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tags/tag33.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37"/>
  </p:notesMasterIdLst>
  <p:handoutMasterIdLst>
    <p:handoutMasterId r:id="rId38"/>
  </p:handoutMasterIdLst>
  <p:sldIdLst>
    <p:sldId id="260" r:id="rId3"/>
    <p:sldId id="261" r:id="rId4"/>
    <p:sldId id="262" r:id="rId5"/>
    <p:sldId id="286" r:id="rId6"/>
    <p:sldId id="287" r:id="rId7"/>
    <p:sldId id="288" r:id="rId8"/>
    <p:sldId id="289" r:id="rId9"/>
    <p:sldId id="290" r:id="rId10"/>
    <p:sldId id="291" r:id="rId11"/>
    <p:sldId id="292" r:id="rId12"/>
    <p:sldId id="314" r:id="rId13"/>
    <p:sldId id="293" r:id="rId14"/>
    <p:sldId id="294" r:id="rId15"/>
    <p:sldId id="296" r:id="rId16"/>
    <p:sldId id="297" r:id="rId17"/>
    <p:sldId id="295" r:id="rId18"/>
    <p:sldId id="298" r:id="rId19"/>
    <p:sldId id="299" r:id="rId20"/>
    <p:sldId id="315" r:id="rId21"/>
    <p:sldId id="316" r:id="rId22"/>
    <p:sldId id="301" r:id="rId23"/>
    <p:sldId id="300" r:id="rId24"/>
    <p:sldId id="302" r:id="rId25"/>
    <p:sldId id="317" r:id="rId26"/>
    <p:sldId id="303" r:id="rId27"/>
    <p:sldId id="304" r:id="rId28"/>
    <p:sldId id="305" r:id="rId29"/>
    <p:sldId id="306" r:id="rId30"/>
    <p:sldId id="307" r:id="rId31"/>
    <p:sldId id="308" r:id="rId32"/>
    <p:sldId id="309" r:id="rId33"/>
    <p:sldId id="310" r:id="rId34"/>
    <p:sldId id="312" r:id="rId35"/>
    <p:sldId id="339" r:id="rId36"/>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4" userDrawn="1">
          <p15:clr>
            <a:srgbClr val="A4A3A4"/>
          </p15:clr>
        </p15:guide>
        <p15:guide id="2" pos="39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50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2" d="100"/>
          <a:sy n="82" d="100"/>
        </p:scale>
        <p:origin x="68" y="488"/>
      </p:cViewPr>
      <p:guideLst>
        <p:guide orient="horz" pos="2164"/>
        <p:guide pos="3912"/>
      </p:guideLst>
    </p:cSldViewPr>
  </p:slideViewPr>
  <p:notesTextViewPr>
    <p:cViewPr>
      <p:scale>
        <a:sx n="1" d="1"/>
        <a:sy n="1" d="1"/>
      </p:scale>
      <p:origin x="0" y="0"/>
    </p:cViewPr>
  </p:notesTextViewPr>
  <p:notesViewPr>
    <p:cSldViewPr snapToGrid="0">
      <p:cViewPr varScale="1">
        <p:scale>
          <a:sx n="72" d="100"/>
          <a:sy n="72" d="100"/>
        </p:scale>
        <p:origin x="2155"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gs" Target="tags/tag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lang="zh-CN" sz="1860" b="0" i="0" u="none" strike="noStrike" kern="1200" spc="0" baseline="0">
                <a:solidFill>
                  <a:schemeClr val="bg2">
                    <a:lumMod val="50000"/>
                  </a:schemeClr>
                </a:solidFill>
                <a:latin typeface="+mn-lt"/>
                <a:ea typeface="+mn-ea"/>
                <a:cs typeface="+mn-cs"/>
              </a:defRPr>
            </a:pPr>
            <a:r>
              <a:rPr lang="en-US" altLang="zh-CN" b="1" dirty="0">
                <a:solidFill>
                  <a:schemeClr val="bg2">
                    <a:lumMod val="50000"/>
                  </a:schemeClr>
                </a:solidFill>
              </a:rPr>
              <a:t>2018</a:t>
            </a:r>
            <a:r>
              <a:rPr lang="zh-CN" altLang="en-US" b="1" dirty="0">
                <a:solidFill>
                  <a:schemeClr val="bg2">
                    <a:lumMod val="50000"/>
                  </a:schemeClr>
                </a:solidFill>
              </a:rPr>
              <a:t>年</a:t>
            </a:r>
            <a:r>
              <a:rPr lang="en-US" altLang="zh-CN" b="1" dirty="0">
                <a:solidFill>
                  <a:schemeClr val="bg2">
                    <a:lumMod val="50000"/>
                  </a:schemeClr>
                </a:solidFill>
              </a:rPr>
              <a:t>XXXX</a:t>
            </a:r>
            <a:r>
              <a:rPr lang="zh-CN" altLang="en-US" b="1" dirty="0">
                <a:solidFill>
                  <a:schemeClr val="bg2">
                    <a:lumMod val="50000"/>
                  </a:schemeClr>
                </a:solidFill>
              </a:rPr>
              <a:t>发展趋势</a:t>
            </a:r>
          </a:p>
        </c:rich>
      </c:tx>
      <c:overlay val="0"/>
      <c:spPr>
        <a:noFill/>
        <a:ln>
          <a:noFill/>
        </a:ln>
        <a:effectLst/>
      </c:spPr>
      <c:txPr>
        <a:bodyPr rot="0" spcFirstLastPara="1" vertOverflow="ellipsis" vert="horz" wrap="square" anchor="ctr" anchorCtr="1"/>
        <a:lstStyle/>
        <a:p>
          <a:pPr>
            <a:defRPr lang="zh-CN" sz="1860" b="0" i="0" u="none" strike="noStrike" kern="1200" spc="0" baseline="0">
              <a:solidFill>
                <a:schemeClr val="bg2">
                  <a:lumMod val="50000"/>
                </a:schemeClr>
              </a:solidFill>
              <a:latin typeface="+mn-lt"/>
              <a:ea typeface="+mn-ea"/>
              <a:cs typeface="+mn-cs"/>
            </a:defRPr>
          </a:pPr>
          <a:endParaRPr lang="zh-CN"/>
        </a:p>
      </c:txPr>
    </c:title>
    <c:autoTitleDeleted val="0"/>
    <c:plotArea>
      <c:layout/>
      <c:barChart>
        <c:barDir val="col"/>
        <c:grouping val="clustered"/>
        <c:varyColors val="0"/>
        <c:ser>
          <c:idx val="0"/>
          <c:order val="0"/>
          <c:tx>
            <c:strRef>
              <c:f>Sheet1!$B$1</c:f>
              <c:strCache>
                <c:ptCount val="1"/>
                <c:pt idx="0">
                  <c:v>2010</c:v>
                </c:pt>
              </c:strCache>
            </c:strRef>
          </c:tx>
          <c:spPr>
            <a:solidFill>
              <a:schemeClr val="accent1"/>
            </a:solidFill>
            <a:ln>
              <a:noFill/>
            </a:ln>
            <a:effectLst/>
          </c:spPr>
          <c:invertIfNegative val="0"/>
          <c:cat>
            <c:strRef>
              <c:f>Sheet1!$A$2:$A$5</c:f>
              <c:strCache>
                <c:ptCount val="4"/>
                <c:pt idx="0">
                  <c:v>铁路</c:v>
                </c:pt>
                <c:pt idx="1">
                  <c:v>公路</c:v>
                </c:pt>
                <c:pt idx="2">
                  <c:v>水路</c:v>
                </c:pt>
                <c:pt idx="3">
                  <c:v>航空</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CF0-4D83-A8E6-2C3D13C05D59}"/>
            </c:ext>
          </c:extLst>
        </c:ser>
        <c:ser>
          <c:idx val="1"/>
          <c:order val="1"/>
          <c:tx>
            <c:strRef>
              <c:f>Sheet1!$C$1</c:f>
              <c:strCache>
                <c:ptCount val="1"/>
                <c:pt idx="0">
                  <c:v>2014</c:v>
                </c:pt>
              </c:strCache>
            </c:strRef>
          </c:tx>
          <c:spPr>
            <a:solidFill>
              <a:schemeClr val="accent4"/>
            </a:solidFill>
            <a:ln>
              <a:noFill/>
            </a:ln>
            <a:effectLst/>
          </c:spPr>
          <c:invertIfNegative val="0"/>
          <c:cat>
            <c:strRef>
              <c:f>Sheet1!$A$2:$A$5</c:f>
              <c:strCache>
                <c:ptCount val="4"/>
                <c:pt idx="0">
                  <c:v>铁路</c:v>
                </c:pt>
                <c:pt idx="1">
                  <c:v>公路</c:v>
                </c:pt>
                <c:pt idx="2">
                  <c:v>水路</c:v>
                </c:pt>
                <c:pt idx="3">
                  <c:v>航空</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CF0-4D83-A8E6-2C3D13C05D59}"/>
            </c:ext>
          </c:extLst>
        </c:ser>
        <c:ser>
          <c:idx val="2"/>
          <c:order val="2"/>
          <c:tx>
            <c:strRef>
              <c:f>Sheet1!$D$1</c:f>
              <c:strCache>
                <c:ptCount val="1"/>
                <c:pt idx="0">
                  <c:v>2018</c:v>
                </c:pt>
              </c:strCache>
            </c:strRef>
          </c:tx>
          <c:spPr>
            <a:solidFill>
              <a:schemeClr val="bg1">
                <a:lumMod val="75000"/>
              </a:schemeClr>
            </a:solidFill>
            <a:ln>
              <a:noFill/>
            </a:ln>
            <a:effectLst/>
          </c:spPr>
          <c:invertIfNegative val="0"/>
          <c:cat>
            <c:strRef>
              <c:f>Sheet1!$A$2:$A$5</c:f>
              <c:strCache>
                <c:ptCount val="4"/>
                <c:pt idx="0">
                  <c:v>铁路</c:v>
                </c:pt>
                <c:pt idx="1">
                  <c:v>公路</c:v>
                </c:pt>
                <c:pt idx="2">
                  <c:v>水路</c:v>
                </c:pt>
                <c:pt idx="3">
                  <c:v>航空</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CF0-4D83-A8E6-2C3D13C05D59}"/>
            </c:ext>
          </c:extLst>
        </c:ser>
        <c:dLbls>
          <c:showLegendKey val="0"/>
          <c:showVal val="0"/>
          <c:showCatName val="0"/>
          <c:showSerName val="0"/>
          <c:showPercent val="0"/>
          <c:showBubbleSize val="0"/>
        </c:dLbls>
        <c:gapWidth val="219"/>
        <c:overlap val="-27"/>
        <c:axId val="-929066816"/>
        <c:axId val="-929088032"/>
      </c:barChart>
      <c:catAx>
        <c:axId val="-92906681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929088032"/>
        <c:crosses val="autoZero"/>
        <c:auto val="1"/>
        <c:lblAlgn val="ctr"/>
        <c:lblOffset val="100"/>
        <c:noMultiLvlLbl val="0"/>
      </c:catAx>
      <c:valAx>
        <c:axId val="-92908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92906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chemeClr val="accent1"/>
              </a:solidFill>
              <a:ln w="19050">
                <a:noFill/>
              </a:ln>
              <a:effectLst/>
            </c:spPr>
            <c:extLst>
              <c:ext xmlns:c16="http://schemas.microsoft.com/office/drawing/2014/chart" uri="{C3380CC4-5D6E-409C-BE32-E72D297353CC}">
                <c16:uniqueId val="{00000001-37FF-4917-8C5C-E6BD1D0842D8}"/>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37FF-4917-8C5C-E6BD1D0842D8}"/>
              </c:ext>
            </c:extLst>
          </c:dPt>
          <c:cat>
            <c:strRef>
              <c:f>Sheet1!$A$2:$A$3</c:f>
              <c:strCache>
                <c:ptCount val="2"/>
                <c:pt idx="0">
                  <c:v>实际数据</c:v>
                </c:pt>
                <c:pt idx="1">
                  <c:v>辅助数据</c:v>
                </c:pt>
              </c:strCache>
            </c:strRef>
          </c:cat>
          <c:val>
            <c:numRef>
              <c:f>Sheet1!$B$2:$B$3</c:f>
              <c:numCache>
                <c:formatCode>General</c:formatCode>
                <c:ptCount val="2"/>
                <c:pt idx="0">
                  <c:v>36</c:v>
                </c:pt>
                <c:pt idx="1">
                  <c:v>67</c:v>
                </c:pt>
              </c:numCache>
            </c:numRef>
          </c:val>
          <c:extLst>
            <c:ext xmlns:c16="http://schemas.microsoft.com/office/drawing/2014/chart" uri="{C3380CC4-5D6E-409C-BE32-E72D297353CC}">
              <c16:uniqueId val="{00000004-37FF-4917-8C5C-E6BD1D0842D8}"/>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chemeClr val="accent1"/>
              </a:solidFill>
              <a:ln w="19050">
                <a:noFill/>
              </a:ln>
              <a:effectLst/>
            </c:spPr>
            <c:extLst>
              <c:ext xmlns:c16="http://schemas.microsoft.com/office/drawing/2014/chart" uri="{C3380CC4-5D6E-409C-BE32-E72D297353CC}">
                <c16:uniqueId val="{00000001-AECC-4BD3-904E-388F19EDCE2C}"/>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AECC-4BD3-904E-388F19EDCE2C}"/>
              </c:ext>
            </c:extLst>
          </c:dPt>
          <c:cat>
            <c:strRef>
              <c:f>Sheet1!$A$2:$A$3</c:f>
              <c:strCache>
                <c:ptCount val="2"/>
                <c:pt idx="0">
                  <c:v>第一季度</c:v>
                </c:pt>
                <c:pt idx="1">
                  <c:v>第二季度</c:v>
                </c:pt>
              </c:strCache>
            </c:strRef>
          </c:cat>
          <c:val>
            <c:numRef>
              <c:f>Sheet1!$B$2:$B$3</c:f>
              <c:numCache>
                <c:formatCode>General</c:formatCode>
                <c:ptCount val="2"/>
                <c:pt idx="0">
                  <c:v>54</c:v>
                </c:pt>
                <c:pt idx="1">
                  <c:v>46</c:v>
                </c:pt>
              </c:numCache>
            </c:numRef>
          </c:val>
          <c:extLst>
            <c:ext xmlns:c16="http://schemas.microsoft.com/office/drawing/2014/chart" uri="{C3380CC4-5D6E-409C-BE32-E72D297353CC}">
              <c16:uniqueId val="{00000004-AECC-4BD3-904E-388F19EDCE2C}"/>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chemeClr val="accent4"/>
              </a:solidFill>
              <a:ln w="19050">
                <a:noFill/>
              </a:ln>
              <a:effectLst/>
            </c:spPr>
            <c:extLst>
              <c:ext xmlns:c16="http://schemas.microsoft.com/office/drawing/2014/chart" uri="{C3380CC4-5D6E-409C-BE32-E72D297353CC}">
                <c16:uniqueId val="{00000001-CA1F-48E0-B3F3-A238ACC12356}"/>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CA1F-48E0-B3F3-A238ACC12356}"/>
              </c:ext>
            </c:extLst>
          </c:dPt>
          <c:cat>
            <c:strRef>
              <c:f>Sheet1!$A$2:$A$3</c:f>
              <c:strCache>
                <c:ptCount val="2"/>
                <c:pt idx="0">
                  <c:v>第一季度</c:v>
                </c:pt>
                <c:pt idx="1">
                  <c:v>第二季度</c:v>
                </c:pt>
              </c:strCache>
            </c:strRef>
          </c:cat>
          <c:val>
            <c:numRef>
              <c:f>Sheet1!$B$2:$B$3</c:f>
              <c:numCache>
                <c:formatCode>General</c:formatCode>
                <c:ptCount val="2"/>
                <c:pt idx="0">
                  <c:v>78</c:v>
                </c:pt>
                <c:pt idx="1">
                  <c:v>22</c:v>
                </c:pt>
              </c:numCache>
            </c:numRef>
          </c:val>
          <c:extLst>
            <c:ext xmlns:c16="http://schemas.microsoft.com/office/drawing/2014/chart" uri="{C3380CC4-5D6E-409C-BE32-E72D297353CC}">
              <c16:uniqueId val="{00000004-CA1F-48E0-B3F3-A238ACC12356}"/>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6823009439347499E-2"/>
          <c:y val="0"/>
          <c:w val="0.976868362020897"/>
          <c:h val="0.911646195189176"/>
        </c:manualLayout>
      </c:layout>
      <c:barChart>
        <c:barDir val="bar"/>
        <c:grouping val="clustered"/>
        <c:varyColors val="0"/>
        <c:ser>
          <c:idx val="0"/>
          <c:order val="0"/>
          <c:tx>
            <c:strRef>
              <c:f>Sheet1!$B$1</c:f>
              <c:strCache>
                <c:ptCount val="1"/>
                <c:pt idx="0">
                  <c:v>辅助列（勿动）</c:v>
                </c:pt>
              </c:strCache>
            </c:strRef>
          </c:tx>
          <c:spPr>
            <a:solidFill>
              <a:schemeClr val="bg1">
                <a:lumMod val="85000"/>
              </a:schemeClr>
            </a:solidFill>
            <a:ln>
              <a:noFill/>
            </a:ln>
            <a:effectLst/>
          </c:spPr>
          <c:invertIfNegative val="0"/>
          <c:cat>
            <c:strRef>
              <c:f>Sheet1!$A$2:$A$6</c:f>
              <c:strCache>
                <c:ptCount val="4"/>
                <c:pt idx="0">
                  <c:v>类别 1</c:v>
                </c:pt>
                <c:pt idx="1">
                  <c:v>类别 2</c:v>
                </c:pt>
                <c:pt idx="2">
                  <c:v>类别 3</c:v>
                </c:pt>
                <c:pt idx="3">
                  <c:v>类别 4</c:v>
                </c:pt>
              </c:strCache>
            </c:strRef>
          </c:cat>
          <c:val>
            <c:numRef>
              <c:f>Sheet1!$B$2:$B$6</c:f>
              <c:numCache>
                <c:formatCode>General</c:formatCode>
                <c:ptCount val="5"/>
                <c:pt idx="0">
                  <c:v>1</c:v>
                </c:pt>
                <c:pt idx="1">
                  <c:v>1</c:v>
                </c:pt>
                <c:pt idx="2">
                  <c:v>1</c:v>
                </c:pt>
                <c:pt idx="3">
                  <c:v>1</c:v>
                </c:pt>
                <c:pt idx="4">
                  <c:v>1</c:v>
                </c:pt>
              </c:numCache>
            </c:numRef>
          </c:val>
          <c:extLst>
            <c:ext xmlns:c16="http://schemas.microsoft.com/office/drawing/2014/chart" uri="{C3380CC4-5D6E-409C-BE32-E72D297353CC}">
              <c16:uniqueId val="{00000000-FF23-48BF-B34B-B9018B86B7F1}"/>
            </c:ext>
          </c:extLst>
        </c:ser>
        <c:ser>
          <c:idx val="1"/>
          <c:order val="1"/>
          <c:tx>
            <c:strRef>
              <c:f>Sheet1!$C$1</c:f>
              <c:strCache>
                <c:ptCount val="1"/>
                <c:pt idx="0">
                  <c:v>数据列|（输入实际百分比）</c:v>
                </c:pt>
              </c:strCache>
            </c:strRef>
          </c:tx>
          <c:spPr>
            <a:solidFill>
              <a:schemeClr val="accent1"/>
            </a:solidFill>
            <a:ln>
              <a:noFill/>
            </a:ln>
            <a:effectLst/>
          </c:spPr>
          <c:invertIfNegative val="0"/>
          <c:dPt>
            <c:idx val="1"/>
            <c:invertIfNegative val="0"/>
            <c:bubble3D val="0"/>
            <c:spPr>
              <a:solidFill>
                <a:schemeClr val="accent4"/>
              </a:solidFill>
              <a:ln>
                <a:noFill/>
              </a:ln>
              <a:effectLst/>
            </c:spPr>
            <c:extLst>
              <c:ext xmlns:c16="http://schemas.microsoft.com/office/drawing/2014/chart" uri="{C3380CC4-5D6E-409C-BE32-E72D297353CC}">
                <c16:uniqueId val="{00000002-FF23-48BF-B34B-B9018B86B7F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lang="zh-CN" sz="1800"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4"/>
                <c:pt idx="0">
                  <c:v>类别 1</c:v>
                </c:pt>
                <c:pt idx="1">
                  <c:v>类别 2</c:v>
                </c:pt>
                <c:pt idx="2">
                  <c:v>类别 3</c:v>
                </c:pt>
                <c:pt idx="3">
                  <c:v>类别 4</c:v>
                </c:pt>
              </c:strCache>
            </c:strRef>
          </c:cat>
          <c:val>
            <c:numRef>
              <c:f>Sheet1!$C$2:$C$6</c:f>
              <c:numCache>
                <c:formatCode>0.00%</c:formatCode>
                <c:ptCount val="5"/>
                <c:pt idx="0">
                  <c:v>0.7</c:v>
                </c:pt>
                <c:pt idx="1">
                  <c:v>0.77</c:v>
                </c:pt>
                <c:pt idx="2">
                  <c:v>0.15</c:v>
                </c:pt>
                <c:pt idx="3">
                  <c:v>0.44</c:v>
                </c:pt>
                <c:pt idx="4">
                  <c:v>0.37</c:v>
                </c:pt>
              </c:numCache>
            </c:numRef>
          </c:val>
          <c:extLst>
            <c:ext xmlns:c16="http://schemas.microsoft.com/office/drawing/2014/chart" uri="{C3380CC4-5D6E-409C-BE32-E72D297353CC}">
              <c16:uniqueId val="{00000003-FF23-48BF-B34B-B9018B86B7F1}"/>
            </c:ext>
          </c:extLst>
        </c:ser>
        <c:dLbls>
          <c:showLegendKey val="0"/>
          <c:showVal val="0"/>
          <c:showCatName val="0"/>
          <c:showSerName val="0"/>
          <c:showPercent val="0"/>
          <c:showBubbleSize val="0"/>
        </c:dLbls>
        <c:gapWidth val="100"/>
        <c:overlap val="100"/>
        <c:axId val="-720880992"/>
        <c:axId val="-720877184"/>
      </c:barChart>
      <c:catAx>
        <c:axId val="-720880992"/>
        <c:scaling>
          <c:orientation val="minMax"/>
        </c:scaling>
        <c:delete val="1"/>
        <c:axPos val="l"/>
        <c:numFmt formatCode="General" sourceLinked="1"/>
        <c:majorTickMark val="none"/>
        <c:minorTickMark val="none"/>
        <c:tickLblPos val="nextTo"/>
        <c:crossAx val="-720877184"/>
        <c:crosses val="autoZero"/>
        <c:auto val="1"/>
        <c:lblAlgn val="ctr"/>
        <c:lblOffset val="100"/>
        <c:noMultiLvlLbl val="0"/>
      </c:catAx>
      <c:valAx>
        <c:axId val="-720877184"/>
        <c:scaling>
          <c:orientation val="minMax"/>
        </c:scaling>
        <c:delete val="1"/>
        <c:axPos val="b"/>
        <c:numFmt formatCode="General" sourceLinked="1"/>
        <c:majorTickMark val="none"/>
        <c:minorTickMark val="none"/>
        <c:tickLblPos val="nextTo"/>
        <c:crossAx val="-72088099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22F430-4740-40B5-85C9-20862139723A}" type="datetimeFigureOut">
              <a:rPr lang="zh-CN" altLang="en-US" smtClean="0"/>
              <a:t>2024/3/4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8A98F-62F7-4FC1-8793-2AC85E1AC769}"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E977C3-5D49-4AE3-94A3-4A850F718679}" type="datetimeFigureOut">
              <a:rPr lang="zh-CN" altLang="en-US" smtClean="0"/>
              <a:t>2024/3/4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D3FDB9-DDE0-4054-8528-4EF247FF799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1</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8922EB3-8BB3-4D7C-920D-99B3A498A38A}"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t>34</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670018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2024/3/4</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1"/>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2024/3/4</a:t>
            </a:fld>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2024/3/4</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530820CF-B880-4189-942D-D702A7CBA730}" type="datetimeFigureOut">
              <a:rPr lang="zh-CN" altLang="en-US" smtClean="0"/>
              <a:t>2024/3/4</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10">
          <a:fgClr>
            <a:schemeClr val="bg2"/>
          </a:fgClr>
          <a:bgClr>
            <a:schemeClr val="bg1"/>
          </a:bgClr>
        </a:pattFill>
        <a:effectLst/>
      </p:bgPr>
    </p:bg>
    <p:spTree>
      <p:nvGrpSpPr>
        <p:cNvPr id="1" name=""/>
        <p:cNvGrpSpPr/>
        <p:nvPr/>
      </p:nvGrpSpPr>
      <p:grpSpPr>
        <a:xfrm>
          <a:off x="0" y="0"/>
          <a:ext cx="0" cy="0"/>
          <a:chOff x="0" y="0"/>
          <a:chExt cx="0" cy="0"/>
        </a:xfrm>
      </p:grpSpPr>
      <p:sp>
        <p:nvSpPr>
          <p:cNvPr id="4" name="文本框 3"/>
          <p:cNvSpPr txBox="1"/>
          <p:nvPr userDrawn="1"/>
        </p:nvSpPr>
        <p:spPr>
          <a:xfrm>
            <a:off x="103367" y="6372416"/>
            <a:ext cx="3600400" cy="398780"/>
          </a:xfrm>
          <a:prstGeom prst="rect">
            <a:avLst/>
          </a:prstGeom>
          <a:noFill/>
        </p:spPr>
        <p:txBody>
          <a:bodyPr wrap="square">
            <a:spAutoFit/>
          </a:bodyPr>
          <a:lstStyle/>
          <a:p>
            <a:r>
              <a:rPr lang="zh-CN" altLang="en-US" sz="2000" b="0" i="0" dirty="0">
                <a:solidFill>
                  <a:schemeClr val="lt1">
                    <a:lumMod val="50000"/>
                  </a:schemeClr>
                </a:solidFill>
                <a:effectLst/>
                <a:latin typeface="方正舒体" panose="02010601030101010101" pitchFamily="2" charset="-122"/>
                <a:ea typeface="方正舒体" panose="02010601030101010101" pitchFamily="2" charset="-122"/>
              </a:rPr>
              <a:t>自强不息，知行合一</a:t>
            </a:r>
          </a:p>
        </p:txBody>
      </p:sp>
      <p:pic>
        <p:nvPicPr>
          <p:cNvPr id="3" name="图片 2"/>
          <p:cNvPicPr>
            <a:picLocks noChangeAspect="1"/>
          </p:cNvPicPr>
          <p:nvPr userDrawn="1">
            <p:custDataLst>
              <p:tags r:id="rId6"/>
            </p:custDataLst>
          </p:nvPr>
        </p:nvPicPr>
        <p:blipFill rotWithShape="1">
          <a:blip r:embed="rId7" cstate="print">
            <a:extLst>
              <a:ext uri="{28A0092B-C50C-407E-A947-70E740481C1C}">
                <a14:useLocalDpi xmlns:a14="http://schemas.microsoft.com/office/drawing/2010/main" val="0"/>
              </a:ext>
            </a:extLst>
          </a:blip>
          <a:srcRect t="-3271" b="-8608"/>
          <a:stretch/>
        </p:blipFill>
        <p:spPr>
          <a:xfrm>
            <a:off x="10399361" y="98663"/>
            <a:ext cx="1737425" cy="65153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F5C7D-8D99-4A34-A1E2-2DE24A067E0D}" type="datetimeFigureOut">
              <a:rPr lang="zh-CN" altLang="en-US" smtClean="0"/>
              <a:t>2024/3/4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3C24F6-D578-4DD4-A737-07C2BD280F1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26" Type="http://schemas.openxmlformats.org/officeDocument/2006/relationships/slideLayout" Target="../slideLayouts/slideLayout1.xml"/><Relationship Id="rId3" Type="http://schemas.openxmlformats.org/officeDocument/2006/relationships/tags" Target="../tags/tag5.xml"/><Relationship Id="rId21" Type="http://schemas.openxmlformats.org/officeDocument/2006/relationships/tags" Target="../tags/tag23.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5" Type="http://schemas.openxmlformats.org/officeDocument/2006/relationships/tags" Target="../tags/tag27.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tags" Target="../tags/tag22.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24" Type="http://schemas.openxmlformats.org/officeDocument/2006/relationships/tags" Target="../tags/tag26.xml"/><Relationship Id="rId5" Type="http://schemas.openxmlformats.org/officeDocument/2006/relationships/tags" Target="../tags/tag7.xml"/><Relationship Id="rId15" Type="http://schemas.openxmlformats.org/officeDocument/2006/relationships/tags" Target="../tags/tag17.xml"/><Relationship Id="rId23" Type="http://schemas.openxmlformats.org/officeDocument/2006/relationships/tags" Target="../tags/tag25.xml"/><Relationship Id="rId28" Type="http://schemas.openxmlformats.org/officeDocument/2006/relationships/image" Target="../media/image5.png"/><Relationship Id="rId10" Type="http://schemas.openxmlformats.org/officeDocument/2006/relationships/tags" Target="../tags/tag12.xml"/><Relationship Id="rId19" Type="http://schemas.openxmlformats.org/officeDocument/2006/relationships/tags" Target="../tags/tag21.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 Id="rId22" Type="http://schemas.openxmlformats.org/officeDocument/2006/relationships/tags" Target="../tags/tag24.xml"/><Relationship Id="rId27"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8.jp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7.jpeg"/><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 Id="rId9" Type="http://schemas.openxmlformats.org/officeDocument/2006/relationships/image" Target="../media/image25.sv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rcRect t="7095" b="7095"/>
          <a:stretch/>
        </p:blipFill>
        <p:spPr>
          <a:xfrm>
            <a:off x="194342" y="204822"/>
            <a:ext cx="11803315" cy="5532630"/>
          </a:xfrm>
          <a:prstGeom prst="rect">
            <a:avLst/>
          </a:prstGeom>
        </p:spPr>
      </p:pic>
      <p:sp>
        <p:nvSpPr>
          <p:cNvPr id="7" name="矩形 6"/>
          <p:cNvSpPr/>
          <p:nvPr/>
        </p:nvSpPr>
        <p:spPr>
          <a:xfrm>
            <a:off x="194342" y="211432"/>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0" name="平行四边形 9"/>
          <p:cNvSpPr/>
          <p:nvPr/>
        </p:nvSpPr>
        <p:spPr>
          <a:xfrm>
            <a:off x="4949527" y="5155867"/>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平行四边形 10"/>
          <p:cNvSpPr/>
          <p:nvPr/>
        </p:nvSpPr>
        <p:spPr>
          <a:xfrm>
            <a:off x="2999656" y="5935211"/>
            <a:ext cx="2764598"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6427470" y="5935345"/>
            <a:ext cx="2840990" cy="487045"/>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文本占位符 30"/>
          <p:cNvSpPr txBox="1"/>
          <p:nvPr/>
        </p:nvSpPr>
        <p:spPr>
          <a:xfrm>
            <a:off x="3121932" y="6033862"/>
            <a:ext cx="2609850" cy="2965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800"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汇报人：</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NEU</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星球</a:t>
            </a:r>
            <a:endParaRPr lang="zh-CN" altLang="en-US" dirty="0">
              <a:solidFill>
                <a:sysClr val="window" lastClr="FFFFFF"/>
              </a:solidFill>
            </a:endParaRPr>
          </a:p>
          <a:p>
            <a:pPr marL="0" marR="0" lvl="0" indent="0" algn="ctr" defTabSz="914400" rtl="0" eaLnBrk="1" fontAlgn="auto" latinLnBrk="0" hangingPunct="1">
              <a:lnSpc>
                <a:spcPct val="90000"/>
              </a:lnSpc>
              <a:spcBef>
                <a:spcPts val="1000"/>
              </a:spcBef>
              <a:spcAft>
                <a:spcPts val="0"/>
              </a:spcAft>
              <a:buClrTx/>
              <a:buSzTx/>
              <a:buFontTx/>
              <a:buNone/>
              <a:defRPr/>
            </a:pP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6" name="文本占位符 31"/>
          <p:cNvSpPr txBox="1"/>
          <p:nvPr/>
        </p:nvSpPr>
        <p:spPr>
          <a:xfrm>
            <a:off x="6460490" y="6033770"/>
            <a:ext cx="2731135" cy="2965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800"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指导老师：</a:t>
            </a:r>
            <a:r>
              <a:rPr lang="zh-CN" altLang="en-US" dirty="0">
                <a:solidFill>
                  <a:sysClr val="window" lastClr="FFFFFF"/>
                </a:solidFill>
              </a:rPr>
              <a:t>微信公众号</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7" name="文本占位符 32"/>
          <p:cNvSpPr txBox="1"/>
          <p:nvPr/>
        </p:nvSpPr>
        <p:spPr>
          <a:xfrm>
            <a:off x="4791075" y="5213102"/>
            <a:ext cx="2609850" cy="2965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80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2023</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11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08</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4" name="文本占位符 24"/>
          <p:cNvSpPr txBox="1"/>
          <p:nvPr/>
        </p:nvSpPr>
        <p:spPr>
          <a:xfrm>
            <a:off x="515379" y="1839722"/>
            <a:ext cx="11161239" cy="221510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lang="zh-CN" altLang="en-US" sz="6000" dirty="0">
                <a:solidFill>
                  <a:sysClr val="window" lastClr="FFFFFF"/>
                </a:solidFill>
              </a:rPr>
              <a:t>东北大学毕业</a:t>
            </a:r>
            <a:r>
              <a:rPr kumimoji="0" lang="zh-CN" altLang="en-US" sz="60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答辩开题汇报</a:t>
            </a:r>
            <a:endParaRPr kumimoji="0" lang="en-US" altLang="zh-CN" sz="60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kumimoji="0" lang="zh-CN" altLang="en-US" sz="60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通用</a:t>
            </a:r>
            <a:r>
              <a:rPr kumimoji="0" lang="en-US" altLang="zh-CN" sz="60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PPT</a:t>
            </a:r>
            <a:r>
              <a:rPr kumimoji="0" lang="zh-CN" altLang="en-US" sz="60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模板</a:t>
            </a:r>
          </a:p>
        </p:txBody>
      </p:sp>
      <p:sp>
        <p:nvSpPr>
          <p:cNvPr id="25" name="文本占位符 27"/>
          <p:cNvSpPr txBox="1"/>
          <p:nvPr/>
        </p:nvSpPr>
        <p:spPr>
          <a:xfrm>
            <a:off x="1166827" y="4542358"/>
            <a:ext cx="9858345" cy="2965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1600" b="0"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US" altLang="zh-CN" sz="16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Common PPT Template Of </a:t>
            </a:r>
            <a:r>
              <a:rPr lang="en-US" altLang="zh-CN" dirty="0">
                <a:solidFill>
                  <a:sysClr val="window" lastClr="FFFFFF"/>
                </a:solidFill>
              </a:rPr>
              <a:t>Northeastern University</a:t>
            </a:r>
            <a:endParaRPr kumimoji="0" lang="en-US" altLang="zh-CN" sz="16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859" t="-382" r="1859" b="-4345"/>
          <a:stretch/>
        </p:blipFill>
        <p:spPr>
          <a:xfrm>
            <a:off x="4121427" y="542826"/>
            <a:ext cx="3754330" cy="13178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27">
            <a:extLst>
              <a:ext uri="{28A0092B-C50C-407E-A947-70E740481C1C}">
                <a14:useLocalDpi xmlns:a14="http://schemas.microsoft.com/office/drawing/2010/main" val="0"/>
              </a:ext>
            </a:extLst>
          </a:blip>
          <a:srcRect l="28647" r="28647"/>
          <a:stretch/>
        </p:blipFill>
        <p:spPr>
          <a:xfrm>
            <a:off x="-635" y="0"/>
            <a:ext cx="6198870" cy="6858000"/>
          </a:xfrm>
          <a:prstGeom prst="rect">
            <a:avLst/>
          </a:prstGeom>
        </p:spPr>
      </p:pic>
      <p:sp>
        <p:nvSpPr>
          <p:cNvPr id="3" name="矩形 2"/>
          <p:cNvSpPr/>
          <p:nvPr/>
        </p:nvSpPr>
        <p:spPr>
          <a:xfrm>
            <a:off x="-635" y="0"/>
            <a:ext cx="6198870" cy="6873240"/>
          </a:xfrm>
          <a:prstGeom prst="rect">
            <a:avLst/>
          </a:prstGeom>
          <a:gradFill flip="none" rotWithShape="1">
            <a:gsLst>
              <a:gs pos="0">
                <a:srgbClr val="024282">
                  <a:alpha val="70000"/>
                </a:srgbClr>
              </a:gs>
              <a:gs pos="59000">
                <a:srgbClr val="024282">
                  <a:alpha val="80000"/>
                </a:srgbClr>
              </a:gs>
              <a:gs pos="100000">
                <a:srgbClr val="024282">
                  <a:alpha val="9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1251251" y="948678"/>
            <a:ext cx="3022484" cy="1350274"/>
            <a:chOff x="1283804" y="1236710"/>
            <a:chExt cx="3022484" cy="1350274"/>
          </a:xfrm>
        </p:grpSpPr>
        <p:sp>
          <p:nvSpPr>
            <p:cNvPr id="4" name="平行四边形 3"/>
            <p:cNvSpPr/>
            <p:nvPr/>
          </p:nvSpPr>
          <p:spPr>
            <a:xfrm>
              <a:off x="1283804" y="1236710"/>
              <a:ext cx="3022484" cy="1350274"/>
            </a:xfrm>
            <a:prstGeom prst="parallelogram">
              <a:avLst>
                <a:gd name="adj" fmla="val 3020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 name="组合 5"/>
            <p:cNvGrpSpPr/>
            <p:nvPr/>
          </p:nvGrpSpPr>
          <p:grpSpPr>
            <a:xfrm>
              <a:off x="1573792" y="1256225"/>
              <a:ext cx="2410259" cy="1330759"/>
              <a:chOff x="4874746" y="232424"/>
              <a:chExt cx="2410259" cy="1330759"/>
            </a:xfrm>
          </p:grpSpPr>
          <p:sp>
            <p:nvSpPr>
              <p:cNvPr id="7" name="文本框 6"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5193843" y="1163073"/>
                <a:ext cx="1772064" cy="400110"/>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2000" b="1" i="0" u="none" strike="noStrike" kern="1200" cap="none" spc="0" normalizeH="0" baseline="0" noProof="0" dirty="0">
                    <a:ln>
                      <a:noFill/>
                    </a:ln>
                    <a:solidFill>
                      <a:srgbClr val="024282"/>
                    </a:solidFill>
                    <a:effectLst/>
                    <a:uLnTx/>
                    <a:uFillTx/>
                    <a:latin typeface="Arial" panose="020B0604020202020204"/>
                    <a:ea typeface="微软雅黑" panose="020B0503020204020204" pitchFamily="34" charset="-122"/>
                    <a:cs typeface="+mn-cs"/>
                    <a:sym typeface="Calibri" panose="020F0502020204030204" pitchFamily="34" charset="0"/>
                  </a:rPr>
                  <a:t>CONTENTS</a:t>
                </a:r>
              </a:p>
            </p:txBody>
          </p:sp>
          <p:sp>
            <p:nvSpPr>
              <p:cNvPr id="8" name="文本框 7"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nvSpPr>
            <p:spPr bwMode="auto">
              <a:xfrm>
                <a:off x="4874746" y="232424"/>
                <a:ext cx="2410259" cy="830997"/>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zh-CN" altLang="en-US"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目 录</a:t>
                </a:r>
                <a:endParaRPr kumimoji="0" lang="en-US" altLang="zh-CN" sz="4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cxnSp>
            <p:nvCxnSpPr>
              <p:cNvPr id="9" name="直接连接符 8"/>
              <p:cNvCxnSpPr/>
              <p:nvPr/>
            </p:nvCxnSpPr>
            <p:spPr>
              <a:xfrm>
                <a:off x="5471592" y="1091557"/>
                <a:ext cx="1224136"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custDataLst>
              <p:tags r:id="rId1"/>
            </p:custDataLst>
          </p:nvPr>
        </p:nvGrpSpPr>
        <p:grpSpPr>
          <a:xfrm>
            <a:off x="5519934" y="1112416"/>
            <a:ext cx="1381373" cy="660400"/>
            <a:chOff x="5519936" y="1488468"/>
            <a:chExt cx="1381373" cy="660400"/>
          </a:xfrm>
          <a:effectLst>
            <a:outerShdw blurRad="50800" dist="38100" dir="5400000" algn="t" rotWithShape="0">
              <a:prstClr val="black">
                <a:alpha val="40000"/>
              </a:prstClr>
            </a:outerShdw>
          </a:effectLst>
        </p:grpSpPr>
        <p:sp>
          <p:nvSpPr>
            <p:cNvPr id="11" name="平行四边形 10"/>
            <p:cNvSpPr/>
            <p:nvPr>
              <p:custDataLst>
                <p:tags r:id="rId24"/>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 name="文本框 1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5"/>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01</a:t>
              </a:r>
            </a:p>
          </p:txBody>
        </p:sp>
      </p:grpSp>
      <p:grpSp>
        <p:nvGrpSpPr>
          <p:cNvPr id="14" name="组合 13"/>
          <p:cNvGrpSpPr/>
          <p:nvPr>
            <p:custDataLst>
              <p:tags r:id="rId2"/>
            </p:custDataLst>
          </p:nvPr>
        </p:nvGrpSpPr>
        <p:grpSpPr>
          <a:xfrm>
            <a:off x="5519935" y="2528573"/>
            <a:ext cx="1381373" cy="660400"/>
            <a:chOff x="5519936" y="1488468"/>
            <a:chExt cx="1381373" cy="660400"/>
          </a:xfrm>
          <a:effectLst>
            <a:outerShdw blurRad="50800" dist="38100" dir="2700000" algn="tl" rotWithShape="0">
              <a:prstClr val="black">
                <a:alpha val="40000"/>
              </a:prstClr>
            </a:outerShdw>
          </a:effectLst>
        </p:grpSpPr>
        <p:sp>
          <p:nvSpPr>
            <p:cNvPr id="15" name="平行四边形 14"/>
            <p:cNvSpPr/>
            <p:nvPr>
              <p:custDataLst>
                <p:tags r:id="rId22"/>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文本框 15"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3"/>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02</a:t>
              </a:r>
            </a:p>
          </p:txBody>
        </p:sp>
      </p:grpSp>
      <p:grpSp>
        <p:nvGrpSpPr>
          <p:cNvPr id="17" name="组合 16"/>
          <p:cNvGrpSpPr/>
          <p:nvPr>
            <p:custDataLst>
              <p:tags r:id="rId3"/>
            </p:custDataLst>
          </p:nvPr>
        </p:nvGrpSpPr>
        <p:grpSpPr>
          <a:xfrm>
            <a:off x="5450291" y="3944730"/>
            <a:ext cx="1381373" cy="660400"/>
            <a:chOff x="5519936" y="1488468"/>
            <a:chExt cx="1381373" cy="660400"/>
          </a:xfrm>
          <a:effectLst>
            <a:outerShdw blurRad="50800" dist="38100" dir="2700000" algn="tl" rotWithShape="0">
              <a:prstClr val="black">
                <a:alpha val="40000"/>
              </a:prstClr>
            </a:outerShdw>
          </a:effectLst>
        </p:grpSpPr>
        <p:sp>
          <p:nvSpPr>
            <p:cNvPr id="18" name="平行四边形 17"/>
            <p:cNvSpPr/>
            <p:nvPr>
              <p:custDataLst>
                <p:tags r:id="rId20"/>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文本框 18"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21"/>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03</a:t>
              </a:r>
            </a:p>
          </p:txBody>
        </p:sp>
      </p:grpSp>
      <p:grpSp>
        <p:nvGrpSpPr>
          <p:cNvPr id="20" name="组合 19"/>
          <p:cNvGrpSpPr/>
          <p:nvPr>
            <p:custDataLst>
              <p:tags r:id="rId4"/>
            </p:custDataLst>
          </p:nvPr>
        </p:nvGrpSpPr>
        <p:grpSpPr>
          <a:xfrm>
            <a:off x="5519934" y="5360888"/>
            <a:ext cx="1381373" cy="660400"/>
            <a:chOff x="5519936" y="1488468"/>
            <a:chExt cx="1381373" cy="660400"/>
          </a:xfrm>
          <a:effectLst>
            <a:outerShdw blurRad="50800" dist="38100" dir="2700000" algn="tl" rotWithShape="0">
              <a:prstClr val="black">
                <a:alpha val="40000"/>
              </a:prstClr>
            </a:outerShdw>
          </a:effectLst>
        </p:grpSpPr>
        <p:sp>
          <p:nvSpPr>
            <p:cNvPr id="21" name="平行四边形 20"/>
            <p:cNvSpPr/>
            <p:nvPr>
              <p:custDataLst>
                <p:tags r:id="rId18"/>
              </p:custDataLst>
            </p:nvPr>
          </p:nvSpPr>
          <p:spPr>
            <a:xfrm>
              <a:off x="5519936" y="1488468"/>
              <a:ext cx="1381373" cy="6604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文本框 21" descr="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
            <p:cNvSpPr txBox="1">
              <a:spLocks noChangeArrowheads="1"/>
            </p:cNvSpPr>
            <p:nvPr>
              <p:custDataLst>
                <p:tags r:id="rId19"/>
              </p:custDataLst>
            </p:nvPr>
          </p:nvSpPr>
          <p:spPr bwMode="auto">
            <a:xfrm>
              <a:off x="5597600" y="1541909"/>
              <a:ext cx="1086759" cy="584775"/>
            </a:xfrm>
            <a:prstGeom prst="rect">
              <a:avLst/>
            </a:prstGeom>
            <a:noFill/>
            <a:ln>
              <a:noFill/>
            </a:ln>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tab pos="2865755" algn="l"/>
                </a:tabLst>
                <a:defRPr/>
              </a:pPr>
              <a:r>
                <a:rPr kumimoji="0" lang="en-US" altLang="zh-CN" sz="3200" b="1" i="0" u="none" strike="noStrike" kern="1200" cap="none" spc="0" normalizeH="0" baseline="0" noProof="0" dirty="0">
                  <a:ln>
                    <a:noFill/>
                  </a:ln>
                  <a:solidFill>
                    <a:srgbClr val="024282"/>
                  </a:solidFill>
                  <a:effectLst/>
                  <a:uLnTx/>
                  <a:uFillTx/>
                  <a:latin typeface="Arial Black" panose="020B0A04020102020204" pitchFamily="34" charset="0"/>
                  <a:ea typeface="微软雅黑" panose="020B0503020204020204" pitchFamily="34" charset="-122"/>
                  <a:cs typeface="+mn-cs"/>
                  <a:sym typeface="Calibri" panose="020F0502020204030204" pitchFamily="34" charset="0"/>
                </a:rPr>
                <a:t>04</a:t>
              </a:r>
            </a:p>
          </p:txBody>
        </p:sp>
      </p:grpSp>
      <p:grpSp>
        <p:nvGrpSpPr>
          <p:cNvPr id="33" name="组合 32"/>
          <p:cNvGrpSpPr/>
          <p:nvPr>
            <p:custDataLst>
              <p:tags r:id="rId5"/>
            </p:custDataLst>
          </p:nvPr>
        </p:nvGrpSpPr>
        <p:grpSpPr>
          <a:xfrm>
            <a:off x="7407883" y="968193"/>
            <a:ext cx="3293850" cy="884773"/>
            <a:chOff x="7214249" y="968193"/>
            <a:chExt cx="3293850" cy="884773"/>
          </a:xfrm>
        </p:grpSpPr>
        <p:sp>
          <p:nvSpPr>
            <p:cNvPr id="31" name="文本框 6"/>
            <p:cNvSpPr txBox="1">
              <a:spLocks noChangeArrowheads="1"/>
            </p:cNvSpPr>
            <p:nvPr>
              <p:custDataLst>
                <p:tags r:id="rId16"/>
              </p:custDataLst>
            </p:nvPr>
          </p:nvSpPr>
          <p:spPr bwMode="auto">
            <a:xfrm>
              <a:off x="7214249" y="968193"/>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32" name="矩形 31"/>
            <p:cNvSpPr/>
            <p:nvPr>
              <p:custDataLst>
                <p:tags r:id="rId17"/>
              </p:custDataLst>
            </p:nvPr>
          </p:nvSpPr>
          <p:spPr>
            <a:xfrm>
              <a:off x="7214249" y="1483634"/>
              <a:ext cx="3293850" cy="369332"/>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ADD YOUR TITLE HERE ADD YOUR</a:t>
              </a:r>
            </a:p>
          </p:txBody>
        </p:sp>
      </p:grpSp>
      <p:grpSp>
        <p:nvGrpSpPr>
          <p:cNvPr id="34" name="组合 33"/>
          <p:cNvGrpSpPr/>
          <p:nvPr>
            <p:custDataLst>
              <p:tags r:id="rId6"/>
            </p:custDataLst>
          </p:nvPr>
        </p:nvGrpSpPr>
        <p:grpSpPr>
          <a:xfrm>
            <a:off x="7407883" y="2416386"/>
            <a:ext cx="3293850" cy="884773"/>
            <a:chOff x="7214249" y="968193"/>
            <a:chExt cx="3293850" cy="884773"/>
          </a:xfrm>
        </p:grpSpPr>
        <p:sp>
          <p:nvSpPr>
            <p:cNvPr id="35" name="文本框 6"/>
            <p:cNvSpPr txBox="1">
              <a:spLocks noChangeArrowheads="1"/>
            </p:cNvSpPr>
            <p:nvPr>
              <p:custDataLst>
                <p:tags r:id="rId14"/>
              </p:custDataLst>
            </p:nvPr>
          </p:nvSpPr>
          <p:spPr bwMode="auto">
            <a:xfrm>
              <a:off x="7214249" y="968193"/>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36" name="矩形 35"/>
            <p:cNvSpPr/>
            <p:nvPr>
              <p:custDataLst>
                <p:tags r:id="rId15"/>
              </p:custDataLst>
            </p:nvPr>
          </p:nvSpPr>
          <p:spPr>
            <a:xfrm>
              <a:off x="7214249" y="1483634"/>
              <a:ext cx="3293850" cy="369332"/>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ADD YOUR TITLE HERE ADD YOUR</a:t>
              </a:r>
            </a:p>
          </p:txBody>
        </p:sp>
      </p:grpSp>
      <p:grpSp>
        <p:nvGrpSpPr>
          <p:cNvPr id="37" name="组合 36"/>
          <p:cNvGrpSpPr/>
          <p:nvPr>
            <p:custDataLst>
              <p:tags r:id="rId7"/>
            </p:custDataLst>
          </p:nvPr>
        </p:nvGrpSpPr>
        <p:grpSpPr>
          <a:xfrm>
            <a:off x="7407883" y="3832543"/>
            <a:ext cx="3293850" cy="884773"/>
            <a:chOff x="7214249" y="968193"/>
            <a:chExt cx="3293850" cy="884773"/>
          </a:xfrm>
        </p:grpSpPr>
        <p:sp>
          <p:nvSpPr>
            <p:cNvPr id="38" name="文本框 6"/>
            <p:cNvSpPr txBox="1">
              <a:spLocks noChangeArrowheads="1"/>
            </p:cNvSpPr>
            <p:nvPr>
              <p:custDataLst>
                <p:tags r:id="rId12"/>
              </p:custDataLst>
            </p:nvPr>
          </p:nvSpPr>
          <p:spPr bwMode="auto">
            <a:xfrm>
              <a:off x="7214249" y="968193"/>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39" name="矩形 38"/>
            <p:cNvSpPr/>
            <p:nvPr>
              <p:custDataLst>
                <p:tags r:id="rId13"/>
              </p:custDataLst>
            </p:nvPr>
          </p:nvSpPr>
          <p:spPr>
            <a:xfrm>
              <a:off x="7214249" y="1483634"/>
              <a:ext cx="3293850" cy="369332"/>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ADD YOUR TITLE HERE ADD YOUR</a:t>
              </a:r>
            </a:p>
          </p:txBody>
        </p:sp>
      </p:grpSp>
      <p:grpSp>
        <p:nvGrpSpPr>
          <p:cNvPr id="40" name="组合 39"/>
          <p:cNvGrpSpPr/>
          <p:nvPr>
            <p:custDataLst>
              <p:tags r:id="rId8"/>
            </p:custDataLst>
          </p:nvPr>
        </p:nvGrpSpPr>
        <p:grpSpPr>
          <a:xfrm>
            <a:off x="7407883" y="5264329"/>
            <a:ext cx="3293850" cy="884773"/>
            <a:chOff x="7214249" y="968193"/>
            <a:chExt cx="3293850" cy="884773"/>
          </a:xfrm>
        </p:grpSpPr>
        <p:sp>
          <p:nvSpPr>
            <p:cNvPr id="41" name="文本框 6"/>
            <p:cNvSpPr txBox="1">
              <a:spLocks noChangeArrowheads="1"/>
            </p:cNvSpPr>
            <p:nvPr>
              <p:custDataLst>
                <p:tags r:id="rId10"/>
              </p:custDataLst>
            </p:nvPr>
          </p:nvSpPr>
          <p:spPr bwMode="auto">
            <a:xfrm>
              <a:off x="7214249" y="968193"/>
              <a:ext cx="2698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42" name="矩形 41"/>
            <p:cNvSpPr/>
            <p:nvPr>
              <p:custDataLst>
                <p:tags r:id="rId11"/>
              </p:custDataLst>
            </p:nvPr>
          </p:nvSpPr>
          <p:spPr>
            <a:xfrm>
              <a:off x="7214249" y="1483634"/>
              <a:ext cx="3293850" cy="369332"/>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ADD YOUR TITLE HERE ADD YOUR</a:t>
              </a:r>
            </a:p>
          </p:txBody>
        </p:sp>
      </p:grpSp>
      <p:sp>
        <p:nvSpPr>
          <p:cNvPr id="24" name="文本框 23"/>
          <p:cNvSpPr txBox="1"/>
          <p:nvPr/>
        </p:nvSpPr>
        <p:spPr>
          <a:xfrm>
            <a:off x="8617953" y="6385194"/>
            <a:ext cx="3600400" cy="398780"/>
          </a:xfrm>
          <a:prstGeom prst="rect">
            <a:avLst/>
          </a:prstGeom>
          <a:noFill/>
        </p:spPr>
        <p:txBody>
          <a:bodyPr wrap="square">
            <a:spAutoFit/>
          </a:bodyPr>
          <a:lstStyle/>
          <a:p>
            <a:pPr algn="r"/>
            <a:r>
              <a:rPr lang="zh-CN" altLang="en-US" sz="2000" b="0" i="0" dirty="0">
                <a:solidFill>
                  <a:srgbClr val="25506B"/>
                </a:solidFill>
                <a:effectLst/>
                <a:latin typeface="方正舒体" panose="02010601030101010101" pitchFamily="2" charset="-122"/>
                <a:ea typeface="方正舒体" panose="02010601030101010101" pitchFamily="2" charset="-122"/>
              </a:rPr>
              <a:t>自强不息，知行合一</a:t>
            </a:r>
          </a:p>
        </p:txBody>
      </p:sp>
      <p:pic>
        <p:nvPicPr>
          <p:cNvPr id="5" name="图片 4"/>
          <p:cNvPicPr>
            <a:picLocks noChangeAspect="1"/>
          </p:cNvPicPr>
          <p:nvPr>
            <p:custDataLst>
              <p:tags r:id="rId9"/>
            </p:custDataLst>
          </p:nvPr>
        </p:nvPicPr>
        <p:blipFill>
          <a:blip r:embed="rId28">
            <a:extLst>
              <a:ext uri="{28A0092B-C50C-407E-A947-70E740481C1C}">
                <a14:useLocalDpi xmlns:a14="http://schemas.microsoft.com/office/drawing/2010/main" val="0"/>
              </a:ext>
            </a:extLst>
          </a:blip>
          <a:srcRect/>
          <a:stretch/>
        </p:blipFill>
        <p:spPr>
          <a:xfrm>
            <a:off x="6263005" y="883599"/>
            <a:ext cx="5928995" cy="550218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01</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1853072" y="3246898"/>
            <a:ext cx="7302822" cy="6604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请输入本章节标题</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1200329"/>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ADD YOUR TITLE HERE ADD YOUR ADD YOUR TITLE HERE ADD YOUR ADD YOUR TITLE HERE ADD YOUR ADD YOUR TITLE HERE ADD YOUR ADD YOUR TITLE HERE ADD YOUR ADD YOUR TITLE HERE ADD YOUR ADD YOUR TITLE HERE ADD YOUR TITLE HERE </a:t>
            </a:r>
          </a:p>
        </p:txBody>
      </p:sp>
      <p:pic>
        <p:nvPicPr>
          <p:cNvPr id="10" name="图片 9"/>
          <p:cNvPicPr>
            <a:picLocks noChangeAspect="1"/>
          </p:cNvPicPr>
          <p:nvPr>
            <p:custDataLst>
              <p:tags r:id="rId1"/>
            </p:custDataLst>
          </p:nvPr>
        </p:nvPicPr>
        <p:blipFill>
          <a:blip r:embed="rId3">
            <a:extLst>
              <a:ext uri="{28A0092B-C50C-407E-A947-70E740481C1C}">
                <a14:useLocalDpi xmlns:a14="http://schemas.microsoft.com/office/drawing/2010/main" val="0"/>
              </a:ext>
            </a:extLst>
          </a:blip>
          <a:srcRect/>
          <a:stretch/>
        </p:blipFill>
        <p:spPr>
          <a:xfrm>
            <a:off x="755735" y="779207"/>
            <a:ext cx="5881574" cy="54581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5" name="矩形 14"/>
          <p:cNvSpPr/>
          <p:nvPr/>
        </p:nvSpPr>
        <p:spPr>
          <a:xfrm>
            <a:off x="364530" y="2060848"/>
            <a:ext cx="11513006" cy="4220755"/>
          </a:xfrm>
          <a:prstGeom prst="rect">
            <a:avLst/>
          </a:prstGeom>
          <a:solidFill>
            <a:srgbClr val="024282">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nvGrpSpPr>
          <p:cNvPr id="16" name="组合 15"/>
          <p:cNvGrpSpPr/>
          <p:nvPr/>
        </p:nvGrpSpPr>
        <p:grpSpPr>
          <a:xfrm>
            <a:off x="598112" y="2204864"/>
            <a:ext cx="10867785" cy="3121556"/>
            <a:chOff x="598112" y="2302016"/>
            <a:chExt cx="10867785" cy="3121556"/>
          </a:xfrm>
        </p:grpSpPr>
        <p:sp>
          <p:nvSpPr>
            <p:cNvPr id="18" name="文本框 17"/>
            <p:cNvSpPr txBox="1"/>
            <p:nvPr/>
          </p:nvSpPr>
          <p:spPr>
            <a:xfrm>
              <a:off x="2037974" y="2302016"/>
              <a:ext cx="9427923" cy="3121556"/>
            </a:xfrm>
            <a:prstGeom prst="rect">
              <a:avLst/>
            </a:prstGeom>
            <a:noFill/>
          </p:spPr>
          <p:txBody>
            <a:bodyPr wrap="square" rtlCol="0">
              <a:normAutofit/>
            </a:bodyPr>
            <a:lstStyle/>
            <a:p>
              <a:pPr marL="0" marR="0" lvl="0" indent="0" algn="just"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0" cap="none" spc="0" normalizeH="0" baseline="0" noProof="0" dirty="0">
                  <a:ln>
                    <a:noFill/>
                  </a:ln>
                  <a:solidFill>
                    <a:srgbClr val="222222"/>
                  </a:solidFill>
                  <a:effectLst/>
                  <a:uLnTx/>
                  <a:uFillTx/>
                  <a:latin typeface="等线" panose="02010600030101010101" charset="-122"/>
                  <a:ea typeface="阿里巴巴普惠体 R"/>
                  <a:cs typeface="阿里巴巴普惠体 M" panose="00020600040101010101" pitchFamily="18" charset="-122"/>
                </a:rPr>
                <a:t>点击此处输入你的汇报内容，根据您的实际情况调整文字字体和大小。点击此处输入你的汇报内容，根据您的实际情况调整文字字体和大小。点击此处输入你的汇报内容，根据您的实际情况调整文字字体和大小。点击此处输入你的汇报内容，根据您的实际情况调整文字字体和大小。</a:t>
              </a:r>
            </a:p>
            <a:p>
              <a:pPr marL="0" marR="0" lvl="0" indent="0" algn="just"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0" cap="none" spc="0" normalizeH="0" baseline="0" noProof="0" dirty="0">
                  <a:ln>
                    <a:noFill/>
                  </a:ln>
                  <a:solidFill>
                    <a:srgbClr val="222222"/>
                  </a:solidFill>
                  <a:effectLst/>
                  <a:uLnTx/>
                  <a:uFillTx/>
                  <a:latin typeface="等线" panose="02010600030101010101" charset="-122"/>
                  <a:ea typeface="阿里巴巴普惠体 R"/>
                  <a:cs typeface="阿里巴巴普惠体 M" panose="00020600040101010101" pitchFamily="18" charset="-122"/>
                </a:rPr>
                <a:t>点击此处输入你的汇报内容，根据您的实际情况调整文字字体和大小。点击此处输入你的汇报内容，根据您的实际情况调整文字字体和大小。</a:t>
              </a:r>
            </a:p>
            <a:p>
              <a:pPr marL="0" marR="0" lvl="0" indent="0" algn="just"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0" cap="none" spc="0" normalizeH="0" baseline="0" noProof="0" dirty="0">
                  <a:ln>
                    <a:noFill/>
                  </a:ln>
                  <a:solidFill>
                    <a:srgbClr val="222222"/>
                  </a:solidFill>
                  <a:effectLst/>
                  <a:uLnTx/>
                  <a:uFillTx/>
                  <a:latin typeface="等线" panose="02010600030101010101" charset="-122"/>
                  <a:ea typeface="阿里巴巴普惠体 R"/>
                  <a:cs typeface="阿里巴巴普惠体 M" panose="00020600040101010101" pitchFamily="18" charset="-122"/>
                </a:rPr>
                <a:t>点击此处输入你的汇报内容，根据您的实际情况调整文字字体和大小。点击此处输入你的汇报内容，根据您的实际情况调整文字字体和大小。点击此处输入你的汇报内容，根据您的实际情况调整文字字体和大小。点击此处输入你的汇报内容，根据您的实际情况调整文字字体和大小。</a:t>
              </a:r>
            </a:p>
          </p:txBody>
        </p:sp>
        <p:grpSp>
          <p:nvGrpSpPr>
            <p:cNvPr id="19" name="组合 18"/>
            <p:cNvGrpSpPr/>
            <p:nvPr/>
          </p:nvGrpSpPr>
          <p:grpSpPr>
            <a:xfrm>
              <a:off x="598112" y="2302016"/>
              <a:ext cx="1176713" cy="514645"/>
              <a:chOff x="10068105" y="1734537"/>
              <a:chExt cx="1690700" cy="514645"/>
            </a:xfrm>
          </p:grpSpPr>
          <p:grpSp>
            <p:nvGrpSpPr>
              <p:cNvPr id="20" name="组合 19"/>
              <p:cNvGrpSpPr/>
              <p:nvPr/>
            </p:nvGrpSpPr>
            <p:grpSpPr>
              <a:xfrm>
                <a:off x="10068105" y="1734537"/>
                <a:ext cx="1690700" cy="514645"/>
                <a:chOff x="10068105" y="1734537"/>
                <a:chExt cx="1690700" cy="514645"/>
              </a:xfrm>
            </p:grpSpPr>
            <p:sp>
              <p:nvSpPr>
                <p:cNvPr id="22" name="平行四边形 21"/>
                <p:cNvSpPr/>
                <p:nvPr/>
              </p:nvSpPr>
              <p:spPr>
                <a:xfrm>
                  <a:off x="10136045" y="1734537"/>
                  <a:ext cx="1622760" cy="461665"/>
                </a:xfrm>
                <a:prstGeom prst="parallelogram">
                  <a:avLst>
                    <a:gd name="adj" fmla="val 0"/>
                  </a:avLst>
                </a:prstGeom>
                <a:noFill/>
                <a:ln w="9525"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阿里巴巴普惠体 R"/>
                    <a:cs typeface="+mn-cs"/>
                  </a:endParaRPr>
                </a:p>
              </p:txBody>
            </p:sp>
            <p:sp>
              <p:nvSpPr>
                <p:cNvPr id="23" name="平行四边形 22"/>
                <p:cNvSpPr/>
                <p:nvPr/>
              </p:nvSpPr>
              <p:spPr>
                <a:xfrm>
                  <a:off x="10068105" y="1787517"/>
                  <a:ext cx="1622760" cy="461665"/>
                </a:xfrm>
                <a:prstGeom prst="parallelogram">
                  <a:avLst>
                    <a:gd name="adj" fmla="val 0"/>
                  </a:avLst>
                </a:prstGeom>
                <a:solidFill>
                  <a:srgbClr val="02428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阿里巴巴普惠体 R"/>
                    <a:cs typeface="+mn-cs"/>
                  </a:endParaRPr>
                </a:p>
              </p:txBody>
            </p:sp>
          </p:grpSp>
          <p:sp>
            <p:nvSpPr>
              <p:cNvPr id="21" name="文本框 20"/>
              <p:cNvSpPr txBox="1"/>
              <p:nvPr/>
            </p:nvSpPr>
            <p:spPr>
              <a:xfrm>
                <a:off x="10252001" y="1805090"/>
                <a:ext cx="1196509" cy="406650"/>
              </a:xfrm>
              <a:prstGeom prst="rect">
                <a:avLst/>
              </a:prstGeom>
              <a:noFill/>
            </p:spPr>
            <p:txBody>
              <a:bodyPr wrap="non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阿里巴巴普惠体 H" panose="00020600040101010101" pitchFamily="18" charset="-122"/>
                    <a:ea typeface="阿里巴巴普惠体 H" panose="00020600040101010101" pitchFamily="18" charset="-122"/>
                    <a:cs typeface="阿里巴巴普惠体 H" panose="00020600040101010101" pitchFamily="18" charset="-122"/>
                  </a:rPr>
                  <a:t>摘 要</a:t>
                </a:r>
              </a:p>
            </p:txBody>
          </p:sp>
        </p:grpSp>
      </p:grpSp>
      <p:grpSp>
        <p:nvGrpSpPr>
          <p:cNvPr id="24" name="组合 23"/>
          <p:cNvGrpSpPr/>
          <p:nvPr/>
        </p:nvGrpSpPr>
        <p:grpSpPr>
          <a:xfrm>
            <a:off x="598112" y="5378427"/>
            <a:ext cx="8600759" cy="514645"/>
            <a:chOff x="598112" y="5475579"/>
            <a:chExt cx="8600759" cy="514645"/>
          </a:xfrm>
        </p:grpSpPr>
        <p:grpSp>
          <p:nvGrpSpPr>
            <p:cNvPr id="28" name="组合 27"/>
            <p:cNvGrpSpPr/>
            <p:nvPr/>
          </p:nvGrpSpPr>
          <p:grpSpPr>
            <a:xfrm>
              <a:off x="2114493" y="5586274"/>
              <a:ext cx="7084378" cy="346234"/>
              <a:chOff x="2114493" y="5586274"/>
              <a:chExt cx="7084378" cy="346234"/>
            </a:xfrm>
          </p:grpSpPr>
          <p:sp>
            <p:nvSpPr>
              <p:cNvPr id="35" name="矩形: 圆角 34"/>
              <p:cNvSpPr/>
              <p:nvPr/>
            </p:nvSpPr>
            <p:spPr>
              <a:xfrm>
                <a:off x="2114493" y="5586274"/>
                <a:ext cx="1129426" cy="346234"/>
              </a:xfrm>
              <a:prstGeom prst="roundRect">
                <a:avLst>
                  <a:gd name="adj" fmla="val 50000"/>
                </a:avLst>
              </a:prstGeom>
              <a:noFill/>
              <a:ln w="19050" cap="flat" cmpd="sng" algn="ctr">
                <a:solidFill>
                  <a:srgbClr val="024282"/>
                </a:solidFill>
                <a:prstDash val="solid"/>
                <a:miter lim="800000"/>
              </a:ln>
              <a:effectLst/>
            </p:spPr>
            <p:txBody>
              <a:bodyPr wrap="square" lIns="72000" tIns="0" rIns="72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kumimoji="0" lang="en-US" altLang="zh-CN"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01</a:t>
                </a:r>
                <a:endParaRPr kumimoji="0" lang="zh-CN" altLang="en-US"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6" name="矩形: 圆角 35"/>
              <p:cNvSpPr/>
              <p:nvPr/>
            </p:nvSpPr>
            <p:spPr>
              <a:xfrm>
                <a:off x="3603231" y="5586274"/>
                <a:ext cx="1129426" cy="346234"/>
              </a:xfrm>
              <a:prstGeom prst="roundRect">
                <a:avLst>
                  <a:gd name="adj" fmla="val 50000"/>
                </a:avLst>
              </a:prstGeom>
              <a:noFill/>
              <a:ln w="19050" cap="flat" cmpd="sng" algn="ctr">
                <a:solidFill>
                  <a:srgbClr val="024282"/>
                </a:solidFill>
                <a:prstDash val="solid"/>
                <a:miter lim="800000"/>
              </a:ln>
              <a:effectLst/>
            </p:spPr>
            <p:txBody>
              <a:bodyPr wrap="square" lIns="72000" tIns="0" rIns="72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kumimoji="0" lang="en-US" altLang="zh-CN"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02</a:t>
                </a:r>
                <a:endParaRPr kumimoji="0" lang="zh-CN" altLang="en-US"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7" name="矩形: 圆角 36"/>
              <p:cNvSpPr/>
              <p:nvPr/>
            </p:nvSpPr>
            <p:spPr>
              <a:xfrm>
                <a:off x="5091969" y="5586274"/>
                <a:ext cx="1129426" cy="346234"/>
              </a:xfrm>
              <a:prstGeom prst="roundRect">
                <a:avLst>
                  <a:gd name="adj" fmla="val 50000"/>
                </a:avLst>
              </a:prstGeom>
              <a:noFill/>
              <a:ln w="19050" cap="flat" cmpd="sng" algn="ctr">
                <a:solidFill>
                  <a:srgbClr val="024282"/>
                </a:solidFill>
                <a:prstDash val="solid"/>
                <a:miter lim="800000"/>
              </a:ln>
              <a:effectLst/>
            </p:spPr>
            <p:txBody>
              <a:bodyPr wrap="square" lIns="72000" tIns="0" rIns="72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kumimoji="0" lang="en-US" altLang="zh-CN"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03</a:t>
                </a:r>
                <a:endParaRPr kumimoji="0" lang="zh-CN" altLang="en-US"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8" name="矩形: 圆角 37"/>
              <p:cNvSpPr/>
              <p:nvPr/>
            </p:nvSpPr>
            <p:spPr>
              <a:xfrm>
                <a:off x="6580707" y="5586274"/>
                <a:ext cx="1129426" cy="346234"/>
              </a:xfrm>
              <a:prstGeom prst="roundRect">
                <a:avLst>
                  <a:gd name="adj" fmla="val 50000"/>
                </a:avLst>
              </a:prstGeom>
              <a:noFill/>
              <a:ln w="19050" cap="flat" cmpd="sng" algn="ctr">
                <a:solidFill>
                  <a:srgbClr val="024282"/>
                </a:solidFill>
                <a:prstDash val="solid"/>
                <a:miter lim="800000"/>
              </a:ln>
              <a:effectLst/>
            </p:spPr>
            <p:txBody>
              <a:bodyPr wrap="square" lIns="72000" tIns="0" rIns="72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kumimoji="0" lang="en-US" altLang="zh-CN"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04</a:t>
                </a:r>
                <a:endParaRPr kumimoji="0" lang="zh-CN" altLang="en-US"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sp>
            <p:nvSpPr>
              <p:cNvPr id="39" name="矩形: 圆角 38"/>
              <p:cNvSpPr/>
              <p:nvPr/>
            </p:nvSpPr>
            <p:spPr>
              <a:xfrm>
                <a:off x="8069445" y="5586274"/>
                <a:ext cx="1129426" cy="346234"/>
              </a:xfrm>
              <a:prstGeom prst="roundRect">
                <a:avLst>
                  <a:gd name="adj" fmla="val 50000"/>
                </a:avLst>
              </a:prstGeom>
              <a:noFill/>
              <a:ln w="19050" cap="flat" cmpd="sng" algn="ctr">
                <a:solidFill>
                  <a:srgbClr val="024282"/>
                </a:solidFill>
                <a:prstDash val="solid"/>
                <a:miter lim="800000"/>
              </a:ln>
              <a:effectLst/>
            </p:spPr>
            <p:txBody>
              <a:bodyPr wrap="square" lIns="72000" tIns="0" rIns="7200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关键词</a:t>
                </a:r>
                <a:r>
                  <a:rPr kumimoji="0" lang="en-US" altLang="zh-CN"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rPr>
                  <a:t>05</a:t>
                </a:r>
                <a:endParaRPr kumimoji="0" lang="zh-CN" altLang="en-US" sz="1600" b="0" i="0" u="none" strike="noStrike" kern="0" cap="none" spc="0" normalizeH="0" baseline="0" noProof="0" dirty="0">
                  <a:ln>
                    <a:noFill/>
                  </a:ln>
                  <a:solidFill>
                    <a:srgbClr val="024282"/>
                  </a:solidFill>
                  <a:effectLst/>
                  <a:uLnTx/>
                  <a:uFillTx/>
                  <a:latin typeface="阿里巴巴普惠体 M" panose="00020600040101010101" pitchFamily="18" charset="-122"/>
                  <a:ea typeface="阿里巴巴普惠体 M" panose="00020600040101010101" pitchFamily="18" charset="-122"/>
                  <a:cs typeface="阿里巴巴普惠体 M" panose="00020600040101010101" pitchFamily="18" charset="-122"/>
                </a:endParaRPr>
              </a:p>
            </p:txBody>
          </p:sp>
        </p:grpSp>
        <p:grpSp>
          <p:nvGrpSpPr>
            <p:cNvPr id="30" name="组合 29"/>
            <p:cNvGrpSpPr/>
            <p:nvPr/>
          </p:nvGrpSpPr>
          <p:grpSpPr>
            <a:xfrm>
              <a:off x="598112" y="5475579"/>
              <a:ext cx="1176713" cy="514645"/>
              <a:chOff x="10068105" y="1734537"/>
              <a:chExt cx="1690700" cy="514645"/>
            </a:xfrm>
          </p:grpSpPr>
          <p:grpSp>
            <p:nvGrpSpPr>
              <p:cNvPr id="31" name="组合 30"/>
              <p:cNvGrpSpPr/>
              <p:nvPr/>
            </p:nvGrpSpPr>
            <p:grpSpPr>
              <a:xfrm>
                <a:off x="10068105" y="1734537"/>
                <a:ext cx="1690700" cy="514645"/>
                <a:chOff x="10068105" y="1734537"/>
                <a:chExt cx="1690700" cy="514645"/>
              </a:xfrm>
            </p:grpSpPr>
            <p:sp>
              <p:nvSpPr>
                <p:cNvPr id="33" name="平行四边形 32"/>
                <p:cNvSpPr/>
                <p:nvPr/>
              </p:nvSpPr>
              <p:spPr>
                <a:xfrm>
                  <a:off x="10136045" y="1734537"/>
                  <a:ext cx="1622760" cy="461665"/>
                </a:xfrm>
                <a:prstGeom prst="parallelogram">
                  <a:avLst>
                    <a:gd name="adj" fmla="val 0"/>
                  </a:avLst>
                </a:prstGeom>
                <a:noFill/>
                <a:ln w="9525"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阿里巴巴普惠体 R"/>
                    <a:cs typeface="+mn-cs"/>
                  </a:endParaRPr>
                </a:p>
              </p:txBody>
            </p:sp>
            <p:sp>
              <p:nvSpPr>
                <p:cNvPr id="34" name="平行四边形 33"/>
                <p:cNvSpPr/>
                <p:nvPr/>
              </p:nvSpPr>
              <p:spPr>
                <a:xfrm>
                  <a:off x="10068105" y="1787517"/>
                  <a:ext cx="1622760" cy="461665"/>
                </a:xfrm>
                <a:prstGeom prst="parallelogram">
                  <a:avLst>
                    <a:gd name="adj" fmla="val 0"/>
                  </a:avLst>
                </a:prstGeom>
                <a:solidFill>
                  <a:srgbClr val="024282"/>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阿里巴巴普惠体 R"/>
                    <a:cs typeface="+mn-cs"/>
                  </a:endParaRPr>
                </a:p>
              </p:txBody>
            </p:sp>
          </p:grpSp>
          <p:sp>
            <p:nvSpPr>
              <p:cNvPr id="32" name="文本框 31"/>
              <p:cNvSpPr txBox="1"/>
              <p:nvPr/>
            </p:nvSpPr>
            <p:spPr>
              <a:xfrm>
                <a:off x="10223558" y="1805090"/>
                <a:ext cx="1253399" cy="406650"/>
              </a:xfrm>
              <a:prstGeom prst="rect">
                <a:avLst/>
              </a:prstGeom>
              <a:noFill/>
            </p:spPr>
            <p:txBody>
              <a:bodyPr wrap="non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800" b="0" i="0" u="none" strike="noStrike" kern="0" cap="none" spc="0" normalizeH="0" baseline="0" noProof="0" dirty="0">
                    <a:ln>
                      <a:noFill/>
                    </a:ln>
                    <a:solidFill>
                      <a:prstClr val="white"/>
                    </a:solidFill>
                    <a:effectLst/>
                    <a:uLnTx/>
                    <a:uFillTx/>
                    <a:latin typeface="阿里巴巴普惠体 H" panose="00020600040101010101" pitchFamily="18" charset="-122"/>
                    <a:ea typeface="阿里巴巴普惠体 H" panose="00020600040101010101" pitchFamily="18" charset="-122"/>
                    <a:cs typeface="阿里巴巴普惠体 H" panose="00020600040101010101" pitchFamily="18" charset="-122"/>
                  </a:rPr>
                  <a:t>关键词</a:t>
                </a:r>
              </a:p>
            </p:txBody>
          </p:sp>
        </p:grpSp>
      </p:grpSp>
      <p:sp>
        <p:nvSpPr>
          <p:cNvPr id="40" name="矩形 39"/>
          <p:cNvSpPr/>
          <p:nvPr/>
        </p:nvSpPr>
        <p:spPr>
          <a:xfrm>
            <a:off x="438201" y="1498641"/>
            <a:ext cx="11339921" cy="418191"/>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点击此处输入你的汇报内容，根据您的实际情况调整文字字体和大小。点击此处输入你的汇报内容，根据您的实际情况调整。</a:t>
            </a:r>
          </a:p>
        </p:txBody>
      </p:sp>
      <p:sp>
        <p:nvSpPr>
          <p:cNvPr id="41" name="圆角矩形 6"/>
          <p:cNvSpPr/>
          <p:nvPr/>
        </p:nvSpPr>
        <p:spPr>
          <a:xfrm>
            <a:off x="413878" y="1019284"/>
            <a:ext cx="3177540" cy="490220"/>
          </a:xfrm>
          <a:prstGeom prst="roundRect">
            <a:avLst>
              <a:gd name="adj" fmla="val 37046"/>
            </a:avLst>
          </a:prstGeom>
          <a:gradFill>
            <a:gsLst>
              <a:gs pos="53000">
                <a:srgbClr val="024282"/>
              </a:gs>
              <a:gs pos="95000">
                <a:srgbClr val="024282">
                  <a:alpha val="0"/>
                </a:srgbClr>
              </a:gs>
              <a:gs pos="0">
                <a:srgbClr val="024282"/>
              </a:gs>
            </a:gsLst>
            <a:lin ang="207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2" name="文本框 41"/>
          <p:cNvSpPr txBox="1"/>
          <p:nvPr/>
        </p:nvSpPr>
        <p:spPr>
          <a:xfrm>
            <a:off x="755725" y="1072878"/>
            <a:ext cx="3182281" cy="398780"/>
          </a:xfrm>
          <a:prstGeom prst="rect">
            <a:avLst/>
          </a:prstGeom>
          <a:noFill/>
        </p:spPr>
        <p:txBody>
          <a:bodyPr wrap="square" rtlCol="0">
            <a:spAutoFit/>
          </a:bodyPr>
          <a:lstStyle>
            <a:defPPr>
              <a:defRPr lang="zh-CN"/>
            </a:defPPr>
            <a:lvl1pPr algn="dist">
              <a:defRPr sz="2400" b="1">
                <a:solidFill>
                  <a:srgbClr val="A5353A"/>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1"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47" name="组合 46"/>
          <p:cNvGrpSpPr/>
          <p:nvPr/>
        </p:nvGrpSpPr>
        <p:grpSpPr>
          <a:xfrm>
            <a:off x="5591944" y="980728"/>
            <a:ext cx="6065777" cy="2589884"/>
            <a:chOff x="5591944" y="980728"/>
            <a:chExt cx="6065777" cy="3168350"/>
          </a:xfrm>
        </p:grpSpPr>
        <p:sp>
          <p:nvSpPr>
            <p:cNvPr id="48" name="矩形 47"/>
            <p:cNvSpPr/>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nvSpPr>
          <p:spPr>
            <a:xfrm>
              <a:off x="5770818" y="1685459"/>
              <a:ext cx="5834728" cy="2424320"/>
            </a:xfrm>
            <a:prstGeom prst="rect">
              <a:avLst/>
            </a:prstGeom>
          </p:spPr>
          <p:txBody>
            <a:bodyPr wrap="square">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50" name="矩形 49"/>
            <p:cNvSpPr/>
            <p:nvPr/>
          </p:nvSpPr>
          <p:spPr>
            <a:xfrm>
              <a:off x="5770818" y="1085651"/>
              <a:ext cx="2691742" cy="523220"/>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r>
                <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rPr>
                <a:t>请在此输入标题</a:t>
              </a:r>
              <a:endParaRPr kumimoji="0" lang="en-US" altLang="zh-CN"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cxnSp>
          <p:nvCxnSpPr>
            <p:cNvPr id="51" name="直接连接符 50"/>
            <p:cNvCxnSpPr/>
            <p:nvPr/>
          </p:nvCxnSpPr>
          <p:spPr>
            <a:xfrm>
              <a:off x="5879976" y="1685459"/>
              <a:ext cx="3744416" cy="0"/>
            </a:xfrm>
            <a:prstGeom prst="line">
              <a:avLst/>
            </a:prstGeom>
            <a:ln>
              <a:solidFill>
                <a:srgbClr val="024282"/>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5570733" y="3653055"/>
            <a:ext cx="6065777" cy="2589883"/>
            <a:chOff x="5591944" y="980728"/>
            <a:chExt cx="6065777" cy="3168350"/>
          </a:xfrm>
        </p:grpSpPr>
        <p:sp>
          <p:nvSpPr>
            <p:cNvPr id="55" name="矩形 54"/>
            <p:cNvSpPr/>
            <p:nvPr/>
          </p:nvSpPr>
          <p:spPr>
            <a:xfrm>
              <a:off x="5591944" y="980728"/>
              <a:ext cx="6065777" cy="3168350"/>
            </a:xfrm>
            <a:prstGeom prst="rect">
              <a:avLst/>
            </a:prstGeom>
            <a:noFill/>
            <a:ln w="12700" cap="flat" cmpd="sng" algn="ctr">
              <a:solidFill>
                <a:srgbClr val="02428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6" name="矩形 55"/>
            <p:cNvSpPr/>
            <p:nvPr/>
          </p:nvSpPr>
          <p:spPr>
            <a:xfrm>
              <a:off x="5770818" y="1685459"/>
              <a:ext cx="5834728" cy="2424320"/>
            </a:xfrm>
            <a:prstGeom prst="rect">
              <a:avLst/>
            </a:prstGeom>
          </p:spPr>
          <p:txBody>
            <a:bodyPr wrap="square">
              <a:spAutoFit/>
            </a:bodyPr>
            <a:lstStyle/>
            <a:p>
              <a:pPr marL="0" marR="0" lvl="0" indent="0" algn="l" defTabSz="914400" rtl="0" eaLnBrk="1" fontAlgn="auto" latinLnBrk="0" hangingPunct="1">
                <a:lnSpc>
                  <a:spcPct val="130000"/>
                </a:lnSpc>
                <a:spcBef>
                  <a:spcPts val="600"/>
                </a:spcBef>
                <a:spcAft>
                  <a:spcPts val="0"/>
                </a:spcAft>
                <a:buClrTx/>
                <a:buSzTx/>
                <a:buFontTx/>
                <a:buNone/>
                <a:defRPr/>
              </a:pPr>
              <a:r>
                <a:rPr kumimoji="0" lang="zh-CN" altLang="en-US" sz="16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57" name="矩形 56"/>
            <p:cNvSpPr/>
            <p:nvPr/>
          </p:nvSpPr>
          <p:spPr>
            <a:xfrm>
              <a:off x="5770818" y="1085651"/>
              <a:ext cx="2691742" cy="523220"/>
            </a:xfrm>
            <a:prstGeom prst="rect">
              <a:avLst/>
            </a:prstGeom>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defRPr/>
              </a:pPr>
              <a:r>
                <a:rPr kumimoji="0" lang="zh-CN" altLang="en-US"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rPr>
                <a:t>请在此输入标题</a:t>
              </a:r>
              <a:endParaRPr kumimoji="0" lang="en-US" altLang="zh-CN" sz="2800" b="1"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cxnSp>
          <p:nvCxnSpPr>
            <p:cNvPr id="58" name="直接连接符 57"/>
            <p:cNvCxnSpPr/>
            <p:nvPr/>
          </p:nvCxnSpPr>
          <p:spPr>
            <a:xfrm>
              <a:off x="5879976" y="1685459"/>
              <a:ext cx="3744416" cy="0"/>
            </a:xfrm>
            <a:prstGeom prst="line">
              <a:avLst/>
            </a:prstGeom>
            <a:ln>
              <a:solidFill>
                <a:srgbClr val="024282"/>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2">
            <a:extLst>
              <a:ext uri="{28A0092B-C50C-407E-A947-70E740481C1C}">
                <a14:useLocalDpi xmlns:a14="http://schemas.microsoft.com/office/drawing/2010/main" val="0"/>
              </a:ext>
            </a:extLst>
          </a:blip>
          <a:srcRect t="11586" b="11586"/>
          <a:stretch/>
        </p:blipFill>
        <p:spPr>
          <a:xfrm>
            <a:off x="335360" y="3653055"/>
            <a:ext cx="5145935" cy="2589883"/>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val="0"/>
              </a:ext>
            </a:extLst>
          </a:blip>
          <a:srcRect t="12722" b="12722"/>
          <a:stretch/>
        </p:blipFill>
        <p:spPr>
          <a:xfrm>
            <a:off x="335360" y="980729"/>
            <a:ext cx="5145935" cy="25577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4" name="矩形 13"/>
          <p:cNvSpPr/>
          <p:nvPr/>
        </p:nvSpPr>
        <p:spPr>
          <a:xfrm>
            <a:off x="6056833" y="1143781"/>
            <a:ext cx="5357004" cy="2346175"/>
          </a:xfrm>
          <a:prstGeom prst="rect">
            <a:avLst/>
          </a:prstGeom>
          <a:solidFill>
            <a:srgbClr val="0242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15" name="矩形 14"/>
          <p:cNvSpPr/>
          <p:nvPr/>
        </p:nvSpPr>
        <p:spPr>
          <a:xfrm>
            <a:off x="6103106" y="1231730"/>
            <a:ext cx="5288353" cy="2053896"/>
          </a:xfrm>
          <a:prstGeom prst="rect">
            <a:avLst/>
          </a:prstGeom>
        </p:spPr>
        <p:txBody>
          <a:bodyPr wrap="square">
            <a:spAutoFit/>
          </a:bodyPr>
          <a:lstStyle/>
          <a:p>
            <a:pPr>
              <a:lnSpc>
                <a:spcPct val="130000"/>
              </a:lnSpc>
              <a:spcBef>
                <a:spcPts val="600"/>
              </a:spcBef>
            </a:pPr>
            <a:r>
              <a:rPr lang="zh-CN" altLang="en-US" sz="2000" dirty="0">
                <a:solidFill>
                  <a:prstClr val="white"/>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a:t>
            </a: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sp>
        <p:nvSpPr>
          <p:cNvPr id="16" name="矩形 15"/>
          <p:cNvSpPr/>
          <p:nvPr/>
        </p:nvSpPr>
        <p:spPr>
          <a:xfrm>
            <a:off x="551382" y="3695448"/>
            <a:ext cx="5357003" cy="2352872"/>
          </a:xfrm>
          <a:prstGeom prst="rect">
            <a:avLst/>
          </a:prstGeom>
          <a:solidFill>
            <a:srgbClr val="0242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18" name="矩形 17"/>
          <p:cNvSpPr/>
          <p:nvPr/>
        </p:nvSpPr>
        <p:spPr>
          <a:xfrm>
            <a:off x="585707" y="3870048"/>
            <a:ext cx="5288353" cy="2053896"/>
          </a:xfrm>
          <a:prstGeom prst="rect">
            <a:avLst/>
          </a:prstGeom>
        </p:spPr>
        <p:txBody>
          <a:bodyPr wrap="square">
            <a:spAutoFit/>
          </a:bodyPr>
          <a:lstStyle/>
          <a:p>
            <a:pPr>
              <a:lnSpc>
                <a:spcPct val="130000"/>
              </a:lnSpc>
              <a:spcBef>
                <a:spcPts val="600"/>
              </a:spcBef>
            </a:pPr>
            <a:r>
              <a:rPr lang="zh-CN" altLang="en-US" sz="2000" dirty="0">
                <a:solidFill>
                  <a:prstClr val="white"/>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a:t>
            </a:r>
            <a:endParaRPr lang="zh-CN" altLang="en-US" sz="1200" kern="0" dirty="0">
              <a:solidFill>
                <a:prstClr val="white"/>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11" t="34164" r="-11" b="4172"/>
          <a:stretch/>
        </p:blipFill>
        <p:spPr>
          <a:xfrm>
            <a:off x="5908385" y="3695448"/>
            <a:ext cx="5505452" cy="2346175"/>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rcRect t="10993" b="10993"/>
          <a:stretch/>
        </p:blipFill>
        <p:spPr>
          <a:xfrm>
            <a:off x="551382" y="1143784"/>
            <a:ext cx="5537513" cy="23461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6137448" y="1167636"/>
            <a:ext cx="5791200" cy="777457"/>
            <a:chOff x="-3774243" y="1994896"/>
            <a:chExt cx="21312573" cy="777457"/>
          </a:xfrm>
        </p:grpSpPr>
        <p:sp>
          <p:nvSpPr>
            <p:cNvPr id="14" name="矩形 13"/>
            <p:cNvSpPr/>
            <p:nvPr/>
          </p:nvSpPr>
          <p:spPr>
            <a:xfrm>
              <a:off x="4038601" y="1994896"/>
              <a:ext cx="13499729" cy="777457"/>
            </a:xfrm>
            <a:prstGeom prst="rect">
              <a:avLst/>
            </a:prstGeom>
          </p:spPr>
          <p:txBody>
            <a:bodyPr wrap="square">
              <a:spAutoFit/>
            </a:bodyPr>
            <a:lstStyle/>
            <a:p>
              <a:pPr lvl="0">
                <a:lnSpc>
                  <a:spcPct val="130000"/>
                </a:lnSpc>
                <a:spcBef>
                  <a:spcPts val="600"/>
                </a:spcBef>
              </a:pPr>
              <a:r>
                <a:rPr lang="zh-CN" altLang="en-US" kern="0" dirty="0">
                  <a:solidFill>
                    <a:srgbClr val="024282"/>
                  </a:solidFill>
                  <a:latin typeface="微软雅黑" panose="020B0503020204020204" pitchFamily="34" charset="-122"/>
                  <a:ea typeface="微软雅黑" panose="020B0503020204020204" pitchFamily="34" charset="-122"/>
                </a:rPr>
                <a:t>请在此输入内容请在此输入内容请在此输入内容请在此输入内容。</a:t>
              </a:r>
            </a:p>
          </p:txBody>
        </p:sp>
        <p:sp>
          <p:nvSpPr>
            <p:cNvPr id="15" name="矩形 14"/>
            <p:cNvSpPr/>
            <p:nvPr/>
          </p:nvSpPr>
          <p:spPr>
            <a:xfrm>
              <a:off x="-3774243" y="2124483"/>
              <a:ext cx="7603291" cy="523220"/>
            </a:xfrm>
            <a:prstGeom prst="rect">
              <a:avLst/>
            </a:prstGeom>
          </p:spPr>
          <p:txBody>
            <a:bodyPr wrap="square">
              <a:spAutoFit/>
            </a:bodyPr>
            <a:lstStyle/>
            <a:p>
              <a:pPr marL="0" marR="0" lvl="0" indent="0" algn="ctr" defTabSz="914400" eaLnBrk="1" fontAlgn="auto" latinLnBrk="0" hangingPunct="1">
                <a:lnSpc>
                  <a:spcPct val="100000"/>
                </a:lnSpc>
                <a:spcBef>
                  <a:spcPts val="600"/>
                </a:spcBef>
                <a:spcAft>
                  <a:spcPts val="0"/>
                </a:spcAft>
                <a:buClrTx/>
                <a:buSzTx/>
                <a:buFontTx/>
                <a:buNone/>
                <a:defRPr/>
              </a:pPr>
              <a:r>
                <a:rPr kumimoji="0" lang="zh-CN" altLang="en-US" sz="2800" b="0"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rPr>
                <a:t>小标题一</a:t>
              </a:r>
              <a:endParaRPr kumimoji="0" lang="en-US" altLang="zh-CN" sz="2800" b="0"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sp>
          <p:nvSpPr>
            <p:cNvPr id="16" name="平行四边形 15"/>
            <p:cNvSpPr/>
            <p:nvPr/>
          </p:nvSpPr>
          <p:spPr>
            <a:xfrm>
              <a:off x="-3774243" y="2079705"/>
              <a:ext cx="7440518" cy="612775"/>
            </a:xfrm>
            <a:prstGeom prst="parallelogram">
              <a:avLst/>
            </a:prstGeom>
            <a:noFill/>
            <a:ln w="28575" cap="flat" cmpd="sng" algn="ctr">
              <a:solidFill>
                <a:srgbClr val="02428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grpSp>
      <p:grpSp>
        <p:nvGrpSpPr>
          <p:cNvPr id="18" name="组合 17"/>
          <p:cNvGrpSpPr/>
          <p:nvPr/>
        </p:nvGrpSpPr>
        <p:grpSpPr>
          <a:xfrm>
            <a:off x="6137448" y="2554974"/>
            <a:ext cx="5791200" cy="777457"/>
            <a:chOff x="-3774243" y="1994896"/>
            <a:chExt cx="21312573" cy="777457"/>
          </a:xfrm>
        </p:grpSpPr>
        <p:sp>
          <p:nvSpPr>
            <p:cNvPr id="19" name="矩形 18"/>
            <p:cNvSpPr/>
            <p:nvPr/>
          </p:nvSpPr>
          <p:spPr>
            <a:xfrm>
              <a:off x="4038601" y="1994896"/>
              <a:ext cx="13499729" cy="777457"/>
            </a:xfrm>
            <a:prstGeom prst="rect">
              <a:avLst/>
            </a:prstGeom>
          </p:spPr>
          <p:txBody>
            <a:bodyPr wrap="square">
              <a:spAutoFit/>
            </a:bodyPr>
            <a:lstStyle/>
            <a:p>
              <a:pPr lvl="0">
                <a:lnSpc>
                  <a:spcPct val="130000"/>
                </a:lnSpc>
                <a:spcBef>
                  <a:spcPts val="600"/>
                </a:spcBef>
              </a:pPr>
              <a:r>
                <a:rPr lang="zh-CN" altLang="en-US" kern="0" dirty="0">
                  <a:solidFill>
                    <a:srgbClr val="024282"/>
                  </a:solidFill>
                  <a:latin typeface="微软雅黑" panose="020B0503020204020204" pitchFamily="34" charset="-122"/>
                  <a:ea typeface="微软雅黑" panose="020B0503020204020204" pitchFamily="34" charset="-122"/>
                </a:rPr>
                <a:t>请在此输入内容请在此输入内容请在此输入内容请在此输入内容。</a:t>
              </a:r>
            </a:p>
          </p:txBody>
        </p:sp>
        <p:sp>
          <p:nvSpPr>
            <p:cNvPr id="20" name="矩形 19"/>
            <p:cNvSpPr/>
            <p:nvPr/>
          </p:nvSpPr>
          <p:spPr>
            <a:xfrm>
              <a:off x="-3774243" y="2124483"/>
              <a:ext cx="7603291" cy="523220"/>
            </a:xfrm>
            <a:prstGeom prst="rect">
              <a:avLst/>
            </a:prstGeom>
          </p:spPr>
          <p:txBody>
            <a:bodyPr wrap="square">
              <a:spAutoFit/>
            </a:bodyPr>
            <a:lstStyle/>
            <a:p>
              <a:pPr marL="0" marR="0" lvl="0" indent="0" algn="ctr" defTabSz="914400" eaLnBrk="1" fontAlgn="auto" latinLnBrk="0" hangingPunct="1">
                <a:lnSpc>
                  <a:spcPct val="100000"/>
                </a:lnSpc>
                <a:spcBef>
                  <a:spcPts val="600"/>
                </a:spcBef>
                <a:spcAft>
                  <a:spcPts val="0"/>
                </a:spcAft>
                <a:buClrTx/>
                <a:buSzTx/>
                <a:buFontTx/>
                <a:buNone/>
                <a:defRPr/>
              </a:pPr>
              <a:r>
                <a:rPr kumimoji="0" lang="zh-CN" altLang="en-US" sz="2800" b="0"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rPr>
                <a:t>小标题二</a:t>
              </a:r>
              <a:endParaRPr kumimoji="0" lang="en-US" altLang="zh-CN" sz="2800" b="0"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sp>
          <p:nvSpPr>
            <p:cNvPr id="21" name="平行四边形 20"/>
            <p:cNvSpPr/>
            <p:nvPr/>
          </p:nvSpPr>
          <p:spPr>
            <a:xfrm>
              <a:off x="-3774243" y="2079705"/>
              <a:ext cx="7440518" cy="612775"/>
            </a:xfrm>
            <a:prstGeom prst="parallelogram">
              <a:avLst/>
            </a:prstGeom>
            <a:noFill/>
            <a:ln w="28575" cap="flat" cmpd="sng" algn="ctr">
              <a:solidFill>
                <a:srgbClr val="02428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grpSp>
      <p:grpSp>
        <p:nvGrpSpPr>
          <p:cNvPr id="22" name="组合 21"/>
          <p:cNvGrpSpPr/>
          <p:nvPr/>
        </p:nvGrpSpPr>
        <p:grpSpPr>
          <a:xfrm>
            <a:off x="6137448" y="3942312"/>
            <a:ext cx="5791200" cy="777457"/>
            <a:chOff x="-3774243" y="1994896"/>
            <a:chExt cx="21312573" cy="777457"/>
          </a:xfrm>
        </p:grpSpPr>
        <p:sp>
          <p:nvSpPr>
            <p:cNvPr id="23" name="矩形 22"/>
            <p:cNvSpPr/>
            <p:nvPr/>
          </p:nvSpPr>
          <p:spPr>
            <a:xfrm>
              <a:off x="4038601" y="1994896"/>
              <a:ext cx="13499729" cy="777457"/>
            </a:xfrm>
            <a:prstGeom prst="rect">
              <a:avLst/>
            </a:prstGeom>
          </p:spPr>
          <p:txBody>
            <a:bodyPr wrap="square">
              <a:spAutoFit/>
            </a:bodyPr>
            <a:lstStyle/>
            <a:p>
              <a:pPr lvl="0">
                <a:lnSpc>
                  <a:spcPct val="130000"/>
                </a:lnSpc>
                <a:spcBef>
                  <a:spcPts val="600"/>
                </a:spcBef>
              </a:pPr>
              <a:r>
                <a:rPr lang="zh-CN" altLang="en-US" kern="0" dirty="0">
                  <a:solidFill>
                    <a:srgbClr val="024282"/>
                  </a:solidFill>
                  <a:latin typeface="微软雅黑" panose="020B0503020204020204" pitchFamily="34" charset="-122"/>
                  <a:ea typeface="微软雅黑" panose="020B0503020204020204" pitchFamily="34" charset="-122"/>
                </a:rPr>
                <a:t>请在此输入内容请在此输入内容请在此输入内容请在此输入内容。</a:t>
              </a:r>
            </a:p>
          </p:txBody>
        </p:sp>
        <p:sp>
          <p:nvSpPr>
            <p:cNvPr id="24" name="矩形 23"/>
            <p:cNvSpPr/>
            <p:nvPr/>
          </p:nvSpPr>
          <p:spPr>
            <a:xfrm>
              <a:off x="-3774243" y="2124483"/>
              <a:ext cx="7603291" cy="523220"/>
            </a:xfrm>
            <a:prstGeom prst="rect">
              <a:avLst/>
            </a:prstGeom>
          </p:spPr>
          <p:txBody>
            <a:bodyPr wrap="square">
              <a:spAutoFit/>
            </a:bodyPr>
            <a:lstStyle/>
            <a:p>
              <a:pPr marL="0" marR="0" lvl="0" indent="0" algn="ctr" defTabSz="914400" eaLnBrk="1" fontAlgn="auto" latinLnBrk="0" hangingPunct="1">
                <a:lnSpc>
                  <a:spcPct val="100000"/>
                </a:lnSpc>
                <a:spcBef>
                  <a:spcPts val="600"/>
                </a:spcBef>
                <a:spcAft>
                  <a:spcPts val="0"/>
                </a:spcAft>
                <a:buClrTx/>
                <a:buSzTx/>
                <a:buFontTx/>
                <a:buNone/>
                <a:defRPr/>
              </a:pPr>
              <a:r>
                <a:rPr kumimoji="0" lang="zh-CN" altLang="en-US" sz="2800" b="0"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rPr>
                <a:t>小标题三</a:t>
              </a:r>
              <a:endParaRPr kumimoji="0" lang="en-US" altLang="zh-CN" sz="2800" b="0"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sp>
          <p:nvSpPr>
            <p:cNvPr id="25" name="平行四边形 24"/>
            <p:cNvSpPr/>
            <p:nvPr/>
          </p:nvSpPr>
          <p:spPr>
            <a:xfrm>
              <a:off x="-3774243" y="2079705"/>
              <a:ext cx="7440518" cy="612775"/>
            </a:xfrm>
            <a:prstGeom prst="parallelogram">
              <a:avLst/>
            </a:prstGeom>
            <a:noFill/>
            <a:ln w="28575" cap="flat" cmpd="sng" algn="ctr">
              <a:solidFill>
                <a:srgbClr val="02428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grpSp>
      <p:grpSp>
        <p:nvGrpSpPr>
          <p:cNvPr id="27" name="组合 26"/>
          <p:cNvGrpSpPr/>
          <p:nvPr/>
        </p:nvGrpSpPr>
        <p:grpSpPr>
          <a:xfrm>
            <a:off x="6023697" y="5329651"/>
            <a:ext cx="5791200" cy="777457"/>
            <a:chOff x="-3774243" y="1994896"/>
            <a:chExt cx="21312573" cy="777457"/>
          </a:xfrm>
        </p:grpSpPr>
        <p:sp>
          <p:nvSpPr>
            <p:cNvPr id="28" name="矩形 27"/>
            <p:cNvSpPr/>
            <p:nvPr/>
          </p:nvSpPr>
          <p:spPr>
            <a:xfrm>
              <a:off x="4038601" y="1994896"/>
              <a:ext cx="13499729" cy="777457"/>
            </a:xfrm>
            <a:prstGeom prst="rect">
              <a:avLst/>
            </a:prstGeom>
          </p:spPr>
          <p:txBody>
            <a:bodyPr wrap="square">
              <a:spAutoFit/>
            </a:bodyPr>
            <a:lstStyle/>
            <a:p>
              <a:pPr lvl="0">
                <a:lnSpc>
                  <a:spcPct val="130000"/>
                </a:lnSpc>
                <a:spcBef>
                  <a:spcPts val="600"/>
                </a:spcBef>
              </a:pPr>
              <a:r>
                <a:rPr lang="zh-CN" altLang="en-US" kern="0" dirty="0">
                  <a:solidFill>
                    <a:srgbClr val="024282"/>
                  </a:solidFill>
                  <a:latin typeface="微软雅黑" panose="020B0503020204020204" pitchFamily="34" charset="-122"/>
                  <a:ea typeface="微软雅黑" panose="020B0503020204020204" pitchFamily="34" charset="-122"/>
                </a:rPr>
                <a:t>请在此输入内容请在此输入内容请在此输入内容请在此输入内容。</a:t>
              </a:r>
            </a:p>
          </p:txBody>
        </p:sp>
        <p:sp>
          <p:nvSpPr>
            <p:cNvPr id="29" name="矩形 28"/>
            <p:cNvSpPr/>
            <p:nvPr/>
          </p:nvSpPr>
          <p:spPr>
            <a:xfrm>
              <a:off x="-3774243" y="2124483"/>
              <a:ext cx="7603291" cy="523220"/>
            </a:xfrm>
            <a:prstGeom prst="rect">
              <a:avLst/>
            </a:prstGeom>
          </p:spPr>
          <p:txBody>
            <a:bodyPr wrap="square">
              <a:spAutoFit/>
            </a:bodyPr>
            <a:lstStyle/>
            <a:p>
              <a:pPr marL="0" marR="0" lvl="0" indent="0" algn="ctr" defTabSz="914400" eaLnBrk="1" fontAlgn="auto" latinLnBrk="0" hangingPunct="1">
                <a:lnSpc>
                  <a:spcPct val="100000"/>
                </a:lnSpc>
                <a:spcBef>
                  <a:spcPts val="600"/>
                </a:spcBef>
                <a:spcAft>
                  <a:spcPts val="0"/>
                </a:spcAft>
                <a:buClrTx/>
                <a:buSzTx/>
                <a:buFontTx/>
                <a:buNone/>
                <a:defRPr/>
              </a:pPr>
              <a:r>
                <a:rPr kumimoji="0" lang="zh-CN" altLang="en-US" sz="2800" b="0"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rPr>
                <a:t>小标题四</a:t>
              </a:r>
              <a:endParaRPr kumimoji="0" lang="en-US" altLang="zh-CN" sz="2800" b="0" i="0" u="none" strike="noStrike" kern="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sp>
          <p:nvSpPr>
            <p:cNvPr id="30" name="平行四边形 29"/>
            <p:cNvSpPr/>
            <p:nvPr/>
          </p:nvSpPr>
          <p:spPr>
            <a:xfrm>
              <a:off x="-3774243" y="2079705"/>
              <a:ext cx="7440518" cy="612775"/>
            </a:xfrm>
            <a:prstGeom prst="parallelogram">
              <a:avLst/>
            </a:prstGeom>
            <a:noFill/>
            <a:ln w="28575" cap="flat" cmpd="sng" algn="ctr">
              <a:solidFill>
                <a:srgbClr val="02428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grpSp>
      <p:pic>
        <p:nvPicPr>
          <p:cNvPr id="9" name="图片 8"/>
          <p:cNvPicPr>
            <a:picLocks noChangeAspect="1"/>
          </p:cNvPicPr>
          <p:nvPr/>
        </p:nvPicPr>
        <p:blipFill>
          <a:blip r:embed="rId3">
            <a:extLst>
              <a:ext uri="{28A0092B-C50C-407E-A947-70E740481C1C}">
                <a14:useLocalDpi xmlns:a14="http://schemas.microsoft.com/office/drawing/2010/main" val="0"/>
              </a:ext>
            </a:extLst>
          </a:blip>
          <a:srcRect/>
          <a:stretch/>
        </p:blipFill>
        <p:spPr>
          <a:xfrm>
            <a:off x="335361" y="1865220"/>
            <a:ext cx="5524500" cy="3683000"/>
          </a:xfrm>
          <a:prstGeom prst="rect">
            <a:avLst/>
          </a:prstGeom>
        </p:spPr>
      </p:pic>
      <p:pic>
        <p:nvPicPr>
          <p:cNvPr id="31" name="图片 30">
            <a:extLst>
              <a:ext uri="{FF2B5EF4-FFF2-40B4-BE49-F238E27FC236}">
                <a16:creationId xmlns:a16="http://schemas.microsoft.com/office/drawing/2014/main" id="{1F89148A-282F-DE71-C5F7-A80268C39DE6}"/>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a:stretch/>
        </p:blipFill>
        <p:spPr>
          <a:xfrm>
            <a:off x="6263005" y="883599"/>
            <a:ext cx="5928995" cy="5502181"/>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pic>
        <p:nvPicPr>
          <p:cNvPr id="13" name="图片占位符 7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245868" y="1268751"/>
            <a:ext cx="2146243" cy="2146243"/>
          </a:xfrm>
          <a:custGeom>
            <a:avLst/>
            <a:gdLst>
              <a:gd name="connsiteX0" fmla="*/ 1073150 w 2146300"/>
              <a:gd name="connsiteY0" fmla="*/ 0 h 2146300"/>
              <a:gd name="connsiteX1" fmla="*/ 2146300 w 2146300"/>
              <a:gd name="connsiteY1" fmla="*/ 1073150 h 2146300"/>
              <a:gd name="connsiteX2" fmla="*/ 1073150 w 2146300"/>
              <a:gd name="connsiteY2" fmla="*/ 2146300 h 2146300"/>
              <a:gd name="connsiteX3" fmla="*/ 0 w 2146300"/>
              <a:gd name="connsiteY3" fmla="*/ 1073150 h 2146300"/>
              <a:gd name="connsiteX4" fmla="*/ 1073150 w 2146300"/>
              <a:gd name="connsiteY4" fmla="*/ 0 h 2146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300" h="2146300">
                <a:moveTo>
                  <a:pt x="1073150" y="0"/>
                </a:moveTo>
                <a:cubicBezTo>
                  <a:pt x="1665834" y="0"/>
                  <a:pt x="2146300" y="480466"/>
                  <a:pt x="2146300" y="1073150"/>
                </a:cubicBezTo>
                <a:cubicBezTo>
                  <a:pt x="2146300" y="1665834"/>
                  <a:pt x="1665834" y="2146300"/>
                  <a:pt x="1073150" y="2146300"/>
                </a:cubicBezTo>
                <a:cubicBezTo>
                  <a:pt x="480466" y="2146300"/>
                  <a:pt x="0" y="1665834"/>
                  <a:pt x="0" y="1073150"/>
                </a:cubicBezTo>
                <a:cubicBezTo>
                  <a:pt x="0" y="480466"/>
                  <a:pt x="480466" y="0"/>
                  <a:pt x="1073150" y="0"/>
                </a:cubicBezTo>
                <a:close/>
              </a:path>
            </a:pathLst>
          </a:custGeom>
        </p:spPr>
      </p:pic>
      <p:sp>
        <p:nvSpPr>
          <p:cNvPr id="14" name="文本占位符 14"/>
          <p:cNvSpPr txBox="1"/>
          <p:nvPr/>
        </p:nvSpPr>
        <p:spPr>
          <a:xfrm>
            <a:off x="1626840" y="3680727"/>
            <a:ext cx="1145772" cy="44244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标题一</a:t>
            </a:r>
            <a:endParaRPr kumimoji="0" lang="zh-CN" altLang="en-US" sz="2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5" name="文本占位符 81"/>
          <p:cNvSpPr txBox="1"/>
          <p:nvPr/>
        </p:nvSpPr>
        <p:spPr>
          <a:xfrm>
            <a:off x="1554218" y="4233343"/>
            <a:ext cx="2146300" cy="1937700"/>
          </a:xfrm>
          <a:prstGeom prst="rect">
            <a:avLst/>
          </a:prstGeom>
        </p:spPr>
        <p:txBody>
          <a:bodyPr vert="horz" lIns="91440" tIns="45720" rIns="91440" bIns="45720" rtlCol="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sz="18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400" b="0"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本次答辩分两个环节：整体汇报和专家提问。魏院长从教学管理整体情况、教学管理创新、教学管理成效等三个方面</a:t>
            </a:r>
            <a:endParaRPr kumimoji="0" lang="zh-CN" altLang="en-US" sz="14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pic>
        <p:nvPicPr>
          <p:cNvPr id="16" name="图片占位符 7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700551" y="1268758"/>
            <a:ext cx="2146236" cy="2146236"/>
          </a:xfrm>
          <a:custGeom>
            <a:avLst/>
            <a:gdLst>
              <a:gd name="connsiteX0" fmla="*/ 1073150 w 2146300"/>
              <a:gd name="connsiteY0" fmla="*/ 0 h 2146300"/>
              <a:gd name="connsiteX1" fmla="*/ 2146300 w 2146300"/>
              <a:gd name="connsiteY1" fmla="*/ 1073150 h 2146300"/>
              <a:gd name="connsiteX2" fmla="*/ 1073150 w 2146300"/>
              <a:gd name="connsiteY2" fmla="*/ 2146300 h 2146300"/>
              <a:gd name="connsiteX3" fmla="*/ 0 w 2146300"/>
              <a:gd name="connsiteY3" fmla="*/ 1073150 h 2146300"/>
              <a:gd name="connsiteX4" fmla="*/ 1073150 w 2146300"/>
              <a:gd name="connsiteY4" fmla="*/ 0 h 2146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300" h="2146300">
                <a:moveTo>
                  <a:pt x="1073150" y="0"/>
                </a:moveTo>
                <a:cubicBezTo>
                  <a:pt x="1665834" y="0"/>
                  <a:pt x="2146300" y="480466"/>
                  <a:pt x="2146300" y="1073150"/>
                </a:cubicBezTo>
                <a:cubicBezTo>
                  <a:pt x="2146300" y="1665834"/>
                  <a:pt x="1665834" y="2146300"/>
                  <a:pt x="1073150" y="2146300"/>
                </a:cubicBezTo>
                <a:cubicBezTo>
                  <a:pt x="480466" y="2146300"/>
                  <a:pt x="0" y="1665834"/>
                  <a:pt x="0" y="1073150"/>
                </a:cubicBezTo>
                <a:cubicBezTo>
                  <a:pt x="0" y="480466"/>
                  <a:pt x="480466" y="0"/>
                  <a:pt x="1073150" y="0"/>
                </a:cubicBezTo>
                <a:close/>
              </a:path>
            </a:pathLst>
          </a:custGeom>
        </p:spPr>
      </p:pic>
      <p:sp>
        <p:nvSpPr>
          <p:cNvPr id="18" name="文本占位符 22"/>
          <p:cNvSpPr txBox="1"/>
          <p:nvPr/>
        </p:nvSpPr>
        <p:spPr>
          <a:xfrm>
            <a:off x="4081518" y="3680727"/>
            <a:ext cx="1145772" cy="44244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标题二</a:t>
            </a:r>
            <a:endParaRPr kumimoji="0" lang="zh-CN" altLang="en-US" sz="2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9" name="文本占位符 82"/>
          <p:cNvSpPr txBox="1"/>
          <p:nvPr/>
        </p:nvSpPr>
        <p:spPr>
          <a:xfrm>
            <a:off x="4008896" y="4233343"/>
            <a:ext cx="2146300" cy="1937700"/>
          </a:xfrm>
          <a:prstGeom prst="rect">
            <a:avLst/>
          </a:prstGeom>
        </p:spPr>
        <p:txBody>
          <a:bodyPr vert="horz" lIns="91440" tIns="45720" rIns="91440" bIns="45720" rtlCol="0">
            <a:normAutofit fontScale="70000" lnSpcReduction="20000"/>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sz="18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60000"/>
              </a:lnSpc>
              <a:spcBef>
                <a:spcPts val="1000"/>
              </a:spcBef>
              <a:spcAft>
                <a:spcPts val="0"/>
              </a:spcAft>
              <a:buClrTx/>
              <a:buSzTx/>
              <a:buFont typeface="Arial" panose="020B0604020202020204" pitchFamily="34" charset="0"/>
              <a:buNone/>
              <a:defRPr/>
            </a:pPr>
            <a:r>
              <a:rPr kumimoji="0" lang="zh-CN" altLang="en-US" sz="2000" b="0"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本次答辩分两个环节：整体汇报和专家提问。魏院长从教学管理整体情况、教学管理创新、教学管理成效等三个方面</a:t>
            </a:r>
          </a:p>
          <a:p>
            <a:pPr marL="0" marR="0" lvl="0" indent="0" algn="l" defTabSz="914400" rtl="0" eaLnBrk="1" fontAlgn="auto" latinLnBrk="0" hangingPunct="1">
              <a:lnSpc>
                <a:spcPct val="160000"/>
              </a:lnSpc>
              <a:spcBef>
                <a:spcPts val="1000"/>
              </a:spcBef>
              <a:spcAft>
                <a:spcPts val="0"/>
              </a:spcAft>
              <a:buClrTx/>
              <a:buSzTx/>
              <a:buFont typeface="Arial" panose="020B0604020202020204" pitchFamily="34" charset="0"/>
              <a:buNone/>
              <a:defRPr/>
            </a:pPr>
            <a:endParaRPr kumimoji="0" lang="zh-CN" altLang="en-US" sz="20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pic>
        <p:nvPicPr>
          <p:cNvPr id="20" name="图片占位符 7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6155196" y="1275721"/>
            <a:ext cx="2146300" cy="2146300"/>
          </a:xfrm>
          <a:custGeom>
            <a:avLst/>
            <a:gdLst>
              <a:gd name="connsiteX0" fmla="*/ 1073150 w 2146300"/>
              <a:gd name="connsiteY0" fmla="*/ 0 h 2146300"/>
              <a:gd name="connsiteX1" fmla="*/ 2146300 w 2146300"/>
              <a:gd name="connsiteY1" fmla="*/ 1073150 h 2146300"/>
              <a:gd name="connsiteX2" fmla="*/ 1073150 w 2146300"/>
              <a:gd name="connsiteY2" fmla="*/ 2146300 h 2146300"/>
              <a:gd name="connsiteX3" fmla="*/ 0 w 2146300"/>
              <a:gd name="connsiteY3" fmla="*/ 1073150 h 2146300"/>
              <a:gd name="connsiteX4" fmla="*/ 1073150 w 2146300"/>
              <a:gd name="connsiteY4" fmla="*/ 0 h 2146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300" h="2146300">
                <a:moveTo>
                  <a:pt x="1073150" y="0"/>
                </a:moveTo>
                <a:cubicBezTo>
                  <a:pt x="1665834" y="0"/>
                  <a:pt x="2146300" y="480466"/>
                  <a:pt x="2146300" y="1073150"/>
                </a:cubicBezTo>
                <a:cubicBezTo>
                  <a:pt x="2146300" y="1665834"/>
                  <a:pt x="1665834" y="2146300"/>
                  <a:pt x="1073150" y="2146300"/>
                </a:cubicBezTo>
                <a:cubicBezTo>
                  <a:pt x="480466" y="2146300"/>
                  <a:pt x="0" y="1665834"/>
                  <a:pt x="0" y="1073150"/>
                </a:cubicBezTo>
                <a:cubicBezTo>
                  <a:pt x="0" y="480466"/>
                  <a:pt x="480466" y="0"/>
                  <a:pt x="1073150" y="0"/>
                </a:cubicBezTo>
                <a:close/>
              </a:path>
            </a:pathLst>
          </a:custGeom>
        </p:spPr>
      </p:pic>
      <p:sp>
        <p:nvSpPr>
          <p:cNvPr id="21" name="文本占位符 26"/>
          <p:cNvSpPr txBox="1"/>
          <p:nvPr/>
        </p:nvSpPr>
        <p:spPr>
          <a:xfrm>
            <a:off x="6536196" y="3680727"/>
            <a:ext cx="1145772" cy="44244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标题三</a:t>
            </a:r>
            <a:endParaRPr kumimoji="0" lang="zh-CN" altLang="en-US" sz="2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2" name="文本占位符 83"/>
          <p:cNvSpPr txBox="1"/>
          <p:nvPr/>
        </p:nvSpPr>
        <p:spPr>
          <a:xfrm>
            <a:off x="6463574" y="4233343"/>
            <a:ext cx="2146300" cy="1937700"/>
          </a:xfrm>
          <a:prstGeom prst="rect">
            <a:avLst/>
          </a:prstGeom>
        </p:spPr>
        <p:txBody>
          <a:bodyPr vert="horz" lIns="91440" tIns="45720" rIns="91440" bIns="45720" rtlCol="0">
            <a:normAutofit fontScale="70000" lnSpcReduction="20000"/>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sz="18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60000"/>
              </a:lnSpc>
              <a:spcBef>
                <a:spcPts val="1000"/>
              </a:spcBef>
              <a:spcAft>
                <a:spcPts val="0"/>
              </a:spcAft>
              <a:buClrTx/>
              <a:buSzTx/>
              <a:buFont typeface="Arial" panose="020B0604020202020204" pitchFamily="34" charset="0"/>
              <a:buNone/>
              <a:defRPr/>
            </a:pPr>
            <a:r>
              <a:rPr kumimoji="0" lang="zh-CN" altLang="en-US" sz="2000" b="0"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本次答辩分两个环节：整体汇报和专家提问。魏院长从教学管理整体情况、教学管理创新、教学管理成效等三个方面</a:t>
            </a:r>
          </a:p>
          <a:p>
            <a:pPr marL="0" marR="0" lvl="0" indent="0" algn="l" defTabSz="914400" rtl="0" eaLnBrk="1" fontAlgn="auto" latinLnBrk="0" hangingPunct="1">
              <a:lnSpc>
                <a:spcPct val="160000"/>
              </a:lnSpc>
              <a:spcBef>
                <a:spcPts val="1000"/>
              </a:spcBef>
              <a:spcAft>
                <a:spcPts val="0"/>
              </a:spcAft>
              <a:buClrTx/>
              <a:buSzTx/>
              <a:buFont typeface="Arial" panose="020B0604020202020204" pitchFamily="34" charset="0"/>
              <a:buNone/>
              <a:defRPr/>
            </a:pPr>
            <a:endParaRPr kumimoji="0" lang="zh-CN" altLang="en-US" sz="20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pic>
        <p:nvPicPr>
          <p:cNvPr id="23" name="图片占位符 8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609872" y="1275726"/>
            <a:ext cx="2146299" cy="2146299"/>
          </a:xfrm>
          <a:custGeom>
            <a:avLst/>
            <a:gdLst>
              <a:gd name="connsiteX0" fmla="*/ 1073150 w 2146300"/>
              <a:gd name="connsiteY0" fmla="*/ 0 h 2146300"/>
              <a:gd name="connsiteX1" fmla="*/ 2146300 w 2146300"/>
              <a:gd name="connsiteY1" fmla="*/ 1073150 h 2146300"/>
              <a:gd name="connsiteX2" fmla="*/ 1073150 w 2146300"/>
              <a:gd name="connsiteY2" fmla="*/ 2146300 h 2146300"/>
              <a:gd name="connsiteX3" fmla="*/ 0 w 2146300"/>
              <a:gd name="connsiteY3" fmla="*/ 1073150 h 2146300"/>
              <a:gd name="connsiteX4" fmla="*/ 1073150 w 2146300"/>
              <a:gd name="connsiteY4" fmla="*/ 0 h 2146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300" h="2146300">
                <a:moveTo>
                  <a:pt x="1073150" y="0"/>
                </a:moveTo>
                <a:cubicBezTo>
                  <a:pt x="1665834" y="0"/>
                  <a:pt x="2146300" y="480466"/>
                  <a:pt x="2146300" y="1073150"/>
                </a:cubicBezTo>
                <a:cubicBezTo>
                  <a:pt x="2146300" y="1665834"/>
                  <a:pt x="1665834" y="2146300"/>
                  <a:pt x="1073150" y="2146300"/>
                </a:cubicBezTo>
                <a:cubicBezTo>
                  <a:pt x="480466" y="2146300"/>
                  <a:pt x="0" y="1665834"/>
                  <a:pt x="0" y="1073150"/>
                </a:cubicBezTo>
                <a:cubicBezTo>
                  <a:pt x="0" y="480466"/>
                  <a:pt x="480466" y="0"/>
                  <a:pt x="1073150" y="0"/>
                </a:cubicBezTo>
                <a:close/>
              </a:path>
            </a:pathLst>
          </a:custGeom>
        </p:spPr>
      </p:pic>
      <p:sp>
        <p:nvSpPr>
          <p:cNvPr id="24" name="文本占位符 71"/>
          <p:cNvSpPr txBox="1"/>
          <p:nvPr/>
        </p:nvSpPr>
        <p:spPr>
          <a:xfrm>
            <a:off x="8990874" y="3680727"/>
            <a:ext cx="1145772" cy="44244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4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标题四</a:t>
            </a:r>
            <a:endParaRPr kumimoji="0" lang="zh-CN" altLang="en-US" sz="24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5" name="文本占位符 84"/>
          <p:cNvSpPr txBox="1"/>
          <p:nvPr/>
        </p:nvSpPr>
        <p:spPr>
          <a:xfrm>
            <a:off x="8918252" y="4233343"/>
            <a:ext cx="2146300" cy="1937700"/>
          </a:xfrm>
          <a:prstGeom prst="rect">
            <a:avLst/>
          </a:prstGeom>
        </p:spPr>
        <p:txBody>
          <a:bodyPr vert="horz" lIns="91440" tIns="45720" rIns="91440" bIns="45720" rtlCol="0">
            <a:normAutofit fontScale="70000" lnSpcReduction="20000"/>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sz="18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60000"/>
              </a:lnSpc>
              <a:spcBef>
                <a:spcPts val="1000"/>
              </a:spcBef>
              <a:spcAft>
                <a:spcPts val="0"/>
              </a:spcAft>
              <a:buClrTx/>
              <a:buSzTx/>
              <a:buFont typeface="Arial" panose="020B0604020202020204" pitchFamily="34" charset="0"/>
              <a:buNone/>
              <a:defRPr/>
            </a:pPr>
            <a:r>
              <a:rPr kumimoji="0" lang="zh-CN" altLang="en-US" sz="2000" b="0"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本次答辩分两个环节：整体汇报和专家提问。魏院长从教学管理整体情况、教学管理创新、教学管理成效等三个方面</a:t>
            </a:r>
          </a:p>
          <a:p>
            <a:pPr marL="0" marR="0" lvl="0" indent="0" algn="l" defTabSz="914400" rtl="0" eaLnBrk="1" fontAlgn="auto" latinLnBrk="0" hangingPunct="1">
              <a:lnSpc>
                <a:spcPct val="160000"/>
              </a:lnSpc>
              <a:spcBef>
                <a:spcPts val="1000"/>
              </a:spcBef>
              <a:spcAft>
                <a:spcPts val="0"/>
              </a:spcAft>
              <a:buClrTx/>
              <a:buSzTx/>
              <a:buFont typeface="Arial" panose="020B0604020202020204" pitchFamily="34" charset="0"/>
              <a:buNone/>
              <a:defRPr/>
            </a:pPr>
            <a:endParaRPr kumimoji="0" lang="zh-CN" altLang="en-US" sz="20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02</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1853072" y="3246898"/>
            <a:ext cx="7302822" cy="6604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请输入本章节标题</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1200329"/>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ADD YOUR TITLE HERE ADD YOUR ADD YOUR TITLE HERE ADD YOUR ADD YOUR TITLE HERE ADD YOUR ADD YOUR TITLE HERE ADD YOUR ADD YOUR TITLE HERE ADD YOUR ADD YOUR TITLE HERE ADD YOUR ADD YOUR TITLE HERE ADD YOUR TITLE HERE </a:t>
            </a:r>
          </a:p>
        </p:txBody>
      </p:sp>
      <p:pic>
        <p:nvPicPr>
          <p:cNvPr id="14" name="图片 13">
            <a:extLst>
              <a:ext uri="{FF2B5EF4-FFF2-40B4-BE49-F238E27FC236}">
                <a16:creationId xmlns:a16="http://schemas.microsoft.com/office/drawing/2014/main" id="{57C14EC5-3AE9-7ED8-D847-06FE7BA888F6}"/>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rcRect/>
          <a:stretch/>
        </p:blipFill>
        <p:spPr>
          <a:xfrm>
            <a:off x="755735" y="779207"/>
            <a:ext cx="5881574" cy="54581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1199456" y="1484785"/>
            <a:ext cx="2206286" cy="2206286"/>
            <a:chOff x="1463888" y="1818284"/>
            <a:chExt cx="2206286" cy="2206286"/>
          </a:xfrm>
        </p:grpSpPr>
        <p:sp>
          <p:nvSpPr>
            <p:cNvPr id="14" name="Teardrop 50"/>
            <p:cNvSpPr/>
            <p:nvPr/>
          </p:nvSpPr>
          <p:spPr>
            <a:xfrm rot="2700000">
              <a:off x="1463888" y="1818284"/>
              <a:ext cx="2206286" cy="2206286"/>
            </a:xfrm>
            <a:prstGeom prst="teardrop">
              <a:avLst/>
            </a:prstGeom>
            <a:solidFill>
              <a:srgbClr val="024282"/>
            </a:solidFill>
            <a:ln w="12700" cap="flat" cmpd="sng" algn="ctr">
              <a:noFill/>
              <a:prstDash val="solid"/>
              <a:miter lim="800000"/>
            </a:ln>
            <a:effectLst/>
          </p:spPr>
          <p:txBody>
            <a:bodyPr rtlCol="0" anchor="ctr"/>
            <a:lstStyle/>
            <a:p>
              <a:pPr algn="ctr">
                <a:defRPr/>
              </a:pPr>
              <a:endParaRPr lang="id-ID" kern="0">
                <a:solidFill>
                  <a:sysClr val="window" lastClr="FFFFFF"/>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206103" y="2342590"/>
              <a:ext cx="731210" cy="698951"/>
              <a:chOff x="6472919" y="2732165"/>
              <a:chExt cx="548947" cy="524729"/>
            </a:xfrm>
            <a:solidFill>
              <a:sysClr val="window" lastClr="FFFFFF"/>
            </a:solidFill>
          </p:grpSpPr>
          <p:sp>
            <p:nvSpPr>
              <p:cNvPr id="18" name="Freeform 255"/>
              <p:cNvSpPr>
                <a:spLocks noEditPoints="1"/>
              </p:cNvSpPr>
              <p:nvPr/>
            </p:nvSpPr>
            <p:spPr bwMode="auto">
              <a:xfrm>
                <a:off x="6472919" y="2732165"/>
                <a:ext cx="548947" cy="524729"/>
              </a:xfrm>
              <a:custGeom>
                <a:avLst/>
                <a:gdLst>
                  <a:gd name="T0" fmla="*/ 224 w 260"/>
                  <a:gd name="T1" fmla="*/ 0 h 248"/>
                  <a:gd name="T2" fmla="*/ 36 w 260"/>
                  <a:gd name="T3" fmla="*/ 0 h 248"/>
                  <a:gd name="T4" fmla="*/ 0 w 260"/>
                  <a:gd name="T5" fmla="*/ 36 h 248"/>
                  <a:gd name="T6" fmla="*/ 0 w 260"/>
                  <a:gd name="T7" fmla="*/ 166 h 248"/>
                  <a:gd name="T8" fmla="*/ 29 w 260"/>
                  <a:gd name="T9" fmla="*/ 203 h 248"/>
                  <a:gd name="T10" fmla="*/ 68 w 260"/>
                  <a:gd name="T11" fmla="*/ 203 h 248"/>
                  <a:gd name="T12" fmla="*/ 84 w 260"/>
                  <a:gd name="T13" fmla="*/ 210 h 248"/>
                  <a:gd name="T14" fmla="*/ 110 w 260"/>
                  <a:gd name="T15" fmla="*/ 239 h 248"/>
                  <a:gd name="T16" fmla="*/ 130 w 260"/>
                  <a:gd name="T17" fmla="*/ 248 h 248"/>
                  <a:gd name="T18" fmla="*/ 150 w 260"/>
                  <a:gd name="T19" fmla="*/ 239 h 248"/>
                  <a:gd name="T20" fmla="*/ 176 w 260"/>
                  <a:gd name="T21" fmla="*/ 210 h 248"/>
                  <a:gd name="T22" fmla="*/ 188 w 260"/>
                  <a:gd name="T23" fmla="*/ 203 h 248"/>
                  <a:gd name="T24" fmla="*/ 228 w 260"/>
                  <a:gd name="T25" fmla="*/ 203 h 248"/>
                  <a:gd name="T26" fmla="*/ 260 w 260"/>
                  <a:gd name="T27" fmla="*/ 166 h 248"/>
                  <a:gd name="T28" fmla="*/ 260 w 260"/>
                  <a:gd name="T29" fmla="*/ 36 h 248"/>
                  <a:gd name="T30" fmla="*/ 224 w 260"/>
                  <a:gd name="T31" fmla="*/ 0 h 248"/>
                  <a:gd name="T32" fmla="*/ 239 w 260"/>
                  <a:gd name="T33" fmla="*/ 166 h 248"/>
                  <a:gd name="T34" fmla="*/ 228 w 260"/>
                  <a:gd name="T35" fmla="*/ 181 h 248"/>
                  <a:gd name="T36" fmla="*/ 188 w 260"/>
                  <a:gd name="T37" fmla="*/ 181 h 248"/>
                  <a:gd name="T38" fmla="*/ 158 w 260"/>
                  <a:gd name="T39" fmla="*/ 197 h 248"/>
                  <a:gd name="T40" fmla="*/ 134 w 260"/>
                  <a:gd name="T41" fmla="*/ 224 h 248"/>
                  <a:gd name="T42" fmla="*/ 130 w 260"/>
                  <a:gd name="T43" fmla="*/ 226 h 248"/>
                  <a:gd name="T44" fmla="*/ 126 w 260"/>
                  <a:gd name="T45" fmla="*/ 224 h 248"/>
                  <a:gd name="T46" fmla="*/ 102 w 260"/>
                  <a:gd name="T47" fmla="*/ 197 h 248"/>
                  <a:gd name="T48" fmla="*/ 68 w 260"/>
                  <a:gd name="T49" fmla="*/ 181 h 248"/>
                  <a:gd name="T50" fmla="*/ 29 w 260"/>
                  <a:gd name="T51" fmla="*/ 181 h 248"/>
                  <a:gd name="T52" fmla="*/ 21 w 260"/>
                  <a:gd name="T53" fmla="*/ 166 h 248"/>
                  <a:gd name="T54" fmla="*/ 21 w 260"/>
                  <a:gd name="T55" fmla="*/ 36 h 248"/>
                  <a:gd name="T56" fmla="*/ 36 w 260"/>
                  <a:gd name="T57" fmla="*/ 22 h 248"/>
                  <a:gd name="T58" fmla="*/ 224 w 260"/>
                  <a:gd name="T59" fmla="*/ 22 h 248"/>
                  <a:gd name="T60" fmla="*/ 239 w 260"/>
                  <a:gd name="T61" fmla="*/ 36 h 248"/>
                  <a:gd name="T62" fmla="*/ 239 w 260"/>
                  <a:gd name="T63" fmla="*/ 16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0" h="248">
                    <a:moveTo>
                      <a:pt x="224" y="0"/>
                    </a:moveTo>
                    <a:cubicBezTo>
                      <a:pt x="36" y="0"/>
                      <a:pt x="36" y="0"/>
                      <a:pt x="36" y="0"/>
                    </a:cubicBezTo>
                    <a:cubicBezTo>
                      <a:pt x="16" y="0"/>
                      <a:pt x="0" y="16"/>
                      <a:pt x="0" y="36"/>
                    </a:cubicBezTo>
                    <a:cubicBezTo>
                      <a:pt x="0" y="166"/>
                      <a:pt x="0" y="166"/>
                      <a:pt x="0" y="166"/>
                    </a:cubicBezTo>
                    <a:cubicBezTo>
                      <a:pt x="0" y="186"/>
                      <a:pt x="13" y="203"/>
                      <a:pt x="29" y="203"/>
                    </a:cubicBezTo>
                    <a:cubicBezTo>
                      <a:pt x="45" y="203"/>
                      <a:pt x="62" y="203"/>
                      <a:pt x="68" y="203"/>
                    </a:cubicBezTo>
                    <a:cubicBezTo>
                      <a:pt x="74" y="203"/>
                      <a:pt x="82" y="206"/>
                      <a:pt x="84" y="210"/>
                    </a:cubicBezTo>
                    <a:cubicBezTo>
                      <a:pt x="87" y="214"/>
                      <a:pt x="99" y="227"/>
                      <a:pt x="110" y="239"/>
                    </a:cubicBezTo>
                    <a:cubicBezTo>
                      <a:pt x="115" y="245"/>
                      <a:pt x="123" y="248"/>
                      <a:pt x="130" y="248"/>
                    </a:cubicBezTo>
                    <a:cubicBezTo>
                      <a:pt x="137" y="248"/>
                      <a:pt x="145" y="245"/>
                      <a:pt x="150" y="239"/>
                    </a:cubicBezTo>
                    <a:cubicBezTo>
                      <a:pt x="161" y="227"/>
                      <a:pt x="173" y="214"/>
                      <a:pt x="176" y="210"/>
                    </a:cubicBezTo>
                    <a:cubicBezTo>
                      <a:pt x="178" y="206"/>
                      <a:pt x="184" y="203"/>
                      <a:pt x="188" y="203"/>
                    </a:cubicBezTo>
                    <a:cubicBezTo>
                      <a:pt x="192" y="203"/>
                      <a:pt x="210" y="203"/>
                      <a:pt x="228" y="203"/>
                    </a:cubicBezTo>
                    <a:cubicBezTo>
                      <a:pt x="246" y="203"/>
                      <a:pt x="260" y="186"/>
                      <a:pt x="260" y="166"/>
                    </a:cubicBezTo>
                    <a:cubicBezTo>
                      <a:pt x="260" y="36"/>
                      <a:pt x="260" y="36"/>
                      <a:pt x="260" y="36"/>
                    </a:cubicBezTo>
                    <a:cubicBezTo>
                      <a:pt x="260" y="16"/>
                      <a:pt x="244" y="0"/>
                      <a:pt x="224" y="0"/>
                    </a:cubicBezTo>
                    <a:close/>
                    <a:moveTo>
                      <a:pt x="239" y="166"/>
                    </a:moveTo>
                    <a:cubicBezTo>
                      <a:pt x="239" y="174"/>
                      <a:pt x="233" y="181"/>
                      <a:pt x="228" y="181"/>
                    </a:cubicBezTo>
                    <a:cubicBezTo>
                      <a:pt x="188" y="181"/>
                      <a:pt x="188" y="181"/>
                      <a:pt x="188" y="181"/>
                    </a:cubicBezTo>
                    <a:cubicBezTo>
                      <a:pt x="177" y="181"/>
                      <a:pt x="165" y="188"/>
                      <a:pt x="158" y="197"/>
                    </a:cubicBezTo>
                    <a:cubicBezTo>
                      <a:pt x="156" y="200"/>
                      <a:pt x="146" y="212"/>
                      <a:pt x="134" y="224"/>
                    </a:cubicBezTo>
                    <a:cubicBezTo>
                      <a:pt x="133" y="226"/>
                      <a:pt x="131" y="226"/>
                      <a:pt x="130" y="226"/>
                    </a:cubicBezTo>
                    <a:cubicBezTo>
                      <a:pt x="129" y="226"/>
                      <a:pt x="127" y="226"/>
                      <a:pt x="126" y="224"/>
                    </a:cubicBezTo>
                    <a:cubicBezTo>
                      <a:pt x="114" y="212"/>
                      <a:pt x="104" y="200"/>
                      <a:pt x="102" y="197"/>
                    </a:cubicBezTo>
                    <a:cubicBezTo>
                      <a:pt x="95" y="188"/>
                      <a:pt x="81" y="181"/>
                      <a:pt x="68" y="181"/>
                    </a:cubicBezTo>
                    <a:cubicBezTo>
                      <a:pt x="29" y="181"/>
                      <a:pt x="29" y="181"/>
                      <a:pt x="29" y="181"/>
                    </a:cubicBezTo>
                    <a:cubicBezTo>
                      <a:pt x="26" y="181"/>
                      <a:pt x="21" y="175"/>
                      <a:pt x="21" y="166"/>
                    </a:cubicBezTo>
                    <a:cubicBezTo>
                      <a:pt x="21" y="36"/>
                      <a:pt x="21" y="36"/>
                      <a:pt x="21" y="36"/>
                    </a:cubicBezTo>
                    <a:cubicBezTo>
                      <a:pt x="21" y="28"/>
                      <a:pt x="28" y="22"/>
                      <a:pt x="36" y="22"/>
                    </a:cubicBezTo>
                    <a:cubicBezTo>
                      <a:pt x="224" y="22"/>
                      <a:pt x="224" y="22"/>
                      <a:pt x="224" y="22"/>
                    </a:cubicBezTo>
                    <a:cubicBezTo>
                      <a:pt x="232" y="22"/>
                      <a:pt x="239" y="28"/>
                      <a:pt x="239" y="36"/>
                    </a:cubicBezTo>
                    <a:lnTo>
                      <a:pt x="239" y="166"/>
                    </a:lnTo>
                    <a:close/>
                  </a:path>
                </a:pathLst>
              </a:custGeom>
              <a:grpFill/>
              <a:ln>
                <a:noFill/>
              </a:ln>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19" name="Rectangle 256"/>
              <p:cNvSpPr>
                <a:spLocks noChangeArrowheads="1"/>
              </p:cNvSpPr>
              <p:nvPr/>
            </p:nvSpPr>
            <p:spPr bwMode="auto">
              <a:xfrm>
                <a:off x="6624956" y="2901692"/>
                <a:ext cx="244874" cy="29600"/>
              </a:xfrm>
              <a:prstGeom prst="rect">
                <a:avLst/>
              </a:prstGeom>
              <a:grpFill/>
              <a:ln>
                <a:noFill/>
              </a:ln>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20" name="Rectangle 257"/>
              <p:cNvSpPr>
                <a:spLocks noChangeArrowheads="1"/>
              </p:cNvSpPr>
              <p:nvPr/>
            </p:nvSpPr>
            <p:spPr bwMode="auto">
              <a:xfrm>
                <a:off x="6624956" y="2977038"/>
                <a:ext cx="244874" cy="29600"/>
              </a:xfrm>
              <a:prstGeom prst="rect">
                <a:avLst/>
              </a:prstGeom>
              <a:grpFill/>
              <a:ln>
                <a:noFill/>
              </a:ln>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1786857" y="3168548"/>
              <a:ext cx="1560347" cy="369332"/>
            </a:xfrm>
            <a:prstGeom prst="rect">
              <a:avLst/>
            </a:prstGeom>
          </p:spPr>
          <p:txBody>
            <a:bodyPr wrap="square">
              <a:spAutoFit/>
            </a:bodyPr>
            <a:lstStyle/>
            <a:p>
              <a:pPr algn="ctr">
                <a:spcBef>
                  <a:spcPts val="600"/>
                </a:spcBef>
                <a:defRPr/>
              </a:pPr>
              <a:r>
                <a:rPr lang="zh-CN" altLang="en-US" kern="0" dirty="0">
                  <a:solidFill>
                    <a:sysClr val="window" lastClr="FFFFFF"/>
                  </a:solidFill>
                  <a:latin typeface="微软雅黑" panose="020B0503020204020204" pitchFamily="34" charset="-122"/>
                  <a:ea typeface="微软雅黑" panose="020B0503020204020204" pitchFamily="34" charset="-122"/>
                </a:rPr>
                <a:t>阶段一</a:t>
              </a:r>
              <a:endParaRPr lang="en-US" altLang="zh-CN"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604906" y="1484784"/>
            <a:ext cx="2206286" cy="2206286"/>
            <a:chOff x="3642019" y="1818283"/>
            <a:chExt cx="2206286" cy="2206286"/>
          </a:xfrm>
        </p:grpSpPr>
        <p:sp>
          <p:nvSpPr>
            <p:cNvPr id="22" name="Teardrop 51"/>
            <p:cNvSpPr/>
            <p:nvPr/>
          </p:nvSpPr>
          <p:spPr>
            <a:xfrm rot="2700000">
              <a:off x="3642019" y="1818283"/>
              <a:ext cx="2206286" cy="2206286"/>
            </a:xfrm>
            <a:prstGeom prst="teardrop">
              <a:avLst/>
            </a:prstGeom>
            <a:solidFill>
              <a:sysClr val="windowText" lastClr="000000">
                <a:lumMod val="65000"/>
                <a:lumOff val="35000"/>
                <a:alpha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23" name="Freeform 271"/>
            <p:cNvSpPr>
              <a:spLocks noEditPoints="1"/>
            </p:cNvSpPr>
            <p:nvPr/>
          </p:nvSpPr>
          <p:spPr bwMode="auto">
            <a:xfrm>
              <a:off x="4488245" y="2314810"/>
              <a:ext cx="473136" cy="754509"/>
            </a:xfrm>
            <a:custGeom>
              <a:avLst/>
              <a:gdLst>
                <a:gd name="T0" fmla="*/ 146 w 168"/>
                <a:gd name="T1" fmla="*/ 163 h 268"/>
                <a:gd name="T2" fmla="*/ 124 w 168"/>
                <a:gd name="T3" fmla="*/ 149 h 268"/>
                <a:gd name="T4" fmla="*/ 153 w 168"/>
                <a:gd name="T5" fmla="*/ 76 h 268"/>
                <a:gd name="T6" fmla="*/ 84 w 168"/>
                <a:gd name="T7" fmla="*/ 0 h 268"/>
                <a:gd name="T8" fmla="*/ 16 w 168"/>
                <a:gd name="T9" fmla="*/ 76 h 268"/>
                <a:gd name="T10" fmla="*/ 44 w 168"/>
                <a:gd name="T11" fmla="*/ 149 h 268"/>
                <a:gd name="T12" fmla="*/ 23 w 168"/>
                <a:gd name="T13" fmla="*/ 163 h 268"/>
                <a:gd name="T14" fmla="*/ 0 w 168"/>
                <a:gd name="T15" fmla="*/ 206 h 268"/>
                <a:gd name="T16" fmla="*/ 84 w 168"/>
                <a:gd name="T17" fmla="*/ 268 h 268"/>
                <a:gd name="T18" fmla="*/ 168 w 168"/>
                <a:gd name="T19" fmla="*/ 206 h 268"/>
                <a:gd name="T20" fmla="*/ 146 w 168"/>
                <a:gd name="T21" fmla="*/ 163 h 268"/>
                <a:gd name="T22" fmla="*/ 37 w 168"/>
                <a:gd name="T23" fmla="*/ 76 h 268"/>
                <a:gd name="T24" fmla="*/ 84 w 168"/>
                <a:gd name="T25" fmla="*/ 21 h 268"/>
                <a:gd name="T26" fmla="*/ 131 w 168"/>
                <a:gd name="T27" fmla="*/ 76 h 268"/>
                <a:gd name="T28" fmla="*/ 84 w 168"/>
                <a:gd name="T29" fmla="*/ 144 h 268"/>
                <a:gd name="T30" fmla="*/ 37 w 168"/>
                <a:gd name="T31" fmla="*/ 76 h 268"/>
                <a:gd name="T32" fmla="*/ 84 w 168"/>
                <a:gd name="T33" fmla="*/ 246 h 268"/>
                <a:gd name="T34" fmla="*/ 22 w 168"/>
                <a:gd name="T35" fmla="*/ 206 h 268"/>
                <a:gd name="T36" fmla="*/ 33 w 168"/>
                <a:gd name="T37" fmla="*/ 182 h 268"/>
                <a:gd name="T38" fmla="*/ 63 w 168"/>
                <a:gd name="T39" fmla="*/ 162 h 268"/>
                <a:gd name="T40" fmla="*/ 84 w 168"/>
                <a:gd name="T41" fmla="*/ 166 h 268"/>
                <a:gd name="T42" fmla="*/ 106 w 168"/>
                <a:gd name="T43" fmla="*/ 162 h 268"/>
                <a:gd name="T44" fmla="*/ 135 w 168"/>
                <a:gd name="T45" fmla="*/ 182 h 268"/>
                <a:gd name="T46" fmla="*/ 147 w 168"/>
                <a:gd name="T47" fmla="*/ 206 h 268"/>
                <a:gd name="T48" fmla="*/ 84 w 168"/>
                <a:gd name="T49" fmla="*/ 24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268">
                  <a:moveTo>
                    <a:pt x="146" y="163"/>
                  </a:moveTo>
                  <a:cubicBezTo>
                    <a:pt x="140" y="160"/>
                    <a:pt x="133" y="156"/>
                    <a:pt x="124" y="149"/>
                  </a:cubicBezTo>
                  <a:cubicBezTo>
                    <a:pt x="142" y="131"/>
                    <a:pt x="153" y="103"/>
                    <a:pt x="153" y="76"/>
                  </a:cubicBezTo>
                  <a:cubicBezTo>
                    <a:pt x="153" y="32"/>
                    <a:pt x="124" y="0"/>
                    <a:pt x="84" y="0"/>
                  </a:cubicBezTo>
                  <a:cubicBezTo>
                    <a:pt x="44" y="0"/>
                    <a:pt x="16" y="32"/>
                    <a:pt x="16" y="76"/>
                  </a:cubicBezTo>
                  <a:cubicBezTo>
                    <a:pt x="16" y="103"/>
                    <a:pt x="26" y="131"/>
                    <a:pt x="44" y="149"/>
                  </a:cubicBezTo>
                  <a:cubicBezTo>
                    <a:pt x="35" y="156"/>
                    <a:pt x="28" y="160"/>
                    <a:pt x="23" y="163"/>
                  </a:cubicBezTo>
                  <a:cubicBezTo>
                    <a:pt x="6" y="173"/>
                    <a:pt x="0" y="179"/>
                    <a:pt x="0" y="206"/>
                  </a:cubicBezTo>
                  <a:cubicBezTo>
                    <a:pt x="0" y="243"/>
                    <a:pt x="33" y="268"/>
                    <a:pt x="84" y="268"/>
                  </a:cubicBezTo>
                  <a:cubicBezTo>
                    <a:pt x="135" y="268"/>
                    <a:pt x="168" y="243"/>
                    <a:pt x="168" y="206"/>
                  </a:cubicBezTo>
                  <a:cubicBezTo>
                    <a:pt x="168" y="179"/>
                    <a:pt x="163" y="173"/>
                    <a:pt x="146" y="163"/>
                  </a:cubicBezTo>
                  <a:close/>
                  <a:moveTo>
                    <a:pt x="37" y="76"/>
                  </a:moveTo>
                  <a:cubicBezTo>
                    <a:pt x="37" y="49"/>
                    <a:pt x="52" y="21"/>
                    <a:pt x="84" y="21"/>
                  </a:cubicBezTo>
                  <a:cubicBezTo>
                    <a:pt x="117" y="21"/>
                    <a:pt x="131" y="49"/>
                    <a:pt x="131" y="76"/>
                  </a:cubicBezTo>
                  <a:cubicBezTo>
                    <a:pt x="131" y="108"/>
                    <a:pt x="112" y="144"/>
                    <a:pt x="84" y="144"/>
                  </a:cubicBezTo>
                  <a:cubicBezTo>
                    <a:pt x="57" y="144"/>
                    <a:pt x="37" y="108"/>
                    <a:pt x="37" y="76"/>
                  </a:cubicBezTo>
                  <a:close/>
                  <a:moveTo>
                    <a:pt x="84" y="246"/>
                  </a:moveTo>
                  <a:cubicBezTo>
                    <a:pt x="70" y="246"/>
                    <a:pt x="22" y="243"/>
                    <a:pt x="22" y="206"/>
                  </a:cubicBezTo>
                  <a:cubicBezTo>
                    <a:pt x="22" y="189"/>
                    <a:pt x="22" y="189"/>
                    <a:pt x="33" y="182"/>
                  </a:cubicBezTo>
                  <a:cubicBezTo>
                    <a:pt x="40" y="178"/>
                    <a:pt x="50" y="172"/>
                    <a:pt x="63" y="162"/>
                  </a:cubicBezTo>
                  <a:cubicBezTo>
                    <a:pt x="70" y="165"/>
                    <a:pt x="77" y="166"/>
                    <a:pt x="84" y="166"/>
                  </a:cubicBezTo>
                  <a:cubicBezTo>
                    <a:pt x="92" y="166"/>
                    <a:pt x="99" y="165"/>
                    <a:pt x="106" y="162"/>
                  </a:cubicBezTo>
                  <a:cubicBezTo>
                    <a:pt x="119" y="172"/>
                    <a:pt x="128" y="178"/>
                    <a:pt x="135" y="182"/>
                  </a:cubicBezTo>
                  <a:cubicBezTo>
                    <a:pt x="147" y="189"/>
                    <a:pt x="147" y="189"/>
                    <a:pt x="147" y="206"/>
                  </a:cubicBezTo>
                  <a:cubicBezTo>
                    <a:pt x="147" y="243"/>
                    <a:pt x="99" y="246"/>
                    <a:pt x="84" y="24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24" name="矩形 23"/>
            <p:cNvSpPr/>
            <p:nvPr/>
          </p:nvSpPr>
          <p:spPr>
            <a:xfrm>
              <a:off x="3944639" y="3168547"/>
              <a:ext cx="1560347" cy="369332"/>
            </a:xfrm>
            <a:prstGeom prst="rect">
              <a:avLst/>
            </a:prstGeom>
          </p:spPr>
          <p:txBody>
            <a:bodyPr wrap="square">
              <a:spAutoFit/>
            </a:bodyPr>
            <a:lstStyle/>
            <a:p>
              <a:pPr marL="0" marR="0" lvl="0" indent="0" algn="ctr" defTabSz="914400" eaLnBrk="1" fontAlgn="auto" latinLnBrk="0" hangingPunct="1">
                <a:lnSpc>
                  <a:spcPct val="100000"/>
                </a:lnSpc>
                <a:spcBef>
                  <a:spcPts val="60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阶段二</a:t>
              </a:r>
              <a:endPar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010356" y="1484785"/>
            <a:ext cx="2206286" cy="2206286"/>
            <a:chOff x="5820150" y="1818284"/>
            <a:chExt cx="2206286" cy="2206286"/>
          </a:xfrm>
        </p:grpSpPr>
        <p:sp>
          <p:nvSpPr>
            <p:cNvPr id="26" name="Teardrop 52"/>
            <p:cNvSpPr/>
            <p:nvPr/>
          </p:nvSpPr>
          <p:spPr>
            <a:xfrm rot="2700000">
              <a:off x="5820150" y="1818284"/>
              <a:ext cx="2206286" cy="2206286"/>
            </a:xfrm>
            <a:prstGeom prst="teardrop">
              <a:avLst/>
            </a:prstGeom>
            <a:solidFill>
              <a:srgbClr val="024282"/>
            </a:solidFill>
            <a:ln w="12700" cap="flat" cmpd="sng" algn="ctr">
              <a:noFill/>
              <a:prstDash val="solid"/>
              <a:miter lim="800000"/>
            </a:ln>
            <a:effectLst/>
          </p:spPr>
          <p:txBody>
            <a:bodyPr rtlCol="0" anchor="ctr"/>
            <a:lstStyle/>
            <a:p>
              <a:pPr algn="ctr">
                <a:defRPr/>
              </a:pPr>
              <a:endParaRPr lang="id-ID" kern="0">
                <a:solidFill>
                  <a:sysClr val="window" lastClr="FFFFFF"/>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617541" y="2295096"/>
              <a:ext cx="571705" cy="793938"/>
              <a:chOff x="8032306" y="5624901"/>
              <a:chExt cx="429201" cy="596039"/>
            </a:xfrm>
            <a:solidFill>
              <a:sysClr val="window" lastClr="FFFFFF"/>
            </a:solidFill>
          </p:grpSpPr>
          <p:sp>
            <p:nvSpPr>
              <p:cNvPr id="29" name="Freeform 276"/>
              <p:cNvSpPr/>
              <p:nvPr/>
            </p:nvSpPr>
            <p:spPr bwMode="auto">
              <a:xfrm>
                <a:off x="8032306" y="5715047"/>
                <a:ext cx="429201" cy="505893"/>
              </a:xfrm>
              <a:custGeom>
                <a:avLst/>
                <a:gdLst>
                  <a:gd name="T0" fmla="*/ 166 w 203"/>
                  <a:gd name="T1" fmla="*/ 0 h 239"/>
                  <a:gd name="T2" fmla="*/ 166 w 203"/>
                  <a:gd name="T3" fmla="*/ 22 h 239"/>
                  <a:gd name="T4" fmla="*/ 181 w 203"/>
                  <a:gd name="T5" fmla="*/ 37 h 239"/>
                  <a:gd name="T6" fmla="*/ 181 w 203"/>
                  <a:gd name="T7" fmla="*/ 203 h 239"/>
                  <a:gd name="T8" fmla="*/ 166 w 203"/>
                  <a:gd name="T9" fmla="*/ 218 h 239"/>
                  <a:gd name="T10" fmla="*/ 36 w 203"/>
                  <a:gd name="T11" fmla="*/ 218 h 239"/>
                  <a:gd name="T12" fmla="*/ 22 w 203"/>
                  <a:gd name="T13" fmla="*/ 203 h 239"/>
                  <a:gd name="T14" fmla="*/ 22 w 203"/>
                  <a:gd name="T15" fmla="*/ 37 h 239"/>
                  <a:gd name="T16" fmla="*/ 36 w 203"/>
                  <a:gd name="T17" fmla="*/ 22 h 239"/>
                  <a:gd name="T18" fmla="*/ 36 w 203"/>
                  <a:gd name="T19" fmla="*/ 0 h 239"/>
                  <a:gd name="T20" fmla="*/ 0 w 203"/>
                  <a:gd name="T21" fmla="*/ 37 h 239"/>
                  <a:gd name="T22" fmla="*/ 0 w 203"/>
                  <a:gd name="T23" fmla="*/ 203 h 239"/>
                  <a:gd name="T24" fmla="*/ 36 w 203"/>
                  <a:gd name="T25" fmla="*/ 239 h 239"/>
                  <a:gd name="T26" fmla="*/ 166 w 203"/>
                  <a:gd name="T27" fmla="*/ 239 h 239"/>
                  <a:gd name="T28" fmla="*/ 203 w 203"/>
                  <a:gd name="T29" fmla="*/ 203 h 239"/>
                  <a:gd name="T30" fmla="*/ 203 w 203"/>
                  <a:gd name="T31" fmla="*/ 37 h 239"/>
                  <a:gd name="T32" fmla="*/ 166 w 203"/>
                  <a:gd name="T33"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239">
                    <a:moveTo>
                      <a:pt x="166" y="0"/>
                    </a:moveTo>
                    <a:cubicBezTo>
                      <a:pt x="166" y="22"/>
                      <a:pt x="166" y="22"/>
                      <a:pt x="166" y="22"/>
                    </a:cubicBezTo>
                    <a:cubicBezTo>
                      <a:pt x="174" y="22"/>
                      <a:pt x="181" y="29"/>
                      <a:pt x="181" y="37"/>
                    </a:cubicBezTo>
                    <a:cubicBezTo>
                      <a:pt x="181" y="203"/>
                      <a:pt x="181" y="203"/>
                      <a:pt x="181" y="203"/>
                    </a:cubicBezTo>
                    <a:cubicBezTo>
                      <a:pt x="181" y="211"/>
                      <a:pt x="174" y="218"/>
                      <a:pt x="166" y="218"/>
                    </a:cubicBezTo>
                    <a:cubicBezTo>
                      <a:pt x="36" y="218"/>
                      <a:pt x="36" y="218"/>
                      <a:pt x="36" y="218"/>
                    </a:cubicBezTo>
                    <a:cubicBezTo>
                      <a:pt x="28" y="218"/>
                      <a:pt x="22" y="211"/>
                      <a:pt x="22" y="203"/>
                    </a:cubicBezTo>
                    <a:cubicBezTo>
                      <a:pt x="22" y="37"/>
                      <a:pt x="22" y="37"/>
                      <a:pt x="22" y="37"/>
                    </a:cubicBezTo>
                    <a:cubicBezTo>
                      <a:pt x="22" y="29"/>
                      <a:pt x="28" y="22"/>
                      <a:pt x="36" y="22"/>
                    </a:cubicBezTo>
                    <a:cubicBezTo>
                      <a:pt x="36" y="0"/>
                      <a:pt x="36" y="0"/>
                      <a:pt x="36" y="0"/>
                    </a:cubicBezTo>
                    <a:cubicBezTo>
                      <a:pt x="16" y="0"/>
                      <a:pt x="0" y="17"/>
                      <a:pt x="0" y="37"/>
                    </a:cubicBezTo>
                    <a:cubicBezTo>
                      <a:pt x="0" y="203"/>
                      <a:pt x="0" y="203"/>
                      <a:pt x="0" y="203"/>
                    </a:cubicBezTo>
                    <a:cubicBezTo>
                      <a:pt x="0" y="223"/>
                      <a:pt x="16" y="239"/>
                      <a:pt x="36" y="239"/>
                    </a:cubicBezTo>
                    <a:cubicBezTo>
                      <a:pt x="166" y="239"/>
                      <a:pt x="166" y="239"/>
                      <a:pt x="166" y="239"/>
                    </a:cubicBezTo>
                    <a:cubicBezTo>
                      <a:pt x="186" y="239"/>
                      <a:pt x="203" y="223"/>
                      <a:pt x="203" y="203"/>
                    </a:cubicBezTo>
                    <a:cubicBezTo>
                      <a:pt x="203" y="37"/>
                      <a:pt x="203" y="37"/>
                      <a:pt x="203" y="37"/>
                    </a:cubicBezTo>
                    <a:cubicBezTo>
                      <a:pt x="203" y="17"/>
                      <a:pt x="186" y="0"/>
                      <a:pt x="166" y="0"/>
                    </a:cubicBezTo>
                    <a:close/>
                  </a:path>
                </a:pathLst>
              </a:custGeom>
              <a:grpFill/>
              <a:ln>
                <a:noFill/>
              </a:ln>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30" name="Freeform 277"/>
              <p:cNvSpPr/>
              <p:nvPr/>
            </p:nvSpPr>
            <p:spPr bwMode="auto">
              <a:xfrm>
                <a:off x="8139943" y="5624901"/>
                <a:ext cx="213928" cy="137237"/>
              </a:xfrm>
              <a:custGeom>
                <a:avLst/>
                <a:gdLst>
                  <a:gd name="T0" fmla="*/ 101 w 101"/>
                  <a:gd name="T1" fmla="*/ 29 h 65"/>
                  <a:gd name="T2" fmla="*/ 79 w 101"/>
                  <a:gd name="T3" fmla="*/ 29 h 65"/>
                  <a:gd name="T4" fmla="*/ 50 w 101"/>
                  <a:gd name="T5" fmla="*/ 0 h 65"/>
                  <a:gd name="T6" fmla="*/ 21 w 101"/>
                  <a:gd name="T7" fmla="*/ 29 h 65"/>
                  <a:gd name="T8" fmla="*/ 0 w 101"/>
                  <a:gd name="T9" fmla="*/ 29 h 65"/>
                  <a:gd name="T10" fmla="*/ 0 w 101"/>
                  <a:gd name="T11" fmla="*/ 65 h 65"/>
                  <a:gd name="T12" fmla="*/ 101 w 101"/>
                  <a:gd name="T13" fmla="*/ 65 h 65"/>
                  <a:gd name="T14" fmla="*/ 101 w 101"/>
                  <a:gd name="T15" fmla="*/ 29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65">
                    <a:moveTo>
                      <a:pt x="101" y="29"/>
                    </a:moveTo>
                    <a:cubicBezTo>
                      <a:pt x="79" y="29"/>
                      <a:pt x="79" y="29"/>
                      <a:pt x="79" y="29"/>
                    </a:cubicBezTo>
                    <a:cubicBezTo>
                      <a:pt x="79" y="13"/>
                      <a:pt x="66" y="0"/>
                      <a:pt x="50" y="0"/>
                    </a:cubicBezTo>
                    <a:cubicBezTo>
                      <a:pt x="34" y="0"/>
                      <a:pt x="21" y="13"/>
                      <a:pt x="21" y="29"/>
                    </a:cubicBezTo>
                    <a:cubicBezTo>
                      <a:pt x="0" y="29"/>
                      <a:pt x="0" y="29"/>
                      <a:pt x="0" y="29"/>
                    </a:cubicBezTo>
                    <a:cubicBezTo>
                      <a:pt x="0" y="65"/>
                      <a:pt x="0" y="65"/>
                      <a:pt x="0" y="65"/>
                    </a:cubicBezTo>
                    <a:cubicBezTo>
                      <a:pt x="101" y="65"/>
                      <a:pt x="101" y="65"/>
                      <a:pt x="101" y="65"/>
                    </a:cubicBezTo>
                    <a:lnTo>
                      <a:pt x="101" y="29"/>
                    </a:lnTo>
                    <a:close/>
                  </a:path>
                </a:pathLst>
              </a:custGeom>
              <a:grpFill/>
              <a:ln>
                <a:noFill/>
              </a:ln>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31" name="Rectangle 278"/>
              <p:cNvSpPr>
                <a:spLocks noChangeArrowheads="1"/>
              </p:cNvSpPr>
              <p:nvPr/>
            </p:nvSpPr>
            <p:spPr bwMode="auto">
              <a:xfrm>
                <a:off x="8123797" y="5837484"/>
                <a:ext cx="244874" cy="32291"/>
              </a:xfrm>
              <a:prstGeom prst="rect">
                <a:avLst/>
              </a:prstGeom>
              <a:grpFill/>
              <a:ln>
                <a:noFill/>
              </a:ln>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32" name="Rectangle 279"/>
              <p:cNvSpPr>
                <a:spLocks noChangeArrowheads="1"/>
              </p:cNvSpPr>
              <p:nvPr/>
            </p:nvSpPr>
            <p:spPr bwMode="auto">
              <a:xfrm>
                <a:off x="8123797" y="5914175"/>
                <a:ext cx="244874" cy="32291"/>
              </a:xfrm>
              <a:prstGeom prst="rect">
                <a:avLst/>
              </a:prstGeom>
              <a:grpFill/>
              <a:ln>
                <a:noFill/>
              </a:ln>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33" name="Rectangle 280"/>
              <p:cNvSpPr>
                <a:spLocks noChangeArrowheads="1"/>
              </p:cNvSpPr>
              <p:nvPr/>
            </p:nvSpPr>
            <p:spPr bwMode="auto">
              <a:xfrm>
                <a:off x="8123797" y="5992211"/>
                <a:ext cx="244874" cy="29600"/>
              </a:xfrm>
              <a:prstGeom prst="rect">
                <a:avLst/>
              </a:prstGeom>
              <a:grpFill/>
              <a:ln>
                <a:noFill/>
              </a:ln>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sp>
            <p:nvSpPr>
              <p:cNvPr id="34" name="Rectangle 281"/>
              <p:cNvSpPr>
                <a:spLocks noChangeArrowheads="1"/>
              </p:cNvSpPr>
              <p:nvPr/>
            </p:nvSpPr>
            <p:spPr bwMode="auto">
              <a:xfrm>
                <a:off x="8123797" y="6068903"/>
                <a:ext cx="244874" cy="29600"/>
              </a:xfrm>
              <a:prstGeom prst="rect">
                <a:avLst/>
              </a:prstGeom>
              <a:grpFill/>
              <a:ln>
                <a:noFill/>
              </a:ln>
            </p:spPr>
            <p:txBody>
              <a:bodyPr vert="horz" wrap="square" lIns="91440" tIns="45720" rIns="91440" bIns="45720" numCol="1" anchor="t" anchorCtr="0" compatLnSpc="1"/>
              <a:lstStyle/>
              <a:p>
                <a:pPr>
                  <a:defRPr/>
                </a:pPr>
                <a:endParaRPr lang="en-US" kern="0">
                  <a:solidFill>
                    <a:sysClr val="windowText" lastClr="000000"/>
                  </a:solidFill>
                  <a:latin typeface="微软雅黑" panose="020B0503020204020204" pitchFamily="34" charset="-122"/>
                  <a:ea typeface="微软雅黑" panose="020B0503020204020204" pitchFamily="34" charset="-122"/>
                </a:endParaRPr>
              </a:p>
            </p:txBody>
          </p:sp>
        </p:grpSp>
        <p:sp>
          <p:nvSpPr>
            <p:cNvPr id="28" name="矩形 27"/>
            <p:cNvSpPr/>
            <p:nvPr/>
          </p:nvSpPr>
          <p:spPr>
            <a:xfrm>
              <a:off x="6131448" y="3168548"/>
              <a:ext cx="1560347" cy="369332"/>
            </a:xfrm>
            <a:prstGeom prst="rect">
              <a:avLst/>
            </a:prstGeom>
          </p:spPr>
          <p:txBody>
            <a:bodyPr wrap="square">
              <a:spAutoFit/>
            </a:bodyPr>
            <a:lstStyle/>
            <a:p>
              <a:pPr algn="ctr">
                <a:spcBef>
                  <a:spcPts val="600"/>
                </a:spcBef>
                <a:defRPr/>
              </a:pPr>
              <a:r>
                <a:rPr lang="zh-CN" altLang="en-US" kern="0" dirty="0">
                  <a:solidFill>
                    <a:sysClr val="window" lastClr="FFFFFF"/>
                  </a:solidFill>
                  <a:latin typeface="微软雅黑" panose="020B0503020204020204" pitchFamily="34" charset="-122"/>
                  <a:ea typeface="微软雅黑" panose="020B0503020204020204" pitchFamily="34" charset="-122"/>
                </a:rPr>
                <a:t>阶段三</a:t>
              </a:r>
              <a:endParaRPr lang="en-US" altLang="zh-CN"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8415805" y="1484785"/>
            <a:ext cx="2206286" cy="2206286"/>
            <a:chOff x="7765026" y="1818284"/>
            <a:chExt cx="2206286" cy="2206286"/>
          </a:xfrm>
        </p:grpSpPr>
        <p:sp>
          <p:nvSpPr>
            <p:cNvPr id="36" name="Teardrop 53"/>
            <p:cNvSpPr/>
            <p:nvPr/>
          </p:nvSpPr>
          <p:spPr>
            <a:xfrm rot="2700000">
              <a:off x="7765026" y="1818284"/>
              <a:ext cx="2206286" cy="2206286"/>
            </a:xfrm>
            <a:prstGeom prst="teardrop">
              <a:avLst/>
            </a:prstGeom>
            <a:solidFill>
              <a:sysClr val="windowText" lastClr="000000">
                <a:lumMod val="65000"/>
                <a:lumOff val="35000"/>
                <a:alpha val="9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37" name="组合 36"/>
            <p:cNvGrpSpPr/>
            <p:nvPr/>
          </p:nvGrpSpPr>
          <p:grpSpPr>
            <a:xfrm>
              <a:off x="8584939" y="2325564"/>
              <a:ext cx="568121" cy="733003"/>
              <a:chOff x="9501547" y="5685447"/>
              <a:chExt cx="426510" cy="550293"/>
            </a:xfrm>
            <a:solidFill>
              <a:sysClr val="window" lastClr="FFFFFF"/>
            </a:solidFill>
          </p:grpSpPr>
          <p:sp>
            <p:nvSpPr>
              <p:cNvPr id="39" name="Freeform 282"/>
              <p:cNvSpPr>
                <a:spLocks noEditPoints="1"/>
              </p:cNvSpPr>
              <p:nvPr/>
            </p:nvSpPr>
            <p:spPr bwMode="auto">
              <a:xfrm>
                <a:off x="9501547" y="5685447"/>
                <a:ext cx="426510" cy="550293"/>
              </a:xfrm>
              <a:custGeom>
                <a:avLst/>
                <a:gdLst>
                  <a:gd name="T0" fmla="*/ 166 w 202"/>
                  <a:gd name="T1" fmla="*/ 0 h 260"/>
                  <a:gd name="T2" fmla="*/ 36 w 202"/>
                  <a:gd name="T3" fmla="*/ 0 h 260"/>
                  <a:gd name="T4" fmla="*/ 0 w 202"/>
                  <a:gd name="T5" fmla="*/ 36 h 260"/>
                  <a:gd name="T6" fmla="*/ 0 w 202"/>
                  <a:gd name="T7" fmla="*/ 224 h 260"/>
                  <a:gd name="T8" fmla="*/ 36 w 202"/>
                  <a:gd name="T9" fmla="*/ 260 h 260"/>
                  <a:gd name="T10" fmla="*/ 166 w 202"/>
                  <a:gd name="T11" fmla="*/ 260 h 260"/>
                  <a:gd name="T12" fmla="*/ 202 w 202"/>
                  <a:gd name="T13" fmla="*/ 224 h 260"/>
                  <a:gd name="T14" fmla="*/ 202 w 202"/>
                  <a:gd name="T15" fmla="*/ 36 h 260"/>
                  <a:gd name="T16" fmla="*/ 166 w 202"/>
                  <a:gd name="T17" fmla="*/ 0 h 260"/>
                  <a:gd name="T18" fmla="*/ 181 w 202"/>
                  <a:gd name="T19" fmla="*/ 224 h 260"/>
                  <a:gd name="T20" fmla="*/ 166 w 202"/>
                  <a:gd name="T21" fmla="*/ 239 h 260"/>
                  <a:gd name="T22" fmla="*/ 36 w 202"/>
                  <a:gd name="T23" fmla="*/ 239 h 260"/>
                  <a:gd name="T24" fmla="*/ 22 w 202"/>
                  <a:gd name="T25" fmla="*/ 224 h 260"/>
                  <a:gd name="T26" fmla="*/ 22 w 202"/>
                  <a:gd name="T27" fmla="*/ 36 h 260"/>
                  <a:gd name="T28" fmla="*/ 36 w 202"/>
                  <a:gd name="T29" fmla="*/ 22 h 260"/>
                  <a:gd name="T30" fmla="*/ 166 w 202"/>
                  <a:gd name="T31" fmla="*/ 22 h 260"/>
                  <a:gd name="T32" fmla="*/ 181 w 202"/>
                  <a:gd name="T33" fmla="*/ 36 h 260"/>
                  <a:gd name="T34" fmla="*/ 181 w 202"/>
                  <a:gd name="T3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60">
                    <a:moveTo>
                      <a:pt x="166" y="0"/>
                    </a:moveTo>
                    <a:cubicBezTo>
                      <a:pt x="36" y="0"/>
                      <a:pt x="36" y="0"/>
                      <a:pt x="36" y="0"/>
                    </a:cubicBezTo>
                    <a:cubicBezTo>
                      <a:pt x="16" y="0"/>
                      <a:pt x="0" y="16"/>
                      <a:pt x="0" y="36"/>
                    </a:cubicBezTo>
                    <a:cubicBezTo>
                      <a:pt x="0" y="224"/>
                      <a:pt x="0" y="224"/>
                      <a:pt x="0" y="224"/>
                    </a:cubicBezTo>
                    <a:cubicBezTo>
                      <a:pt x="0" y="244"/>
                      <a:pt x="16" y="260"/>
                      <a:pt x="36" y="260"/>
                    </a:cubicBezTo>
                    <a:cubicBezTo>
                      <a:pt x="166" y="260"/>
                      <a:pt x="166" y="260"/>
                      <a:pt x="166" y="260"/>
                    </a:cubicBezTo>
                    <a:cubicBezTo>
                      <a:pt x="186" y="260"/>
                      <a:pt x="202" y="244"/>
                      <a:pt x="202" y="224"/>
                    </a:cubicBezTo>
                    <a:cubicBezTo>
                      <a:pt x="202" y="36"/>
                      <a:pt x="202" y="36"/>
                      <a:pt x="202" y="36"/>
                    </a:cubicBezTo>
                    <a:cubicBezTo>
                      <a:pt x="202" y="16"/>
                      <a:pt x="186" y="0"/>
                      <a:pt x="166" y="0"/>
                    </a:cubicBezTo>
                    <a:close/>
                    <a:moveTo>
                      <a:pt x="181" y="224"/>
                    </a:moveTo>
                    <a:cubicBezTo>
                      <a:pt x="181" y="232"/>
                      <a:pt x="174" y="239"/>
                      <a:pt x="166" y="239"/>
                    </a:cubicBezTo>
                    <a:cubicBezTo>
                      <a:pt x="36" y="239"/>
                      <a:pt x="36" y="239"/>
                      <a:pt x="36" y="239"/>
                    </a:cubicBezTo>
                    <a:cubicBezTo>
                      <a:pt x="28" y="239"/>
                      <a:pt x="22" y="232"/>
                      <a:pt x="22" y="224"/>
                    </a:cubicBezTo>
                    <a:cubicBezTo>
                      <a:pt x="22" y="36"/>
                      <a:pt x="22" y="36"/>
                      <a:pt x="22" y="36"/>
                    </a:cubicBezTo>
                    <a:cubicBezTo>
                      <a:pt x="22" y="28"/>
                      <a:pt x="28" y="22"/>
                      <a:pt x="36" y="22"/>
                    </a:cubicBezTo>
                    <a:cubicBezTo>
                      <a:pt x="166" y="22"/>
                      <a:pt x="166" y="22"/>
                      <a:pt x="166" y="22"/>
                    </a:cubicBezTo>
                    <a:cubicBezTo>
                      <a:pt x="174" y="22"/>
                      <a:pt x="181" y="28"/>
                      <a:pt x="181" y="36"/>
                    </a:cubicBezTo>
                    <a:lnTo>
                      <a:pt x="181" y="224"/>
                    </a:ln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0" name="Freeform 283"/>
              <p:cNvSpPr>
                <a:spLocks noEditPoints="1"/>
              </p:cNvSpPr>
              <p:nvPr/>
            </p:nvSpPr>
            <p:spPr bwMode="auto">
              <a:xfrm>
                <a:off x="9576893" y="5762138"/>
                <a:ext cx="274474" cy="367310"/>
              </a:xfrm>
              <a:custGeom>
                <a:avLst/>
                <a:gdLst>
                  <a:gd name="T0" fmla="*/ 0 w 204"/>
                  <a:gd name="T1" fmla="*/ 273 h 273"/>
                  <a:gd name="T2" fmla="*/ 204 w 204"/>
                  <a:gd name="T3" fmla="*/ 273 h 273"/>
                  <a:gd name="T4" fmla="*/ 204 w 204"/>
                  <a:gd name="T5" fmla="*/ 0 h 273"/>
                  <a:gd name="T6" fmla="*/ 0 w 204"/>
                  <a:gd name="T7" fmla="*/ 0 h 273"/>
                  <a:gd name="T8" fmla="*/ 0 w 204"/>
                  <a:gd name="T9" fmla="*/ 273 h 273"/>
                  <a:gd name="T10" fmla="*/ 11 w 204"/>
                  <a:gd name="T11" fmla="*/ 11 h 273"/>
                  <a:gd name="T12" fmla="*/ 193 w 204"/>
                  <a:gd name="T13" fmla="*/ 11 h 273"/>
                  <a:gd name="T14" fmla="*/ 193 w 204"/>
                  <a:gd name="T15" fmla="*/ 262 h 273"/>
                  <a:gd name="T16" fmla="*/ 11 w 204"/>
                  <a:gd name="T17" fmla="*/ 262 h 273"/>
                  <a:gd name="T18" fmla="*/ 11 w 204"/>
                  <a:gd name="T19"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73">
                    <a:moveTo>
                      <a:pt x="0" y="273"/>
                    </a:moveTo>
                    <a:lnTo>
                      <a:pt x="204" y="273"/>
                    </a:lnTo>
                    <a:lnTo>
                      <a:pt x="204" y="0"/>
                    </a:lnTo>
                    <a:lnTo>
                      <a:pt x="0" y="0"/>
                    </a:lnTo>
                    <a:lnTo>
                      <a:pt x="0" y="273"/>
                    </a:lnTo>
                    <a:close/>
                    <a:moveTo>
                      <a:pt x="11" y="11"/>
                    </a:moveTo>
                    <a:lnTo>
                      <a:pt x="193" y="11"/>
                    </a:lnTo>
                    <a:lnTo>
                      <a:pt x="193" y="262"/>
                    </a:lnTo>
                    <a:lnTo>
                      <a:pt x="11" y="262"/>
                    </a:lnTo>
                    <a:lnTo>
                      <a:pt x="11" y="11"/>
                    </a:ln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41" name="Rectangle 284"/>
              <p:cNvSpPr>
                <a:spLocks noChangeArrowheads="1"/>
              </p:cNvSpPr>
              <p:nvPr/>
            </p:nvSpPr>
            <p:spPr bwMode="auto">
              <a:xfrm>
                <a:off x="9699330" y="6144248"/>
                <a:ext cx="29600" cy="32291"/>
              </a:xfrm>
              <a:prstGeom prst="rect">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38" name="矩形 37"/>
            <p:cNvSpPr/>
            <p:nvPr/>
          </p:nvSpPr>
          <p:spPr>
            <a:xfrm>
              <a:off x="8099517" y="3168548"/>
              <a:ext cx="1560347" cy="369332"/>
            </a:xfrm>
            <a:prstGeom prst="rect">
              <a:avLst/>
            </a:prstGeom>
          </p:spPr>
          <p:txBody>
            <a:bodyPr wrap="square">
              <a:spAutoFit/>
            </a:bodyPr>
            <a:lstStyle/>
            <a:p>
              <a:pPr marL="0" marR="0" lvl="0" indent="0" algn="ctr" defTabSz="914400" eaLnBrk="1" fontAlgn="auto" latinLnBrk="0" hangingPunct="1">
                <a:lnSpc>
                  <a:spcPct val="100000"/>
                </a:lnSpc>
                <a:spcBef>
                  <a:spcPts val="600"/>
                </a:spcBef>
                <a:spcAft>
                  <a:spcPts val="0"/>
                </a:spcAft>
                <a:buClrTx/>
                <a:buSzTx/>
                <a:buFontTx/>
                <a:buNone/>
                <a:defRPr/>
              </a:pPr>
              <a:r>
                <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阶段四</a:t>
              </a:r>
              <a:endPar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42" name="矩形 41"/>
          <p:cNvSpPr/>
          <p:nvPr/>
        </p:nvSpPr>
        <p:spPr>
          <a:xfrm>
            <a:off x="1341880" y="4679677"/>
            <a:ext cx="9772240" cy="1497654"/>
          </a:xfrm>
          <a:prstGeom prst="rect">
            <a:avLst/>
          </a:prstGeom>
        </p:spPr>
        <p:txBody>
          <a:bodyPr wrap="square">
            <a:spAutoFit/>
          </a:bodyPr>
          <a:lstStyle/>
          <a:p>
            <a:pPr>
              <a:lnSpc>
                <a:spcPct val="130000"/>
              </a:lnSpc>
              <a:spcBef>
                <a:spcPts val="600"/>
              </a:spcBef>
            </a:pPr>
            <a:r>
              <a:rPr lang="zh-CN" altLang="en-US" dirty="0">
                <a:solidFill>
                  <a:srgbClr val="024282"/>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47" name="矩形 46"/>
          <p:cNvSpPr/>
          <p:nvPr/>
        </p:nvSpPr>
        <p:spPr>
          <a:xfrm>
            <a:off x="4150192" y="4103613"/>
            <a:ext cx="3706929" cy="523220"/>
          </a:xfrm>
          <a:prstGeom prst="rect">
            <a:avLst/>
          </a:prstGeom>
        </p:spPr>
        <p:txBody>
          <a:bodyPr wrap="square">
            <a:spAutoFit/>
          </a:bodyPr>
          <a:lstStyle/>
          <a:p>
            <a:pPr algn="ctr">
              <a:spcBef>
                <a:spcPts val="600"/>
              </a:spcBef>
              <a:defRPr/>
            </a:pPr>
            <a:r>
              <a:rPr lang="zh-CN" altLang="en-US" sz="2800" b="1" kern="0" dirty="0">
                <a:solidFill>
                  <a:srgbClr val="024282"/>
                </a:solidFill>
                <a:latin typeface="微软雅黑" panose="020B0503020204020204" pitchFamily="34" charset="-122"/>
                <a:ea typeface="微软雅黑" panose="020B0503020204020204" pitchFamily="34" charset="-122"/>
                <a:cs typeface="Segoe UI Light 8" panose="020B0502040204020203" pitchFamily="34" charset="0"/>
              </a:rPr>
              <a:t>请在此输入标题</a:t>
            </a:r>
            <a:endParaRPr lang="en-US" altLang="zh-CN" sz="2800" b="1" kern="0" dirty="0">
              <a:solidFill>
                <a:srgbClr val="024282"/>
              </a:solidFill>
              <a:latin typeface="微软雅黑" panose="020B0503020204020204" pitchFamily="34" charset="-122"/>
              <a:ea typeface="微软雅黑" panose="020B0503020204020204" pitchFamily="34" charset="-122"/>
              <a:cs typeface="Segoe UI Light 8"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cxnSp>
        <p:nvCxnSpPr>
          <p:cNvPr id="13" name="直接连接符 12"/>
          <p:cNvCxnSpPr>
            <a:stCxn id="16" idx="7"/>
            <a:endCxn id="18" idx="3"/>
          </p:cNvCxnSpPr>
          <p:nvPr/>
        </p:nvCxnSpPr>
        <p:spPr>
          <a:xfrm flipV="1">
            <a:off x="3503346" y="4757660"/>
            <a:ext cx="1663757" cy="459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8542655" y="4720731"/>
            <a:ext cx="1271621" cy="1271621"/>
          </a:xfrm>
          <a:prstGeom prst="ellipse">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549763" y="1348376"/>
            <a:ext cx="1271621" cy="1271621"/>
          </a:xfrm>
          <a:prstGeom prst="ellipse">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417950" y="4617379"/>
            <a:ext cx="1271621" cy="1271621"/>
          </a:xfrm>
          <a:prstGeom prst="ellipse">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752617" y="2341858"/>
            <a:ext cx="2830288" cy="2830288"/>
          </a:xfrm>
          <a:prstGeom prst="ellipse">
            <a:avLst/>
          </a:prstGeom>
          <a:solidFill>
            <a:srgbClr val="02428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015633" y="2604874"/>
            <a:ext cx="2304256" cy="2304256"/>
          </a:xfrm>
          <a:prstGeom prst="ellipse">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占位符 6"/>
          <p:cNvSpPr txBox="1"/>
          <p:nvPr/>
        </p:nvSpPr>
        <p:spPr>
          <a:xfrm>
            <a:off x="981089" y="1956568"/>
            <a:ext cx="1203466" cy="35110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关键词一</a:t>
            </a:r>
            <a:endParaRPr kumimoji="0" lang="zh-CN" altLang="en-US" sz="20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1" name="文本占位符 7"/>
          <p:cNvSpPr txBox="1"/>
          <p:nvPr/>
        </p:nvSpPr>
        <p:spPr>
          <a:xfrm>
            <a:off x="728828" y="2262956"/>
            <a:ext cx="1455727" cy="3511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0"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关键词详细描述</a:t>
            </a:r>
            <a:endParaRPr kumimoji="0" lang="zh-CN" altLang="en-US" sz="14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2" name="文本占位符 8"/>
          <p:cNvSpPr txBox="1"/>
          <p:nvPr/>
        </p:nvSpPr>
        <p:spPr>
          <a:xfrm>
            <a:off x="977837" y="4902087"/>
            <a:ext cx="1203466" cy="35110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关键词二</a:t>
            </a:r>
            <a:endParaRPr kumimoji="0" lang="zh-CN" altLang="en-US" sz="20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3" name="文本占位符 9"/>
          <p:cNvSpPr txBox="1"/>
          <p:nvPr/>
        </p:nvSpPr>
        <p:spPr>
          <a:xfrm>
            <a:off x="725576" y="5208475"/>
            <a:ext cx="1455727" cy="3511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0"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关键词详细描述</a:t>
            </a:r>
            <a:endParaRPr kumimoji="0" lang="zh-CN" altLang="en-US" sz="14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4" name="文本占位符 10"/>
          <p:cNvSpPr txBox="1"/>
          <p:nvPr/>
        </p:nvSpPr>
        <p:spPr>
          <a:xfrm>
            <a:off x="10066537" y="1697934"/>
            <a:ext cx="1203466" cy="35110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关键词三</a:t>
            </a:r>
            <a:endParaRPr kumimoji="0" lang="zh-CN" altLang="en-US" sz="20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5" name="文本占位符 11"/>
          <p:cNvSpPr txBox="1"/>
          <p:nvPr/>
        </p:nvSpPr>
        <p:spPr>
          <a:xfrm>
            <a:off x="10066537" y="2004322"/>
            <a:ext cx="1455727" cy="3511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0"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关键词详细描述</a:t>
            </a:r>
            <a:endParaRPr kumimoji="0" lang="zh-CN" altLang="en-US" sz="14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26" name="文本占位符 12"/>
          <p:cNvSpPr txBox="1"/>
          <p:nvPr/>
        </p:nvSpPr>
        <p:spPr>
          <a:xfrm>
            <a:off x="10080503" y="5027838"/>
            <a:ext cx="1203466" cy="35110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关键词四</a:t>
            </a:r>
          </a:p>
        </p:txBody>
      </p:sp>
      <p:sp>
        <p:nvSpPr>
          <p:cNvPr id="27" name="文本占位符 13"/>
          <p:cNvSpPr txBox="1"/>
          <p:nvPr/>
        </p:nvSpPr>
        <p:spPr>
          <a:xfrm>
            <a:off x="10080503" y="5334226"/>
            <a:ext cx="1455727" cy="35110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1400" b="0"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关键词详细描述</a:t>
            </a:r>
            <a:endParaRPr kumimoji="0" lang="zh-CN" altLang="en-US" sz="14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6410" y="4865839"/>
            <a:ext cx="774700" cy="774700"/>
          </a:xfrm>
          <a:prstGeom prst="rect">
            <a:avLst/>
          </a:prstGeom>
        </p:spPr>
      </p:pic>
      <p:pic>
        <p:nvPicPr>
          <p:cNvPr id="29" name="图片 28" descr="图片包含 物体&#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1115" y="4969191"/>
            <a:ext cx="774700" cy="774700"/>
          </a:xfrm>
          <a:prstGeom prst="rect">
            <a:avLst/>
          </a:prstGeom>
        </p:spPr>
      </p:pic>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98223" y="1596836"/>
            <a:ext cx="774700" cy="774700"/>
          </a:xfrm>
          <a:prstGeom prst="rect">
            <a:avLst/>
          </a:prstGeom>
        </p:spPr>
      </p:pic>
      <p:grpSp>
        <p:nvGrpSpPr>
          <p:cNvPr id="31" name="组合 30"/>
          <p:cNvGrpSpPr/>
          <p:nvPr/>
        </p:nvGrpSpPr>
        <p:grpSpPr>
          <a:xfrm>
            <a:off x="2332967" y="1554593"/>
            <a:ext cx="1271621" cy="1271621"/>
            <a:chOff x="2332967" y="1554593"/>
            <a:chExt cx="1271621" cy="1271621"/>
          </a:xfrm>
        </p:grpSpPr>
        <p:sp>
          <p:nvSpPr>
            <p:cNvPr id="32" name="椭圆 31"/>
            <p:cNvSpPr/>
            <p:nvPr/>
          </p:nvSpPr>
          <p:spPr>
            <a:xfrm>
              <a:off x="2332967" y="1554593"/>
              <a:ext cx="1271621" cy="1271621"/>
            </a:xfrm>
            <a:prstGeom prst="ellipse">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1427" y="1803053"/>
              <a:ext cx="774700" cy="774700"/>
            </a:xfrm>
            <a:prstGeom prst="rect">
              <a:avLst/>
            </a:prstGeom>
          </p:spPr>
        </p:pic>
      </p:grpSp>
      <p:pic>
        <p:nvPicPr>
          <p:cNvPr id="34" name="图片 3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72461" y="3261702"/>
            <a:ext cx="990600" cy="990600"/>
          </a:xfrm>
          <a:prstGeom prst="rect">
            <a:avLst/>
          </a:prstGeom>
        </p:spPr>
      </p:pic>
      <p:cxnSp>
        <p:nvCxnSpPr>
          <p:cNvPr id="35" name="直接连接符 34"/>
          <p:cNvCxnSpPr>
            <a:stCxn id="18" idx="1"/>
            <a:endCxn id="32" idx="6"/>
          </p:cNvCxnSpPr>
          <p:nvPr/>
        </p:nvCxnSpPr>
        <p:spPr>
          <a:xfrm flipH="1" flipV="1">
            <a:off x="3604588" y="2190404"/>
            <a:ext cx="1562515" cy="56594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18" idx="7"/>
            <a:endCxn id="15" idx="2"/>
          </p:cNvCxnSpPr>
          <p:nvPr/>
        </p:nvCxnSpPr>
        <p:spPr>
          <a:xfrm flipV="1">
            <a:off x="7168419" y="1984187"/>
            <a:ext cx="1381344" cy="77215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18" idx="5"/>
          </p:cNvCxnSpPr>
          <p:nvPr/>
        </p:nvCxnSpPr>
        <p:spPr>
          <a:xfrm>
            <a:off x="7168419" y="4757660"/>
            <a:ext cx="1622696" cy="21153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7892225" y="1340768"/>
            <a:ext cx="3867551" cy="4889404"/>
            <a:chOff x="7569607" y="2038350"/>
            <a:chExt cx="3867551" cy="4889404"/>
          </a:xfrm>
        </p:grpSpPr>
        <p:sp>
          <p:nvSpPr>
            <p:cNvPr id="14" name="矩形 13"/>
            <p:cNvSpPr/>
            <p:nvPr/>
          </p:nvSpPr>
          <p:spPr>
            <a:xfrm>
              <a:off x="7947263" y="2909410"/>
              <a:ext cx="3489895" cy="4018344"/>
            </a:xfrm>
            <a:prstGeom prst="rect">
              <a:avLst/>
            </a:prstGeom>
          </p:spPr>
          <p:txBody>
            <a:bodyPr wrap="square">
              <a:spAutoFit/>
            </a:bodyPr>
            <a:lstStyle/>
            <a:p>
              <a:pPr lvl="0">
                <a:lnSpc>
                  <a:spcPct val="130000"/>
                </a:lnSpc>
                <a:spcBef>
                  <a:spcPts val="600"/>
                </a:spcBef>
              </a:pPr>
              <a:r>
                <a:rPr lang="zh-CN" altLang="en-US" kern="0" dirty="0">
                  <a:solidFill>
                    <a:srgbClr val="024282"/>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15" name="箭头: 五边形 14"/>
            <p:cNvSpPr/>
            <p:nvPr/>
          </p:nvSpPr>
          <p:spPr>
            <a:xfrm>
              <a:off x="8057086" y="2038350"/>
              <a:ext cx="3219450" cy="714375"/>
            </a:xfrm>
            <a:prstGeom prst="homePlate">
              <a:avLst/>
            </a:prstGeom>
            <a:solidFill>
              <a:srgbClr val="0242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16" name="矩形 15"/>
            <p:cNvSpPr/>
            <p:nvPr/>
          </p:nvSpPr>
          <p:spPr>
            <a:xfrm>
              <a:off x="7569607" y="2133927"/>
              <a:ext cx="3706929" cy="523220"/>
            </a:xfrm>
            <a:prstGeom prst="rect">
              <a:avLst/>
            </a:prstGeom>
          </p:spPr>
          <p:txBody>
            <a:bodyPr wrap="square">
              <a:spAutoFit/>
            </a:bodyPr>
            <a:lstStyle/>
            <a:p>
              <a:pPr marL="0" marR="0" lvl="0" indent="0" algn="ctr" defTabSz="914400" eaLnBrk="1" fontAlgn="auto" latinLnBrk="0" hangingPunct="1">
                <a:lnSpc>
                  <a:spcPct val="100000"/>
                </a:lnSpc>
                <a:spcBef>
                  <a:spcPts val="600"/>
                </a:spcBef>
                <a:spcAft>
                  <a:spcPts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Light 8" panose="020B0502040204020203" pitchFamily="34" charset="0"/>
                </a:rPr>
                <a:t>请在此输入标题</a:t>
              </a:r>
              <a:endParaRPr kumimoji="0" lang="en-US" altLang="zh-CN"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grpSp>
        <p:nvGrpSpPr>
          <p:cNvPr id="18" name="组合 17"/>
          <p:cNvGrpSpPr/>
          <p:nvPr/>
        </p:nvGrpSpPr>
        <p:grpSpPr>
          <a:xfrm>
            <a:off x="335725" y="1340768"/>
            <a:ext cx="3867551" cy="4889404"/>
            <a:chOff x="7569607" y="2038350"/>
            <a:chExt cx="3867551" cy="4889404"/>
          </a:xfrm>
        </p:grpSpPr>
        <p:sp>
          <p:nvSpPr>
            <p:cNvPr id="19" name="矩形 18"/>
            <p:cNvSpPr/>
            <p:nvPr/>
          </p:nvSpPr>
          <p:spPr>
            <a:xfrm>
              <a:off x="7947263" y="2909410"/>
              <a:ext cx="3489895" cy="4018344"/>
            </a:xfrm>
            <a:prstGeom prst="rect">
              <a:avLst/>
            </a:prstGeom>
          </p:spPr>
          <p:txBody>
            <a:bodyPr wrap="square">
              <a:spAutoFit/>
            </a:bodyPr>
            <a:lstStyle/>
            <a:p>
              <a:pPr lvl="0">
                <a:lnSpc>
                  <a:spcPct val="130000"/>
                </a:lnSpc>
                <a:spcBef>
                  <a:spcPts val="600"/>
                </a:spcBef>
              </a:pPr>
              <a:r>
                <a:rPr lang="zh-CN" altLang="en-US" kern="0" dirty="0">
                  <a:solidFill>
                    <a:srgbClr val="024282"/>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20" name="箭头: 五边形 19"/>
            <p:cNvSpPr/>
            <p:nvPr/>
          </p:nvSpPr>
          <p:spPr>
            <a:xfrm>
              <a:off x="8057086" y="2038350"/>
              <a:ext cx="3219450" cy="714375"/>
            </a:xfrm>
            <a:prstGeom prst="homePlate">
              <a:avLst/>
            </a:prstGeom>
            <a:solidFill>
              <a:srgbClr val="0242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21" name="矩形 20"/>
            <p:cNvSpPr/>
            <p:nvPr/>
          </p:nvSpPr>
          <p:spPr>
            <a:xfrm>
              <a:off x="7569607" y="2133927"/>
              <a:ext cx="3706929" cy="523220"/>
            </a:xfrm>
            <a:prstGeom prst="rect">
              <a:avLst/>
            </a:prstGeom>
          </p:spPr>
          <p:txBody>
            <a:bodyPr wrap="square">
              <a:spAutoFit/>
            </a:bodyPr>
            <a:lstStyle/>
            <a:p>
              <a:pPr marL="0" marR="0" lvl="0" indent="0" algn="ctr" defTabSz="914400" eaLnBrk="1" fontAlgn="auto" latinLnBrk="0" hangingPunct="1">
                <a:lnSpc>
                  <a:spcPct val="100000"/>
                </a:lnSpc>
                <a:spcBef>
                  <a:spcPts val="600"/>
                </a:spcBef>
                <a:spcAft>
                  <a:spcPts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Light 8" panose="020B0502040204020203" pitchFamily="34" charset="0"/>
                </a:rPr>
                <a:t>请在此输入标题</a:t>
              </a:r>
              <a:endParaRPr kumimoji="0" lang="en-US" altLang="zh-CN"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grpSp>
        <p:nvGrpSpPr>
          <p:cNvPr id="22" name="组合 21"/>
          <p:cNvGrpSpPr/>
          <p:nvPr/>
        </p:nvGrpSpPr>
        <p:grpSpPr>
          <a:xfrm>
            <a:off x="4113975" y="1340768"/>
            <a:ext cx="3867551" cy="4889404"/>
            <a:chOff x="7569607" y="2038350"/>
            <a:chExt cx="3867551" cy="4889404"/>
          </a:xfrm>
        </p:grpSpPr>
        <p:sp>
          <p:nvSpPr>
            <p:cNvPr id="23" name="矩形 22"/>
            <p:cNvSpPr/>
            <p:nvPr/>
          </p:nvSpPr>
          <p:spPr>
            <a:xfrm>
              <a:off x="7947263" y="2909410"/>
              <a:ext cx="3489895" cy="4018344"/>
            </a:xfrm>
            <a:prstGeom prst="rect">
              <a:avLst/>
            </a:prstGeom>
          </p:spPr>
          <p:txBody>
            <a:bodyPr wrap="square">
              <a:spAutoFit/>
            </a:bodyPr>
            <a:lstStyle/>
            <a:p>
              <a:pPr lvl="0">
                <a:lnSpc>
                  <a:spcPct val="130000"/>
                </a:lnSpc>
                <a:spcBef>
                  <a:spcPts val="600"/>
                </a:spcBef>
              </a:pPr>
              <a:r>
                <a:rPr lang="zh-CN" altLang="en-US" kern="0" dirty="0">
                  <a:solidFill>
                    <a:srgbClr val="024282"/>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24" name="箭头: 五边形 23"/>
            <p:cNvSpPr/>
            <p:nvPr/>
          </p:nvSpPr>
          <p:spPr>
            <a:xfrm>
              <a:off x="8057086" y="2038350"/>
              <a:ext cx="3219450" cy="714375"/>
            </a:xfrm>
            <a:prstGeom prst="homePlate">
              <a:avLst/>
            </a:prstGeom>
            <a:solidFill>
              <a:srgbClr val="0242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25" name="矩形 24"/>
            <p:cNvSpPr/>
            <p:nvPr/>
          </p:nvSpPr>
          <p:spPr>
            <a:xfrm>
              <a:off x="7569607" y="2133927"/>
              <a:ext cx="3706929" cy="523220"/>
            </a:xfrm>
            <a:prstGeom prst="rect">
              <a:avLst/>
            </a:prstGeom>
          </p:spPr>
          <p:txBody>
            <a:bodyPr wrap="square">
              <a:spAutoFit/>
            </a:bodyPr>
            <a:lstStyle/>
            <a:p>
              <a:pPr marL="0" marR="0" lvl="0" indent="0" algn="ctr" defTabSz="914400" eaLnBrk="1" fontAlgn="auto" latinLnBrk="0" hangingPunct="1">
                <a:lnSpc>
                  <a:spcPct val="100000"/>
                </a:lnSpc>
                <a:spcBef>
                  <a:spcPts val="600"/>
                </a:spcBef>
                <a:spcAft>
                  <a:spcPts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Light 8" panose="020B0502040204020203" pitchFamily="34" charset="0"/>
                </a:rPr>
                <a:t>请在此输入标题</a:t>
              </a:r>
              <a:endParaRPr kumimoji="0" lang="en-US" altLang="zh-CN"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Segoe UI Light 8" panose="020B0502040204020203"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4" name="平行四边形 13"/>
          <p:cNvSpPr/>
          <p:nvPr/>
        </p:nvSpPr>
        <p:spPr>
          <a:xfrm>
            <a:off x="976344" y="1853457"/>
            <a:ext cx="3607243" cy="3559803"/>
          </a:xfrm>
          <a:prstGeom prst="parallelogram">
            <a:avLst/>
          </a:prstGeom>
          <a:noFill/>
          <a:ln w="12700" cap="flat" cmpd="sng" algn="ctr">
            <a:solidFill>
              <a:srgbClr val="02428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15" name="平行四边形 14"/>
          <p:cNvSpPr/>
          <p:nvPr/>
        </p:nvSpPr>
        <p:spPr>
          <a:xfrm>
            <a:off x="788295" y="1688021"/>
            <a:ext cx="3607243" cy="3559803"/>
          </a:xfrm>
          <a:prstGeom prst="parallelogram">
            <a:avLst/>
          </a:prstGeom>
          <a:solidFill>
            <a:srgbClr val="0242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16" name="文本框 13"/>
          <p:cNvSpPr txBox="1"/>
          <p:nvPr/>
        </p:nvSpPr>
        <p:spPr>
          <a:xfrm>
            <a:off x="1991544" y="1915523"/>
            <a:ext cx="1888594" cy="523220"/>
          </a:xfrm>
          <a:prstGeom prst="rect">
            <a:avLst/>
          </a:prstGeom>
          <a:noFill/>
        </p:spPr>
        <p:txBody>
          <a:bodyPr wrap="square" rtlCol="0">
            <a:spAutoFit/>
          </a:bodyPr>
          <a:lstStyle/>
          <a:p>
            <a:pPr>
              <a:defRPr/>
            </a:pPr>
            <a:r>
              <a:rPr lang="zh-CN" altLang="en-US" sz="2800" b="1" kern="0" dirty="0">
                <a:solidFill>
                  <a:prstClr val="white"/>
                </a:solidFill>
                <a:latin typeface="微软雅黑" panose="020B0503020204020204" pitchFamily="34" charset="-122"/>
                <a:ea typeface="微软雅黑" panose="020B0503020204020204" pitchFamily="34" charset="-122"/>
              </a:rPr>
              <a:t>小标题一</a:t>
            </a:r>
          </a:p>
        </p:txBody>
      </p:sp>
      <p:sp>
        <p:nvSpPr>
          <p:cNvPr id="18" name="平行四边形 17"/>
          <p:cNvSpPr/>
          <p:nvPr/>
        </p:nvSpPr>
        <p:spPr>
          <a:xfrm>
            <a:off x="4373271" y="1853457"/>
            <a:ext cx="3607243" cy="3559803"/>
          </a:xfrm>
          <a:prstGeom prst="parallelogram">
            <a:avLst/>
          </a:prstGeom>
          <a:noFill/>
          <a:ln w="12700" cap="flat" cmpd="sng" algn="ctr">
            <a:solidFill>
              <a:srgbClr val="02428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dirty="0">
              <a:ln>
                <a:noFill/>
              </a:ln>
              <a:solidFill>
                <a:prstClr val="white"/>
              </a:solidFill>
              <a:effectLst/>
              <a:uLnTx/>
              <a:uFillTx/>
              <a:latin typeface="Candara" panose="020E0502030303020204"/>
              <a:ea typeface="华文楷体" panose="02010600040101010101" pitchFamily="2" charset="-122"/>
              <a:cs typeface="+mn-cs"/>
            </a:endParaRPr>
          </a:p>
        </p:txBody>
      </p:sp>
      <p:sp>
        <p:nvSpPr>
          <p:cNvPr id="19" name="平行四边形 18"/>
          <p:cNvSpPr/>
          <p:nvPr/>
        </p:nvSpPr>
        <p:spPr>
          <a:xfrm>
            <a:off x="4185222" y="1688021"/>
            <a:ext cx="3607243" cy="3559803"/>
          </a:xfrm>
          <a:prstGeom prst="parallelogram">
            <a:avLst/>
          </a:prstGeom>
          <a:solidFill>
            <a:srgbClr val="0242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20" name="文本框 13"/>
          <p:cNvSpPr txBox="1"/>
          <p:nvPr/>
        </p:nvSpPr>
        <p:spPr>
          <a:xfrm>
            <a:off x="5388470" y="1915523"/>
            <a:ext cx="2025355" cy="523220"/>
          </a:xfrm>
          <a:prstGeom prst="rect">
            <a:avLst/>
          </a:prstGeom>
          <a:noFill/>
        </p:spPr>
        <p:txBody>
          <a:bodyPr wrap="square" rtlCol="0">
            <a:spAutoFit/>
          </a:bodyPr>
          <a:lstStyle/>
          <a:p>
            <a:pPr>
              <a:defRPr/>
            </a:pPr>
            <a:r>
              <a:rPr lang="zh-CN" altLang="en-US" sz="2800" b="1" kern="0" dirty="0">
                <a:solidFill>
                  <a:prstClr val="white"/>
                </a:solidFill>
                <a:latin typeface="微软雅黑" panose="020B0503020204020204" pitchFamily="34" charset="-122"/>
                <a:ea typeface="微软雅黑" panose="020B0503020204020204" pitchFamily="34" charset="-122"/>
              </a:rPr>
              <a:t>小标题二</a:t>
            </a:r>
          </a:p>
        </p:txBody>
      </p:sp>
      <p:sp>
        <p:nvSpPr>
          <p:cNvPr id="21" name="平行四边形 20"/>
          <p:cNvSpPr/>
          <p:nvPr/>
        </p:nvSpPr>
        <p:spPr>
          <a:xfrm>
            <a:off x="7770197" y="1853457"/>
            <a:ext cx="3607243" cy="3559803"/>
          </a:xfrm>
          <a:prstGeom prst="parallelogram">
            <a:avLst/>
          </a:prstGeom>
          <a:noFill/>
          <a:ln w="12700" cap="flat" cmpd="sng" algn="ctr">
            <a:solidFill>
              <a:srgbClr val="024282"/>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22" name="平行四边形 21"/>
          <p:cNvSpPr/>
          <p:nvPr/>
        </p:nvSpPr>
        <p:spPr>
          <a:xfrm>
            <a:off x="7582148" y="1688021"/>
            <a:ext cx="3607243" cy="3559803"/>
          </a:xfrm>
          <a:prstGeom prst="parallelogram">
            <a:avLst/>
          </a:prstGeom>
          <a:solidFill>
            <a:srgbClr val="02428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1800" b="0" i="0" u="none" strike="noStrike" kern="0" cap="none" spc="0" normalizeH="0" baseline="0" noProof="0">
              <a:ln>
                <a:noFill/>
              </a:ln>
              <a:solidFill>
                <a:prstClr val="white"/>
              </a:solidFill>
              <a:effectLst/>
              <a:uLnTx/>
              <a:uFillTx/>
              <a:latin typeface="Candara" panose="020E0502030303020204"/>
              <a:ea typeface="华文楷体" panose="02010600040101010101" pitchFamily="2" charset="-122"/>
              <a:cs typeface="+mn-cs"/>
            </a:endParaRPr>
          </a:p>
        </p:txBody>
      </p:sp>
      <p:sp>
        <p:nvSpPr>
          <p:cNvPr id="23" name="文本框 14"/>
          <p:cNvSpPr txBox="1"/>
          <p:nvPr/>
        </p:nvSpPr>
        <p:spPr>
          <a:xfrm>
            <a:off x="8387411" y="2955756"/>
            <a:ext cx="2038989" cy="2377126"/>
          </a:xfrm>
          <a:prstGeom prst="rect">
            <a:avLst/>
          </a:prstGeom>
          <a:noFill/>
        </p:spPr>
        <p:txBody>
          <a:bodyPr wrap="square" rtlCol="0">
            <a:spAutoFit/>
          </a:bodyPr>
          <a:lstStyle/>
          <a:p>
            <a:pPr>
              <a:lnSpc>
                <a:spcPct val="140000"/>
              </a:lnSpc>
              <a:defRPr/>
            </a:pPr>
            <a:r>
              <a:rPr lang="zh-CN" altLang="en-US" kern="0" dirty="0">
                <a:solidFill>
                  <a:prstClr val="white"/>
                </a:solidFill>
                <a:latin typeface="微软雅黑" panose="020B0503020204020204" pitchFamily="34" charset="-122"/>
                <a:ea typeface="微软雅黑" panose="020B0503020204020204" pitchFamily="34" charset="-122"/>
              </a:rPr>
              <a:t>请在此输入文字请在此输入文字请在此输入文字请在此输入文字请在此输入文字</a:t>
            </a:r>
            <a:endParaRPr lang="en-US" altLang="zh-CN" kern="0" dirty="0">
              <a:solidFill>
                <a:prstClr val="white"/>
              </a:solidFill>
              <a:latin typeface="微软雅黑" panose="020B0503020204020204" pitchFamily="34" charset="-122"/>
              <a:ea typeface="微软雅黑" panose="020B0503020204020204" pitchFamily="34" charset="-122"/>
            </a:endParaRPr>
          </a:p>
          <a:p>
            <a:pPr>
              <a:lnSpc>
                <a:spcPct val="140000"/>
              </a:lnSpc>
              <a:defRPr/>
            </a:pPr>
            <a:endParaRPr lang="en-US" altLang="zh-CN" kern="0" dirty="0">
              <a:solidFill>
                <a:prstClr val="white"/>
              </a:solidFill>
              <a:latin typeface="微软雅黑" panose="020B0503020204020204" pitchFamily="34" charset="-122"/>
              <a:ea typeface="微软雅黑" panose="020B0503020204020204" pitchFamily="34" charset="-122"/>
            </a:endParaRPr>
          </a:p>
        </p:txBody>
      </p:sp>
      <p:sp>
        <p:nvSpPr>
          <p:cNvPr id="24" name="文本框 13"/>
          <p:cNvSpPr txBox="1"/>
          <p:nvPr/>
        </p:nvSpPr>
        <p:spPr>
          <a:xfrm>
            <a:off x="8785397" y="1915523"/>
            <a:ext cx="1852521" cy="523220"/>
          </a:xfrm>
          <a:prstGeom prst="rect">
            <a:avLst/>
          </a:prstGeom>
          <a:noFill/>
        </p:spPr>
        <p:txBody>
          <a:bodyPr wrap="square" rtlCol="0">
            <a:spAutoFit/>
          </a:bodyPr>
          <a:lstStyle/>
          <a:p>
            <a:pPr>
              <a:defRPr/>
            </a:pPr>
            <a:r>
              <a:rPr lang="zh-CN" altLang="en-US" sz="2800" b="1" kern="0" dirty="0">
                <a:solidFill>
                  <a:prstClr val="white"/>
                </a:solidFill>
                <a:latin typeface="微软雅黑" panose="020B0503020204020204" pitchFamily="34" charset="-122"/>
                <a:ea typeface="微软雅黑" panose="020B0503020204020204" pitchFamily="34" charset="-122"/>
              </a:rPr>
              <a:t>小标题三</a:t>
            </a:r>
          </a:p>
        </p:txBody>
      </p:sp>
      <p:sp>
        <p:nvSpPr>
          <p:cNvPr id="25" name="文本框 14"/>
          <p:cNvSpPr txBox="1"/>
          <p:nvPr/>
        </p:nvSpPr>
        <p:spPr>
          <a:xfrm>
            <a:off x="4940882" y="2955756"/>
            <a:ext cx="2024431" cy="2377126"/>
          </a:xfrm>
          <a:prstGeom prst="rect">
            <a:avLst/>
          </a:prstGeom>
          <a:noFill/>
        </p:spPr>
        <p:txBody>
          <a:bodyPr wrap="square" rtlCol="0">
            <a:spAutoFit/>
          </a:bodyPr>
          <a:lstStyle/>
          <a:p>
            <a:pPr>
              <a:lnSpc>
                <a:spcPct val="140000"/>
              </a:lnSpc>
              <a:defRPr/>
            </a:pPr>
            <a:r>
              <a:rPr lang="zh-CN" altLang="en-US" kern="0" dirty="0">
                <a:solidFill>
                  <a:prstClr val="white"/>
                </a:solidFill>
                <a:latin typeface="微软雅黑" panose="020B0503020204020204" pitchFamily="34" charset="-122"/>
                <a:ea typeface="微软雅黑" panose="020B0503020204020204" pitchFamily="34" charset="-122"/>
              </a:rPr>
              <a:t>请在此输入文字请在此输入文字请在此输入文字请在此输入文字请在此输入文字</a:t>
            </a:r>
            <a:endParaRPr lang="en-US" altLang="zh-CN" kern="0" dirty="0">
              <a:solidFill>
                <a:prstClr val="white"/>
              </a:solidFill>
              <a:latin typeface="微软雅黑" panose="020B0503020204020204" pitchFamily="34" charset="-122"/>
              <a:ea typeface="微软雅黑" panose="020B0503020204020204" pitchFamily="34" charset="-122"/>
            </a:endParaRPr>
          </a:p>
          <a:p>
            <a:pPr>
              <a:lnSpc>
                <a:spcPct val="140000"/>
              </a:lnSpc>
              <a:defRPr/>
            </a:pPr>
            <a:endParaRPr lang="en-US" altLang="zh-CN" kern="0" dirty="0">
              <a:solidFill>
                <a:prstClr val="white"/>
              </a:solidFill>
              <a:latin typeface="微软雅黑" panose="020B0503020204020204" pitchFamily="34" charset="-122"/>
              <a:ea typeface="微软雅黑" panose="020B0503020204020204" pitchFamily="34" charset="-122"/>
            </a:endParaRPr>
          </a:p>
        </p:txBody>
      </p:sp>
      <p:sp>
        <p:nvSpPr>
          <p:cNvPr id="26" name="文本框 14"/>
          <p:cNvSpPr txBox="1"/>
          <p:nvPr/>
        </p:nvSpPr>
        <p:spPr>
          <a:xfrm>
            <a:off x="1524674" y="2955756"/>
            <a:ext cx="2148502" cy="2377126"/>
          </a:xfrm>
          <a:prstGeom prst="rect">
            <a:avLst/>
          </a:prstGeom>
          <a:noFill/>
        </p:spPr>
        <p:txBody>
          <a:bodyPr wrap="square" rtlCol="0">
            <a:spAutoFit/>
          </a:bodyPr>
          <a:lstStyle/>
          <a:p>
            <a:pPr>
              <a:lnSpc>
                <a:spcPct val="140000"/>
              </a:lnSpc>
              <a:defRPr/>
            </a:pPr>
            <a:r>
              <a:rPr lang="zh-CN" altLang="en-US" kern="0" dirty="0">
                <a:solidFill>
                  <a:prstClr val="white"/>
                </a:solidFill>
                <a:latin typeface="微软雅黑" panose="020B0503020204020204" pitchFamily="34" charset="-122"/>
                <a:ea typeface="微软雅黑" panose="020B0503020204020204" pitchFamily="34" charset="-122"/>
              </a:rPr>
              <a:t>请在此输入文字请在此输入文字请在此输入文字请在此输入文字请在此输入文字</a:t>
            </a:r>
            <a:endParaRPr lang="en-US" altLang="zh-CN" kern="0" dirty="0">
              <a:solidFill>
                <a:prstClr val="white"/>
              </a:solidFill>
              <a:latin typeface="微软雅黑" panose="020B0503020204020204" pitchFamily="34" charset="-122"/>
              <a:ea typeface="微软雅黑" panose="020B0503020204020204" pitchFamily="34" charset="-122"/>
            </a:endParaRPr>
          </a:p>
          <a:p>
            <a:pPr>
              <a:lnSpc>
                <a:spcPct val="140000"/>
              </a:lnSpc>
              <a:defRPr/>
            </a:pPr>
            <a:endParaRPr lang="en-US" altLang="zh-CN" kern="0"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矩形 12"/>
          <p:cNvSpPr/>
          <p:nvPr/>
        </p:nvSpPr>
        <p:spPr>
          <a:xfrm>
            <a:off x="359521" y="1196752"/>
            <a:ext cx="11472958" cy="4701822"/>
          </a:xfrm>
          <a:prstGeom prst="rect">
            <a:avLst/>
          </a:prstGeom>
          <a:solidFill>
            <a:srgbClr val="36254B">
              <a:alpha val="10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66372" y="1504421"/>
            <a:ext cx="2498818" cy="779295"/>
            <a:chOff x="827467" y="3115218"/>
            <a:chExt cx="1915595" cy="597408"/>
          </a:xfrm>
          <a:solidFill>
            <a:srgbClr val="0675A0"/>
          </a:solidFill>
        </p:grpSpPr>
        <p:sp>
          <p:nvSpPr>
            <p:cNvPr id="15" name="矩形 14"/>
            <p:cNvSpPr/>
            <p:nvPr/>
          </p:nvSpPr>
          <p:spPr>
            <a:xfrm>
              <a:off x="827467" y="3115218"/>
              <a:ext cx="1915595" cy="597408"/>
            </a:xfrm>
            <a:prstGeom prst="rect">
              <a:avLst/>
            </a:prstGeom>
            <a:solidFill>
              <a:srgbClr val="02428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16" name="文本框 4"/>
            <p:cNvSpPr txBox="1"/>
            <p:nvPr/>
          </p:nvSpPr>
          <p:spPr>
            <a:xfrm>
              <a:off x="1280979" y="3260559"/>
              <a:ext cx="1008570" cy="306725"/>
            </a:xfrm>
            <a:prstGeom prst="rect">
              <a:avLst/>
            </a:prstGeom>
            <a:noFill/>
          </p:spPr>
          <p:txBody>
            <a:bodyPr wrap="square" rtlCol="0">
              <a:spAutoFit/>
            </a:bodyPr>
            <a:lstStyle/>
            <a:p>
              <a:pPr algn="ctr">
                <a:defRPr/>
              </a:pPr>
              <a:r>
                <a:rPr lang="zh-CN" altLang="en-US" sz="2000" b="1" kern="0" dirty="0">
                  <a:solidFill>
                    <a:srgbClr val="FFFFFF"/>
                  </a:solidFill>
                  <a:latin typeface="微软雅黑" panose="020B0503020204020204" pitchFamily="34" charset="-122"/>
                  <a:ea typeface="微软雅黑" panose="020B0503020204020204" pitchFamily="34" charset="-122"/>
                </a:rPr>
                <a:t>标题一</a:t>
              </a:r>
            </a:p>
          </p:txBody>
        </p:sp>
      </p:grpSp>
      <p:grpSp>
        <p:nvGrpSpPr>
          <p:cNvPr id="18" name="组合 17"/>
          <p:cNvGrpSpPr/>
          <p:nvPr/>
        </p:nvGrpSpPr>
        <p:grpSpPr>
          <a:xfrm>
            <a:off x="3486193" y="1504421"/>
            <a:ext cx="2498818" cy="779295"/>
            <a:chOff x="3970073" y="2147212"/>
            <a:chExt cx="1915595" cy="597408"/>
          </a:xfrm>
        </p:grpSpPr>
        <p:sp>
          <p:nvSpPr>
            <p:cNvPr id="19" name="矩形 18"/>
            <p:cNvSpPr/>
            <p:nvPr/>
          </p:nvSpPr>
          <p:spPr>
            <a:xfrm>
              <a:off x="3970073" y="2147212"/>
              <a:ext cx="1915595" cy="597408"/>
            </a:xfrm>
            <a:prstGeom prst="rect">
              <a:avLst/>
            </a:prstGeom>
            <a:solidFill>
              <a:srgbClr val="02428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4423585" y="2292553"/>
              <a:ext cx="1008570" cy="306725"/>
            </a:xfrm>
            <a:prstGeom prst="rect">
              <a:avLst/>
            </a:prstGeom>
            <a:noFill/>
          </p:spPr>
          <p:txBody>
            <a:bodyPr wrap="square" rtlCol="0">
              <a:spAutoFit/>
            </a:bodyPr>
            <a:lstStyle/>
            <a:p>
              <a:pPr algn="ctr">
                <a:defRPr/>
              </a:pPr>
              <a:r>
                <a:rPr lang="zh-CN" altLang="en-US" sz="2000" b="1" kern="0" dirty="0">
                  <a:solidFill>
                    <a:srgbClr val="FFFFFF"/>
                  </a:solidFill>
                  <a:latin typeface="微软雅黑" panose="020B0503020204020204" pitchFamily="34" charset="-122"/>
                  <a:ea typeface="微软雅黑" panose="020B0503020204020204" pitchFamily="34" charset="-122"/>
                </a:rPr>
                <a:t>标题二</a:t>
              </a:r>
            </a:p>
          </p:txBody>
        </p:sp>
      </p:grpSp>
      <p:grpSp>
        <p:nvGrpSpPr>
          <p:cNvPr id="21" name="组合 20"/>
          <p:cNvGrpSpPr/>
          <p:nvPr/>
        </p:nvGrpSpPr>
        <p:grpSpPr>
          <a:xfrm>
            <a:off x="6206014" y="1504421"/>
            <a:ext cx="2498818" cy="779295"/>
            <a:chOff x="5534462" y="3115218"/>
            <a:chExt cx="1915595" cy="597408"/>
          </a:xfrm>
          <a:solidFill>
            <a:srgbClr val="C00000"/>
          </a:solidFill>
        </p:grpSpPr>
        <p:sp>
          <p:nvSpPr>
            <p:cNvPr id="22" name="矩形 21"/>
            <p:cNvSpPr/>
            <p:nvPr/>
          </p:nvSpPr>
          <p:spPr>
            <a:xfrm>
              <a:off x="5534462" y="3115218"/>
              <a:ext cx="1915595" cy="597408"/>
            </a:xfrm>
            <a:prstGeom prst="rect">
              <a:avLst/>
            </a:prstGeom>
            <a:solidFill>
              <a:srgbClr val="02428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23" name="文本框 21"/>
            <p:cNvSpPr txBox="1"/>
            <p:nvPr/>
          </p:nvSpPr>
          <p:spPr>
            <a:xfrm>
              <a:off x="5987974" y="3260559"/>
              <a:ext cx="1008570" cy="306725"/>
            </a:xfrm>
            <a:prstGeom prst="rect">
              <a:avLst/>
            </a:prstGeom>
            <a:noFill/>
          </p:spPr>
          <p:txBody>
            <a:bodyPr wrap="square" rtlCol="0">
              <a:spAutoFit/>
            </a:bodyPr>
            <a:lstStyle/>
            <a:p>
              <a:pPr algn="ctr">
                <a:defRPr/>
              </a:pPr>
              <a:r>
                <a:rPr lang="zh-CN" altLang="en-US" sz="2000" b="1" kern="0" dirty="0">
                  <a:solidFill>
                    <a:srgbClr val="FFFFFF"/>
                  </a:solidFill>
                  <a:latin typeface="微软雅黑" panose="020B0503020204020204" pitchFamily="34" charset="-122"/>
                  <a:ea typeface="微软雅黑" panose="020B0503020204020204" pitchFamily="34" charset="-122"/>
                </a:rPr>
                <a:t>标题三</a:t>
              </a:r>
            </a:p>
          </p:txBody>
        </p:sp>
      </p:grpSp>
      <p:grpSp>
        <p:nvGrpSpPr>
          <p:cNvPr id="24" name="组合 23"/>
          <p:cNvGrpSpPr/>
          <p:nvPr/>
        </p:nvGrpSpPr>
        <p:grpSpPr>
          <a:xfrm>
            <a:off x="8925834" y="1504421"/>
            <a:ext cx="2498818" cy="779295"/>
            <a:chOff x="8270100" y="3115218"/>
            <a:chExt cx="1915595" cy="597408"/>
          </a:xfrm>
          <a:solidFill>
            <a:srgbClr val="C00000"/>
          </a:solidFill>
        </p:grpSpPr>
        <p:sp>
          <p:nvSpPr>
            <p:cNvPr id="25" name="矩形 24"/>
            <p:cNvSpPr/>
            <p:nvPr/>
          </p:nvSpPr>
          <p:spPr>
            <a:xfrm>
              <a:off x="8270100" y="3115218"/>
              <a:ext cx="1915595" cy="597408"/>
            </a:xfrm>
            <a:prstGeom prst="rect">
              <a:avLst/>
            </a:prstGeom>
            <a:solidFill>
              <a:srgbClr val="02428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26" name="文本框 22"/>
            <p:cNvSpPr txBox="1"/>
            <p:nvPr/>
          </p:nvSpPr>
          <p:spPr>
            <a:xfrm>
              <a:off x="8723612" y="3260559"/>
              <a:ext cx="1008570" cy="306725"/>
            </a:xfrm>
            <a:prstGeom prst="rect">
              <a:avLst/>
            </a:prstGeom>
            <a:noFill/>
          </p:spPr>
          <p:txBody>
            <a:bodyPr wrap="square" rtlCol="0">
              <a:spAutoFit/>
            </a:bodyPr>
            <a:lstStyle/>
            <a:p>
              <a:pPr algn="ctr">
                <a:defRPr/>
              </a:pPr>
              <a:r>
                <a:rPr lang="zh-CN" altLang="en-US" sz="2000" b="1" kern="0" dirty="0">
                  <a:solidFill>
                    <a:srgbClr val="FFFFFF"/>
                  </a:solidFill>
                  <a:latin typeface="微软雅黑" panose="020B0503020204020204" pitchFamily="34" charset="-122"/>
                  <a:ea typeface="微软雅黑" panose="020B0503020204020204" pitchFamily="34" charset="-122"/>
                </a:rPr>
                <a:t>标题四</a:t>
              </a:r>
            </a:p>
          </p:txBody>
        </p:sp>
      </p:grpSp>
      <p:sp>
        <p:nvSpPr>
          <p:cNvPr id="27" name="矩形 26"/>
          <p:cNvSpPr/>
          <p:nvPr/>
        </p:nvSpPr>
        <p:spPr>
          <a:xfrm>
            <a:off x="785286" y="2464138"/>
            <a:ext cx="2498818" cy="3091536"/>
          </a:xfrm>
          <a:prstGeom prst="rect">
            <a:avLst/>
          </a:prstGeom>
          <a:noFill/>
          <a:ln w="12700" cap="flat" cmpd="sng" algn="ctr">
            <a:solidFill>
              <a:srgbClr val="024282"/>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28" name="矩形 27"/>
          <p:cNvSpPr/>
          <p:nvPr/>
        </p:nvSpPr>
        <p:spPr>
          <a:xfrm>
            <a:off x="3466126" y="2464138"/>
            <a:ext cx="2498818" cy="3091536"/>
          </a:xfrm>
          <a:prstGeom prst="rect">
            <a:avLst/>
          </a:prstGeom>
          <a:noFill/>
          <a:ln w="12700" cap="flat" cmpd="sng" algn="ctr">
            <a:solidFill>
              <a:srgbClr val="024282"/>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6221137" y="2464138"/>
            <a:ext cx="2498818" cy="3091536"/>
          </a:xfrm>
          <a:prstGeom prst="rect">
            <a:avLst/>
          </a:prstGeom>
          <a:noFill/>
          <a:ln w="12700" cap="flat" cmpd="sng" algn="ctr">
            <a:solidFill>
              <a:srgbClr val="024282"/>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30" name="矩形 29"/>
          <p:cNvSpPr/>
          <p:nvPr/>
        </p:nvSpPr>
        <p:spPr>
          <a:xfrm>
            <a:off x="8938947" y="2464138"/>
            <a:ext cx="2498818" cy="3091536"/>
          </a:xfrm>
          <a:prstGeom prst="rect">
            <a:avLst/>
          </a:prstGeom>
          <a:noFill/>
          <a:ln w="12700" cap="flat" cmpd="sng" algn="ctr">
            <a:solidFill>
              <a:srgbClr val="024282"/>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31" name="文本框 24"/>
          <p:cNvSpPr txBox="1"/>
          <p:nvPr/>
        </p:nvSpPr>
        <p:spPr>
          <a:xfrm>
            <a:off x="857114" y="2498708"/>
            <a:ext cx="2602711" cy="3003515"/>
          </a:xfrm>
          <a:prstGeom prst="rect">
            <a:avLst/>
          </a:prstGeom>
          <a:noFill/>
        </p:spPr>
        <p:txBody>
          <a:bodyPr wrap="square" rtlCol="0">
            <a:spAutoFit/>
          </a:bodyPr>
          <a:lstStyle/>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endParaRPr lang="en-US" altLang="zh-CN" sz="1600" kern="0" dirty="0">
              <a:solidFill>
                <a:srgbClr val="06276F"/>
              </a:solidFill>
              <a:latin typeface="微软雅黑" panose="020B0503020204020204" pitchFamily="34" charset="-122"/>
              <a:ea typeface="微软雅黑" panose="020B0503020204020204" pitchFamily="34" charset="-122"/>
            </a:endParaRP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p:txBody>
      </p:sp>
      <p:sp>
        <p:nvSpPr>
          <p:cNvPr id="32" name="文本框 24"/>
          <p:cNvSpPr txBox="1"/>
          <p:nvPr/>
        </p:nvSpPr>
        <p:spPr>
          <a:xfrm>
            <a:off x="3471730" y="2498708"/>
            <a:ext cx="2354694" cy="3003515"/>
          </a:xfrm>
          <a:prstGeom prst="rect">
            <a:avLst/>
          </a:prstGeom>
          <a:noFill/>
        </p:spPr>
        <p:txBody>
          <a:bodyPr wrap="square" rtlCol="0">
            <a:spAutoFit/>
          </a:bodyPr>
          <a:lstStyle/>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endParaRPr lang="en-US" altLang="zh-CN" sz="1600" kern="0" dirty="0">
              <a:solidFill>
                <a:srgbClr val="06276F"/>
              </a:solidFill>
              <a:latin typeface="微软雅黑" panose="020B0503020204020204" pitchFamily="34" charset="-122"/>
              <a:ea typeface="微软雅黑" panose="020B0503020204020204" pitchFamily="34" charset="-122"/>
            </a:endParaRP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p:txBody>
      </p:sp>
      <p:sp>
        <p:nvSpPr>
          <p:cNvPr id="33" name="文本框 24"/>
          <p:cNvSpPr txBox="1"/>
          <p:nvPr/>
        </p:nvSpPr>
        <p:spPr>
          <a:xfrm>
            <a:off x="6226740" y="2498708"/>
            <a:ext cx="2354695" cy="3003515"/>
          </a:xfrm>
          <a:prstGeom prst="rect">
            <a:avLst/>
          </a:prstGeom>
          <a:noFill/>
        </p:spPr>
        <p:txBody>
          <a:bodyPr wrap="square" rtlCol="0">
            <a:spAutoFit/>
          </a:bodyPr>
          <a:lstStyle/>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endParaRPr lang="en-US" altLang="zh-CN" sz="1600" kern="0" dirty="0">
              <a:solidFill>
                <a:srgbClr val="06276F"/>
              </a:solidFill>
              <a:latin typeface="微软雅黑" panose="020B0503020204020204" pitchFamily="34" charset="-122"/>
              <a:ea typeface="微软雅黑" panose="020B0503020204020204" pitchFamily="34" charset="-122"/>
            </a:endParaRP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p:txBody>
      </p:sp>
      <p:sp>
        <p:nvSpPr>
          <p:cNvPr id="34" name="文本框 24"/>
          <p:cNvSpPr txBox="1"/>
          <p:nvPr/>
        </p:nvSpPr>
        <p:spPr>
          <a:xfrm>
            <a:off x="8931437" y="2498708"/>
            <a:ext cx="2403449" cy="3003515"/>
          </a:xfrm>
          <a:prstGeom prst="rect">
            <a:avLst/>
          </a:prstGeom>
          <a:noFill/>
        </p:spPr>
        <p:txBody>
          <a:bodyPr wrap="square" rtlCol="0">
            <a:spAutoFit/>
          </a:bodyPr>
          <a:lstStyle/>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endParaRPr lang="en-US" altLang="zh-CN" sz="1600" kern="0" dirty="0">
              <a:solidFill>
                <a:srgbClr val="06276F"/>
              </a:solidFill>
              <a:latin typeface="微软雅黑" panose="020B0503020204020204" pitchFamily="34" charset="-122"/>
              <a:ea typeface="微软雅黑" panose="020B0503020204020204" pitchFamily="34" charset="-122"/>
            </a:endParaRP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a:p>
            <a:pPr>
              <a:lnSpc>
                <a:spcPct val="150000"/>
              </a:lnSpc>
              <a:defRPr/>
            </a:pPr>
            <a:r>
              <a:rPr lang="zh-CN" altLang="en-US" sz="1600" kern="0" dirty="0">
                <a:solidFill>
                  <a:srgbClr val="06276F"/>
                </a:solidFill>
                <a:latin typeface="微软雅黑" panose="020B0503020204020204" pitchFamily="34" charset="-122"/>
                <a:ea typeface="微软雅黑" panose="020B0503020204020204" pitchFamily="34" charset="-122"/>
              </a:rPr>
              <a:t>请输入文字请输入文字</a:t>
            </a: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1322006" y="3265478"/>
            <a:ext cx="1819616" cy="1819616"/>
            <a:chOff x="1699695" y="2430291"/>
            <a:chExt cx="1819616" cy="1819616"/>
          </a:xfrm>
        </p:grpSpPr>
        <p:sp>
          <p:nvSpPr>
            <p:cNvPr id="14" name="椭圆 13"/>
            <p:cNvSpPr/>
            <p:nvPr/>
          </p:nvSpPr>
          <p:spPr>
            <a:xfrm>
              <a:off x="1870075" y="2600673"/>
              <a:ext cx="1478853" cy="1478853"/>
            </a:xfrm>
            <a:prstGeom prst="ellipse">
              <a:avLst/>
            </a:prstGeom>
            <a:solidFill>
              <a:srgbClr val="024282"/>
            </a:solidFill>
            <a:ln w="12700" cap="flat" cmpd="sng" algn="ctr">
              <a:noFill/>
              <a:prstDash val="solid"/>
              <a:miter lim="800000"/>
            </a:ln>
            <a:effectLst/>
          </p:spPr>
          <p:txBody>
            <a:bodyPr rtlCol="0" anchor="ctr"/>
            <a:lstStyle/>
            <a:p>
              <a:pPr algn="ctr">
                <a:defRPr/>
              </a:pPr>
              <a:r>
                <a:rPr lang="en-US" altLang="zh-CN" sz="3600" kern="0" dirty="0">
                  <a:solidFill>
                    <a:srgbClr val="FFFFFF"/>
                  </a:solidFill>
                  <a:latin typeface="Segoe UI" panose="020B0502040204020203"/>
                  <a:ea typeface="微软雅黑 Light" panose="020B0502040204020203" charset="-122"/>
                </a:rPr>
                <a:t>01</a:t>
              </a:r>
              <a:endParaRPr lang="zh-CN" altLang="en-US" sz="3600" kern="0" dirty="0">
                <a:solidFill>
                  <a:srgbClr val="FFFFFF"/>
                </a:solidFill>
                <a:latin typeface="Segoe UI" panose="020B0502040204020203"/>
                <a:ea typeface="微软雅黑 Light" panose="020B0502040204020203" charset="-122"/>
              </a:endParaRPr>
            </a:p>
          </p:txBody>
        </p:sp>
        <p:sp>
          <p:nvSpPr>
            <p:cNvPr id="15" name="弧形 14"/>
            <p:cNvSpPr/>
            <p:nvPr/>
          </p:nvSpPr>
          <p:spPr>
            <a:xfrm rot="7941625">
              <a:off x="1699695" y="2430291"/>
              <a:ext cx="1819616" cy="1819616"/>
            </a:xfrm>
            <a:prstGeom prst="arc">
              <a:avLst>
                <a:gd name="adj1" fmla="val 14586031"/>
                <a:gd name="adj2" fmla="val 1762864"/>
              </a:avLst>
            </a:prstGeom>
            <a:noFill/>
            <a:ln w="19050" cap="flat" cmpd="sng" algn="ctr">
              <a:solidFill>
                <a:srgbClr val="024282"/>
              </a:solidFill>
              <a:prstDash val="solid"/>
              <a:miter lim="800000"/>
              <a:headEnd type="stealth" w="lg" len="med"/>
            </a:ln>
            <a:effectLst/>
          </p:spPr>
          <p:txBody>
            <a:bodyPr rtlCol="0" anchor="ctr"/>
            <a:lstStyle/>
            <a:p>
              <a:pPr algn="ctr">
                <a:defRPr/>
              </a:pPr>
              <a:endParaRPr lang="zh-CN" altLang="en-US" kern="0" dirty="0">
                <a:solidFill>
                  <a:srgbClr val="EA5504"/>
                </a:solidFill>
                <a:latin typeface="Segoe UI Semilight" panose="020B0402040204020203"/>
                <a:ea typeface="微软雅黑 Light" panose="020B0502040204020203" charset="-122"/>
              </a:endParaRPr>
            </a:p>
          </p:txBody>
        </p:sp>
      </p:grpSp>
      <p:grpSp>
        <p:nvGrpSpPr>
          <p:cNvPr id="16" name="组合 15"/>
          <p:cNvGrpSpPr/>
          <p:nvPr/>
        </p:nvGrpSpPr>
        <p:grpSpPr>
          <a:xfrm>
            <a:off x="4059179" y="1980180"/>
            <a:ext cx="1819616" cy="1819616"/>
            <a:chOff x="1699695" y="2430291"/>
            <a:chExt cx="1819616" cy="1819616"/>
          </a:xfrm>
        </p:grpSpPr>
        <p:sp>
          <p:nvSpPr>
            <p:cNvPr id="18" name="椭圆 17"/>
            <p:cNvSpPr/>
            <p:nvPr/>
          </p:nvSpPr>
          <p:spPr>
            <a:xfrm>
              <a:off x="1870075" y="2600673"/>
              <a:ext cx="1478853" cy="1478853"/>
            </a:xfrm>
            <a:prstGeom prst="ellipse">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rgbClr val="FFFFFF"/>
                  </a:solidFill>
                  <a:effectLst/>
                  <a:uLnTx/>
                  <a:uFillTx/>
                  <a:latin typeface="Segoe UI" panose="020B0502040204020203"/>
                  <a:ea typeface="微软雅黑 Light" panose="020B0502040204020203" charset="-122"/>
                </a:rPr>
                <a:t>02</a:t>
              </a:r>
              <a:endParaRPr kumimoji="0" lang="zh-CN" altLang="en-US" sz="3600" b="0" i="0" u="none" strike="noStrike" kern="0" cap="none" spc="0" normalizeH="0" baseline="0" noProof="0" dirty="0">
                <a:ln>
                  <a:noFill/>
                </a:ln>
                <a:solidFill>
                  <a:srgbClr val="FFFFFF"/>
                </a:solidFill>
                <a:effectLst/>
                <a:uLnTx/>
                <a:uFillTx/>
                <a:latin typeface="Segoe UI" panose="020B0502040204020203"/>
                <a:ea typeface="微软雅黑 Light" panose="020B0502040204020203" charset="-122"/>
              </a:endParaRPr>
            </a:p>
          </p:txBody>
        </p:sp>
        <p:sp>
          <p:nvSpPr>
            <p:cNvPr id="19" name="弧形 18"/>
            <p:cNvSpPr/>
            <p:nvPr/>
          </p:nvSpPr>
          <p:spPr>
            <a:xfrm rot="2784046" flipH="1">
              <a:off x="1699695" y="2430291"/>
              <a:ext cx="1819616" cy="1819616"/>
            </a:xfrm>
            <a:prstGeom prst="arc">
              <a:avLst>
                <a:gd name="adj1" fmla="val 14586031"/>
                <a:gd name="adj2" fmla="val 1762864"/>
              </a:avLst>
            </a:prstGeom>
            <a:noFill/>
            <a:ln w="19050" cap="flat" cmpd="sng" algn="ctr">
              <a:solidFill>
                <a:sysClr val="windowText" lastClr="000000">
                  <a:lumMod val="65000"/>
                  <a:lumOff val="35000"/>
                </a:sysClr>
              </a:solidFill>
              <a:prstDash val="solid"/>
              <a:miter lim="800000"/>
              <a:headEnd type="stealth" w="lg"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rgbClr val="EA5504"/>
                </a:solidFill>
                <a:effectLst/>
                <a:uLnTx/>
                <a:uFillTx/>
                <a:latin typeface="Segoe UI" panose="020B0502040204020203"/>
                <a:ea typeface="微软雅黑 Light" panose="020B0502040204020203" charset="-122"/>
              </a:endParaRPr>
            </a:p>
          </p:txBody>
        </p:sp>
      </p:grpSp>
      <p:grpSp>
        <p:nvGrpSpPr>
          <p:cNvPr id="20" name="组合 19"/>
          <p:cNvGrpSpPr/>
          <p:nvPr/>
        </p:nvGrpSpPr>
        <p:grpSpPr>
          <a:xfrm>
            <a:off x="6549030" y="3095868"/>
            <a:ext cx="1819616" cy="1819616"/>
            <a:chOff x="1699695" y="2430291"/>
            <a:chExt cx="1819616" cy="1819616"/>
          </a:xfrm>
        </p:grpSpPr>
        <p:sp>
          <p:nvSpPr>
            <p:cNvPr id="21" name="椭圆 20"/>
            <p:cNvSpPr/>
            <p:nvPr/>
          </p:nvSpPr>
          <p:spPr>
            <a:xfrm>
              <a:off x="1870075" y="2600673"/>
              <a:ext cx="1478853" cy="1478853"/>
            </a:xfrm>
            <a:prstGeom prst="ellipse">
              <a:avLst/>
            </a:prstGeom>
            <a:solidFill>
              <a:srgbClr val="024282"/>
            </a:solidFill>
            <a:ln w="12700" cap="flat" cmpd="sng" algn="ctr">
              <a:noFill/>
              <a:prstDash val="solid"/>
              <a:miter lim="800000"/>
            </a:ln>
            <a:effectLst/>
          </p:spPr>
          <p:txBody>
            <a:bodyPr rtlCol="0" anchor="ctr"/>
            <a:lstStyle/>
            <a:p>
              <a:pPr algn="ctr">
                <a:defRPr/>
              </a:pPr>
              <a:r>
                <a:rPr lang="en-US" altLang="zh-CN" sz="3600" kern="0" dirty="0">
                  <a:solidFill>
                    <a:srgbClr val="FFFFFF"/>
                  </a:solidFill>
                  <a:latin typeface="Segoe UI" panose="020B0502040204020203"/>
                  <a:ea typeface="微软雅黑 Light" panose="020B0502040204020203" charset="-122"/>
                </a:rPr>
                <a:t>03</a:t>
              </a:r>
              <a:endParaRPr lang="zh-CN" altLang="en-US" sz="3600" kern="0" dirty="0">
                <a:solidFill>
                  <a:srgbClr val="FFFFFF"/>
                </a:solidFill>
                <a:latin typeface="Segoe UI" panose="020B0502040204020203"/>
                <a:ea typeface="微软雅黑 Light" panose="020B0502040204020203" charset="-122"/>
              </a:endParaRPr>
            </a:p>
          </p:txBody>
        </p:sp>
        <p:sp>
          <p:nvSpPr>
            <p:cNvPr id="22" name="弧形 21"/>
            <p:cNvSpPr/>
            <p:nvPr/>
          </p:nvSpPr>
          <p:spPr>
            <a:xfrm rot="7941625">
              <a:off x="1699695" y="2430291"/>
              <a:ext cx="1819616" cy="1819616"/>
            </a:xfrm>
            <a:prstGeom prst="arc">
              <a:avLst>
                <a:gd name="adj1" fmla="val 14586031"/>
                <a:gd name="adj2" fmla="val 1762864"/>
              </a:avLst>
            </a:prstGeom>
            <a:noFill/>
            <a:ln w="19050" cap="flat" cmpd="sng" algn="ctr">
              <a:solidFill>
                <a:srgbClr val="024282"/>
              </a:solidFill>
              <a:prstDash val="solid"/>
              <a:miter lim="800000"/>
              <a:headEnd type="stealth" w="lg" len="med"/>
            </a:ln>
            <a:effectLst/>
          </p:spPr>
          <p:txBody>
            <a:bodyPr rtlCol="0" anchor="ctr"/>
            <a:lstStyle/>
            <a:p>
              <a:pPr algn="ctr">
                <a:defRPr/>
              </a:pPr>
              <a:endParaRPr lang="zh-CN" altLang="en-US" kern="0" dirty="0">
                <a:solidFill>
                  <a:srgbClr val="EA5504"/>
                </a:solidFill>
                <a:latin typeface="Segoe UI Semilight" panose="020B0402040204020203"/>
                <a:ea typeface="微软雅黑 Light" panose="020B0502040204020203" charset="-122"/>
              </a:endParaRPr>
            </a:p>
          </p:txBody>
        </p:sp>
      </p:grpSp>
      <p:grpSp>
        <p:nvGrpSpPr>
          <p:cNvPr id="23" name="组合 22"/>
          <p:cNvGrpSpPr/>
          <p:nvPr/>
        </p:nvGrpSpPr>
        <p:grpSpPr>
          <a:xfrm>
            <a:off x="9133212" y="1957678"/>
            <a:ext cx="1819616" cy="1819616"/>
            <a:chOff x="1699695" y="2430291"/>
            <a:chExt cx="1819616" cy="1819616"/>
          </a:xfrm>
        </p:grpSpPr>
        <p:sp>
          <p:nvSpPr>
            <p:cNvPr id="24" name="椭圆 23"/>
            <p:cNvSpPr/>
            <p:nvPr/>
          </p:nvSpPr>
          <p:spPr>
            <a:xfrm>
              <a:off x="1870075" y="2600673"/>
              <a:ext cx="1478853" cy="1478853"/>
            </a:xfrm>
            <a:prstGeom prst="ellipse">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rgbClr val="FFFFFF"/>
                  </a:solidFill>
                  <a:effectLst/>
                  <a:uLnTx/>
                  <a:uFillTx/>
                  <a:latin typeface="Segoe UI" panose="020B0502040204020203"/>
                  <a:ea typeface="微软雅黑 Light" panose="020B0502040204020203" charset="-122"/>
                </a:rPr>
                <a:t>04</a:t>
              </a:r>
              <a:endParaRPr kumimoji="0" lang="zh-CN" altLang="en-US" sz="3600" b="0" i="0" u="none" strike="noStrike" kern="0" cap="none" spc="0" normalizeH="0" baseline="0" noProof="0" dirty="0">
                <a:ln>
                  <a:noFill/>
                </a:ln>
                <a:solidFill>
                  <a:srgbClr val="FFFFFF"/>
                </a:solidFill>
                <a:effectLst/>
                <a:uLnTx/>
                <a:uFillTx/>
                <a:latin typeface="Segoe UI" panose="020B0502040204020203"/>
                <a:ea typeface="微软雅黑 Light" panose="020B0502040204020203" charset="-122"/>
              </a:endParaRPr>
            </a:p>
          </p:txBody>
        </p:sp>
        <p:sp>
          <p:nvSpPr>
            <p:cNvPr id="25" name="弧形 24"/>
            <p:cNvSpPr/>
            <p:nvPr/>
          </p:nvSpPr>
          <p:spPr>
            <a:xfrm rot="2810902" flipH="1">
              <a:off x="1699695" y="2430291"/>
              <a:ext cx="1819616" cy="1819616"/>
            </a:xfrm>
            <a:prstGeom prst="arc">
              <a:avLst>
                <a:gd name="adj1" fmla="val 14586031"/>
                <a:gd name="adj2" fmla="val 1762864"/>
              </a:avLst>
            </a:prstGeom>
            <a:noFill/>
            <a:ln w="19050" cap="flat" cmpd="sng" algn="ctr">
              <a:solidFill>
                <a:sysClr val="windowText" lastClr="000000">
                  <a:lumMod val="65000"/>
                  <a:lumOff val="35000"/>
                </a:sysClr>
              </a:solidFill>
              <a:prstDash val="solid"/>
              <a:miter lim="800000"/>
              <a:headEnd type="stealth" w="lg"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EA5504"/>
                </a:solidFill>
                <a:effectLst/>
                <a:uLnTx/>
                <a:uFillTx/>
                <a:latin typeface="Segoe UI Semilight" panose="020B0402040204020203"/>
                <a:ea typeface="微软雅黑 Light" panose="020B0502040204020203" charset="-122"/>
              </a:endParaRPr>
            </a:p>
          </p:txBody>
        </p:sp>
      </p:grpSp>
      <p:sp>
        <p:nvSpPr>
          <p:cNvPr id="26" name="文本占位符 50"/>
          <p:cNvSpPr txBox="1"/>
          <p:nvPr/>
        </p:nvSpPr>
        <p:spPr>
          <a:xfrm>
            <a:off x="1463089" y="1974730"/>
            <a:ext cx="1624919" cy="439738"/>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2764A7"/>
                </a:solidFill>
                <a:latin typeface="思源黑体 Bold" panose="020B0800000000000000" pitchFamily="34" charset="-122"/>
                <a:ea typeface="思源黑体 Bold" panose="020B08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2764A7"/>
                </a:solidFill>
                <a:latin typeface="思源黑体 Bold" panose="020B0800000000000000" pitchFamily="34" charset="-122"/>
                <a:ea typeface="思源黑体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2764A7"/>
                </a:solidFill>
                <a:latin typeface="思源黑体 Bold" panose="020B0800000000000000" pitchFamily="34" charset="-122"/>
                <a:ea typeface="思源黑体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a:solidFill>
                  <a:srgbClr val="024282"/>
                </a:solidFill>
                <a:latin typeface="微软雅黑" panose="020B0503020204020204" pitchFamily="34" charset="-122"/>
                <a:ea typeface="微软雅黑" panose="020B0503020204020204" pitchFamily="34" charset="-122"/>
              </a:rPr>
              <a:t>小标题一</a:t>
            </a:r>
          </a:p>
        </p:txBody>
      </p:sp>
      <p:sp>
        <p:nvSpPr>
          <p:cNvPr id="27" name="文本占位符 50"/>
          <p:cNvSpPr txBox="1"/>
          <p:nvPr/>
        </p:nvSpPr>
        <p:spPr>
          <a:xfrm>
            <a:off x="912710" y="2437489"/>
            <a:ext cx="2725677" cy="710298"/>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2764A7"/>
                </a:solidFill>
                <a:latin typeface="思源黑体 Normal" panose="020B0400000000000000" pitchFamily="34" charset="-122"/>
                <a:ea typeface="思源黑体 Normal" panose="020B04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2764A7"/>
                </a:solidFill>
                <a:latin typeface="思源黑体 Bold" panose="020B0800000000000000" pitchFamily="34" charset="-122"/>
                <a:ea typeface="思源黑体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2764A7"/>
                </a:solidFill>
                <a:latin typeface="思源黑体 Bold" panose="020B0800000000000000" pitchFamily="34" charset="-122"/>
                <a:ea typeface="思源黑体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rgbClr val="024282"/>
                </a:solidFill>
                <a:latin typeface="微软雅黑" panose="020B0503020204020204" pitchFamily="34" charset="-122"/>
                <a:ea typeface="微软雅黑" panose="020B0503020204020204" pitchFamily="34" charset="-122"/>
              </a:rPr>
              <a:t>请输入文本请输入文本请输入文本</a:t>
            </a:r>
          </a:p>
        </p:txBody>
      </p:sp>
      <p:sp>
        <p:nvSpPr>
          <p:cNvPr id="28" name="文本占位符 50"/>
          <p:cNvSpPr txBox="1"/>
          <p:nvPr/>
        </p:nvSpPr>
        <p:spPr>
          <a:xfrm>
            <a:off x="6646379" y="1974730"/>
            <a:ext cx="1624919" cy="439738"/>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2764A7"/>
                </a:solidFill>
                <a:latin typeface="思源黑体 Bold" panose="020B0800000000000000" pitchFamily="34" charset="-122"/>
                <a:ea typeface="思源黑体 Bold" panose="020B08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2764A7"/>
                </a:solidFill>
                <a:latin typeface="思源黑体 Bold" panose="020B0800000000000000" pitchFamily="34" charset="-122"/>
                <a:ea typeface="思源黑体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2764A7"/>
                </a:solidFill>
                <a:latin typeface="思源黑体 Bold" panose="020B0800000000000000" pitchFamily="34" charset="-122"/>
                <a:ea typeface="思源黑体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a:solidFill>
                  <a:srgbClr val="024282"/>
                </a:solidFill>
                <a:latin typeface="微软雅黑" panose="020B0503020204020204" pitchFamily="34" charset="-122"/>
                <a:ea typeface="微软雅黑" panose="020B0503020204020204" pitchFamily="34" charset="-122"/>
              </a:rPr>
              <a:t>小标题三</a:t>
            </a:r>
          </a:p>
        </p:txBody>
      </p:sp>
      <p:sp>
        <p:nvSpPr>
          <p:cNvPr id="29" name="文本占位符 50"/>
          <p:cNvSpPr txBox="1"/>
          <p:nvPr/>
        </p:nvSpPr>
        <p:spPr>
          <a:xfrm>
            <a:off x="6096000" y="2437489"/>
            <a:ext cx="2725677" cy="710298"/>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rgbClr val="2764A7"/>
                </a:solidFill>
                <a:latin typeface="思源黑体 Normal" panose="020B0400000000000000" pitchFamily="34" charset="-122"/>
                <a:ea typeface="思源黑体 Normal" panose="020B04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2764A7"/>
                </a:solidFill>
                <a:latin typeface="思源黑体 Bold" panose="020B0800000000000000" pitchFamily="34" charset="-122"/>
                <a:ea typeface="思源黑体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2764A7"/>
                </a:solidFill>
                <a:latin typeface="思源黑体 Bold" panose="020B0800000000000000" pitchFamily="34" charset="-122"/>
                <a:ea typeface="思源黑体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rgbClr val="024282"/>
                </a:solidFill>
                <a:latin typeface="微软雅黑" panose="020B0503020204020204" pitchFamily="34" charset="-122"/>
                <a:ea typeface="微软雅黑" panose="020B0503020204020204" pitchFamily="34" charset="-122"/>
              </a:rPr>
              <a:t>请输入文本请输入文本请输入文本</a:t>
            </a:r>
          </a:p>
        </p:txBody>
      </p:sp>
      <p:sp>
        <p:nvSpPr>
          <p:cNvPr id="30" name="文本占位符 50"/>
          <p:cNvSpPr txBox="1"/>
          <p:nvPr/>
        </p:nvSpPr>
        <p:spPr>
          <a:xfrm>
            <a:off x="4156528" y="4117917"/>
            <a:ext cx="1624919" cy="439738"/>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lumMod val="65000"/>
                    <a:lumOff val="35000"/>
                  </a:schemeClr>
                </a:solidFill>
                <a:latin typeface="思源黑体 Bold" panose="020B0800000000000000" pitchFamily="34" charset="-122"/>
                <a:ea typeface="思源黑体 Bold" panose="020B08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2764A7"/>
                </a:solidFill>
                <a:latin typeface="思源黑体 Bold" panose="020B0800000000000000" pitchFamily="34" charset="-122"/>
                <a:ea typeface="思源黑体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2764A7"/>
                </a:solidFill>
                <a:latin typeface="思源黑体 Bold" panose="020B0800000000000000" pitchFamily="34" charset="-122"/>
                <a:ea typeface="思源黑体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小标题二</a:t>
            </a:r>
          </a:p>
        </p:txBody>
      </p:sp>
      <p:sp>
        <p:nvSpPr>
          <p:cNvPr id="31" name="文本占位符 50"/>
          <p:cNvSpPr txBox="1"/>
          <p:nvPr/>
        </p:nvSpPr>
        <p:spPr>
          <a:xfrm>
            <a:off x="3606149" y="4580676"/>
            <a:ext cx="2725677" cy="710298"/>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lumMod val="65000"/>
                    <a:lumOff val="35000"/>
                  </a:schemeClr>
                </a:solidFill>
                <a:latin typeface="思源黑体 Normal" panose="020B0400000000000000" pitchFamily="34" charset="-122"/>
                <a:ea typeface="思源黑体 Normal" panose="020B04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2764A7"/>
                </a:solidFill>
                <a:latin typeface="思源黑体 Bold" panose="020B0800000000000000" pitchFamily="34" charset="-122"/>
                <a:ea typeface="思源黑体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2764A7"/>
                </a:solidFill>
                <a:latin typeface="思源黑体 Bold" panose="020B0800000000000000" pitchFamily="34" charset="-122"/>
                <a:ea typeface="思源黑体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prstClr val="black">
                    <a:lumMod val="65000"/>
                    <a:lumOff val="35000"/>
                  </a:prstClr>
                </a:solidFill>
                <a:latin typeface="微软雅黑" panose="020B0503020204020204" pitchFamily="34" charset="-122"/>
                <a:ea typeface="微软雅黑" panose="020B0503020204020204" pitchFamily="34" charset="-122"/>
              </a:rPr>
              <a:t>请输入文本请输入文本请输入文本</a:t>
            </a:r>
          </a:p>
        </p:txBody>
      </p:sp>
      <p:sp>
        <p:nvSpPr>
          <p:cNvPr id="32" name="文本占位符 50"/>
          <p:cNvSpPr txBox="1"/>
          <p:nvPr/>
        </p:nvSpPr>
        <p:spPr>
          <a:xfrm>
            <a:off x="9230561" y="4117917"/>
            <a:ext cx="1624919" cy="439738"/>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lumMod val="65000"/>
                    <a:lumOff val="35000"/>
                  </a:schemeClr>
                </a:solidFill>
                <a:latin typeface="思源黑体 Bold" panose="020B0800000000000000" pitchFamily="34" charset="-122"/>
                <a:ea typeface="思源黑体 Bold" panose="020B08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2764A7"/>
                </a:solidFill>
                <a:latin typeface="思源黑体 Bold" panose="020B0800000000000000" pitchFamily="34" charset="-122"/>
                <a:ea typeface="思源黑体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2764A7"/>
                </a:solidFill>
                <a:latin typeface="思源黑体 Bold" panose="020B0800000000000000" pitchFamily="34" charset="-122"/>
                <a:ea typeface="思源黑体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b="1" dirty="0">
                <a:solidFill>
                  <a:prstClr val="black">
                    <a:lumMod val="65000"/>
                    <a:lumOff val="35000"/>
                  </a:prstClr>
                </a:solidFill>
                <a:latin typeface="微软雅黑" panose="020B0503020204020204" pitchFamily="34" charset="-122"/>
                <a:ea typeface="微软雅黑" panose="020B0503020204020204" pitchFamily="34" charset="-122"/>
              </a:rPr>
              <a:t>小标题四</a:t>
            </a:r>
          </a:p>
        </p:txBody>
      </p:sp>
      <p:sp>
        <p:nvSpPr>
          <p:cNvPr id="33" name="文本占位符 50"/>
          <p:cNvSpPr txBox="1"/>
          <p:nvPr/>
        </p:nvSpPr>
        <p:spPr>
          <a:xfrm>
            <a:off x="8680182" y="4580676"/>
            <a:ext cx="2725677" cy="710298"/>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lumMod val="65000"/>
                    <a:lumOff val="35000"/>
                  </a:schemeClr>
                </a:solidFill>
                <a:latin typeface="思源黑体 Normal" panose="020B0400000000000000" pitchFamily="34" charset="-122"/>
                <a:ea typeface="思源黑体 Normal" panose="020B04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2764A7"/>
                </a:solidFill>
                <a:latin typeface="思源黑体 Bold" panose="020B0800000000000000" pitchFamily="34" charset="-122"/>
                <a:ea typeface="思源黑体 Bold" panose="020B08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2764A7"/>
                </a:solidFill>
                <a:latin typeface="思源黑体 Bold" panose="020B0800000000000000" pitchFamily="34" charset="-122"/>
                <a:ea typeface="思源黑体 Bold" panose="020B08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2764A7"/>
                </a:solidFill>
                <a:latin typeface="思源黑体 Bold" panose="020B0800000000000000" pitchFamily="34" charset="-122"/>
                <a:ea typeface="思源黑体 Bold" panose="020B08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prstClr val="black">
                    <a:lumMod val="65000"/>
                    <a:lumOff val="35000"/>
                  </a:prstClr>
                </a:solidFill>
                <a:latin typeface="微软雅黑" panose="020B0503020204020204" pitchFamily="34" charset="-122"/>
                <a:ea typeface="微软雅黑" panose="020B0503020204020204" pitchFamily="34" charset="-122"/>
              </a:rPr>
              <a:t>请输入文本请输入文本请输入文本</a:t>
            </a: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03</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1853072" y="3246898"/>
            <a:ext cx="7302822" cy="6604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请输入本章节标题</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1200329"/>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ADD YOUR TITLE HERE ADD YOUR ADD YOUR TITLE HERE ADD YOUR ADD YOUR TITLE HERE ADD YOUR ADD YOUR TITLE HERE ADD YOUR ADD YOUR TITLE HERE ADD YOUR ADD YOUR TITLE HERE ADD YOUR ADD YOUR TITLE HERE ADD YOUR TITLE HERE </a:t>
            </a:r>
          </a:p>
        </p:txBody>
      </p:sp>
      <p:pic>
        <p:nvPicPr>
          <p:cNvPr id="14" name="图片 13">
            <a:extLst>
              <a:ext uri="{FF2B5EF4-FFF2-40B4-BE49-F238E27FC236}">
                <a16:creationId xmlns:a16="http://schemas.microsoft.com/office/drawing/2014/main" id="{E2A70036-3C24-6FD1-6943-DBF18ECCF2B4}"/>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rcRect/>
          <a:stretch/>
        </p:blipFill>
        <p:spPr>
          <a:xfrm>
            <a:off x="755735" y="779207"/>
            <a:ext cx="5881574" cy="54581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文本占位符 26"/>
          <p:cNvSpPr txBox="1"/>
          <p:nvPr/>
        </p:nvSpPr>
        <p:spPr>
          <a:xfrm>
            <a:off x="1042910" y="1447662"/>
            <a:ext cx="1255880" cy="364236"/>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小标题一</a:t>
            </a:r>
            <a:endParaRPr kumimoji="0" lang="zh-CN" altLang="en-US" sz="20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4" name="文本占位符 27"/>
          <p:cNvSpPr txBox="1"/>
          <p:nvPr/>
        </p:nvSpPr>
        <p:spPr>
          <a:xfrm>
            <a:off x="624080" y="2941472"/>
            <a:ext cx="2378275" cy="2935374"/>
          </a:xfrm>
          <a:prstGeom prst="rect">
            <a:avLst/>
          </a:prstGeom>
        </p:spPr>
        <p:txBody>
          <a:bodyPr vert="horz" lIns="91440" tIns="45720" rIns="91440" bIns="45720" rtlCol="0">
            <a:normAutofit fontScale="92500" lnSpcReduction="20000"/>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sz="16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endPar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endParaRPr>
          </a:p>
        </p:txBody>
      </p:sp>
      <p:sp>
        <p:nvSpPr>
          <p:cNvPr id="15" name="文本占位符 28"/>
          <p:cNvSpPr txBox="1"/>
          <p:nvPr/>
        </p:nvSpPr>
        <p:spPr>
          <a:xfrm>
            <a:off x="3833891" y="1447662"/>
            <a:ext cx="1255880" cy="364236"/>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小标题二</a:t>
            </a:r>
            <a:endParaRPr kumimoji="0" lang="zh-CN" altLang="en-US" sz="20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6" name="文本占位符 29"/>
          <p:cNvSpPr txBox="1"/>
          <p:nvPr/>
        </p:nvSpPr>
        <p:spPr>
          <a:xfrm>
            <a:off x="3415061" y="2941471"/>
            <a:ext cx="2378275" cy="2935367"/>
          </a:xfrm>
          <a:prstGeom prst="rect">
            <a:avLst/>
          </a:prstGeom>
        </p:spPr>
        <p:txBody>
          <a:bodyPr vert="horz" lIns="91440" tIns="45720" rIns="91440" bIns="45720" rtlCol="0">
            <a:normAutofit fontScale="92500" lnSpcReduction="20000"/>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sz="16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endPar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endParaRPr>
          </a:p>
        </p:txBody>
      </p:sp>
      <p:sp>
        <p:nvSpPr>
          <p:cNvPr id="18" name="文本占位符 30"/>
          <p:cNvSpPr txBox="1"/>
          <p:nvPr/>
        </p:nvSpPr>
        <p:spPr>
          <a:xfrm>
            <a:off x="6646986" y="1447662"/>
            <a:ext cx="1255880" cy="364236"/>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小标题三</a:t>
            </a:r>
            <a:endParaRPr kumimoji="0" lang="zh-CN" altLang="en-US" sz="20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sp>
        <p:nvSpPr>
          <p:cNvPr id="19" name="文本占位符 32"/>
          <p:cNvSpPr txBox="1"/>
          <p:nvPr/>
        </p:nvSpPr>
        <p:spPr>
          <a:xfrm>
            <a:off x="9465147" y="1447662"/>
            <a:ext cx="1255880" cy="364236"/>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2000" b="1" i="0" u="none" strike="noStrike" kern="1200" cap="none" spc="0" normalizeH="0" baseline="0" noProof="0">
                <a:ln>
                  <a:noFill/>
                </a:ln>
                <a:solidFill>
                  <a:srgbClr val="024282"/>
                </a:solidFill>
                <a:effectLst/>
                <a:uLnTx/>
                <a:uFillTx/>
                <a:latin typeface="微软雅黑" panose="020B0503020204020204" pitchFamily="34" charset="-122"/>
                <a:ea typeface="微软雅黑" panose="020B0503020204020204" pitchFamily="34" charset="-122"/>
                <a:cs typeface="+mn-cs"/>
              </a:rPr>
              <a:t>小标题四</a:t>
            </a:r>
            <a:endParaRPr kumimoji="0" lang="zh-CN" altLang="en-US" sz="20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endParaRPr>
          </a:p>
        </p:txBody>
      </p:sp>
      <p:cxnSp>
        <p:nvCxnSpPr>
          <p:cNvPr id="20" name="直接箭头连接符 19"/>
          <p:cNvCxnSpPr/>
          <p:nvPr/>
        </p:nvCxnSpPr>
        <p:spPr>
          <a:xfrm>
            <a:off x="491924" y="2399599"/>
            <a:ext cx="11113622" cy="0"/>
          </a:xfrm>
          <a:prstGeom prst="straightConnector1">
            <a:avLst/>
          </a:prstGeom>
          <a:ln w="28575">
            <a:solidFill>
              <a:srgbClr val="024282"/>
            </a:solidFill>
            <a:tailEnd type="triangle"/>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393029" y="2255583"/>
            <a:ext cx="288032" cy="288032"/>
          </a:xfrm>
          <a:prstGeom prst="ellipse">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317815" y="2256178"/>
            <a:ext cx="288032" cy="288032"/>
          </a:xfrm>
          <a:prstGeom prst="ellipse">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7141121" y="2255583"/>
            <a:ext cx="288032" cy="288032"/>
          </a:xfrm>
          <a:prstGeom prst="ellipse">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10065907" y="2255583"/>
            <a:ext cx="288032" cy="288032"/>
          </a:xfrm>
          <a:prstGeom prst="ellipse">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占位符 27"/>
          <p:cNvSpPr txBox="1"/>
          <p:nvPr/>
        </p:nvSpPr>
        <p:spPr>
          <a:xfrm>
            <a:off x="6202451" y="2941898"/>
            <a:ext cx="2378275" cy="2935374"/>
          </a:xfrm>
          <a:prstGeom prst="rect">
            <a:avLst/>
          </a:prstGeom>
        </p:spPr>
        <p:txBody>
          <a:bodyPr vert="horz" lIns="91440" tIns="45720" rIns="91440" bIns="45720" rtlCol="0">
            <a:normAutofit fontScale="92500" lnSpcReduction="20000"/>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sz="16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a:pPr>
            <a:r>
              <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endPar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endParaRPr>
          </a:p>
        </p:txBody>
      </p:sp>
      <p:sp>
        <p:nvSpPr>
          <p:cNvPr id="26" name="文本占位符 29"/>
          <p:cNvSpPr txBox="1"/>
          <p:nvPr/>
        </p:nvSpPr>
        <p:spPr>
          <a:xfrm>
            <a:off x="8993432" y="2941897"/>
            <a:ext cx="2378275" cy="2935367"/>
          </a:xfrm>
          <a:prstGeom prst="rect">
            <a:avLst/>
          </a:prstGeom>
        </p:spPr>
        <p:txBody>
          <a:bodyPr vert="horz" lIns="91440" tIns="45720" rIns="91440" bIns="45720" rtlCol="0">
            <a:normAutofit fontScale="92500" lnSpcReduction="20000"/>
          </a:bodyPr>
          <a:lstStyle>
            <a:lvl1pPr marL="0" marR="0" indent="0" algn="l" defTabSz="914400" rtl="0" eaLnBrk="1" fontAlgn="auto" latinLnBrk="0" hangingPunct="1">
              <a:lnSpc>
                <a:spcPct val="150000"/>
              </a:lnSpc>
              <a:spcBef>
                <a:spcPts val="1000"/>
              </a:spcBef>
              <a:spcAft>
                <a:spcPts val="0"/>
              </a:spcAft>
              <a:buClrTx/>
              <a:buSzTx/>
              <a:buFont typeface="Arial" panose="020B0604020202020204" pitchFamily="34" charset="0"/>
              <a:buNone/>
              <a:defRPr sz="1600" b="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p>
          <a:p>
            <a:pPr lvl="0">
              <a:defRPr/>
            </a:pPr>
            <a:r>
              <a:rPr lang="zh-CN" altLang="en-US" kern="0" dirty="0">
                <a:solidFill>
                  <a:srgbClr val="06276F"/>
                </a:solidFill>
              </a:rPr>
              <a:t>请输入文字请输入文字</a:t>
            </a:r>
            <a:endParaRPr kumimoji="0" lang="zh-CN" altLang="en-US" sz="1600" b="0" i="0" u="none" strike="noStrike" kern="0" cap="none" spc="0" normalizeH="0" baseline="0" noProof="0" dirty="0">
              <a:ln>
                <a:noFill/>
              </a:ln>
              <a:solidFill>
                <a:srgbClr val="06276F"/>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5788306" y="1059352"/>
            <a:ext cx="5493270" cy="4665520"/>
            <a:chOff x="508487" y="248400"/>
            <a:chExt cx="7662957" cy="6508269"/>
          </a:xfrm>
        </p:grpSpPr>
        <p:sp>
          <p:nvSpPr>
            <p:cNvPr id="14" name="939439.625287.753.55.1255">
              <a:hlinkClick r:id="" action="ppaction://macro?name=Slide1.939439.625287.753.55.1255_click" highlightClick="1"/>
              <a:hlinkHover r:id="" action="ppaction://noaction" highlightClick="1"/>
            </p:cNvPr>
            <p:cNvSpPr>
              <a:spLocks noChangeAspect="1"/>
            </p:cNvSpPr>
            <p:nvPr/>
          </p:nvSpPr>
          <p:spPr bwMode="auto">
            <a:xfrm rot="180000">
              <a:off x="5984753" y="6031793"/>
              <a:ext cx="121508" cy="77630"/>
            </a:xfrm>
            <a:custGeom>
              <a:avLst/>
              <a:gdLst>
                <a:gd name="T0" fmla="*/ 4 w 59"/>
                <a:gd name="T1" fmla="*/ 11 h 42"/>
                <a:gd name="T2" fmla="*/ 26 w 59"/>
                <a:gd name="T3" fmla="*/ 17 h 42"/>
                <a:gd name="T4" fmla="*/ 48 w 59"/>
                <a:gd name="T5" fmla="*/ 0 h 42"/>
                <a:gd name="T6" fmla="*/ 58 w 59"/>
                <a:gd name="T7" fmla="*/ 30 h 42"/>
                <a:gd name="T8" fmla="*/ 35 w 59"/>
                <a:gd name="T9" fmla="*/ 41 h 42"/>
                <a:gd name="T10" fmla="*/ 5 w 59"/>
                <a:gd name="T11" fmla="*/ 39 h 42"/>
                <a:gd name="T12" fmla="*/ 0 w 59"/>
                <a:gd name="T13" fmla="*/ 17 h 42"/>
                <a:gd name="T14" fmla="*/ 4 w 59"/>
                <a:gd name="T15" fmla="*/ 11 h 42"/>
                <a:gd name="T16" fmla="*/ 4 w 59"/>
                <a:gd name="T17" fmla="*/ 11 h 42"/>
                <a:gd name="T18" fmla="*/ 4 w 59"/>
                <a:gd name="T19"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42">
                  <a:moveTo>
                    <a:pt x="4" y="11"/>
                  </a:moveTo>
                  <a:lnTo>
                    <a:pt x="26" y="17"/>
                  </a:lnTo>
                  <a:lnTo>
                    <a:pt x="48" y="0"/>
                  </a:lnTo>
                  <a:lnTo>
                    <a:pt x="58" y="30"/>
                  </a:lnTo>
                  <a:lnTo>
                    <a:pt x="35" y="41"/>
                  </a:lnTo>
                  <a:lnTo>
                    <a:pt x="5" y="39"/>
                  </a:lnTo>
                  <a:lnTo>
                    <a:pt x="0" y="17"/>
                  </a:lnTo>
                  <a:lnTo>
                    <a:pt x="4" y="11"/>
                  </a:lnTo>
                  <a:lnTo>
                    <a:pt x="4" y="11"/>
                  </a:lnTo>
                  <a:lnTo>
                    <a:pt x="4" y="11"/>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5" name="海南">
              <a:hlinkClick r:id="" action="ppaction://macro?name=Slide1.海南_click" highlightClick="1"/>
              <a:hlinkHover r:id="" action="ppaction://noaction" highlightClick="1"/>
            </p:cNvPr>
            <p:cNvSpPr>
              <a:spLocks noChangeAspect="1"/>
            </p:cNvSpPr>
            <p:nvPr/>
          </p:nvSpPr>
          <p:spPr bwMode="auto">
            <a:xfrm rot="180000">
              <a:off x="5140100" y="6501594"/>
              <a:ext cx="380949" cy="255075"/>
            </a:xfrm>
            <a:custGeom>
              <a:avLst/>
              <a:gdLst>
                <a:gd name="T0" fmla="*/ 181 w 182"/>
                <a:gd name="T1" fmla="*/ 29 h 166"/>
                <a:gd name="T2" fmla="*/ 148 w 182"/>
                <a:gd name="T3" fmla="*/ 86 h 166"/>
                <a:gd name="T4" fmla="*/ 148 w 182"/>
                <a:gd name="T5" fmla="*/ 112 h 166"/>
                <a:gd name="T6" fmla="*/ 83 w 182"/>
                <a:gd name="T7" fmla="*/ 165 h 166"/>
                <a:gd name="T8" fmla="*/ 14 w 182"/>
                <a:gd name="T9" fmla="*/ 142 h 166"/>
                <a:gd name="T10" fmla="*/ 0 w 182"/>
                <a:gd name="T11" fmla="*/ 93 h 166"/>
                <a:gd name="T12" fmla="*/ 4 w 182"/>
                <a:gd name="T13" fmla="*/ 72 h 166"/>
                <a:gd name="T14" fmla="*/ 41 w 182"/>
                <a:gd name="T15" fmla="*/ 34 h 166"/>
                <a:gd name="T16" fmla="*/ 54 w 182"/>
                <a:gd name="T17" fmla="*/ 24 h 166"/>
                <a:gd name="T18" fmla="*/ 114 w 182"/>
                <a:gd name="T19" fmla="*/ 12 h 166"/>
                <a:gd name="T20" fmla="*/ 142 w 182"/>
                <a:gd name="T21" fmla="*/ 10 h 166"/>
                <a:gd name="T22" fmla="*/ 152 w 182"/>
                <a:gd name="T23" fmla="*/ 0 h 166"/>
                <a:gd name="T24" fmla="*/ 171 w 182"/>
                <a:gd name="T25" fmla="*/ 5 h 166"/>
                <a:gd name="T26" fmla="*/ 181 w 182"/>
                <a:gd name="T27" fmla="*/ 29 h 166"/>
                <a:gd name="T28" fmla="*/ 181 w 182"/>
                <a:gd name="T29" fmla="*/ 29 h 166"/>
                <a:gd name="T30" fmla="*/ 181 w 182"/>
                <a:gd name="T31" fmla="*/ 2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166">
                  <a:moveTo>
                    <a:pt x="181" y="29"/>
                  </a:moveTo>
                  <a:lnTo>
                    <a:pt x="148" y="86"/>
                  </a:lnTo>
                  <a:lnTo>
                    <a:pt x="148" y="112"/>
                  </a:lnTo>
                  <a:lnTo>
                    <a:pt x="83" y="165"/>
                  </a:lnTo>
                  <a:lnTo>
                    <a:pt x="14" y="142"/>
                  </a:lnTo>
                  <a:lnTo>
                    <a:pt x="0" y="93"/>
                  </a:lnTo>
                  <a:lnTo>
                    <a:pt x="4" y="72"/>
                  </a:lnTo>
                  <a:lnTo>
                    <a:pt x="41" y="34"/>
                  </a:lnTo>
                  <a:lnTo>
                    <a:pt x="54" y="24"/>
                  </a:lnTo>
                  <a:lnTo>
                    <a:pt x="114" y="12"/>
                  </a:lnTo>
                  <a:lnTo>
                    <a:pt x="142" y="10"/>
                  </a:lnTo>
                  <a:lnTo>
                    <a:pt x="152" y="0"/>
                  </a:lnTo>
                  <a:lnTo>
                    <a:pt x="171" y="5"/>
                  </a:lnTo>
                  <a:lnTo>
                    <a:pt x="181" y="29"/>
                  </a:lnTo>
                  <a:lnTo>
                    <a:pt x="181" y="29"/>
                  </a:lnTo>
                  <a:lnTo>
                    <a:pt x="181" y="29"/>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6" name="上海">
              <a:hlinkClick r:id="" action="ppaction://macro?name=Slide1.上海_click" highlightClick="1"/>
              <a:hlinkHover r:id="" action="ppaction://noaction" highlightClick="1"/>
            </p:cNvPr>
            <p:cNvSpPr>
              <a:spLocks noChangeAspect="1"/>
            </p:cNvSpPr>
            <p:nvPr/>
          </p:nvSpPr>
          <p:spPr bwMode="auto">
            <a:xfrm rot="180000">
              <a:off x="6943517" y="4264508"/>
              <a:ext cx="121508" cy="155262"/>
            </a:xfrm>
            <a:custGeom>
              <a:avLst/>
              <a:gdLst>
                <a:gd name="T0" fmla="*/ 25 w 62"/>
                <a:gd name="T1" fmla="*/ 64 h 65"/>
                <a:gd name="T2" fmla="*/ 0 w 62"/>
                <a:gd name="T3" fmla="*/ 42 h 65"/>
                <a:gd name="T4" fmla="*/ 11 w 62"/>
                <a:gd name="T5" fmla="*/ 27 h 65"/>
                <a:gd name="T6" fmla="*/ 21 w 62"/>
                <a:gd name="T7" fmla="*/ 0 h 65"/>
                <a:gd name="T8" fmla="*/ 49 w 62"/>
                <a:gd name="T9" fmla="*/ 11 h 65"/>
                <a:gd name="T10" fmla="*/ 61 w 62"/>
                <a:gd name="T11" fmla="*/ 29 h 65"/>
                <a:gd name="T12" fmla="*/ 52 w 62"/>
                <a:gd name="T13" fmla="*/ 43 h 65"/>
                <a:gd name="T14" fmla="*/ 25 w 62"/>
                <a:gd name="T15" fmla="*/ 64 h 65"/>
                <a:gd name="T16" fmla="*/ 25 w 62"/>
                <a:gd name="T17" fmla="*/ 6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5">
                  <a:moveTo>
                    <a:pt x="25" y="64"/>
                  </a:moveTo>
                  <a:lnTo>
                    <a:pt x="0" y="42"/>
                  </a:lnTo>
                  <a:lnTo>
                    <a:pt x="11" y="27"/>
                  </a:lnTo>
                  <a:lnTo>
                    <a:pt x="21" y="0"/>
                  </a:lnTo>
                  <a:lnTo>
                    <a:pt x="49" y="11"/>
                  </a:lnTo>
                  <a:lnTo>
                    <a:pt x="61" y="29"/>
                  </a:lnTo>
                  <a:lnTo>
                    <a:pt x="52" y="43"/>
                  </a:lnTo>
                  <a:lnTo>
                    <a:pt x="25" y="64"/>
                  </a:lnTo>
                  <a:lnTo>
                    <a:pt x="25" y="64"/>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8" name="河南">
              <a:hlinkClick r:id="" action="ppaction://macro?name=Slide1.河南_click" highlightClick="1"/>
              <a:hlinkHover r:id="" action="ppaction://noaction" highlightClick="1"/>
            </p:cNvPr>
            <p:cNvSpPr>
              <a:spLocks noChangeAspect="1"/>
            </p:cNvSpPr>
            <p:nvPr/>
          </p:nvSpPr>
          <p:spPr bwMode="auto">
            <a:xfrm rot="180000">
              <a:off x="5349074" y="3535502"/>
              <a:ext cx="899828" cy="861339"/>
            </a:xfrm>
            <a:custGeom>
              <a:avLst/>
              <a:gdLst>
                <a:gd name="T0" fmla="*/ 50 w 426"/>
                <a:gd name="T1" fmla="*/ 268 h 385"/>
                <a:gd name="T2" fmla="*/ 111 w 426"/>
                <a:gd name="T3" fmla="*/ 322 h 385"/>
                <a:gd name="T4" fmla="*/ 162 w 426"/>
                <a:gd name="T5" fmla="*/ 333 h 385"/>
                <a:gd name="T6" fmla="*/ 208 w 426"/>
                <a:gd name="T7" fmla="*/ 326 h 385"/>
                <a:gd name="T8" fmla="*/ 222 w 426"/>
                <a:gd name="T9" fmla="*/ 333 h 385"/>
                <a:gd name="T10" fmla="*/ 238 w 426"/>
                <a:gd name="T11" fmla="*/ 323 h 385"/>
                <a:gd name="T12" fmla="*/ 249 w 426"/>
                <a:gd name="T13" fmla="*/ 335 h 385"/>
                <a:gd name="T14" fmla="*/ 256 w 426"/>
                <a:gd name="T15" fmla="*/ 354 h 385"/>
                <a:gd name="T16" fmla="*/ 278 w 426"/>
                <a:gd name="T17" fmla="*/ 366 h 385"/>
                <a:gd name="T18" fmla="*/ 307 w 426"/>
                <a:gd name="T19" fmla="*/ 366 h 385"/>
                <a:gd name="T20" fmla="*/ 329 w 426"/>
                <a:gd name="T21" fmla="*/ 384 h 385"/>
                <a:gd name="T22" fmla="*/ 349 w 426"/>
                <a:gd name="T23" fmla="*/ 375 h 385"/>
                <a:gd name="T24" fmla="*/ 364 w 426"/>
                <a:gd name="T25" fmla="*/ 384 h 385"/>
                <a:gd name="T26" fmla="*/ 377 w 426"/>
                <a:gd name="T27" fmla="*/ 359 h 385"/>
                <a:gd name="T28" fmla="*/ 396 w 426"/>
                <a:gd name="T29" fmla="*/ 350 h 385"/>
                <a:gd name="T30" fmla="*/ 399 w 426"/>
                <a:gd name="T31" fmla="*/ 329 h 385"/>
                <a:gd name="T32" fmla="*/ 393 w 426"/>
                <a:gd name="T33" fmla="*/ 292 h 385"/>
                <a:gd name="T34" fmla="*/ 389 w 426"/>
                <a:gd name="T35" fmla="*/ 288 h 385"/>
                <a:gd name="T36" fmla="*/ 370 w 426"/>
                <a:gd name="T37" fmla="*/ 307 h 385"/>
                <a:gd name="T38" fmla="*/ 342 w 426"/>
                <a:gd name="T39" fmla="*/ 285 h 385"/>
                <a:gd name="T40" fmla="*/ 321 w 426"/>
                <a:gd name="T41" fmla="*/ 259 h 385"/>
                <a:gd name="T42" fmla="*/ 342 w 426"/>
                <a:gd name="T43" fmla="*/ 244 h 385"/>
                <a:gd name="T44" fmla="*/ 348 w 426"/>
                <a:gd name="T45" fmla="*/ 219 h 385"/>
                <a:gd name="T46" fmla="*/ 360 w 426"/>
                <a:gd name="T47" fmla="*/ 209 h 385"/>
                <a:gd name="T48" fmla="*/ 358 w 426"/>
                <a:gd name="T49" fmla="*/ 174 h 385"/>
                <a:gd name="T50" fmla="*/ 367 w 426"/>
                <a:gd name="T51" fmla="*/ 168 h 385"/>
                <a:gd name="T52" fmla="*/ 384 w 426"/>
                <a:gd name="T53" fmla="*/ 178 h 385"/>
                <a:gd name="T54" fmla="*/ 396 w 426"/>
                <a:gd name="T55" fmla="*/ 192 h 385"/>
                <a:gd name="T56" fmla="*/ 417 w 426"/>
                <a:gd name="T57" fmla="*/ 178 h 385"/>
                <a:gd name="T58" fmla="*/ 425 w 426"/>
                <a:gd name="T59" fmla="*/ 169 h 385"/>
                <a:gd name="T60" fmla="*/ 421 w 426"/>
                <a:gd name="T61" fmla="*/ 152 h 385"/>
                <a:gd name="T62" fmla="*/ 396 w 426"/>
                <a:gd name="T63" fmla="*/ 137 h 385"/>
                <a:gd name="T64" fmla="*/ 391 w 426"/>
                <a:gd name="T65" fmla="*/ 120 h 385"/>
                <a:gd name="T66" fmla="*/ 344 w 426"/>
                <a:gd name="T67" fmla="*/ 126 h 385"/>
                <a:gd name="T68" fmla="*/ 315 w 426"/>
                <a:gd name="T69" fmla="*/ 101 h 385"/>
                <a:gd name="T70" fmla="*/ 302 w 426"/>
                <a:gd name="T71" fmla="*/ 96 h 385"/>
                <a:gd name="T72" fmla="*/ 302 w 426"/>
                <a:gd name="T73" fmla="*/ 80 h 385"/>
                <a:gd name="T74" fmla="*/ 366 w 426"/>
                <a:gd name="T75" fmla="*/ 7 h 385"/>
                <a:gd name="T76" fmla="*/ 342 w 426"/>
                <a:gd name="T77" fmla="*/ 13 h 385"/>
                <a:gd name="T78" fmla="*/ 328 w 426"/>
                <a:gd name="T79" fmla="*/ 24 h 385"/>
                <a:gd name="T80" fmla="*/ 321 w 426"/>
                <a:gd name="T81" fmla="*/ 15 h 385"/>
                <a:gd name="T82" fmla="*/ 321 w 426"/>
                <a:gd name="T83" fmla="*/ 4 h 385"/>
                <a:gd name="T84" fmla="*/ 310 w 426"/>
                <a:gd name="T85" fmla="*/ 0 h 385"/>
                <a:gd name="T86" fmla="*/ 281 w 426"/>
                <a:gd name="T87" fmla="*/ 12 h 385"/>
                <a:gd name="T88" fmla="*/ 208 w 426"/>
                <a:gd name="T89" fmla="*/ 2 h 385"/>
                <a:gd name="T90" fmla="*/ 203 w 426"/>
                <a:gd name="T91" fmla="*/ 63 h 385"/>
                <a:gd name="T92" fmla="*/ 168 w 426"/>
                <a:gd name="T93" fmla="*/ 91 h 385"/>
                <a:gd name="T94" fmla="*/ 120 w 426"/>
                <a:gd name="T95" fmla="*/ 101 h 385"/>
                <a:gd name="T96" fmla="*/ 54 w 426"/>
                <a:gd name="T97" fmla="*/ 147 h 385"/>
                <a:gd name="T98" fmla="*/ 0 w 426"/>
                <a:gd name="T99" fmla="*/ 161 h 385"/>
                <a:gd name="T100" fmla="*/ 0 w 426"/>
                <a:gd name="T101" fmla="*/ 171 h 385"/>
                <a:gd name="T102" fmla="*/ 50 w 426"/>
                <a:gd name="T103" fmla="*/ 246 h 385"/>
                <a:gd name="T104" fmla="*/ 50 w 426"/>
                <a:gd name="T105" fmla="*/ 268 h 385"/>
                <a:gd name="T106" fmla="*/ 50 w 426"/>
                <a:gd name="T107" fmla="*/ 2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6" h="385">
                  <a:moveTo>
                    <a:pt x="50" y="268"/>
                  </a:moveTo>
                  <a:lnTo>
                    <a:pt x="111" y="322"/>
                  </a:lnTo>
                  <a:lnTo>
                    <a:pt x="162" y="333"/>
                  </a:lnTo>
                  <a:lnTo>
                    <a:pt x="208" y="326"/>
                  </a:lnTo>
                  <a:lnTo>
                    <a:pt x="222" y="333"/>
                  </a:lnTo>
                  <a:lnTo>
                    <a:pt x="238" y="323"/>
                  </a:lnTo>
                  <a:lnTo>
                    <a:pt x="249" y="335"/>
                  </a:lnTo>
                  <a:lnTo>
                    <a:pt x="256" y="354"/>
                  </a:lnTo>
                  <a:lnTo>
                    <a:pt x="278" y="366"/>
                  </a:lnTo>
                  <a:lnTo>
                    <a:pt x="307" y="366"/>
                  </a:lnTo>
                  <a:lnTo>
                    <a:pt x="329" y="384"/>
                  </a:lnTo>
                  <a:lnTo>
                    <a:pt x="349" y="375"/>
                  </a:lnTo>
                  <a:lnTo>
                    <a:pt x="364" y="384"/>
                  </a:lnTo>
                  <a:lnTo>
                    <a:pt x="377" y="359"/>
                  </a:lnTo>
                  <a:lnTo>
                    <a:pt x="396" y="350"/>
                  </a:lnTo>
                  <a:lnTo>
                    <a:pt x="399" y="329"/>
                  </a:lnTo>
                  <a:lnTo>
                    <a:pt x="393" y="292"/>
                  </a:lnTo>
                  <a:lnTo>
                    <a:pt x="389" y="288"/>
                  </a:lnTo>
                  <a:lnTo>
                    <a:pt x="370" y="307"/>
                  </a:lnTo>
                  <a:lnTo>
                    <a:pt x="342" y="285"/>
                  </a:lnTo>
                  <a:lnTo>
                    <a:pt x="321" y="259"/>
                  </a:lnTo>
                  <a:lnTo>
                    <a:pt x="342" y="244"/>
                  </a:lnTo>
                  <a:lnTo>
                    <a:pt x="348" y="219"/>
                  </a:lnTo>
                  <a:lnTo>
                    <a:pt x="360" y="209"/>
                  </a:lnTo>
                  <a:lnTo>
                    <a:pt x="358" y="174"/>
                  </a:lnTo>
                  <a:lnTo>
                    <a:pt x="367" y="168"/>
                  </a:lnTo>
                  <a:lnTo>
                    <a:pt x="384" y="178"/>
                  </a:lnTo>
                  <a:lnTo>
                    <a:pt x="396" y="192"/>
                  </a:lnTo>
                  <a:lnTo>
                    <a:pt x="417" y="178"/>
                  </a:lnTo>
                  <a:lnTo>
                    <a:pt x="425" y="169"/>
                  </a:lnTo>
                  <a:lnTo>
                    <a:pt x="421" y="152"/>
                  </a:lnTo>
                  <a:lnTo>
                    <a:pt x="396" y="137"/>
                  </a:lnTo>
                  <a:lnTo>
                    <a:pt x="391" y="120"/>
                  </a:lnTo>
                  <a:lnTo>
                    <a:pt x="344" y="126"/>
                  </a:lnTo>
                  <a:lnTo>
                    <a:pt x="315" y="101"/>
                  </a:lnTo>
                  <a:lnTo>
                    <a:pt x="302" y="96"/>
                  </a:lnTo>
                  <a:lnTo>
                    <a:pt x="302" y="80"/>
                  </a:lnTo>
                  <a:lnTo>
                    <a:pt x="366" y="7"/>
                  </a:lnTo>
                  <a:lnTo>
                    <a:pt x="342" y="13"/>
                  </a:lnTo>
                  <a:lnTo>
                    <a:pt x="328" y="24"/>
                  </a:lnTo>
                  <a:lnTo>
                    <a:pt x="321" y="15"/>
                  </a:lnTo>
                  <a:lnTo>
                    <a:pt x="321" y="4"/>
                  </a:lnTo>
                  <a:lnTo>
                    <a:pt x="310" y="0"/>
                  </a:lnTo>
                  <a:lnTo>
                    <a:pt x="281" y="12"/>
                  </a:lnTo>
                  <a:lnTo>
                    <a:pt x="208" y="2"/>
                  </a:lnTo>
                  <a:lnTo>
                    <a:pt x="203" y="63"/>
                  </a:lnTo>
                  <a:lnTo>
                    <a:pt x="168" y="91"/>
                  </a:lnTo>
                  <a:lnTo>
                    <a:pt x="120" y="101"/>
                  </a:lnTo>
                  <a:lnTo>
                    <a:pt x="54" y="147"/>
                  </a:lnTo>
                  <a:lnTo>
                    <a:pt x="0" y="161"/>
                  </a:lnTo>
                  <a:lnTo>
                    <a:pt x="0" y="171"/>
                  </a:lnTo>
                  <a:lnTo>
                    <a:pt x="50" y="246"/>
                  </a:lnTo>
                  <a:lnTo>
                    <a:pt x="50" y="268"/>
                  </a:lnTo>
                  <a:lnTo>
                    <a:pt x="50" y="268"/>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9" name="台湾">
              <a:hlinkClick r:id="" action="ppaction://macro?name=Slide1.台湾_click" highlightClick="1"/>
              <a:hlinkHover r:id="" action="ppaction://noaction" highlightClick="1"/>
            </p:cNvPr>
            <p:cNvSpPr>
              <a:spLocks noChangeAspect="1"/>
            </p:cNvSpPr>
            <p:nvPr/>
          </p:nvSpPr>
          <p:spPr bwMode="auto">
            <a:xfrm rot="180000">
              <a:off x="6940356" y="5399666"/>
              <a:ext cx="206896" cy="643231"/>
            </a:xfrm>
            <a:custGeom>
              <a:avLst/>
              <a:gdLst>
                <a:gd name="T0" fmla="*/ 26 w 106"/>
                <a:gd name="T1" fmla="*/ 37 h 289"/>
                <a:gd name="T2" fmla="*/ 29 w 106"/>
                <a:gd name="T3" fmla="*/ 34 h 289"/>
                <a:gd name="T4" fmla="*/ 38 w 106"/>
                <a:gd name="T5" fmla="*/ 17 h 289"/>
                <a:gd name="T6" fmla="*/ 61 w 106"/>
                <a:gd name="T7" fmla="*/ 1 h 289"/>
                <a:gd name="T8" fmla="*/ 67 w 106"/>
                <a:gd name="T9" fmla="*/ 1 h 289"/>
                <a:gd name="T10" fmla="*/ 82 w 106"/>
                <a:gd name="T11" fmla="*/ 5 h 289"/>
                <a:gd name="T12" fmla="*/ 87 w 106"/>
                <a:gd name="T13" fmla="*/ 10 h 289"/>
                <a:gd name="T14" fmla="*/ 97 w 106"/>
                <a:gd name="T15" fmla="*/ 17 h 289"/>
                <a:gd name="T16" fmla="*/ 100 w 106"/>
                <a:gd name="T17" fmla="*/ 29 h 289"/>
                <a:gd name="T18" fmla="*/ 91 w 106"/>
                <a:gd name="T19" fmla="*/ 39 h 289"/>
                <a:gd name="T20" fmla="*/ 91 w 106"/>
                <a:gd name="T21" fmla="*/ 54 h 289"/>
                <a:gd name="T22" fmla="*/ 101 w 106"/>
                <a:gd name="T23" fmla="*/ 73 h 289"/>
                <a:gd name="T24" fmla="*/ 91 w 106"/>
                <a:gd name="T25" fmla="*/ 95 h 289"/>
                <a:gd name="T26" fmla="*/ 96 w 106"/>
                <a:gd name="T27" fmla="*/ 109 h 289"/>
                <a:gd name="T28" fmla="*/ 96 w 106"/>
                <a:gd name="T29" fmla="*/ 118 h 289"/>
                <a:gd name="T30" fmla="*/ 100 w 106"/>
                <a:gd name="T31" fmla="*/ 141 h 289"/>
                <a:gd name="T32" fmla="*/ 104 w 106"/>
                <a:gd name="T33" fmla="*/ 161 h 289"/>
                <a:gd name="T34" fmla="*/ 103 w 106"/>
                <a:gd name="T35" fmla="*/ 178 h 289"/>
                <a:gd name="T36" fmla="*/ 100 w 106"/>
                <a:gd name="T37" fmla="*/ 185 h 289"/>
                <a:gd name="T38" fmla="*/ 97 w 106"/>
                <a:gd name="T39" fmla="*/ 192 h 289"/>
                <a:gd name="T40" fmla="*/ 96 w 106"/>
                <a:gd name="T41" fmla="*/ 196 h 289"/>
                <a:gd name="T42" fmla="*/ 95 w 106"/>
                <a:gd name="T43" fmla="*/ 210 h 289"/>
                <a:gd name="T44" fmla="*/ 90 w 106"/>
                <a:gd name="T45" fmla="*/ 215 h 289"/>
                <a:gd name="T46" fmla="*/ 85 w 106"/>
                <a:gd name="T47" fmla="*/ 227 h 289"/>
                <a:gd name="T48" fmla="*/ 81 w 106"/>
                <a:gd name="T49" fmla="*/ 229 h 289"/>
                <a:gd name="T50" fmla="*/ 78 w 106"/>
                <a:gd name="T51" fmla="*/ 232 h 289"/>
                <a:gd name="T52" fmla="*/ 76 w 106"/>
                <a:gd name="T53" fmla="*/ 253 h 289"/>
                <a:gd name="T54" fmla="*/ 70 w 106"/>
                <a:gd name="T55" fmla="*/ 263 h 289"/>
                <a:gd name="T56" fmla="*/ 73 w 106"/>
                <a:gd name="T57" fmla="*/ 280 h 289"/>
                <a:gd name="T58" fmla="*/ 76 w 106"/>
                <a:gd name="T59" fmla="*/ 284 h 289"/>
                <a:gd name="T60" fmla="*/ 72 w 106"/>
                <a:gd name="T61" fmla="*/ 283 h 289"/>
                <a:gd name="T62" fmla="*/ 65 w 106"/>
                <a:gd name="T63" fmla="*/ 281 h 289"/>
                <a:gd name="T64" fmla="*/ 63 w 106"/>
                <a:gd name="T65" fmla="*/ 285 h 289"/>
                <a:gd name="T66" fmla="*/ 62 w 106"/>
                <a:gd name="T67" fmla="*/ 286 h 289"/>
                <a:gd name="T68" fmla="*/ 57 w 106"/>
                <a:gd name="T69" fmla="*/ 287 h 289"/>
                <a:gd name="T70" fmla="*/ 57 w 106"/>
                <a:gd name="T71" fmla="*/ 281 h 289"/>
                <a:gd name="T72" fmla="*/ 52 w 106"/>
                <a:gd name="T73" fmla="*/ 274 h 289"/>
                <a:gd name="T74" fmla="*/ 51 w 106"/>
                <a:gd name="T75" fmla="*/ 262 h 289"/>
                <a:gd name="T76" fmla="*/ 40 w 106"/>
                <a:gd name="T77" fmla="*/ 256 h 289"/>
                <a:gd name="T78" fmla="*/ 33 w 106"/>
                <a:gd name="T79" fmla="*/ 251 h 289"/>
                <a:gd name="T80" fmla="*/ 28 w 106"/>
                <a:gd name="T81" fmla="*/ 240 h 289"/>
                <a:gd name="T82" fmla="*/ 25 w 106"/>
                <a:gd name="T83" fmla="*/ 234 h 289"/>
                <a:gd name="T84" fmla="*/ 19 w 106"/>
                <a:gd name="T85" fmla="*/ 229 h 289"/>
                <a:gd name="T86" fmla="*/ 13 w 106"/>
                <a:gd name="T87" fmla="*/ 213 h 289"/>
                <a:gd name="T88" fmla="*/ 6 w 106"/>
                <a:gd name="T89" fmla="*/ 203 h 289"/>
                <a:gd name="T90" fmla="*/ 7 w 106"/>
                <a:gd name="T91" fmla="*/ 185 h 289"/>
                <a:gd name="T92" fmla="*/ 9 w 106"/>
                <a:gd name="T93" fmla="*/ 182 h 289"/>
                <a:gd name="T94" fmla="*/ 5 w 106"/>
                <a:gd name="T95" fmla="*/ 173 h 289"/>
                <a:gd name="T96" fmla="*/ 1 w 106"/>
                <a:gd name="T97" fmla="*/ 166 h 289"/>
                <a:gd name="T98" fmla="*/ 0 w 106"/>
                <a:gd name="T99" fmla="*/ 157 h 289"/>
                <a:gd name="T100" fmla="*/ 4 w 106"/>
                <a:gd name="T101" fmla="*/ 154 h 289"/>
                <a:gd name="T102" fmla="*/ 4 w 106"/>
                <a:gd name="T103" fmla="*/ 153 h 289"/>
                <a:gd name="T104" fmla="*/ 6 w 106"/>
                <a:gd name="T105" fmla="*/ 141 h 289"/>
                <a:gd name="T106" fmla="*/ 5 w 106"/>
                <a:gd name="T107" fmla="*/ 137 h 289"/>
                <a:gd name="T108" fmla="*/ 5 w 106"/>
                <a:gd name="T109" fmla="*/ 133 h 289"/>
                <a:gd name="T110" fmla="*/ 5 w 106"/>
                <a:gd name="T111" fmla="*/ 100 h 289"/>
                <a:gd name="T112" fmla="*/ 6 w 106"/>
                <a:gd name="T113" fmla="*/ 95 h 289"/>
                <a:gd name="T114" fmla="*/ 9 w 106"/>
                <a:gd name="T115" fmla="*/ 92 h 289"/>
                <a:gd name="T116" fmla="*/ 14 w 106"/>
                <a:gd name="T117" fmla="*/ 75 h 289"/>
                <a:gd name="T118" fmla="*/ 24 w 106"/>
                <a:gd name="T119" fmla="*/ 49 h 289"/>
                <a:gd name="T120" fmla="*/ 24 w 106"/>
                <a:gd name="T121" fmla="*/ 41 h 289"/>
                <a:gd name="T122" fmla="*/ 23 w 106"/>
                <a:gd name="T123" fmla="*/ 4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6" h="289">
                  <a:moveTo>
                    <a:pt x="23" y="40"/>
                  </a:moveTo>
                  <a:lnTo>
                    <a:pt x="23" y="41"/>
                  </a:lnTo>
                  <a:lnTo>
                    <a:pt x="23" y="41"/>
                  </a:lnTo>
                  <a:lnTo>
                    <a:pt x="23" y="41"/>
                  </a:lnTo>
                  <a:lnTo>
                    <a:pt x="23" y="41"/>
                  </a:lnTo>
                  <a:lnTo>
                    <a:pt x="23" y="41"/>
                  </a:lnTo>
                  <a:lnTo>
                    <a:pt x="23" y="41"/>
                  </a:lnTo>
                  <a:lnTo>
                    <a:pt x="23" y="41"/>
                  </a:lnTo>
                  <a:lnTo>
                    <a:pt x="24" y="39"/>
                  </a:lnTo>
                  <a:lnTo>
                    <a:pt x="24" y="39"/>
                  </a:lnTo>
                  <a:lnTo>
                    <a:pt x="24" y="39"/>
                  </a:lnTo>
                  <a:lnTo>
                    <a:pt x="24" y="39"/>
                  </a:lnTo>
                  <a:lnTo>
                    <a:pt x="24" y="39"/>
                  </a:lnTo>
                  <a:lnTo>
                    <a:pt x="24" y="39"/>
                  </a:lnTo>
                  <a:lnTo>
                    <a:pt x="24" y="39"/>
                  </a:lnTo>
                  <a:lnTo>
                    <a:pt x="24" y="39"/>
                  </a:lnTo>
                  <a:lnTo>
                    <a:pt x="26" y="37"/>
                  </a:lnTo>
                  <a:lnTo>
                    <a:pt x="26" y="37"/>
                  </a:lnTo>
                  <a:lnTo>
                    <a:pt x="26" y="37"/>
                  </a:lnTo>
                  <a:lnTo>
                    <a:pt x="26" y="37"/>
                  </a:lnTo>
                  <a:lnTo>
                    <a:pt x="26" y="37"/>
                  </a:lnTo>
                  <a:lnTo>
                    <a:pt x="26" y="37"/>
                  </a:lnTo>
                  <a:lnTo>
                    <a:pt x="26" y="37"/>
                  </a:lnTo>
                  <a:lnTo>
                    <a:pt x="26" y="37"/>
                  </a:lnTo>
                  <a:lnTo>
                    <a:pt x="28" y="36"/>
                  </a:lnTo>
                  <a:lnTo>
                    <a:pt x="28" y="36"/>
                  </a:lnTo>
                  <a:lnTo>
                    <a:pt x="28" y="36"/>
                  </a:lnTo>
                  <a:lnTo>
                    <a:pt x="28" y="36"/>
                  </a:lnTo>
                  <a:lnTo>
                    <a:pt x="28" y="36"/>
                  </a:lnTo>
                  <a:lnTo>
                    <a:pt x="28" y="36"/>
                  </a:lnTo>
                  <a:lnTo>
                    <a:pt x="28" y="36"/>
                  </a:lnTo>
                  <a:lnTo>
                    <a:pt x="28" y="36"/>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29" y="34"/>
                  </a:lnTo>
                  <a:lnTo>
                    <a:pt x="30" y="33"/>
                  </a:lnTo>
                  <a:lnTo>
                    <a:pt x="30" y="33"/>
                  </a:lnTo>
                  <a:lnTo>
                    <a:pt x="30" y="33"/>
                  </a:lnTo>
                  <a:lnTo>
                    <a:pt x="30" y="33"/>
                  </a:lnTo>
                  <a:lnTo>
                    <a:pt x="30" y="33"/>
                  </a:lnTo>
                  <a:lnTo>
                    <a:pt x="30" y="33"/>
                  </a:lnTo>
                  <a:lnTo>
                    <a:pt x="30" y="33"/>
                  </a:lnTo>
                  <a:lnTo>
                    <a:pt x="30" y="33"/>
                  </a:lnTo>
                  <a:lnTo>
                    <a:pt x="31" y="31"/>
                  </a:lnTo>
                  <a:lnTo>
                    <a:pt x="31" y="31"/>
                  </a:lnTo>
                  <a:lnTo>
                    <a:pt x="31" y="31"/>
                  </a:lnTo>
                  <a:lnTo>
                    <a:pt x="31" y="31"/>
                  </a:lnTo>
                  <a:lnTo>
                    <a:pt x="32" y="31"/>
                  </a:lnTo>
                  <a:lnTo>
                    <a:pt x="32" y="31"/>
                  </a:lnTo>
                  <a:lnTo>
                    <a:pt x="32" y="31"/>
                  </a:lnTo>
                  <a:lnTo>
                    <a:pt x="32" y="31"/>
                  </a:lnTo>
                  <a:lnTo>
                    <a:pt x="34" y="29"/>
                  </a:lnTo>
                  <a:lnTo>
                    <a:pt x="34" y="29"/>
                  </a:lnTo>
                  <a:lnTo>
                    <a:pt x="34" y="27"/>
                  </a:lnTo>
                  <a:lnTo>
                    <a:pt x="34" y="24"/>
                  </a:lnTo>
                  <a:lnTo>
                    <a:pt x="36" y="22"/>
                  </a:lnTo>
                  <a:lnTo>
                    <a:pt x="36" y="21"/>
                  </a:lnTo>
                  <a:lnTo>
                    <a:pt x="38" y="19"/>
                  </a:lnTo>
                  <a:lnTo>
                    <a:pt x="38" y="17"/>
                  </a:lnTo>
                  <a:lnTo>
                    <a:pt x="39" y="15"/>
                  </a:lnTo>
                  <a:lnTo>
                    <a:pt x="39" y="15"/>
                  </a:lnTo>
                  <a:lnTo>
                    <a:pt x="42" y="13"/>
                  </a:lnTo>
                  <a:lnTo>
                    <a:pt x="42" y="11"/>
                  </a:lnTo>
                  <a:lnTo>
                    <a:pt x="44" y="9"/>
                  </a:lnTo>
                  <a:lnTo>
                    <a:pt x="44" y="9"/>
                  </a:lnTo>
                  <a:lnTo>
                    <a:pt x="46" y="7"/>
                  </a:lnTo>
                  <a:lnTo>
                    <a:pt x="47" y="5"/>
                  </a:lnTo>
                  <a:lnTo>
                    <a:pt x="49" y="3"/>
                  </a:lnTo>
                  <a:lnTo>
                    <a:pt x="49" y="3"/>
                  </a:lnTo>
                  <a:lnTo>
                    <a:pt x="50" y="3"/>
                  </a:lnTo>
                  <a:lnTo>
                    <a:pt x="50" y="3"/>
                  </a:lnTo>
                  <a:lnTo>
                    <a:pt x="52" y="3"/>
                  </a:lnTo>
                  <a:lnTo>
                    <a:pt x="52" y="3"/>
                  </a:lnTo>
                  <a:lnTo>
                    <a:pt x="54" y="3"/>
                  </a:lnTo>
                  <a:lnTo>
                    <a:pt x="54" y="3"/>
                  </a:lnTo>
                  <a:lnTo>
                    <a:pt x="57" y="1"/>
                  </a:lnTo>
                  <a:lnTo>
                    <a:pt x="57" y="1"/>
                  </a:lnTo>
                  <a:lnTo>
                    <a:pt x="57" y="1"/>
                  </a:lnTo>
                  <a:lnTo>
                    <a:pt x="57" y="1"/>
                  </a:lnTo>
                  <a:lnTo>
                    <a:pt x="58" y="1"/>
                  </a:lnTo>
                  <a:lnTo>
                    <a:pt x="58" y="1"/>
                  </a:lnTo>
                  <a:lnTo>
                    <a:pt x="61" y="1"/>
                  </a:lnTo>
                  <a:lnTo>
                    <a:pt x="61" y="1"/>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3" y="0"/>
                  </a:lnTo>
                  <a:lnTo>
                    <a:pt x="64" y="0"/>
                  </a:lnTo>
                  <a:lnTo>
                    <a:pt x="64" y="1"/>
                  </a:lnTo>
                  <a:lnTo>
                    <a:pt x="64" y="1"/>
                  </a:lnTo>
                  <a:lnTo>
                    <a:pt x="64" y="1"/>
                  </a:lnTo>
                  <a:lnTo>
                    <a:pt x="67" y="1"/>
                  </a:lnTo>
                  <a:lnTo>
                    <a:pt x="67" y="1"/>
                  </a:lnTo>
                  <a:lnTo>
                    <a:pt x="67" y="1"/>
                  </a:lnTo>
                  <a:lnTo>
                    <a:pt x="67" y="1"/>
                  </a:lnTo>
                  <a:lnTo>
                    <a:pt x="68" y="1"/>
                  </a:lnTo>
                  <a:lnTo>
                    <a:pt x="68" y="1"/>
                  </a:lnTo>
                  <a:lnTo>
                    <a:pt x="68" y="1"/>
                  </a:lnTo>
                  <a:lnTo>
                    <a:pt x="68" y="1"/>
                  </a:lnTo>
                  <a:lnTo>
                    <a:pt x="71" y="1"/>
                  </a:lnTo>
                  <a:lnTo>
                    <a:pt x="71" y="1"/>
                  </a:lnTo>
                  <a:lnTo>
                    <a:pt x="73" y="1"/>
                  </a:lnTo>
                  <a:lnTo>
                    <a:pt x="73" y="1"/>
                  </a:lnTo>
                  <a:lnTo>
                    <a:pt x="75" y="0"/>
                  </a:lnTo>
                  <a:lnTo>
                    <a:pt x="75" y="3"/>
                  </a:lnTo>
                  <a:lnTo>
                    <a:pt x="75" y="3"/>
                  </a:lnTo>
                  <a:lnTo>
                    <a:pt x="75" y="3"/>
                  </a:lnTo>
                  <a:lnTo>
                    <a:pt x="76" y="3"/>
                  </a:lnTo>
                  <a:lnTo>
                    <a:pt x="76" y="3"/>
                  </a:lnTo>
                  <a:lnTo>
                    <a:pt x="76" y="3"/>
                  </a:lnTo>
                  <a:lnTo>
                    <a:pt x="76" y="3"/>
                  </a:lnTo>
                  <a:lnTo>
                    <a:pt x="78" y="3"/>
                  </a:lnTo>
                  <a:lnTo>
                    <a:pt x="78" y="5"/>
                  </a:lnTo>
                  <a:lnTo>
                    <a:pt x="78" y="5"/>
                  </a:lnTo>
                  <a:lnTo>
                    <a:pt x="78" y="5"/>
                  </a:lnTo>
                  <a:lnTo>
                    <a:pt x="81" y="5"/>
                  </a:lnTo>
                  <a:lnTo>
                    <a:pt x="81" y="5"/>
                  </a:lnTo>
                  <a:lnTo>
                    <a:pt x="82" y="5"/>
                  </a:lnTo>
                  <a:lnTo>
                    <a:pt x="82" y="5"/>
                  </a:lnTo>
                  <a:lnTo>
                    <a:pt x="84" y="5"/>
                  </a:lnTo>
                  <a:lnTo>
                    <a:pt x="84" y="7"/>
                  </a:lnTo>
                  <a:lnTo>
                    <a:pt x="84" y="7"/>
                  </a:lnTo>
                  <a:lnTo>
                    <a:pt x="84" y="7"/>
                  </a:lnTo>
                  <a:lnTo>
                    <a:pt x="84" y="7"/>
                  </a:lnTo>
                  <a:lnTo>
                    <a:pt x="84" y="7"/>
                  </a:lnTo>
                  <a:lnTo>
                    <a:pt x="84" y="7"/>
                  </a:lnTo>
                  <a:lnTo>
                    <a:pt x="84" y="7"/>
                  </a:lnTo>
                  <a:lnTo>
                    <a:pt x="85" y="7"/>
                  </a:lnTo>
                  <a:lnTo>
                    <a:pt x="85" y="7"/>
                  </a:lnTo>
                  <a:lnTo>
                    <a:pt x="85" y="7"/>
                  </a:lnTo>
                  <a:lnTo>
                    <a:pt x="85" y="7"/>
                  </a:lnTo>
                  <a:lnTo>
                    <a:pt x="85" y="7"/>
                  </a:lnTo>
                  <a:lnTo>
                    <a:pt x="85" y="7"/>
                  </a:lnTo>
                  <a:lnTo>
                    <a:pt x="85" y="7"/>
                  </a:lnTo>
                  <a:lnTo>
                    <a:pt x="85" y="7"/>
                  </a:lnTo>
                  <a:lnTo>
                    <a:pt x="87" y="7"/>
                  </a:lnTo>
                  <a:lnTo>
                    <a:pt x="87" y="9"/>
                  </a:lnTo>
                  <a:lnTo>
                    <a:pt x="87" y="9"/>
                  </a:lnTo>
                  <a:lnTo>
                    <a:pt x="87" y="9"/>
                  </a:lnTo>
                  <a:lnTo>
                    <a:pt x="87" y="9"/>
                  </a:lnTo>
                  <a:lnTo>
                    <a:pt x="87" y="10"/>
                  </a:lnTo>
                  <a:lnTo>
                    <a:pt x="87" y="10"/>
                  </a:lnTo>
                  <a:lnTo>
                    <a:pt x="87" y="10"/>
                  </a:lnTo>
                  <a:lnTo>
                    <a:pt x="90" y="10"/>
                  </a:lnTo>
                  <a:lnTo>
                    <a:pt x="90" y="13"/>
                  </a:lnTo>
                  <a:lnTo>
                    <a:pt x="90" y="13"/>
                  </a:lnTo>
                  <a:lnTo>
                    <a:pt x="90" y="13"/>
                  </a:lnTo>
                  <a:lnTo>
                    <a:pt x="92" y="13"/>
                  </a:lnTo>
                  <a:lnTo>
                    <a:pt x="92" y="13"/>
                  </a:lnTo>
                  <a:lnTo>
                    <a:pt x="92" y="13"/>
                  </a:lnTo>
                  <a:lnTo>
                    <a:pt x="92" y="13"/>
                  </a:lnTo>
                  <a:lnTo>
                    <a:pt x="94" y="13"/>
                  </a:lnTo>
                  <a:lnTo>
                    <a:pt x="94" y="15"/>
                  </a:lnTo>
                  <a:lnTo>
                    <a:pt x="94" y="15"/>
                  </a:lnTo>
                  <a:lnTo>
                    <a:pt x="94" y="15"/>
                  </a:lnTo>
                  <a:lnTo>
                    <a:pt x="94" y="15"/>
                  </a:lnTo>
                  <a:lnTo>
                    <a:pt x="94" y="15"/>
                  </a:lnTo>
                  <a:lnTo>
                    <a:pt x="94" y="15"/>
                  </a:lnTo>
                  <a:lnTo>
                    <a:pt x="94" y="15"/>
                  </a:lnTo>
                  <a:lnTo>
                    <a:pt x="96" y="15"/>
                  </a:lnTo>
                  <a:lnTo>
                    <a:pt x="96" y="17"/>
                  </a:lnTo>
                  <a:lnTo>
                    <a:pt x="96" y="17"/>
                  </a:lnTo>
                  <a:lnTo>
                    <a:pt x="96" y="17"/>
                  </a:lnTo>
                  <a:lnTo>
                    <a:pt x="97" y="17"/>
                  </a:lnTo>
                  <a:lnTo>
                    <a:pt x="97" y="17"/>
                  </a:lnTo>
                  <a:lnTo>
                    <a:pt x="97" y="17"/>
                  </a:lnTo>
                  <a:lnTo>
                    <a:pt x="97" y="17"/>
                  </a:lnTo>
                  <a:lnTo>
                    <a:pt x="100" y="17"/>
                  </a:lnTo>
                  <a:lnTo>
                    <a:pt x="100" y="20"/>
                  </a:lnTo>
                  <a:lnTo>
                    <a:pt x="100" y="20"/>
                  </a:lnTo>
                  <a:lnTo>
                    <a:pt x="100" y="20"/>
                  </a:lnTo>
                  <a:lnTo>
                    <a:pt x="100" y="20"/>
                  </a:lnTo>
                  <a:lnTo>
                    <a:pt x="100" y="22"/>
                  </a:lnTo>
                  <a:lnTo>
                    <a:pt x="100" y="22"/>
                  </a:lnTo>
                  <a:lnTo>
                    <a:pt x="100" y="22"/>
                  </a:lnTo>
                  <a:lnTo>
                    <a:pt x="100" y="22"/>
                  </a:lnTo>
                  <a:lnTo>
                    <a:pt x="100" y="24"/>
                  </a:lnTo>
                  <a:lnTo>
                    <a:pt x="100" y="24"/>
                  </a:lnTo>
                  <a:lnTo>
                    <a:pt x="100" y="24"/>
                  </a:lnTo>
                  <a:lnTo>
                    <a:pt x="100" y="24"/>
                  </a:lnTo>
                  <a:lnTo>
                    <a:pt x="100" y="25"/>
                  </a:lnTo>
                  <a:lnTo>
                    <a:pt x="100" y="25"/>
                  </a:lnTo>
                  <a:lnTo>
                    <a:pt x="100" y="25"/>
                  </a:lnTo>
                  <a:lnTo>
                    <a:pt x="102" y="25"/>
                  </a:lnTo>
                  <a:lnTo>
                    <a:pt x="100" y="27"/>
                  </a:lnTo>
                  <a:lnTo>
                    <a:pt x="100" y="27"/>
                  </a:lnTo>
                  <a:lnTo>
                    <a:pt x="100" y="27"/>
                  </a:lnTo>
                  <a:lnTo>
                    <a:pt x="100" y="27"/>
                  </a:lnTo>
                  <a:lnTo>
                    <a:pt x="100" y="29"/>
                  </a:lnTo>
                  <a:lnTo>
                    <a:pt x="100" y="29"/>
                  </a:lnTo>
                  <a:lnTo>
                    <a:pt x="100" y="29"/>
                  </a:lnTo>
                  <a:lnTo>
                    <a:pt x="100" y="29"/>
                  </a:lnTo>
                  <a:lnTo>
                    <a:pt x="98" y="32"/>
                  </a:lnTo>
                  <a:lnTo>
                    <a:pt x="98" y="32"/>
                  </a:lnTo>
                  <a:lnTo>
                    <a:pt x="98" y="32"/>
                  </a:lnTo>
                  <a:lnTo>
                    <a:pt x="98" y="32"/>
                  </a:lnTo>
                  <a:lnTo>
                    <a:pt x="98" y="32"/>
                  </a:lnTo>
                  <a:lnTo>
                    <a:pt x="98" y="32"/>
                  </a:lnTo>
                  <a:lnTo>
                    <a:pt x="98" y="32"/>
                  </a:lnTo>
                  <a:lnTo>
                    <a:pt x="98" y="32"/>
                  </a:lnTo>
                  <a:lnTo>
                    <a:pt x="96" y="34"/>
                  </a:lnTo>
                  <a:lnTo>
                    <a:pt x="96" y="34"/>
                  </a:lnTo>
                  <a:lnTo>
                    <a:pt x="96" y="34"/>
                  </a:lnTo>
                  <a:lnTo>
                    <a:pt x="96" y="34"/>
                  </a:lnTo>
                  <a:lnTo>
                    <a:pt x="93" y="36"/>
                  </a:lnTo>
                  <a:lnTo>
                    <a:pt x="93" y="36"/>
                  </a:lnTo>
                  <a:lnTo>
                    <a:pt x="93" y="36"/>
                  </a:lnTo>
                  <a:lnTo>
                    <a:pt x="93" y="36"/>
                  </a:lnTo>
                  <a:lnTo>
                    <a:pt x="91" y="38"/>
                  </a:lnTo>
                  <a:lnTo>
                    <a:pt x="91" y="38"/>
                  </a:lnTo>
                  <a:lnTo>
                    <a:pt x="91" y="38"/>
                  </a:lnTo>
                  <a:lnTo>
                    <a:pt x="91" y="38"/>
                  </a:lnTo>
                  <a:lnTo>
                    <a:pt x="91" y="39"/>
                  </a:lnTo>
                  <a:lnTo>
                    <a:pt x="91" y="39"/>
                  </a:lnTo>
                  <a:lnTo>
                    <a:pt x="91" y="39"/>
                  </a:lnTo>
                  <a:lnTo>
                    <a:pt x="91" y="39"/>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1"/>
                  </a:lnTo>
                  <a:lnTo>
                    <a:pt x="90" y="44"/>
                  </a:lnTo>
                  <a:lnTo>
                    <a:pt x="90" y="46"/>
                  </a:lnTo>
                  <a:lnTo>
                    <a:pt x="90" y="48"/>
                  </a:lnTo>
                  <a:lnTo>
                    <a:pt x="91" y="48"/>
                  </a:lnTo>
                  <a:lnTo>
                    <a:pt x="91" y="50"/>
                  </a:lnTo>
                  <a:lnTo>
                    <a:pt x="91" y="52"/>
                  </a:lnTo>
                  <a:lnTo>
                    <a:pt x="91" y="54"/>
                  </a:lnTo>
                  <a:lnTo>
                    <a:pt x="93" y="54"/>
                  </a:lnTo>
                  <a:lnTo>
                    <a:pt x="93" y="56"/>
                  </a:lnTo>
                  <a:lnTo>
                    <a:pt x="93" y="58"/>
                  </a:lnTo>
                  <a:lnTo>
                    <a:pt x="93" y="61"/>
                  </a:lnTo>
                  <a:lnTo>
                    <a:pt x="96" y="61"/>
                  </a:lnTo>
                  <a:lnTo>
                    <a:pt x="96" y="63"/>
                  </a:lnTo>
                  <a:lnTo>
                    <a:pt x="96" y="63"/>
                  </a:lnTo>
                  <a:lnTo>
                    <a:pt x="96" y="65"/>
                  </a:lnTo>
                  <a:lnTo>
                    <a:pt x="98" y="65"/>
                  </a:lnTo>
                  <a:lnTo>
                    <a:pt x="98" y="68"/>
                  </a:lnTo>
                  <a:lnTo>
                    <a:pt x="98" y="68"/>
                  </a:lnTo>
                  <a:lnTo>
                    <a:pt x="98" y="68"/>
                  </a:lnTo>
                  <a:lnTo>
                    <a:pt x="99" y="68"/>
                  </a:lnTo>
                  <a:lnTo>
                    <a:pt x="99" y="70"/>
                  </a:lnTo>
                  <a:lnTo>
                    <a:pt x="99" y="70"/>
                  </a:lnTo>
                  <a:lnTo>
                    <a:pt x="99" y="70"/>
                  </a:lnTo>
                  <a:lnTo>
                    <a:pt x="100" y="70"/>
                  </a:lnTo>
                  <a:lnTo>
                    <a:pt x="100" y="72"/>
                  </a:lnTo>
                  <a:lnTo>
                    <a:pt x="100" y="72"/>
                  </a:lnTo>
                  <a:lnTo>
                    <a:pt x="100" y="72"/>
                  </a:lnTo>
                  <a:lnTo>
                    <a:pt x="101" y="72"/>
                  </a:lnTo>
                  <a:lnTo>
                    <a:pt x="101" y="73"/>
                  </a:lnTo>
                  <a:lnTo>
                    <a:pt x="101" y="73"/>
                  </a:lnTo>
                  <a:lnTo>
                    <a:pt x="101" y="73"/>
                  </a:lnTo>
                  <a:lnTo>
                    <a:pt x="103" y="73"/>
                  </a:lnTo>
                  <a:lnTo>
                    <a:pt x="101" y="75"/>
                  </a:lnTo>
                  <a:lnTo>
                    <a:pt x="100" y="75"/>
                  </a:lnTo>
                  <a:lnTo>
                    <a:pt x="98" y="77"/>
                  </a:lnTo>
                  <a:lnTo>
                    <a:pt x="98" y="77"/>
                  </a:lnTo>
                  <a:lnTo>
                    <a:pt x="96" y="79"/>
                  </a:lnTo>
                  <a:lnTo>
                    <a:pt x="96" y="79"/>
                  </a:lnTo>
                  <a:lnTo>
                    <a:pt x="95" y="80"/>
                  </a:lnTo>
                  <a:lnTo>
                    <a:pt x="95" y="80"/>
                  </a:lnTo>
                  <a:lnTo>
                    <a:pt x="92" y="82"/>
                  </a:lnTo>
                  <a:lnTo>
                    <a:pt x="92" y="82"/>
                  </a:lnTo>
                  <a:lnTo>
                    <a:pt x="92" y="85"/>
                  </a:lnTo>
                  <a:lnTo>
                    <a:pt x="92" y="85"/>
                  </a:lnTo>
                  <a:lnTo>
                    <a:pt x="91" y="87"/>
                  </a:lnTo>
                  <a:lnTo>
                    <a:pt x="91" y="87"/>
                  </a:lnTo>
                  <a:lnTo>
                    <a:pt x="91" y="89"/>
                  </a:lnTo>
                  <a:lnTo>
                    <a:pt x="91" y="89"/>
                  </a:lnTo>
                  <a:lnTo>
                    <a:pt x="91" y="91"/>
                  </a:lnTo>
                  <a:lnTo>
                    <a:pt x="91" y="91"/>
                  </a:lnTo>
                  <a:lnTo>
                    <a:pt x="91" y="93"/>
                  </a:lnTo>
                  <a:lnTo>
                    <a:pt x="91" y="93"/>
                  </a:lnTo>
                  <a:lnTo>
                    <a:pt x="91" y="95"/>
                  </a:lnTo>
                  <a:lnTo>
                    <a:pt x="91" y="95"/>
                  </a:lnTo>
                  <a:lnTo>
                    <a:pt x="91" y="95"/>
                  </a:lnTo>
                  <a:lnTo>
                    <a:pt x="92" y="95"/>
                  </a:lnTo>
                  <a:lnTo>
                    <a:pt x="92" y="97"/>
                  </a:lnTo>
                  <a:lnTo>
                    <a:pt x="92" y="97"/>
                  </a:lnTo>
                  <a:lnTo>
                    <a:pt x="92" y="98"/>
                  </a:lnTo>
                  <a:lnTo>
                    <a:pt x="92" y="98"/>
                  </a:lnTo>
                  <a:lnTo>
                    <a:pt x="92" y="100"/>
                  </a:lnTo>
                  <a:lnTo>
                    <a:pt x="92" y="100"/>
                  </a:lnTo>
                  <a:lnTo>
                    <a:pt x="92" y="100"/>
                  </a:lnTo>
                  <a:lnTo>
                    <a:pt x="95" y="100"/>
                  </a:lnTo>
                  <a:lnTo>
                    <a:pt x="95" y="102"/>
                  </a:lnTo>
                  <a:lnTo>
                    <a:pt x="95" y="102"/>
                  </a:lnTo>
                  <a:lnTo>
                    <a:pt x="95" y="102"/>
                  </a:lnTo>
                  <a:lnTo>
                    <a:pt x="96" y="102"/>
                  </a:lnTo>
                  <a:lnTo>
                    <a:pt x="96" y="104"/>
                  </a:lnTo>
                  <a:lnTo>
                    <a:pt x="96" y="104"/>
                  </a:lnTo>
                  <a:lnTo>
                    <a:pt x="96" y="104"/>
                  </a:lnTo>
                  <a:lnTo>
                    <a:pt x="96" y="104"/>
                  </a:lnTo>
                  <a:lnTo>
                    <a:pt x="96" y="106"/>
                  </a:lnTo>
                  <a:lnTo>
                    <a:pt x="96" y="106"/>
                  </a:lnTo>
                  <a:lnTo>
                    <a:pt x="96" y="106"/>
                  </a:lnTo>
                  <a:lnTo>
                    <a:pt x="96" y="106"/>
                  </a:lnTo>
                  <a:lnTo>
                    <a:pt x="96" y="109"/>
                  </a:lnTo>
                  <a:lnTo>
                    <a:pt x="96" y="109"/>
                  </a:lnTo>
                  <a:lnTo>
                    <a:pt x="96" y="109"/>
                  </a:lnTo>
                  <a:lnTo>
                    <a:pt x="98" y="109"/>
                  </a:lnTo>
                  <a:lnTo>
                    <a:pt x="97" y="111"/>
                  </a:lnTo>
                  <a:lnTo>
                    <a:pt x="97" y="111"/>
                  </a:lnTo>
                  <a:lnTo>
                    <a:pt x="97" y="111"/>
                  </a:lnTo>
                  <a:lnTo>
                    <a:pt x="97" y="111"/>
                  </a:lnTo>
                  <a:lnTo>
                    <a:pt x="97" y="113"/>
                  </a:lnTo>
                  <a:lnTo>
                    <a:pt x="97" y="113"/>
                  </a:lnTo>
                  <a:lnTo>
                    <a:pt x="97" y="113"/>
                  </a:lnTo>
                  <a:lnTo>
                    <a:pt x="97" y="113"/>
                  </a:lnTo>
                  <a:lnTo>
                    <a:pt x="97" y="115"/>
                  </a:lnTo>
                  <a:lnTo>
                    <a:pt x="97" y="115"/>
                  </a:lnTo>
                  <a:lnTo>
                    <a:pt x="97" y="115"/>
                  </a:lnTo>
                  <a:lnTo>
                    <a:pt x="97" y="115"/>
                  </a:lnTo>
                  <a:lnTo>
                    <a:pt x="97" y="116"/>
                  </a:lnTo>
                  <a:lnTo>
                    <a:pt x="97" y="116"/>
                  </a:lnTo>
                  <a:lnTo>
                    <a:pt x="97" y="116"/>
                  </a:lnTo>
                  <a:lnTo>
                    <a:pt x="97" y="116"/>
                  </a:lnTo>
                  <a:lnTo>
                    <a:pt x="96" y="118"/>
                  </a:lnTo>
                  <a:lnTo>
                    <a:pt x="96" y="118"/>
                  </a:lnTo>
                  <a:lnTo>
                    <a:pt x="96" y="118"/>
                  </a:lnTo>
                  <a:lnTo>
                    <a:pt x="96" y="118"/>
                  </a:lnTo>
                  <a:lnTo>
                    <a:pt x="96" y="118"/>
                  </a:lnTo>
                  <a:lnTo>
                    <a:pt x="96" y="118"/>
                  </a:lnTo>
                  <a:lnTo>
                    <a:pt x="96" y="118"/>
                  </a:lnTo>
                  <a:lnTo>
                    <a:pt x="96" y="118"/>
                  </a:lnTo>
                  <a:lnTo>
                    <a:pt x="96" y="121"/>
                  </a:lnTo>
                  <a:lnTo>
                    <a:pt x="96" y="121"/>
                  </a:lnTo>
                  <a:lnTo>
                    <a:pt x="96" y="121"/>
                  </a:lnTo>
                  <a:lnTo>
                    <a:pt x="96" y="121"/>
                  </a:lnTo>
                  <a:lnTo>
                    <a:pt x="96" y="121"/>
                  </a:lnTo>
                  <a:lnTo>
                    <a:pt x="96" y="121"/>
                  </a:lnTo>
                  <a:lnTo>
                    <a:pt x="96" y="121"/>
                  </a:lnTo>
                  <a:lnTo>
                    <a:pt x="96" y="121"/>
                  </a:lnTo>
                  <a:lnTo>
                    <a:pt x="96" y="123"/>
                  </a:lnTo>
                  <a:lnTo>
                    <a:pt x="96" y="125"/>
                  </a:lnTo>
                  <a:lnTo>
                    <a:pt x="96" y="127"/>
                  </a:lnTo>
                  <a:lnTo>
                    <a:pt x="96" y="127"/>
                  </a:lnTo>
                  <a:lnTo>
                    <a:pt x="96" y="129"/>
                  </a:lnTo>
                  <a:lnTo>
                    <a:pt x="96" y="129"/>
                  </a:lnTo>
                  <a:lnTo>
                    <a:pt x="96" y="131"/>
                  </a:lnTo>
                  <a:lnTo>
                    <a:pt x="97" y="131"/>
                  </a:lnTo>
                  <a:lnTo>
                    <a:pt x="97" y="133"/>
                  </a:lnTo>
                  <a:lnTo>
                    <a:pt x="97" y="135"/>
                  </a:lnTo>
                  <a:lnTo>
                    <a:pt x="97" y="137"/>
                  </a:lnTo>
                  <a:lnTo>
                    <a:pt x="100" y="137"/>
                  </a:lnTo>
                  <a:lnTo>
                    <a:pt x="100" y="139"/>
                  </a:lnTo>
                  <a:lnTo>
                    <a:pt x="100" y="139"/>
                  </a:lnTo>
                  <a:lnTo>
                    <a:pt x="100" y="141"/>
                  </a:lnTo>
                  <a:lnTo>
                    <a:pt x="102" y="141"/>
                  </a:lnTo>
                  <a:lnTo>
                    <a:pt x="102" y="143"/>
                  </a:lnTo>
                  <a:lnTo>
                    <a:pt x="102" y="143"/>
                  </a:lnTo>
                  <a:lnTo>
                    <a:pt x="102" y="145"/>
                  </a:lnTo>
                  <a:lnTo>
                    <a:pt x="102" y="145"/>
                  </a:lnTo>
                  <a:lnTo>
                    <a:pt x="102" y="147"/>
                  </a:lnTo>
                  <a:lnTo>
                    <a:pt x="102" y="147"/>
                  </a:lnTo>
                  <a:lnTo>
                    <a:pt x="102" y="150"/>
                  </a:lnTo>
                  <a:lnTo>
                    <a:pt x="102" y="150"/>
                  </a:lnTo>
                  <a:lnTo>
                    <a:pt x="102" y="152"/>
                  </a:lnTo>
                  <a:lnTo>
                    <a:pt x="102" y="152"/>
                  </a:lnTo>
                  <a:lnTo>
                    <a:pt x="102" y="154"/>
                  </a:lnTo>
                  <a:lnTo>
                    <a:pt x="102" y="154"/>
                  </a:lnTo>
                  <a:lnTo>
                    <a:pt x="102" y="156"/>
                  </a:lnTo>
                  <a:lnTo>
                    <a:pt x="102" y="156"/>
                  </a:lnTo>
                  <a:lnTo>
                    <a:pt x="102" y="157"/>
                  </a:lnTo>
                  <a:lnTo>
                    <a:pt x="104" y="157"/>
                  </a:lnTo>
                  <a:lnTo>
                    <a:pt x="104" y="159"/>
                  </a:lnTo>
                  <a:lnTo>
                    <a:pt x="104" y="159"/>
                  </a:lnTo>
                  <a:lnTo>
                    <a:pt x="104" y="159"/>
                  </a:lnTo>
                  <a:lnTo>
                    <a:pt x="104" y="159"/>
                  </a:lnTo>
                  <a:lnTo>
                    <a:pt x="104" y="161"/>
                  </a:lnTo>
                  <a:lnTo>
                    <a:pt x="104" y="161"/>
                  </a:lnTo>
                  <a:lnTo>
                    <a:pt x="104" y="161"/>
                  </a:lnTo>
                  <a:lnTo>
                    <a:pt x="104" y="161"/>
                  </a:lnTo>
                  <a:lnTo>
                    <a:pt x="104" y="163"/>
                  </a:lnTo>
                  <a:lnTo>
                    <a:pt x="104" y="163"/>
                  </a:lnTo>
                  <a:lnTo>
                    <a:pt x="104" y="163"/>
                  </a:lnTo>
                  <a:lnTo>
                    <a:pt x="104" y="163"/>
                  </a:lnTo>
                  <a:lnTo>
                    <a:pt x="104" y="163"/>
                  </a:lnTo>
                  <a:lnTo>
                    <a:pt x="104" y="163"/>
                  </a:lnTo>
                  <a:lnTo>
                    <a:pt x="104" y="163"/>
                  </a:lnTo>
                  <a:lnTo>
                    <a:pt x="105" y="163"/>
                  </a:lnTo>
                  <a:lnTo>
                    <a:pt x="104" y="165"/>
                  </a:lnTo>
                  <a:lnTo>
                    <a:pt x="104" y="165"/>
                  </a:lnTo>
                  <a:lnTo>
                    <a:pt x="104" y="167"/>
                  </a:lnTo>
                  <a:lnTo>
                    <a:pt x="104" y="167"/>
                  </a:lnTo>
                  <a:lnTo>
                    <a:pt x="104" y="169"/>
                  </a:lnTo>
                  <a:lnTo>
                    <a:pt x="104" y="169"/>
                  </a:lnTo>
                  <a:lnTo>
                    <a:pt x="104" y="171"/>
                  </a:lnTo>
                  <a:lnTo>
                    <a:pt x="104" y="171"/>
                  </a:lnTo>
                  <a:lnTo>
                    <a:pt x="103" y="173"/>
                  </a:lnTo>
                  <a:lnTo>
                    <a:pt x="103" y="173"/>
                  </a:lnTo>
                  <a:lnTo>
                    <a:pt x="103" y="175"/>
                  </a:lnTo>
                  <a:lnTo>
                    <a:pt x="103" y="175"/>
                  </a:lnTo>
                  <a:lnTo>
                    <a:pt x="103" y="177"/>
                  </a:lnTo>
                  <a:lnTo>
                    <a:pt x="103" y="177"/>
                  </a:lnTo>
                  <a:lnTo>
                    <a:pt x="103" y="178"/>
                  </a:lnTo>
                  <a:lnTo>
                    <a:pt x="103" y="178"/>
                  </a:lnTo>
                  <a:lnTo>
                    <a:pt x="102" y="180"/>
                  </a:lnTo>
                  <a:lnTo>
                    <a:pt x="102" y="180"/>
                  </a:lnTo>
                  <a:lnTo>
                    <a:pt x="102" y="180"/>
                  </a:lnTo>
                  <a:lnTo>
                    <a:pt x="102" y="180"/>
                  </a:lnTo>
                  <a:lnTo>
                    <a:pt x="102" y="180"/>
                  </a:lnTo>
                  <a:lnTo>
                    <a:pt x="102" y="180"/>
                  </a:lnTo>
                  <a:lnTo>
                    <a:pt x="102" y="180"/>
                  </a:lnTo>
                  <a:lnTo>
                    <a:pt x="102" y="180"/>
                  </a:lnTo>
                  <a:lnTo>
                    <a:pt x="102" y="181"/>
                  </a:lnTo>
                  <a:lnTo>
                    <a:pt x="102" y="181"/>
                  </a:lnTo>
                  <a:lnTo>
                    <a:pt x="102" y="181"/>
                  </a:lnTo>
                  <a:lnTo>
                    <a:pt x="102" y="181"/>
                  </a:lnTo>
                  <a:lnTo>
                    <a:pt x="102" y="181"/>
                  </a:lnTo>
                  <a:lnTo>
                    <a:pt x="102" y="181"/>
                  </a:lnTo>
                  <a:lnTo>
                    <a:pt x="102" y="181"/>
                  </a:lnTo>
                  <a:lnTo>
                    <a:pt x="102" y="181"/>
                  </a:lnTo>
                  <a:lnTo>
                    <a:pt x="100" y="183"/>
                  </a:lnTo>
                  <a:lnTo>
                    <a:pt x="100" y="183"/>
                  </a:lnTo>
                  <a:lnTo>
                    <a:pt x="100" y="183"/>
                  </a:lnTo>
                  <a:lnTo>
                    <a:pt x="100" y="183"/>
                  </a:lnTo>
                  <a:lnTo>
                    <a:pt x="100" y="185"/>
                  </a:lnTo>
                  <a:lnTo>
                    <a:pt x="100" y="185"/>
                  </a:lnTo>
                  <a:lnTo>
                    <a:pt x="100" y="185"/>
                  </a:lnTo>
                  <a:lnTo>
                    <a:pt x="100" y="185"/>
                  </a:lnTo>
                  <a:lnTo>
                    <a:pt x="100" y="187"/>
                  </a:lnTo>
                  <a:lnTo>
                    <a:pt x="100" y="187"/>
                  </a:lnTo>
                  <a:lnTo>
                    <a:pt x="100" y="187"/>
                  </a:lnTo>
                  <a:lnTo>
                    <a:pt x="100" y="187"/>
                  </a:lnTo>
                  <a:lnTo>
                    <a:pt x="100" y="189"/>
                  </a:lnTo>
                  <a:lnTo>
                    <a:pt x="100" y="189"/>
                  </a:lnTo>
                  <a:lnTo>
                    <a:pt x="100" y="189"/>
                  </a:lnTo>
                  <a:lnTo>
                    <a:pt x="100" y="189"/>
                  </a:lnTo>
                  <a:lnTo>
                    <a:pt x="97" y="191"/>
                  </a:lnTo>
                  <a:lnTo>
                    <a:pt x="97" y="191"/>
                  </a:lnTo>
                  <a:lnTo>
                    <a:pt x="97" y="191"/>
                  </a:lnTo>
                  <a:lnTo>
                    <a:pt x="97" y="191"/>
                  </a:lnTo>
                  <a:lnTo>
                    <a:pt x="97" y="191"/>
                  </a:lnTo>
                  <a:lnTo>
                    <a:pt x="97" y="191"/>
                  </a:lnTo>
                  <a:lnTo>
                    <a:pt x="97" y="191"/>
                  </a:lnTo>
                  <a:lnTo>
                    <a:pt x="97" y="191"/>
                  </a:lnTo>
                  <a:lnTo>
                    <a:pt x="97" y="192"/>
                  </a:lnTo>
                  <a:lnTo>
                    <a:pt x="97" y="192"/>
                  </a:lnTo>
                  <a:lnTo>
                    <a:pt x="97" y="192"/>
                  </a:lnTo>
                  <a:lnTo>
                    <a:pt x="97" y="192"/>
                  </a:lnTo>
                  <a:lnTo>
                    <a:pt x="97" y="192"/>
                  </a:lnTo>
                  <a:lnTo>
                    <a:pt x="97" y="192"/>
                  </a:lnTo>
                  <a:lnTo>
                    <a:pt x="97" y="192"/>
                  </a:lnTo>
                  <a:lnTo>
                    <a:pt x="97" y="192"/>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3"/>
                  </a:lnTo>
                  <a:lnTo>
                    <a:pt x="96" y="195"/>
                  </a:lnTo>
                  <a:lnTo>
                    <a:pt x="96" y="195"/>
                  </a:lnTo>
                  <a:lnTo>
                    <a:pt x="96" y="195"/>
                  </a:lnTo>
                  <a:lnTo>
                    <a:pt x="96" y="195"/>
                  </a:lnTo>
                  <a:lnTo>
                    <a:pt x="96" y="196"/>
                  </a:lnTo>
                  <a:lnTo>
                    <a:pt x="96" y="196"/>
                  </a:lnTo>
                  <a:lnTo>
                    <a:pt x="96" y="196"/>
                  </a:lnTo>
                  <a:lnTo>
                    <a:pt x="96" y="196"/>
                  </a:lnTo>
                  <a:lnTo>
                    <a:pt x="96" y="198"/>
                  </a:lnTo>
                  <a:lnTo>
                    <a:pt x="96" y="198"/>
                  </a:lnTo>
                  <a:lnTo>
                    <a:pt x="96" y="198"/>
                  </a:lnTo>
                  <a:lnTo>
                    <a:pt x="96" y="198"/>
                  </a:lnTo>
                  <a:lnTo>
                    <a:pt x="96" y="198"/>
                  </a:lnTo>
                  <a:lnTo>
                    <a:pt x="96" y="198"/>
                  </a:lnTo>
                  <a:lnTo>
                    <a:pt x="96" y="198"/>
                  </a:lnTo>
                  <a:lnTo>
                    <a:pt x="96" y="198"/>
                  </a:lnTo>
                  <a:lnTo>
                    <a:pt x="96" y="200"/>
                  </a:lnTo>
                  <a:lnTo>
                    <a:pt x="96" y="200"/>
                  </a:lnTo>
                  <a:lnTo>
                    <a:pt x="96" y="203"/>
                  </a:lnTo>
                  <a:lnTo>
                    <a:pt x="96" y="203"/>
                  </a:lnTo>
                  <a:lnTo>
                    <a:pt x="96" y="205"/>
                  </a:lnTo>
                  <a:lnTo>
                    <a:pt x="96" y="205"/>
                  </a:lnTo>
                  <a:lnTo>
                    <a:pt x="96" y="205"/>
                  </a:lnTo>
                  <a:lnTo>
                    <a:pt x="96" y="205"/>
                  </a:lnTo>
                  <a:lnTo>
                    <a:pt x="95" y="207"/>
                  </a:lnTo>
                  <a:lnTo>
                    <a:pt x="95" y="207"/>
                  </a:lnTo>
                  <a:lnTo>
                    <a:pt x="95" y="208"/>
                  </a:lnTo>
                  <a:lnTo>
                    <a:pt x="95" y="208"/>
                  </a:lnTo>
                  <a:lnTo>
                    <a:pt x="95" y="210"/>
                  </a:lnTo>
                  <a:lnTo>
                    <a:pt x="95" y="210"/>
                  </a:lnTo>
                  <a:lnTo>
                    <a:pt x="95" y="210"/>
                  </a:lnTo>
                  <a:lnTo>
                    <a:pt x="95" y="210"/>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3" y="211"/>
                  </a:lnTo>
                  <a:lnTo>
                    <a:pt x="91" y="213"/>
                  </a:lnTo>
                  <a:lnTo>
                    <a:pt x="91" y="213"/>
                  </a:lnTo>
                  <a:lnTo>
                    <a:pt x="91" y="213"/>
                  </a:lnTo>
                  <a:lnTo>
                    <a:pt x="91" y="213"/>
                  </a:lnTo>
                  <a:lnTo>
                    <a:pt x="90" y="215"/>
                  </a:lnTo>
                  <a:lnTo>
                    <a:pt x="90" y="215"/>
                  </a:lnTo>
                  <a:lnTo>
                    <a:pt x="90" y="215"/>
                  </a:lnTo>
                  <a:lnTo>
                    <a:pt x="90" y="215"/>
                  </a:lnTo>
                  <a:lnTo>
                    <a:pt x="87" y="217"/>
                  </a:lnTo>
                  <a:lnTo>
                    <a:pt x="87" y="217"/>
                  </a:lnTo>
                  <a:lnTo>
                    <a:pt x="87" y="217"/>
                  </a:lnTo>
                  <a:lnTo>
                    <a:pt x="87" y="217"/>
                  </a:lnTo>
                  <a:lnTo>
                    <a:pt x="87" y="217"/>
                  </a:lnTo>
                  <a:lnTo>
                    <a:pt x="87" y="217"/>
                  </a:lnTo>
                  <a:lnTo>
                    <a:pt x="87" y="217"/>
                  </a:lnTo>
                  <a:lnTo>
                    <a:pt x="87" y="217"/>
                  </a:lnTo>
                  <a:lnTo>
                    <a:pt x="86" y="219"/>
                  </a:lnTo>
                  <a:lnTo>
                    <a:pt x="86" y="219"/>
                  </a:lnTo>
                  <a:lnTo>
                    <a:pt x="86" y="220"/>
                  </a:lnTo>
                  <a:lnTo>
                    <a:pt x="86" y="220"/>
                  </a:lnTo>
                  <a:lnTo>
                    <a:pt x="86" y="222"/>
                  </a:lnTo>
                  <a:lnTo>
                    <a:pt x="86" y="222"/>
                  </a:lnTo>
                  <a:lnTo>
                    <a:pt x="86" y="222"/>
                  </a:lnTo>
                  <a:lnTo>
                    <a:pt x="86" y="222"/>
                  </a:lnTo>
                  <a:lnTo>
                    <a:pt x="85" y="224"/>
                  </a:lnTo>
                  <a:lnTo>
                    <a:pt x="85" y="224"/>
                  </a:lnTo>
                  <a:lnTo>
                    <a:pt x="85" y="224"/>
                  </a:lnTo>
                  <a:lnTo>
                    <a:pt x="85" y="224"/>
                  </a:lnTo>
                  <a:lnTo>
                    <a:pt x="85" y="227"/>
                  </a:lnTo>
                  <a:lnTo>
                    <a:pt x="85" y="227"/>
                  </a:lnTo>
                  <a:lnTo>
                    <a:pt x="85" y="227"/>
                  </a:lnTo>
                  <a:lnTo>
                    <a:pt x="85"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3" y="227"/>
                  </a:lnTo>
                  <a:lnTo>
                    <a:pt x="81" y="229"/>
                  </a:lnTo>
                  <a:lnTo>
                    <a:pt x="81" y="229"/>
                  </a:lnTo>
                  <a:lnTo>
                    <a:pt x="81" y="229"/>
                  </a:lnTo>
                  <a:lnTo>
                    <a:pt x="81" y="229"/>
                  </a:lnTo>
                  <a:lnTo>
                    <a:pt x="81" y="229"/>
                  </a:lnTo>
                  <a:lnTo>
                    <a:pt x="81" y="229"/>
                  </a:lnTo>
                  <a:lnTo>
                    <a:pt x="81" y="229"/>
                  </a:lnTo>
                  <a:lnTo>
                    <a:pt x="81" y="229"/>
                  </a:lnTo>
                  <a:lnTo>
                    <a:pt x="79" y="230"/>
                  </a:lnTo>
                  <a:lnTo>
                    <a:pt x="79" y="230"/>
                  </a:lnTo>
                  <a:lnTo>
                    <a:pt x="79" y="230"/>
                  </a:lnTo>
                  <a:lnTo>
                    <a:pt x="79" y="230"/>
                  </a:lnTo>
                  <a:lnTo>
                    <a:pt x="79" y="230"/>
                  </a:lnTo>
                  <a:lnTo>
                    <a:pt x="79" y="230"/>
                  </a:lnTo>
                  <a:lnTo>
                    <a:pt x="79" y="230"/>
                  </a:lnTo>
                  <a:lnTo>
                    <a:pt x="79" y="230"/>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2"/>
                  </a:lnTo>
                  <a:lnTo>
                    <a:pt x="78" y="234"/>
                  </a:lnTo>
                  <a:lnTo>
                    <a:pt x="78" y="234"/>
                  </a:lnTo>
                  <a:lnTo>
                    <a:pt x="78" y="236"/>
                  </a:lnTo>
                  <a:lnTo>
                    <a:pt x="78" y="236"/>
                  </a:lnTo>
                  <a:lnTo>
                    <a:pt x="78" y="238"/>
                  </a:lnTo>
                  <a:lnTo>
                    <a:pt x="78" y="238"/>
                  </a:lnTo>
                  <a:lnTo>
                    <a:pt x="78" y="241"/>
                  </a:lnTo>
                  <a:lnTo>
                    <a:pt x="78" y="241"/>
                  </a:lnTo>
                  <a:lnTo>
                    <a:pt x="78" y="243"/>
                  </a:lnTo>
                  <a:lnTo>
                    <a:pt x="78" y="243"/>
                  </a:lnTo>
                  <a:lnTo>
                    <a:pt x="78" y="245"/>
                  </a:lnTo>
                  <a:lnTo>
                    <a:pt x="78" y="245"/>
                  </a:lnTo>
                  <a:lnTo>
                    <a:pt x="78" y="247"/>
                  </a:lnTo>
                  <a:lnTo>
                    <a:pt x="78" y="247"/>
                  </a:lnTo>
                  <a:lnTo>
                    <a:pt x="78" y="249"/>
                  </a:lnTo>
                  <a:lnTo>
                    <a:pt x="78" y="249"/>
                  </a:lnTo>
                  <a:lnTo>
                    <a:pt x="76" y="251"/>
                  </a:lnTo>
                  <a:lnTo>
                    <a:pt x="76" y="251"/>
                  </a:lnTo>
                  <a:lnTo>
                    <a:pt x="76" y="251"/>
                  </a:lnTo>
                  <a:lnTo>
                    <a:pt x="76" y="251"/>
                  </a:lnTo>
                  <a:lnTo>
                    <a:pt x="76" y="253"/>
                  </a:lnTo>
                  <a:lnTo>
                    <a:pt x="76" y="253"/>
                  </a:lnTo>
                  <a:lnTo>
                    <a:pt x="76" y="253"/>
                  </a:lnTo>
                  <a:lnTo>
                    <a:pt x="76" y="253"/>
                  </a:lnTo>
                  <a:lnTo>
                    <a:pt x="73" y="255"/>
                  </a:lnTo>
                  <a:lnTo>
                    <a:pt x="73" y="255"/>
                  </a:lnTo>
                  <a:lnTo>
                    <a:pt x="73" y="255"/>
                  </a:lnTo>
                  <a:lnTo>
                    <a:pt x="73" y="255"/>
                  </a:lnTo>
                  <a:lnTo>
                    <a:pt x="73" y="256"/>
                  </a:lnTo>
                  <a:lnTo>
                    <a:pt x="73" y="256"/>
                  </a:lnTo>
                  <a:lnTo>
                    <a:pt x="73" y="256"/>
                  </a:lnTo>
                  <a:lnTo>
                    <a:pt x="73" y="256"/>
                  </a:lnTo>
                  <a:lnTo>
                    <a:pt x="72" y="258"/>
                  </a:lnTo>
                  <a:lnTo>
                    <a:pt x="72" y="258"/>
                  </a:lnTo>
                  <a:lnTo>
                    <a:pt x="72" y="258"/>
                  </a:lnTo>
                  <a:lnTo>
                    <a:pt x="72" y="258"/>
                  </a:lnTo>
                  <a:lnTo>
                    <a:pt x="71" y="260"/>
                  </a:lnTo>
                  <a:lnTo>
                    <a:pt x="71" y="260"/>
                  </a:lnTo>
                  <a:lnTo>
                    <a:pt x="71" y="260"/>
                  </a:lnTo>
                  <a:lnTo>
                    <a:pt x="71" y="260"/>
                  </a:lnTo>
                  <a:lnTo>
                    <a:pt x="70" y="262"/>
                  </a:lnTo>
                  <a:lnTo>
                    <a:pt x="70" y="262"/>
                  </a:lnTo>
                  <a:lnTo>
                    <a:pt x="70" y="262"/>
                  </a:lnTo>
                  <a:lnTo>
                    <a:pt x="70" y="262"/>
                  </a:lnTo>
                  <a:lnTo>
                    <a:pt x="70" y="263"/>
                  </a:lnTo>
                  <a:lnTo>
                    <a:pt x="70" y="263"/>
                  </a:lnTo>
                  <a:lnTo>
                    <a:pt x="70" y="263"/>
                  </a:lnTo>
                  <a:lnTo>
                    <a:pt x="70" y="263"/>
                  </a:lnTo>
                  <a:lnTo>
                    <a:pt x="70" y="265"/>
                  </a:lnTo>
                  <a:lnTo>
                    <a:pt x="70" y="265"/>
                  </a:lnTo>
                  <a:lnTo>
                    <a:pt x="70" y="267"/>
                  </a:lnTo>
                  <a:lnTo>
                    <a:pt x="70" y="267"/>
                  </a:lnTo>
                  <a:lnTo>
                    <a:pt x="70" y="270"/>
                  </a:lnTo>
                  <a:lnTo>
                    <a:pt x="70" y="270"/>
                  </a:lnTo>
                  <a:lnTo>
                    <a:pt x="70" y="271"/>
                  </a:lnTo>
                  <a:lnTo>
                    <a:pt x="71" y="271"/>
                  </a:lnTo>
                  <a:lnTo>
                    <a:pt x="71" y="273"/>
                  </a:lnTo>
                  <a:lnTo>
                    <a:pt x="71" y="273"/>
                  </a:lnTo>
                  <a:lnTo>
                    <a:pt x="71" y="275"/>
                  </a:lnTo>
                  <a:lnTo>
                    <a:pt x="72" y="275"/>
                  </a:lnTo>
                  <a:lnTo>
                    <a:pt x="72" y="277"/>
                  </a:lnTo>
                  <a:lnTo>
                    <a:pt x="72" y="277"/>
                  </a:lnTo>
                  <a:lnTo>
                    <a:pt x="72" y="277"/>
                  </a:lnTo>
                  <a:lnTo>
                    <a:pt x="73" y="277"/>
                  </a:lnTo>
                  <a:lnTo>
                    <a:pt x="73" y="280"/>
                  </a:lnTo>
                  <a:lnTo>
                    <a:pt x="73" y="280"/>
                  </a:lnTo>
                  <a:lnTo>
                    <a:pt x="73" y="280"/>
                  </a:lnTo>
                  <a:lnTo>
                    <a:pt x="73" y="280"/>
                  </a:lnTo>
                  <a:lnTo>
                    <a:pt x="73" y="280"/>
                  </a:lnTo>
                  <a:lnTo>
                    <a:pt x="73" y="280"/>
                  </a:lnTo>
                  <a:lnTo>
                    <a:pt x="73" y="280"/>
                  </a:lnTo>
                  <a:lnTo>
                    <a:pt x="74" y="280"/>
                  </a:lnTo>
                  <a:lnTo>
                    <a:pt x="74" y="280"/>
                  </a:lnTo>
                  <a:lnTo>
                    <a:pt x="74" y="280"/>
                  </a:lnTo>
                  <a:lnTo>
                    <a:pt x="74" y="280"/>
                  </a:lnTo>
                  <a:lnTo>
                    <a:pt x="74" y="280"/>
                  </a:lnTo>
                  <a:lnTo>
                    <a:pt x="74" y="280"/>
                  </a:lnTo>
                  <a:lnTo>
                    <a:pt x="74" y="280"/>
                  </a:lnTo>
                  <a:lnTo>
                    <a:pt x="74" y="280"/>
                  </a:lnTo>
                  <a:lnTo>
                    <a:pt x="76" y="280"/>
                  </a:lnTo>
                  <a:lnTo>
                    <a:pt x="76" y="282"/>
                  </a:lnTo>
                  <a:lnTo>
                    <a:pt x="76" y="282"/>
                  </a:lnTo>
                  <a:lnTo>
                    <a:pt x="76" y="282"/>
                  </a:lnTo>
                  <a:lnTo>
                    <a:pt x="76" y="282"/>
                  </a:lnTo>
                  <a:lnTo>
                    <a:pt x="76" y="282"/>
                  </a:lnTo>
                  <a:lnTo>
                    <a:pt x="76" y="282"/>
                  </a:lnTo>
                  <a:lnTo>
                    <a:pt x="76" y="282"/>
                  </a:lnTo>
                  <a:lnTo>
                    <a:pt x="76" y="282"/>
                  </a:lnTo>
                  <a:lnTo>
                    <a:pt x="76" y="284"/>
                  </a:lnTo>
                  <a:lnTo>
                    <a:pt x="76" y="284"/>
                  </a:lnTo>
                  <a:lnTo>
                    <a:pt x="76" y="284"/>
                  </a:lnTo>
                  <a:lnTo>
                    <a:pt x="76" y="284"/>
                  </a:lnTo>
                  <a:lnTo>
                    <a:pt x="76" y="284"/>
                  </a:lnTo>
                  <a:lnTo>
                    <a:pt x="76" y="284"/>
                  </a:lnTo>
                  <a:lnTo>
                    <a:pt x="76" y="284"/>
                  </a:lnTo>
                  <a:lnTo>
                    <a:pt x="76" y="284"/>
                  </a:lnTo>
                  <a:lnTo>
                    <a:pt x="74" y="284"/>
                  </a:lnTo>
                  <a:lnTo>
                    <a:pt x="74" y="284"/>
                  </a:lnTo>
                  <a:lnTo>
                    <a:pt x="74" y="284"/>
                  </a:lnTo>
                  <a:lnTo>
                    <a:pt x="74" y="284"/>
                  </a:lnTo>
                  <a:lnTo>
                    <a:pt x="74" y="284"/>
                  </a:lnTo>
                  <a:lnTo>
                    <a:pt x="74" y="284"/>
                  </a:lnTo>
                  <a:lnTo>
                    <a:pt x="74" y="284"/>
                  </a:lnTo>
                  <a:lnTo>
                    <a:pt x="74" y="284"/>
                  </a:lnTo>
                  <a:lnTo>
                    <a:pt x="73" y="284"/>
                  </a:lnTo>
                  <a:lnTo>
                    <a:pt x="73" y="284"/>
                  </a:lnTo>
                  <a:lnTo>
                    <a:pt x="73" y="284"/>
                  </a:lnTo>
                  <a:lnTo>
                    <a:pt x="73" y="284"/>
                  </a:lnTo>
                  <a:lnTo>
                    <a:pt x="73" y="284"/>
                  </a:lnTo>
                  <a:lnTo>
                    <a:pt x="73" y="284"/>
                  </a:lnTo>
                  <a:lnTo>
                    <a:pt x="73" y="284"/>
                  </a:lnTo>
                  <a:lnTo>
                    <a:pt x="73" y="283"/>
                  </a:lnTo>
                  <a:lnTo>
                    <a:pt x="72" y="283"/>
                  </a:lnTo>
                  <a:lnTo>
                    <a:pt x="72" y="283"/>
                  </a:lnTo>
                  <a:lnTo>
                    <a:pt x="72" y="283"/>
                  </a:lnTo>
                  <a:lnTo>
                    <a:pt x="72" y="283"/>
                  </a:lnTo>
                  <a:lnTo>
                    <a:pt x="72" y="283"/>
                  </a:lnTo>
                  <a:lnTo>
                    <a:pt x="72" y="283"/>
                  </a:lnTo>
                  <a:lnTo>
                    <a:pt x="72" y="283"/>
                  </a:lnTo>
                  <a:lnTo>
                    <a:pt x="72" y="281"/>
                  </a:lnTo>
                  <a:lnTo>
                    <a:pt x="70" y="281"/>
                  </a:lnTo>
                  <a:lnTo>
                    <a:pt x="70" y="281"/>
                  </a:lnTo>
                  <a:lnTo>
                    <a:pt x="70" y="281"/>
                  </a:lnTo>
                  <a:lnTo>
                    <a:pt x="70" y="281"/>
                  </a:lnTo>
                  <a:lnTo>
                    <a:pt x="70" y="281"/>
                  </a:lnTo>
                  <a:lnTo>
                    <a:pt x="70" y="281"/>
                  </a:lnTo>
                  <a:lnTo>
                    <a:pt x="70" y="281"/>
                  </a:lnTo>
                  <a:lnTo>
                    <a:pt x="70" y="280"/>
                  </a:lnTo>
                  <a:lnTo>
                    <a:pt x="68" y="281"/>
                  </a:lnTo>
                  <a:lnTo>
                    <a:pt x="68" y="281"/>
                  </a:lnTo>
                  <a:lnTo>
                    <a:pt x="68" y="281"/>
                  </a:lnTo>
                  <a:lnTo>
                    <a:pt x="68" y="281"/>
                  </a:lnTo>
                  <a:lnTo>
                    <a:pt x="67" y="281"/>
                  </a:lnTo>
                  <a:lnTo>
                    <a:pt x="67" y="281"/>
                  </a:lnTo>
                  <a:lnTo>
                    <a:pt x="67" y="281"/>
                  </a:lnTo>
                  <a:lnTo>
                    <a:pt x="67" y="281"/>
                  </a:lnTo>
                  <a:lnTo>
                    <a:pt x="65" y="281"/>
                  </a:lnTo>
                  <a:lnTo>
                    <a:pt x="65" y="281"/>
                  </a:lnTo>
                  <a:lnTo>
                    <a:pt x="65" y="281"/>
                  </a:lnTo>
                  <a:lnTo>
                    <a:pt x="65" y="281"/>
                  </a:lnTo>
                  <a:lnTo>
                    <a:pt x="65" y="281"/>
                  </a:lnTo>
                  <a:lnTo>
                    <a:pt x="65" y="281"/>
                  </a:lnTo>
                  <a:lnTo>
                    <a:pt x="65" y="281"/>
                  </a:lnTo>
                  <a:lnTo>
                    <a:pt x="65" y="281"/>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5" y="283"/>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3" y="285"/>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62" y="286"/>
                  </a:lnTo>
                  <a:lnTo>
                    <a:pt x="59" y="288"/>
                  </a:lnTo>
                  <a:lnTo>
                    <a:pt x="59" y="288"/>
                  </a:lnTo>
                  <a:lnTo>
                    <a:pt x="59" y="288"/>
                  </a:lnTo>
                  <a:lnTo>
                    <a:pt x="59" y="288"/>
                  </a:lnTo>
                  <a:lnTo>
                    <a:pt x="59" y="288"/>
                  </a:lnTo>
                  <a:lnTo>
                    <a:pt x="59" y="288"/>
                  </a:lnTo>
                  <a:lnTo>
                    <a:pt x="59" y="288"/>
                  </a:lnTo>
                  <a:lnTo>
                    <a:pt x="59" y="288"/>
                  </a:lnTo>
                  <a:lnTo>
                    <a:pt x="58" y="288"/>
                  </a:lnTo>
                  <a:lnTo>
                    <a:pt x="58" y="288"/>
                  </a:lnTo>
                  <a:lnTo>
                    <a:pt x="58" y="288"/>
                  </a:lnTo>
                  <a:lnTo>
                    <a:pt x="58" y="288"/>
                  </a:lnTo>
                  <a:lnTo>
                    <a:pt x="58" y="288"/>
                  </a:lnTo>
                  <a:lnTo>
                    <a:pt x="58" y="288"/>
                  </a:lnTo>
                  <a:lnTo>
                    <a:pt x="58" y="288"/>
                  </a:lnTo>
                  <a:lnTo>
                    <a:pt x="58"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7"/>
                  </a:lnTo>
                  <a:lnTo>
                    <a:pt x="57" y="286"/>
                  </a:lnTo>
                  <a:lnTo>
                    <a:pt x="57" y="286"/>
                  </a:lnTo>
                  <a:lnTo>
                    <a:pt x="57" y="286"/>
                  </a:lnTo>
                  <a:lnTo>
                    <a:pt x="57" y="286"/>
                  </a:lnTo>
                  <a:lnTo>
                    <a:pt x="57" y="285"/>
                  </a:lnTo>
                  <a:lnTo>
                    <a:pt x="57" y="285"/>
                  </a:lnTo>
                  <a:lnTo>
                    <a:pt x="57" y="285"/>
                  </a:lnTo>
                  <a:lnTo>
                    <a:pt x="57" y="285"/>
                  </a:lnTo>
                  <a:lnTo>
                    <a:pt x="57" y="282"/>
                  </a:lnTo>
                  <a:lnTo>
                    <a:pt x="57" y="282"/>
                  </a:lnTo>
                  <a:lnTo>
                    <a:pt x="57" y="282"/>
                  </a:lnTo>
                  <a:lnTo>
                    <a:pt x="57" y="282"/>
                  </a:lnTo>
                  <a:lnTo>
                    <a:pt x="57" y="281"/>
                  </a:lnTo>
                  <a:lnTo>
                    <a:pt x="57" y="281"/>
                  </a:lnTo>
                  <a:lnTo>
                    <a:pt x="57" y="281"/>
                  </a:lnTo>
                  <a:lnTo>
                    <a:pt x="57" y="281"/>
                  </a:lnTo>
                  <a:lnTo>
                    <a:pt x="57" y="279"/>
                  </a:lnTo>
                  <a:lnTo>
                    <a:pt x="55" y="279"/>
                  </a:lnTo>
                  <a:lnTo>
                    <a:pt x="55" y="279"/>
                  </a:lnTo>
                  <a:lnTo>
                    <a:pt x="55" y="279"/>
                  </a:lnTo>
                  <a:lnTo>
                    <a:pt x="55" y="279"/>
                  </a:lnTo>
                  <a:lnTo>
                    <a:pt x="54" y="279"/>
                  </a:lnTo>
                  <a:lnTo>
                    <a:pt x="54" y="279"/>
                  </a:lnTo>
                  <a:lnTo>
                    <a:pt x="54" y="279"/>
                  </a:lnTo>
                  <a:lnTo>
                    <a:pt x="54" y="278"/>
                  </a:lnTo>
                  <a:lnTo>
                    <a:pt x="54" y="278"/>
                  </a:lnTo>
                  <a:lnTo>
                    <a:pt x="54" y="278"/>
                  </a:lnTo>
                  <a:lnTo>
                    <a:pt x="54" y="278"/>
                  </a:lnTo>
                  <a:lnTo>
                    <a:pt x="54" y="278"/>
                  </a:lnTo>
                  <a:lnTo>
                    <a:pt x="54" y="278"/>
                  </a:lnTo>
                  <a:lnTo>
                    <a:pt x="54" y="278"/>
                  </a:lnTo>
                  <a:lnTo>
                    <a:pt x="54" y="278"/>
                  </a:lnTo>
                  <a:lnTo>
                    <a:pt x="54" y="276"/>
                  </a:lnTo>
                  <a:lnTo>
                    <a:pt x="52" y="276"/>
                  </a:lnTo>
                  <a:lnTo>
                    <a:pt x="52" y="276"/>
                  </a:lnTo>
                  <a:lnTo>
                    <a:pt x="52" y="276"/>
                  </a:lnTo>
                  <a:lnTo>
                    <a:pt x="52" y="274"/>
                  </a:lnTo>
                  <a:lnTo>
                    <a:pt x="52" y="274"/>
                  </a:lnTo>
                  <a:lnTo>
                    <a:pt x="52" y="274"/>
                  </a:lnTo>
                  <a:lnTo>
                    <a:pt x="52" y="274"/>
                  </a:lnTo>
                  <a:lnTo>
                    <a:pt x="52" y="272"/>
                  </a:lnTo>
                  <a:lnTo>
                    <a:pt x="52" y="272"/>
                  </a:lnTo>
                  <a:lnTo>
                    <a:pt x="52" y="272"/>
                  </a:lnTo>
                  <a:lnTo>
                    <a:pt x="52" y="272"/>
                  </a:lnTo>
                  <a:lnTo>
                    <a:pt x="52" y="270"/>
                  </a:lnTo>
                  <a:lnTo>
                    <a:pt x="52" y="270"/>
                  </a:lnTo>
                  <a:lnTo>
                    <a:pt x="52" y="268"/>
                  </a:lnTo>
                  <a:lnTo>
                    <a:pt x="52" y="268"/>
                  </a:lnTo>
                  <a:lnTo>
                    <a:pt x="52" y="266"/>
                  </a:lnTo>
                  <a:lnTo>
                    <a:pt x="52" y="266"/>
                  </a:lnTo>
                  <a:lnTo>
                    <a:pt x="52" y="266"/>
                  </a:lnTo>
                  <a:lnTo>
                    <a:pt x="52" y="266"/>
                  </a:lnTo>
                  <a:lnTo>
                    <a:pt x="52" y="266"/>
                  </a:lnTo>
                  <a:lnTo>
                    <a:pt x="52" y="266"/>
                  </a:lnTo>
                  <a:lnTo>
                    <a:pt x="52" y="266"/>
                  </a:lnTo>
                  <a:lnTo>
                    <a:pt x="52" y="266"/>
                  </a:lnTo>
                  <a:lnTo>
                    <a:pt x="52" y="264"/>
                  </a:lnTo>
                  <a:lnTo>
                    <a:pt x="51" y="264"/>
                  </a:lnTo>
                  <a:lnTo>
                    <a:pt x="51" y="264"/>
                  </a:lnTo>
                  <a:lnTo>
                    <a:pt x="51" y="264"/>
                  </a:lnTo>
                  <a:lnTo>
                    <a:pt x="51" y="262"/>
                  </a:lnTo>
                  <a:lnTo>
                    <a:pt x="51" y="262"/>
                  </a:lnTo>
                  <a:lnTo>
                    <a:pt x="51" y="262"/>
                  </a:lnTo>
                  <a:lnTo>
                    <a:pt x="51" y="262"/>
                  </a:lnTo>
                  <a:lnTo>
                    <a:pt x="51" y="260"/>
                  </a:lnTo>
                  <a:lnTo>
                    <a:pt x="49" y="260"/>
                  </a:lnTo>
                  <a:lnTo>
                    <a:pt x="49" y="260"/>
                  </a:lnTo>
                  <a:lnTo>
                    <a:pt x="49" y="260"/>
                  </a:lnTo>
                  <a:lnTo>
                    <a:pt x="49" y="260"/>
                  </a:lnTo>
                  <a:lnTo>
                    <a:pt x="48" y="260"/>
                  </a:lnTo>
                  <a:lnTo>
                    <a:pt x="48" y="260"/>
                  </a:lnTo>
                  <a:lnTo>
                    <a:pt x="48" y="260"/>
                  </a:lnTo>
                  <a:lnTo>
                    <a:pt x="48" y="258"/>
                  </a:lnTo>
                  <a:lnTo>
                    <a:pt x="46" y="258"/>
                  </a:lnTo>
                  <a:lnTo>
                    <a:pt x="46" y="258"/>
                  </a:lnTo>
                  <a:lnTo>
                    <a:pt x="46" y="258"/>
                  </a:lnTo>
                  <a:lnTo>
                    <a:pt x="46" y="258"/>
                  </a:lnTo>
                  <a:lnTo>
                    <a:pt x="46" y="258"/>
                  </a:lnTo>
                  <a:lnTo>
                    <a:pt x="46" y="258"/>
                  </a:lnTo>
                  <a:lnTo>
                    <a:pt x="46" y="258"/>
                  </a:lnTo>
                  <a:lnTo>
                    <a:pt x="46" y="256"/>
                  </a:lnTo>
                  <a:lnTo>
                    <a:pt x="44" y="256"/>
                  </a:lnTo>
                  <a:lnTo>
                    <a:pt x="44" y="256"/>
                  </a:lnTo>
                  <a:lnTo>
                    <a:pt x="43" y="256"/>
                  </a:lnTo>
                  <a:lnTo>
                    <a:pt x="43" y="256"/>
                  </a:lnTo>
                  <a:lnTo>
                    <a:pt x="40" y="256"/>
                  </a:lnTo>
                  <a:lnTo>
                    <a:pt x="40" y="256"/>
                  </a:lnTo>
                  <a:lnTo>
                    <a:pt x="40" y="256"/>
                  </a:lnTo>
                  <a:lnTo>
                    <a:pt x="40" y="254"/>
                  </a:lnTo>
                  <a:lnTo>
                    <a:pt x="38" y="254"/>
                  </a:lnTo>
                  <a:lnTo>
                    <a:pt x="38" y="254"/>
                  </a:lnTo>
                  <a:lnTo>
                    <a:pt x="38" y="254"/>
                  </a:lnTo>
                  <a:lnTo>
                    <a:pt x="38" y="254"/>
                  </a:lnTo>
                  <a:lnTo>
                    <a:pt x="36" y="254"/>
                  </a:lnTo>
                  <a:lnTo>
                    <a:pt x="36" y="254"/>
                  </a:lnTo>
                  <a:lnTo>
                    <a:pt x="36" y="254"/>
                  </a:lnTo>
                  <a:lnTo>
                    <a:pt x="36" y="252"/>
                  </a:lnTo>
                  <a:lnTo>
                    <a:pt x="34" y="252"/>
                  </a:lnTo>
                  <a:lnTo>
                    <a:pt x="34" y="252"/>
                  </a:lnTo>
                  <a:lnTo>
                    <a:pt x="34" y="252"/>
                  </a:lnTo>
                  <a:lnTo>
                    <a:pt x="34" y="252"/>
                  </a:lnTo>
                  <a:lnTo>
                    <a:pt x="34" y="252"/>
                  </a:lnTo>
                  <a:lnTo>
                    <a:pt x="34" y="252"/>
                  </a:lnTo>
                  <a:lnTo>
                    <a:pt x="34" y="252"/>
                  </a:lnTo>
                  <a:lnTo>
                    <a:pt x="34" y="251"/>
                  </a:lnTo>
                  <a:lnTo>
                    <a:pt x="33" y="251"/>
                  </a:lnTo>
                  <a:lnTo>
                    <a:pt x="33" y="251"/>
                  </a:lnTo>
                  <a:lnTo>
                    <a:pt x="33" y="251"/>
                  </a:lnTo>
                  <a:lnTo>
                    <a:pt x="33" y="251"/>
                  </a:lnTo>
                  <a:lnTo>
                    <a:pt x="33" y="251"/>
                  </a:lnTo>
                  <a:lnTo>
                    <a:pt x="33" y="251"/>
                  </a:lnTo>
                  <a:lnTo>
                    <a:pt x="33" y="251"/>
                  </a:lnTo>
                  <a:lnTo>
                    <a:pt x="33" y="250"/>
                  </a:lnTo>
                  <a:lnTo>
                    <a:pt x="31" y="250"/>
                  </a:lnTo>
                  <a:lnTo>
                    <a:pt x="31" y="250"/>
                  </a:lnTo>
                  <a:lnTo>
                    <a:pt x="31" y="250"/>
                  </a:lnTo>
                  <a:lnTo>
                    <a:pt x="31" y="248"/>
                  </a:lnTo>
                  <a:lnTo>
                    <a:pt x="29" y="248"/>
                  </a:lnTo>
                  <a:lnTo>
                    <a:pt x="29" y="248"/>
                  </a:lnTo>
                  <a:lnTo>
                    <a:pt x="29" y="248"/>
                  </a:lnTo>
                  <a:lnTo>
                    <a:pt x="29" y="246"/>
                  </a:lnTo>
                  <a:lnTo>
                    <a:pt x="28" y="246"/>
                  </a:lnTo>
                  <a:lnTo>
                    <a:pt x="28" y="246"/>
                  </a:lnTo>
                  <a:lnTo>
                    <a:pt x="28" y="246"/>
                  </a:lnTo>
                  <a:lnTo>
                    <a:pt x="28" y="243"/>
                  </a:lnTo>
                  <a:lnTo>
                    <a:pt x="28" y="243"/>
                  </a:lnTo>
                  <a:lnTo>
                    <a:pt x="28" y="242"/>
                  </a:lnTo>
                  <a:lnTo>
                    <a:pt x="28" y="242"/>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28" y="240"/>
                  </a:lnTo>
                  <a:lnTo>
                    <a:pt x="30" y="238"/>
                  </a:lnTo>
                  <a:lnTo>
                    <a:pt x="28" y="238"/>
                  </a:lnTo>
                  <a:lnTo>
                    <a:pt x="28" y="238"/>
                  </a:lnTo>
                  <a:lnTo>
                    <a:pt x="28" y="238"/>
                  </a:lnTo>
                  <a:lnTo>
                    <a:pt x="28" y="238"/>
                  </a:lnTo>
                  <a:lnTo>
                    <a:pt x="27" y="238"/>
                  </a:lnTo>
                  <a:lnTo>
                    <a:pt x="27" y="238"/>
                  </a:lnTo>
                  <a:lnTo>
                    <a:pt x="27" y="238"/>
                  </a:lnTo>
                  <a:lnTo>
                    <a:pt x="27" y="236"/>
                  </a:lnTo>
                  <a:lnTo>
                    <a:pt x="25" y="236"/>
                  </a:lnTo>
                  <a:lnTo>
                    <a:pt x="25" y="236"/>
                  </a:lnTo>
                  <a:lnTo>
                    <a:pt x="25" y="236"/>
                  </a:lnTo>
                  <a:lnTo>
                    <a:pt x="25" y="234"/>
                  </a:lnTo>
                  <a:lnTo>
                    <a:pt x="25" y="234"/>
                  </a:lnTo>
                  <a:lnTo>
                    <a:pt x="25" y="234"/>
                  </a:lnTo>
                  <a:lnTo>
                    <a:pt x="25" y="234"/>
                  </a:lnTo>
                  <a:lnTo>
                    <a:pt x="25" y="232"/>
                  </a:lnTo>
                  <a:lnTo>
                    <a:pt x="23" y="232"/>
                  </a:lnTo>
                  <a:lnTo>
                    <a:pt x="23" y="232"/>
                  </a:lnTo>
                  <a:lnTo>
                    <a:pt x="23" y="232"/>
                  </a:lnTo>
                  <a:lnTo>
                    <a:pt x="23" y="232"/>
                  </a:lnTo>
                  <a:lnTo>
                    <a:pt x="23" y="232"/>
                  </a:lnTo>
                  <a:lnTo>
                    <a:pt x="23" y="232"/>
                  </a:lnTo>
                  <a:lnTo>
                    <a:pt x="23" y="232"/>
                  </a:lnTo>
                  <a:lnTo>
                    <a:pt x="23" y="232"/>
                  </a:lnTo>
                  <a:lnTo>
                    <a:pt x="21" y="232"/>
                  </a:lnTo>
                  <a:lnTo>
                    <a:pt x="21" y="232"/>
                  </a:lnTo>
                  <a:lnTo>
                    <a:pt x="21" y="232"/>
                  </a:lnTo>
                  <a:lnTo>
                    <a:pt x="21" y="232"/>
                  </a:lnTo>
                  <a:lnTo>
                    <a:pt x="21" y="232"/>
                  </a:lnTo>
                  <a:lnTo>
                    <a:pt x="21" y="232"/>
                  </a:lnTo>
                  <a:lnTo>
                    <a:pt x="21" y="232"/>
                  </a:lnTo>
                  <a:lnTo>
                    <a:pt x="21" y="230"/>
                  </a:lnTo>
                  <a:lnTo>
                    <a:pt x="19" y="230"/>
                  </a:lnTo>
                  <a:lnTo>
                    <a:pt x="19" y="230"/>
                  </a:lnTo>
                  <a:lnTo>
                    <a:pt x="19" y="230"/>
                  </a:lnTo>
                  <a:lnTo>
                    <a:pt x="19" y="229"/>
                  </a:lnTo>
                  <a:lnTo>
                    <a:pt x="19" y="229"/>
                  </a:lnTo>
                  <a:lnTo>
                    <a:pt x="19" y="229"/>
                  </a:lnTo>
                  <a:lnTo>
                    <a:pt x="19" y="229"/>
                  </a:lnTo>
                  <a:lnTo>
                    <a:pt x="19" y="227"/>
                  </a:lnTo>
                  <a:lnTo>
                    <a:pt x="19" y="227"/>
                  </a:lnTo>
                  <a:lnTo>
                    <a:pt x="19" y="227"/>
                  </a:lnTo>
                  <a:lnTo>
                    <a:pt x="19" y="227"/>
                  </a:lnTo>
                  <a:lnTo>
                    <a:pt x="19" y="225"/>
                  </a:lnTo>
                  <a:lnTo>
                    <a:pt x="19" y="225"/>
                  </a:lnTo>
                  <a:lnTo>
                    <a:pt x="19" y="225"/>
                  </a:lnTo>
                  <a:lnTo>
                    <a:pt x="19" y="225"/>
                  </a:lnTo>
                  <a:lnTo>
                    <a:pt x="19" y="223"/>
                  </a:lnTo>
                  <a:lnTo>
                    <a:pt x="17" y="223"/>
                  </a:lnTo>
                  <a:lnTo>
                    <a:pt x="17" y="223"/>
                  </a:lnTo>
                  <a:lnTo>
                    <a:pt x="17" y="223"/>
                  </a:lnTo>
                  <a:lnTo>
                    <a:pt x="17" y="221"/>
                  </a:lnTo>
                  <a:lnTo>
                    <a:pt x="15" y="221"/>
                  </a:lnTo>
                  <a:lnTo>
                    <a:pt x="15" y="219"/>
                  </a:lnTo>
                  <a:lnTo>
                    <a:pt x="15" y="219"/>
                  </a:lnTo>
                  <a:lnTo>
                    <a:pt x="15" y="217"/>
                  </a:lnTo>
                  <a:lnTo>
                    <a:pt x="13" y="217"/>
                  </a:lnTo>
                  <a:lnTo>
                    <a:pt x="13" y="217"/>
                  </a:lnTo>
                  <a:lnTo>
                    <a:pt x="13" y="217"/>
                  </a:lnTo>
                  <a:lnTo>
                    <a:pt x="13" y="215"/>
                  </a:lnTo>
                  <a:lnTo>
                    <a:pt x="13" y="215"/>
                  </a:lnTo>
                  <a:lnTo>
                    <a:pt x="13" y="213"/>
                  </a:lnTo>
                  <a:lnTo>
                    <a:pt x="13" y="213"/>
                  </a:lnTo>
                  <a:lnTo>
                    <a:pt x="13" y="211"/>
                  </a:lnTo>
                  <a:lnTo>
                    <a:pt x="11" y="211"/>
                  </a:lnTo>
                  <a:lnTo>
                    <a:pt x="11" y="211"/>
                  </a:lnTo>
                  <a:lnTo>
                    <a:pt x="11" y="211"/>
                  </a:lnTo>
                  <a:lnTo>
                    <a:pt x="11" y="211"/>
                  </a:lnTo>
                  <a:lnTo>
                    <a:pt x="11" y="211"/>
                  </a:lnTo>
                  <a:lnTo>
                    <a:pt x="11" y="211"/>
                  </a:lnTo>
                  <a:lnTo>
                    <a:pt x="11" y="211"/>
                  </a:lnTo>
                  <a:lnTo>
                    <a:pt x="11" y="211"/>
                  </a:lnTo>
                  <a:lnTo>
                    <a:pt x="10" y="211"/>
                  </a:lnTo>
                  <a:lnTo>
                    <a:pt x="10" y="211"/>
                  </a:lnTo>
                  <a:lnTo>
                    <a:pt x="10" y="211"/>
                  </a:lnTo>
                  <a:lnTo>
                    <a:pt x="10" y="211"/>
                  </a:lnTo>
                  <a:lnTo>
                    <a:pt x="10" y="211"/>
                  </a:lnTo>
                  <a:lnTo>
                    <a:pt x="10" y="211"/>
                  </a:lnTo>
                  <a:lnTo>
                    <a:pt x="10" y="211"/>
                  </a:lnTo>
                  <a:lnTo>
                    <a:pt x="10" y="209"/>
                  </a:lnTo>
                  <a:lnTo>
                    <a:pt x="8" y="209"/>
                  </a:lnTo>
                  <a:lnTo>
                    <a:pt x="8" y="207"/>
                  </a:lnTo>
                  <a:lnTo>
                    <a:pt x="8" y="207"/>
                  </a:lnTo>
                  <a:lnTo>
                    <a:pt x="8" y="205"/>
                  </a:lnTo>
                  <a:lnTo>
                    <a:pt x="6" y="205"/>
                  </a:lnTo>
                  <a:lnTo>
                    <a:pt x="6" y="203"/>
                  </a:lnTo>
                  <a:lnTo>
                    <a:pt x="6" y="203"/>
                  </a:lnTo>
                  <a:lnTo>
                    <a:pt x="6" y="201"/>
                  </a:lnTo>
                  <a:lnTo>
                    <a:pt x="5" y="201"/>
                  </a:lnTo>
                  <a:lnTo>
                    <a:pt x="5" y="199"/>
                  </a:lnTo>
                  <a:lnTo>
                    <a:pt x="5" y="199"/>
                  </a:lnTo>
                  <a:lnTo>
                    <a:pt x="5" y="197"/>
                  </a:lnTo>
                  <a:lnTo>
                    <a:pt x="5" y="197"/>
                  </a:lnTo>
                  <a:lnTo>
                    <a:pt x="5" y="195"/>
                  </a:lnTo>
                  <a:lnTo>
                    <a:pt x="5" y="193"/>
                  </a:lnTo>
                  <a:lnTo>
                    <a:pt x="8" y="191"/>
                  </a:lnTo>
                  <a:lnTo>
                    <a:pt x="7" y="191"/>
                  </a:lnTo>
                  <a:lnTo>
                    <a:pt x="7" y="191"/>
                  </a:lnTo>
                  <a:lnTo>
                    <a:pt x="7" y="191"/>
                  </a:lnTo>
                  <a:lnTo>
                    <a:pt x="7" y="190"/>
                  </a:lnTo>
                  <a:lnTo>
                    <a:pt x="7" y="190"/>
                  </a:lnTo>
                  <a:lnTo>
                    <a:pt x="7" y="190"/>
                  </a:lnTo>
                  <a:lnTo>
                    <a:pt x="7" y="190"/>
                  </a:lnTo>
                  <a:lnTo>
                    <a:pt x="7" y="188"/>
                  </a:lnTo>
                  <a:lnTo>
                    <a:pt x="7" y="188"/>
                  </a:lnTo>
                  <a:lnTo>
                    <a:pt x="7" y="188"/>
                  </a:lnTo>
                  <a:lnTo>
                    <a:pt x="7" y="188"/>
                  </a:lnTo>
                  <a:lnTo>
                    <a:pt x="7" y="185"/>
                  </a:lnTo>
                  <a:lnTo>
                    <a:pt x="7" y="185"/>
                  </a:lnTo>
                  <a:lnTo>
                    <a:pt x="7" y="185"/>
                  </a:lnTo>
                  <a:lnTo>
                    <a:pt x="7" y="185"/>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3"/>
                  </a:lnTo>
                  <a:lnTo>
                    <a:pt x="9" y="182"/>
                  </a:lnTo>
                  <a:lnTo>
                    <a:pt x="9" y="182"/>
                  </a:lnTo>
                  <a:lnTo>
                    <a:pt x="9" y="182"/>
                  </a:lnTo>
                  <a:lnTo>
                    <a:pt x="9" y="182"/>
                  </a:lnTo>
                  <a:lnTo>
                    <a:pt x="9" y="182"/>
                  </a:lnTo>
                  <a:lnTo>
                    <a:pt x="9" y="182"/>
                  </a:lnTo>
                  <a:lnTo>
                    <a:pt x="9" y="182"/>
                  </a:lnTo>
                  <a:lnTo>
                    <a:pt x="9" y="182"/>
                  </a:lnTo>
                  <a:lnTo>
                    <a:pt x="9" y="180"/>
                  </a:lnTo>
                  <a:lnTo>
                    <a:pt x="9" y="180"/>
                  </a:lnTo>
                  <a:lnTo>
                    <a:pt x="9" y="180"/>
                  </a:lnTo>
                  <a:lnTo>
                    <a:pt x="9" y="180"/>
                  </a:lnTo>
                  <a:lnTo>
                    <a:pt x="9" y="178"/>
                  </a:lnTo>
                  <a:lnTo>
                    <a:pt x="9" y="178"/>
                  </a:lnTo>
                  <a:lnTo>
                    <a:pt x="9" y="178"/>
                  </a:lnTo>
                  <a:lnTo>
                    <a:pt x="9" y="178"/>
                  </a:lnTo>
                  <a:lnTo>
                    <a:pt x="9" y="176"/>
                  </a:lnTo>
                  <a:lnTo>
                    <a:pt x="7" y="176"/>
                  </a:lnTo>
                  <a:lnTo>
                    <a:pt x="7" y="176"/>
                  </a:lnTo>
                  <a:lnTo>
                    <a:pt x="7" y="176"/>
                  </a:lnTo>
                  <a:lnTo>
                    <a:pt x="7" y="176"/>
                  </a:lnTo>
                  <a:lnTo>
                    <a:pt x="6" y="176"/>
                  </a:lnTo>
                  <a:lnTo>
                    <a:pt x="6" y="176"/>
                  </a:lnTo>
                  <a:lnTo>
                    <a:pt x="6" y="176"/>
                  </a:lnTo>
                  <a:lnTo>
                    <a:pt x="6" y="174"/>
                  </a:lnTo>
                  <a:lnTo>
                    <a:pt x="5" y="174"/>
                  </a:lnTo>
                  <a:lnTo>
                    <a:pt x="5" y="174"/>
                  </a:lnTo>
                  <a:lnTo>
                    <a:pt x="5" y="174"/>
                  </a:lnTo>
                  <a:lnTo>
                    <a:pt x="5" y="173"/>
                  </a:lnTo>
                  <a:lnTo>
                    <a:pt x="5" y="173"/>
                  </a:lnTo>
                  <a:lnTo>
                    <a:pt x="5" y="173"/>
                  </a:lnTo>
                  <a:lnTo>
                    <a:pt x="5" y="173"/>
                  </a:lnTo>
                  <a:lnTo>
                    <a:pt x="5"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4" y="171"/>
                  </a:lnTo>
                  <a:lnTo>
                    <a:pt x="2" y="171"/>
                  </a:lnTo>
                  <a:lnTo>
                    <a:pt x="2" y="171"/>
                  </a:lnTo>
                  <a:lnTo>
                    <a:pt x="2" y="171"/>
                  </a:lnTo>
                  <a:lnTo>
                    <a:pt x="2" y="169"/>
                  </a:lnTo>
                  <a:lnTo>
                    <a:pt x="1" y="169"/>
                  </a:lnTo>
                  <a:lnTo>
                    <a:pt x="1" y="166"/>
                  </a:lnTo>
                  <a:lnTo>
                    <a:pt x="1" y="166"/>
                  </a:lnTo>
                  <a:lnTo>
                    <a:pt x="1" y="164"/>
                  </a:lnTo>
                  <a:lnTo>
                    <a:pt x="0" y="164"/>
                  </a:lnTo>
                  <a:lnTo>
                    <a:pt x="0" y="164"/>
                  </a:lnTo>
                  <a:lnTo>
                    <a:pt x="0" y="164"/>
                  </a:lnTo>
                  <a:lnTo>
                    <a:pt x="0" y="162"/>
                  </a:lnTo>
                  <a:lnTo>
                    <a:pt x="0" y="162"/>
                  </a:lnTo>
                  <a:lnTo>
                    <a:pt x="0" y="160"/>
                  </a:lnTo>
                  <a:lnTo>
                    <a:pt x="0" y="160"/>
                  </a:lnTo>
                  <a:lnTo>
                    <a:pt x="0" y="158"/>
                  </a:lnTo>
                  <a:lnTo>
                    <a:pt x="0" y="158"/>
                  </a:lnTo>
                  <a:lnTo>
                    <a:pt x="0" y="158"/>
                  </a:lnTo>
                  <a:lnTo>
                    <a:pt x="0" y="158"/>
                  </a:lnTo>
                  <a:lnTo>
                    <a:pt x="0" y="158"/>
                  </a:lnTo>
                  <a:lnTo>
                    <a:pt x="0" y="158"/>
                  </a:lnTo>
                  <a:lnTo>
                    <a:pt x="0" y="158"/>
                  </a:lnTo>
                  <a:lnTo>
                    <a:pt x="0" y="158"/>
                  </a:lnTo>
                  <a:lnTo>
                    <a:pt x="0" y="157"/>
                  </a:lnTo>
                  <a:lnTo>
                    <a:pt x="0" y="157"/>
                  </a:lnTo>
                  <a:lnTo>
                    <a:pt x="0" y="157"/>
                  </a:lnTo>
                  <a:lnTo>
                    <a:pt x="0" y="157"/>
                  </a:lnTo>
                  <a:lnTo>
                    <a:pt x="0" y="157"/>
                  </a:lnTo>
                  <a:lnTo>
                    <a:pt x="0" y="157"/>
                  </a:lnTo>
                  <a:lnTo>
                    <a:pt x="0" y="157"/>
                  </a:lnTo>
                  <a:lnTo>
                    <a:pt x="0" y="157"/>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1" y="156"/>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4"/>
                  </a:lnTo>
                  <a:lnTo>
                    <a:pt x="4" y="153"/>
                  </a:lnTo>
                  <a:lnTo>
                    <a:pt x="4" y="153"/>
                  </a:lnTo>
                  <a:lnTo>
                    <a:pt x="4" y="153"/>
                  </a:lnTo>
                  <a:lnTo>
                    <a:pt x="4" y="153"/>
                  </a:lnTo>
                  <a:lnTo>
                    <a:pt x="4" y="153"/>
                  </a:lnTo>
                  <a:lnTo>
                    <a:pt x="4" y="153"/>
                  </a:lnTo>
                  <a:lnTo>
                    <a:pt x="4" y="153"/>
                  </a:lnTo>
                  <a:lnTo>
                    <a:pt x="4" y="153"/>
                  </a:lnTo>
                  <a:lnTo>
                    <a:pt x="5" y="151"/>
                  </a:lnTo>
                  <a:lnTo>
                    <a:pt x="5" y="151"/>
                  </a:lnTo>
                  <a:lnTo>
                    <a:pt x="5" y="151"/>
                  </a:lnTo>
                  <a:lnTo>
                    <a:pt x="5" y="151"/>
                  </a:lnTo>
                  <a:lnTo>
                    <a:pt x="5" y="149"/>
                  </a:lnTo>
                  <a:lnTo>
                    <a:pt x="5" y="149"/>
                  </a:lnTo>
                  <a:lnTo>
                    <a:pt x="5" y="149"/>
                  </a:lnTo>
                  <a:lnTo>
                    <a:pt x="5" y="149"/>
                  </a:lnTo>
                  <a:lnTo>
                    <a:pt x="6" y="147"/>
                  </a:lnTo>
                  <a:lnTo>
                    <a:pt x="6" y="147"/>
                  </a:lnTo>
                  <a:lnTo>
                    <a:pt x="6" y="147"/>
                  </a:lnTo>
                  <a:lnTo>
                    <a:pt x="6" y="147"/>
                  </a:lnTo>
                  <a:lnTo>
                    <a:pt x="6" y="145"/>
                  </a:lnTo>
                  <a:lnTo>
                    <a:pt x="6" y="145"/>
                  </a:lnTo>
                  <a:lnTo>
                    <a:pt x="6" y="143"/>
                  </a:lnTo>
                  <a:lnTo>
                    <a:pt x="6" y="143"/>
                  </a:lnTo>
                  <a:lnTo>
                    <a:pt x="6" y="141"/>
                  </a:lnTo>
                  <a:lnTo>
                    <a:pt x="6" y="141"/>
                  </a:lnTo>
                  <a:lnTo>
                    <a:pt x="6" y="141"/>
                  </a:lnTo>
                  <a:lnTo>
                    <a:pt x="6" y="141"/>
                  </a:lnTo>
                  <a:lnTo>
                    <a:pt x="6" y="141"/>
                  </a:lnTo>
                  <a:lnTo>
                    <a:pt x="6" y="141"/>
                  </a:lnTo>
                  <a:lnTo>
                    <a:pt x="6" y="141"/>
                  </a:lnTo>
                  <a:lnTo>
                    <a:pt x="6" y="141"/>
                  </a:lnTo>
                  <a:lnTo>
                    <a:pt x="6" y="140"/>
                  </a:lnTo>
                  <a:lnTo>
                    <a:pt x="6" y="140"/>
                  </a:lnTo>
                  <a:lnTo>
                    <a:pt x="6" y="140"/>
                  </a:lnTo>
                  <a:lnTo>
                    <a:pt x="6" y="140"/>
                  </a:lnTo>
                  <a:lnTo>
                    <a:pt x="6" y="140"/>
                  </a:lnTo>
                  <a:lnTo>
                    <a:pt x="6" y="140"/>
                  </a:lnTo>
                  <a:lnTo>
                    <a:pt x="6" y="140"/>
                  </a:lnTo>
                  <a:lnTo>
                    <a:pt x="6" y="140"/>
                  </a:lnTo>
                  <a:lnTo>
                    <a:pt x="6" y="138"/>
                  </a:lnTo>
                  <a:lnTo>
                    <a:pt x="5" y="138"/>
                  </a:lnTo>
                  <a:lnTo>
                    <a:pt x="5" y="138"/>
                  </a:lnTo>
                  <a:lnTo>
                    <a:pt x="5" y="138"/>
                  </a:lnTo>
                  <a:lnTo>
                    <a:pt x="5" y="138"/>
                  </a:lnTo>
                  <a:lnTo>
                    <a:pt x="5" y="138"/>
                  </a:lnTo>
                  <a:lnTo>
                    <a:pt x="5" y="138"/>
                  </a:lnTo>
                  <a:lnTo>
                    <a:pt x="5" y="138"/>
                  </a:lnTo>
                  <a:lnTo>
                    <a:pt x="5" y="137"/>
                  </a:lnTo>
                  <a:lnTo>
                    <a:pt x="5" y="137"/>
                  </a:lnTo>
                  <a:lnTo>
                    <a:pt x="5" y="137"/>
                  </a:lnTo>
                  <a:lnTo>
                    <a:pt x="5" y="137"/>
                  </a:lnTo>
                  <a:lnTo>
                    <a:pt x="5" y="137"/>
                  </a:lnTo>
                  <a:lnTo>
                    <a:pt x="5" y="137"/>
                  </a:lnTo>
                  <a:lnTo>
                    <a:pt x="5" y="137"/>
                  </a:lnTo>
                  <a:lnTo>
                    <a:pt x="5" y="137"/>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5"/>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5" y="133"/>
                  </a:lnTo>
                  <a:lnTo>
                    <a:pt x="7" y="130"/>
                  </a:lnTo>
                  <a:lnTo>
                    <a:pt x="6" y="130"/>
                  </a:lnTo>
                  <a:lnTo>
                    <a:pt x="6" y="128"/>
                  </a:lnTo>
                  <a:lnTo>
                    <a:pt x="6" y="126"/>
                  </a:lnTo>
                  <a:lnTo>
                    <a:pt x="6" y="123"/>
                  </a:lnTo>
                  <a:lnTo>
                    <a:pt x="6" y="121"/>
                  </a:lnTo>
                  <a:lnTo>
                    <a:pt x="6" y="119"/>
                  </a:lnTo>
                  <a:lnTo>
                    <a:pt x="6" y="117"/>
                  </a:lnTo>
                  <a:lnTo>
                    <a:pt x="7" y="115"/>
                  </a:lnTo>
                  <a:lnTo>
                    <a:pt x="7" y="113"/>
                  </a:lnTo>
                  <a:lnTo>
                    <a:pt x="7" y="111"/>
                  </a:lnTo>
                  <a:lnTo>
                    <a:pt x="7" y="109"/>
                  </a:lnTo>
                  <a:lnTo>
                    <a:pt x="7" y="106"/>
                  </a:lnTo>
                  <a:lnTo>
                    <a:pt x="5" y="104"/>
                  </a:lnTo>
                  <a:lnTo>
                    <a:pt x="5" y="102"/>
                  </a:lnTo>
                  <a:lnTo>
                    <a:pt x="5" y="100"/>
                  </a:lnTo>
                  <a:lnTo>
                    <a:pt x="5" y="98"/>
                  </a:lnTo>
                  <a:lnTo>
                    <a:pt x="5" y="98"/>
                  </a:lnTo>
                  <a:lnTo>
                    <a:pt x="5" y="98"/>
                  </a:lnTo>
                  <a:lnTo>
                    <a:pt x="5" y="98"/>
                  </a:lnTo>
                  <a:lnTo>
                    <a:pt x="5" y="98"/>
                  </a:lnTo>
                  <a:lnTo>
                    <a:pt x="5" y="98"/>
                  </a:lnTo>
                  <a:lnTo>
                    <a:pt x="5" y="98"/>
                  </a:lnTo>
                  <a:lnTo>
                    <a:pt x="5" y="98"/>
                  </a:lnTo>
                  <a:lnTo>
                    <a:pt x="5" y="97"/>
                  </a:lnTo>
                  <a:lnTo>
                    <a:pt x="5" y="97"/>
                  </a:lnTo>
                  <a:lnTo>
                    <a:pt x="5" y="97"/>
                  </a:lnTo>
                  <a:lnTo>
                    <a:pt x="5" y="97"/>
                  </a:lnTo>
                  <a:lnTo>
                    <a:pt x="5" y="97"/>
                  </a:lnTo>
                  <a:lnTo>
                    <a:pt x="5" y="97"/>
                  </a:lnTo>
                  <a:lnTo>
                    <a:pt x="5" y="97"/>
                  </a:lnTo>
                  <a:lnTo>
                    <a:pt x="5" y="97"/>
                  </a:lnTo>
                  <a:lnTo>
                    <a:pt x="6" y="95"/>
                  </a:lnTo>
                  <a:lnTo>
                    <a:pt x="6" y="95"/>
                  </a:lnTo>
                  <a:lnTo>
                    <a:pt x="6" y="95"/>
                  </a:lnTo>
                  <a:lnTo>
                    <a:pt x="6" y="95"/>
                  </a:lnTo>
                  <a:lnTo>
                    <a:pt x="6" y="95"/>
                  </a:lnTo>
                  <a:lnTo>
                    <a:pt x="6" y="95"/>
                  </a:lnTo>
                  <a:lnTo>
                    <a:pt x="6" y="95"/>
                  </a:lnTo>
                  <a:lnTo>
                    <a:pt x="6" y="95"/>
                  </a:lnTo>
                  <a:lnTo>
                    <a:pt x="8" y="95"/>
                  </a:lnTo>
                  <a:lnTo>
                    <a:pt x="8" y="95"/>
                  </a:lnTo>
                  <a:lnTo>
                    <a:pt x="8" y="95"/>
                  </a:lnTo>
                  <a:lnTo>
                    <a:pt x="8" y="95"/>
                  </a:lnTo>
                  <a:lnTo>
                    <a:pt x="8" y="95"/>
                  </a:lnTo>
                  <a:lnTo>
                    <a:pt x="8" y="95"/>
                  </a:lnTo>
                  <a:lnTo>
                    <a:pt x="8" y="95"/>
                  </a:lnTo>
                  <a:lnTo>
                    <a:pt x="8" y="95"/>
                  </a:lnTo>
                  <a:lnTo>
                    <a:pt x="9" y="94"/>
                  </a:lnTo>
                  <a:lnTo>
                    <a:pt x="9" y="94"/>
                  </a:lnTo>
                  <a:lnTo>
                    <a:pt x="9" y="94"/>
                  </a:lnTo>
                  <a:lnTo>
                    <a:pt x="9" y="94"/>
                  </a:lnTo>
                  <a:lnTo>
                    <a:pt x="9" y="94"/>
                  </a:lnTo>
                  <a:lnTo>
                    <a:pt x="9" y="94"/>
                  </a:lnTo>
                  <a:lnTo>
                    <a:pt x="9" y="94"/>
                  </a:lnTo>
                  <a:lnTo>
                    <a:pt x="9" y="94"/>
                  </a:lnTo>
                  <a:lnTo>
                    <a:pt x="9" y="92"/>
                  </a:lnTo>
                  <a:lnTo>
                    <a:pt x="9" y="92"/>
                  </a:lnTo>
                  <a:lnTo>
                    <a:pt x="9" y="92"/>
                  </a:lnTo>
                  <a:lnTo>
                    <a:pt x="9" y="92"/>
                  </a:lnTo>
                  <a:lnTo>
                    <a:pt x="9" y="92"/>
                  </a:lnTo>
                  <a:lnTo>
                    <a:pt x="9" y="92"/>
                  </a:lnTo>
                  <a:lnTo>
                    <a:pt x="9" y="92"/>
                  </a:lnTo>
                  <a:lnTo>
                    <a:pt x="9" y="92"/>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90"/>
                  </a:lnTo>
                  <a:lnTo>
                    <a:pt x="10" y="88"/>
                  </a:lnTo>
                  <a:lnTo>
                    <a:pt x="10" y="87"/>
                  </a:lnTo>
                  <a:lnTo>
                    <a:pt x="10" y="85"/>
                  </a:lnTo>
                  <a:lnTo>
                    <a:pt x="10" y="83"/>
                  </a:lnTo>
                  <a:lnTo>
                    <a:pt x="13" y="81"/>
                  </a:lnTo>
                  <a:lnTo>
                    <a:pt x="13" y="79"/>
                  </a:lnTo>
                  <a:lnTo>
                    <a:pt x="14" y="77"/>
                  </a:lnTo>
                  <a:lnTo>
                    <a:pt x="14" y="75"/>
                  </a:lnTo>
                  <a:lnTo>
                    <a:pt x="15" y="73"/>
                  </a:lnTo>
                  <a:lnTo>
                    <a:pt x="15" y="72"/>
                  </a:lnTo>
                  <a:lnTo>
                    <a:pt x="16" y="70"/>
                  </a:lnTo>
                  <a:lnTo>
                    <a:pt x="16" y="68"/>
                  </a:lnTo>
                  <a:lnTo>
                    <a:pt x="19" y="65"/>
                  </a:lnTo>
                  <a:lnTo>
                    <a:pt x="19" y="63"/>
                  </a:lnTo>
                  <a:lnTo>
                    <a:pt x="20" y="61"/>
                  </a:lnTo>
                  <a:lnTo>
                    <a:pt x="20" y="59"/>
                  </a:lnTo>
                  <a:lnTo>
                    <a:pt x="23" y="57"/>
                  </a:lnTo>
                  <a:lnTo>
                    <a:pt x="23" y="57"/>
                  </a:lnTo>
                  <a:lnTo>
                    <a:pt x="23" y="57"/>
                  </a:lnTo>
                  <a:lnTo>
                    <a:pt x="23" y="57"/>
                  </a:lnTo>
                  <a:lnTo>
                    <a:pt x="23" y="55"/>
                  </a:lnTo>
                  <a:lnTo>
                    <a:pt x="23" y="55"/>
                  </a:lnTo>
                  <a:lnTo>
                    <a:pt x="23" y="55"/>
                  </a:lnTo>
                  <a:lnTo>
                    <a:pt x="23" y="55"/>
                  </a:lnTo>
                  <a:lnTo>
                    <a:pt x="24" y="53"/>
                  </a:lnTo>
                  <a:lnTo>
                    <a:pt x="24" y="53"/>
                  </a:lnTo>
                  <a:lnTo>
                    <a:pt x="24" y="53"/>
                  </a:lnTo>
                  <a:lnTo>
                    <a:pt x="24" y="53"/>
                  </a:lnTo>
                  <a:lnTo>
                    <a:pt x="24" y="51"/>
                  </a:lnTo>
                  <a:lnTo>
                    <a:pt x="24" y="51"/>
                  </a:lnTo>
                  <a:lnTo>
                    <a:pt x="24" y="49"/>
                  </a:lnTo>
                  <a:lnTo>
                    <a:pt x="24" y="49"/>
                  </a:lnTo>
                  <a:lnTo>
                    <a:pt x="25" y="47"/>
                  </a:lnTo>
                  <a:lnTo>
                    <a:pt x="24" y="47"/>
                  </a:lnTo>
                  <a:lnTo>
                    <a:pt x="24" y="47"/>
                  </a:lnTo>
                  <a:lnTo>
                    <a:pt x="24" y="47"/>
                  </a:lnTo>
                  <a:lnTo>
                    <a:pt x="24" y="47"/>
                  </a:lnTo>
                  <a:lnTo>
                    <a:pt x="24" y="47"/>
                  </a:lnTo>
                  <a:lnTo>
                    <a:pt x="24" y="47"/>
                  </a:lnTo>
                  <a:lnTo>
                    <a:pt x="24" y="47"/>
                  </a:lnTo>
                  <a:lnTo>
                    <a:pt x="24" y="45"/>
                  </a:lnTo>
                  <a:lnTo>
                    <a:pt x="24" y="45"/>
                  </a:lnTo>
                  <a:lnTo>
                    <a:pt x="24" y="45"/>
                  </a:lnTo>
                  <a:lnTo>
                    <a:pt x="24" y="45"/>
                  </a:lnTo>
                  <a:lnTo>
                    <a:pt x="24" y="43"/>
                  </a:lnTo>
                  <a:lnTo>
                    <a:pt x="24" y="43"/>
                  </a:lnTo>
                  <a:lnTo>
                    <a:pt x="24" y="43"/>
                  </a:lnTo>
                  <a:lnTo>
                    <a:pt x="24" y="43"/>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4" y="41"/>
                  </a:lnTo>
                  <a:lnTo>
                    <a:pt x="25"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lnTo>
                    <a:pt x="23" y="40"/>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0" name="广东">
              <a:hlinkClick r:id="" action="ppaction://macro?name=Slide1.广东_click" highlightClick="1"/>
              <a:hlinkHover r:id="" action="ppaction://noaction" highlightClick="1"/>
            </p:cNvPr>
            <p:cNvSpPr>
              <a:spLocks noChangeAspect="1"/>
            </p:cNvSpPr>
            <p:nvPr/>
          </p:nvSpPr>
          <p:spPr bwMode="auto">
            <a:xfrm rot="180000">
              <a:off x="5311550" y="5495077"/>
              <a:ext cx="1162552" cy="1016602"/>
            </a:xfrm>
            <a:custGeom>
              <a:avLst/>
              <a:gdLst>
                <a:gd name="T0" fmla="*/ 161 w 548"/>
                <a:gd name="T1" fmla="*/ 65 h 455"/>
                <a:gd name="T2" fmla="*/ 168 w 548"/>
                <a:gd name="T3" fmla="*/ 36 h 455"/>
                <a:gd name="T4" fmla="*/ 219 w 548"/>
                <a:gd name="T5" fmla="*/ 52 h 455"/>
                <a:gd name="T6" fmla="*/ 216 w 548"/>
                <a:gd name="T7" fmla="*/ 28 h 455"/>
                <a:gd name="T8" fmla="*/ 238 w 548"/>
                <a:gd name="T9" fmla="*/ 2 h 455"/>
                <a:gd name="T10" fmla="*/ 294 w 548"/>
                <a:gd name="T11" fmla="*/ 0 h 455"/>
                <a:gd name="T12" fmla="*/ 344 w 548"/>
                <a:gd name="T13" fmla="*/ 4 h 455"/>
                <a:gd name="T14" fmla="*/ 340 w 548"/>
                <a:gd name="T15" fmla="*/ 32 h 455"/>
                <a:gd name="T16" fmla="*/ 322 w 548"/>
                <a:gd name="T17" fmla="*/ 67 h 455"/>
                <a:gd name="T18" fmla="*/ 406 w 548"/>
                <a:gd name="T19" fmla="*/ 45 h 455"/>
                <a:gd name="T20" fmla="*/ 440 w 548"/>
                <a:gd name="T21" fmla="*/ 52 h 455"/>
                <a:gd name="T22" fmla="*/ 435 w 548"/>
                <a:gd name="T23" fmla="*/ 26 h 455"/>
                <a:gd name="T24" fmla="*/ 492 w 548"/>
                <a:gd name="T25" fmla="*/ 43 h 455"/>
                <a:gd name="T26" fmla="*/ 525 w 548"/>
                <a:gd name="T27" fmla="*/ 67 h 455"/>
                <a:gd name="T28" fmla="*/ 532 w 548"/>
                <a:gd name="T29" fmla="*/ 127 h 455"/>
                <a:gd name="T30" fmla="*/ 507 w 548"/>
                <a:gd name="T31" fmla="*/ 154 h 455"/>
                <a:gd name="T32" fmla="*/ 460 w 548"/>
                <a:gd name="T33" fmla="*/ 195 h 455"/>
                <a:gd name="T34" fmla="*/ 436 w 548"/>
                <a:gd name="T35" fmla="*/ 203 h 455"/>
                <a:gd name="T36" fmla="*/ 426 w 548"/>
                <a:gd name="T37" fmla="*/ 207 h 455"/>
                <a:gd name="T38" fmla="*/ 386 w 548"/>
                <a:gd name="T39" fmla="*/ 221 h 455"/>
                <a:gd name="T40" fmla="*/ 358 w 548"/>
                <a:gd name="T41" fmla="*/ 224 h 455"/>
                <a:gd name="T42" fmla="*/ 283 w 548"/>
                <a:gd name="T43" fmla="*/ 214 h 455"/>
                <a:gd name="T44" fmla="*/ 293 w 548"/>
                <a:gd name="T45" fmla="*/ 267 h 455"/>
                <a:gd name="T46" fmla="*/ 246 w 548"/>
                <a:gd name="T47" fmla="*/ 302 h 455"/>
                <a:gd name="T48" fmla="*/ 198 w 548"/>
                <a:gd name="T49" fmla="*/ 316 h 455"/>
                <a:gd name="T50" fmla="*/ 142 w 548"/>
                <a:gd name="T51" fmla="*/ 338 h 455"/>
                <a:gd name="T52" fmla="*/ 54 w 548"/>
                <a:gd name="T53" fmla="*/ 380 h 455"/>
                <a:gd name="T54" fmla="*/ 67 w 548"/>
                <a:gd name="T55" fmla="*/ 438 h 455"/>
                <a:gd name="T56" fmla="*/ 26 w 548"/>
                <a:gd name="T57" fmla="*/ 453 h 455"/>
                <a:gd name="T58" fmla="*/ 5 w 548"/>
                <a:gd name="T59" fmla="*/ 372 h 455"/>
                <a:gd name="T60" fmla="*/ 24 w 548"/>
                <a:gd name="T61" fmla="*/ 325 h 455"/>
                <a:gd name="T62" fmla="*/ 46 w 548"/>
                <a:gd name="T63" fmla="*/ 303 h 455"/>
                <a:gd name="T64" fmla="*/ 74 w 548"/>
                <a:gd name="T65" fmla="*/ 265 h 455"/>
                <a:gd name="T66" fmla="*/ 115 w 548"/>
                <a:gd name="T67" fmla="*/ 187 h 455"/>
                <a:gd name="T68" fmla="*/ 146 w 548"/>
                <a:gd name="T69" fmla="*/ 128 h 455"/>
                <a:gd name="T70" fmla="*/ 146 w 548"/>
                <a:gd name="T71" fmla="*/ 77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8" h="455">
                  <a:moveTo>
                    <a:pt x="146" y="77"/>
                  </a:moveTo>
                  <a:lnTo>
                    <a:pt x="161" y="65"/>
                  </a:lnTo>
                  <a:lnTo>
                    <a:pt x="161" y="43"/>
                  </a:lnTo>
                  <a:lnTo>
                    <a:pt x="168" y="36"/>
                  </a:lnTo>
                  <a:lnTo>
                    <a:pt x="187" y="38"/>
                  </a:lnTo>
                  <a:lnTo>
                    <a:pt x="219" y="52"/>
                  </a:lnTo>
                  <a:lnTo>
                    <a:pt x="224" y="41"/>
                  </a:lnTo>
                  <a:lnTo>
                    <a:pt x="216" y="28"/>
                  </a:lnTo>
                  <a:lnTo>
                    <a:pt x="219" y="19"/>
                  </a:lnTo>
                  <a:lnTo>
                    <a:pt x="238" y="2"/>
                  </a:lnTo>
                  <a:lnTo>
                    <a:pt x="274" y="12"/>
                  </a:lnTo>
                  <a:lnTo>
                    <a:pt x="294" y="0"/>
                  </a:lnTo>
                  <a:lnTo>
                    <a:pt x="309" y="14"/>
                  </a:lnTo>
                  <a:lnTo>
                    <a:pt x="344" y="4"/>
                  </a:lnTo>
                  <a:lnTo>
                    <a:pt x="350" y="18"/>
                  </a:lnTo>
                  <a:lnTo>
                    <a:pt x="340" y="32"/>
                  </a:lnTo>
                  <a:lnTo>
                    <a:pt x="322" y="60"/>
                  </a:lnTo>
                  <a:lnTo>
                    <a:pt x="322" y="67"/>
                  </a:lnTo>
                  <a:lnTo>
                    <a:pt x="332" y="74"/>
                  </a:lnTo>
                  <a:lnTo>
                    <a:pt x="406" y="45"/>
                  </a:lnTo>
                  <a:lnTo>
                    <a:pt x="433" y="60"/>
                  </a:lnTo>
                  <a:lnTo>
                    <a:pt x="440" y="52"/>
                  </a:lnTo>
                  <a:lnTo>
                    <a:pt x="433" y="36"/>
                  </a:lnTo>
                  <a:lnTo>
                    <a:pt x="435" y="26"/>
                  </a:lnTo>
                  <a:lnTo>
                    <a:pt x="483" y="36"/>
                  </a:lnTo>
                  <a:lnTo>
                    <a:pt x="492" y="43"/>
                  </a:lnTo>
                  <a:lnTo>
                    <a:pt x="506" y="41"/>
                  </a:lnTo>
                  <a:lnTo>
                    <a:pt x="525" y="67"/>
                  </a:lnTo>
                  <a:lnTo>
                    <a:pt x="547" y="115"/>
                  </a:lnTo>
                  <a:lnTo>
                    <a:pt x="532" y="127"/>
                  </a:lnTo>
                  <a:lnTo>
                    <a:pt x="520" y="150"/>
                  </a:lnTo>
                  <a:lnTo>
                    <a:pt x="507" y="154"/>
                  </a:lnTo>
                  <a:lnTo>
                    <a:pt x="497" y="177"/>
                  </a:lnTo>
                  <a:lnTo>
                    <a:pt x="460" y="195"/>
                  </a:lnTo>
                  <a:lnTo>
                    <a:pt x="446" y="187"/>
                  </a:lnTo>
                  <a:lnTo>
                    <a:pt x="436" y="203"/>
                  </a:lnTo>
                  <a:lnTo>
                    <a:pt x="436" y="207"/>
                  </a:lnTo>
                  <a:lnTo>
                    <a:pt x="426" y="207"/>
                  </a:lnTo>
                  <a:lnTo>
                    <a:pt x="405" y="207"/>
                  </a:lnTo>
                  <a:lnTo>
                    <a:pt x="386" y="221"/>
                  </a:lnTo>
                  <a:lnTo>
                    <a:pt x="373" y="213"/>
                  </a:lnTo>
                  <a:lnTo>
                    <a:pt x="358" y="224"/>
                  </a:lnTo>
                  <a:lnTo>
                    <a:pt x="317" y="241"/>
                  </a:lnTo>
                  <a:lnTo>
                    <a:pt x="283" y="214"/>
                  </a:lnTo>
                  <a:lnTo>
                    <a:pt x="280" y="236"/>
                  </a:lnTo>
                  <a:lnTo>
                    <a:pt x="293" y="267"/>
                  </a:lnTo>
                  <a:lnTo>
                    <a:pt x="262" y="279"/>
                  </a:lnTo>
                  <a:lnTo>
                    <a:pt x="246" y="302"/>
                  </a:lnTo>
                  <a:lnTo>
                    <a:pt x="214" y="309"/>
                  </a:lnTo>
                  <a:lnTo>
                    <a:pt x="198" y="316"/>
                  </a:lnTo>
                  <a:lnTo>
                    <a:pt x="165" y="316"/>
                  </a:lnTo>
                  <a:lnTo>
                    <a:pt x="142" y="338"/>
                  </a:lnTo>
                  <a:lnTo>
                    <a:pt x="83" y="359"/>
                  </a:lnTo>
                  <a:lnTo>
                    <a:pt x="54" y="380"/>
                  </a:lnTo>
                  <a:lnTo>
                    <a:pt x="40" y="394"/>
                  </a:lnTo>
                  <a:lnTo>
                    <a:pt x="67" y="438"/>
                  </a:lnTo>
                  <a:lnTo>
                    <a:pt x="48" y="454"/>
                  </a:lnTo>
                  <a:lnTo>
                    <a:pt x="26" y="453"/>
                  </a:lnTo>
                  <a:lnTo>
                    <a:pt x="0" y="406"/>
                  </a:lnTo>
                  <a:lnTo>
                    <a:pt x="5" y="372"/>
                  </a:lnTo>
                  <a:lnTo>
                    <a:pt x="5" y="356"/>
                  </a:lnTo>
                  <a:lnTo>
                    <a:pt x="24" y="325"/>
                  </a:lnTo>
                  <a:lnTo>
                    <a:pt x="48" y="319"/>
                  </a:lnTo>
                  <a:lnTo>
                    <a:pt x="46" y="303"/>
                  </a:lnTo>
                  <a:lnTo>
                    <a:pt x="71" y="293"/>
                  </a:lnTo>
                  <a:lnTo>
                    <a:pt x="74" y="265"/>
                  </a:lnTo>
                  <a:lnTo>
                    <a:pt x="117" y="231"/>
                  </a:lnTo>
                  <a:lnTo>
                    <a:pt x="115" y="187"/>
                  </a:lnTo>
                  <a:lnTo>
                    <a:pt x="147" y="144"/>
                  </a:lnTo>
                  <a:lnTo>
                    <a:pt x="146" y="128"/>
                  </a:lnTo>
                  <a:lnTo>
                    <a:pt x="157" y="112"/>
                  </a:lnTo>
                  <a:lnTo>
                    <a:pt x="146" y="77"/>
                  </a:lnTo>
                  <a:lnTo>
                    <a:pt x="146" y="77"/>
                  </a:lnTo>
                </a:path>
              </a:pathLst>
            </a:custGeom>
            <a:solidFill>
              <a:srgbClr val="005197"/>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1" name="广西">
              <a:hlinkClick r:id="" action="ppaction://macro?name=Slide1.广西_click" highlightClick="1"/>
              <a:hlinkHover r:id="" action="ppaction://noaction" highlightClick="1"/>
            </p:cNvPr>
            <p:cNvSpPr>
              <a:spLocks noChangeAspect="1"/>
            </p:cNvSpPr>
            <p:nvPr/>
          </p:nvSpPr>
          <p:spPr bwMode="auto">
            <a:xfrm rot="180000">
              <a:off x="4453853" y="5354660"/>
              <a:ext cx="1195393" cy="898306"/>
            </a:xfrm>
            <a:custGeom>
              <a:avLst/>
              <a:gdLst>
                <a:gd name="T0" fmla="*/ 26 w 568"/>
                <a:gd name="T1" fmla="*/ 159 h 410"/>
                <a:gd name="T2" fmla="*/ 63 w 568"/>
                <a:gd name="T3" fmla="*/ 141 h 410"/>
                <a:gd name="T4" fmla="*/ 122 w 568"/>
                <a:gd name="T5" fmla="*/ 157 h 410"/>
                <a:gd name="T6" fmla="*/ 134 w 568"/>
                <a:gd name="T7" fmla="*/ 131 h 410"/>
                <a:gd name="T8" fmla="*/ 216 w 568"/>
                <a:gd name="T9" fmla="*/ 99 h 410"/>
                <a:gd name="T10" fmla="*/ 283 w 568"/>
                <a:gd name="T11" fmla="*/ 81 h 410"/>
                <a:gd name="T12" fmla="*/ 311 w 568"/>
                <a:gd name="T13" fmla="*/ 88 h 410"/>
                <a:gd name="T14" fmla="*/ 334 w 568"/>
                <a:gd name="T15" fmla="*/ 71 h 410"/>
                <a:gd name="T16" fmla="*/ 342 w 568"/>
                <a:gd name="T17" fmla="*/ 55 h 410"/>
                <a:gd name="T18" fmla="*/ 370 w 568"/>
                <a:gd name="T19" fmla="*/ 35 h 410"/>
                <a:gd name="T20" fmla="*/ 407 w 568"/>
                <a:gd name="T21" fmla="*/ 15 h 410"/>
                <a:gd name="T22" fmla="*/ 423 w 568"/>
                <a:gd name="T23" fmla="*/ 33 h 410"/>
                <a:gd name="T24" fmla="*/ 458 w 568"/>
                <a:gd name="T25" fmla="*/ 7 h 410"/>
                <a:gd name="T26" fmla="*/ 495 w 568"/>
                <a:gd name="T27" fmla="*/ 7 h 410"/>
                <a:gd name="T28" fmla="*/ 514 w 568"/>
                <a:gd name="T29" fmla="*/ 37 h 410"/>
                <a:gd name="T30" fmla="*/ 492 w 568"/>
                <a:gd name="T31" fmla="*/ 90 h 410"/>
                <a:gd name="T32" fmla="*/ 492 w 568"/>
                <a:gd name="T33" fmla="*/ 114 h 410"/>
                <a:gd name="T34" fmla="*/ 529 w 568"/>
                <a:gd name="T35" fmla="*/ 133 h 410"/>
                <a:gd name="T36" fmla="*/ 556 w 568"/>
                <a:gd name="T37" fmla="*/ 124 h 410"/>
                <a:gd name="T38" fmla="*/ 556 w 568"/>
                <a:gd name="T39" fmla="*/ 175 h 410"/>
                <a:gd name="T40" fmla="*/ 525 w 568"/>
                <a:gd name="T41" fmla="*/ 234 h 410"/>
                <a:gd name="T42" fmla="*/ 484 w 568"/>
                <a:gd name="T43" fmla="*/ 312 h 410"/>
                <a:gd name="T44" fmla="*/ 456 w 568"/>
                <a:gd name="T45" fmla="*/ 350 h 410"/>
                <a:gd name="T46" fmla="*/ 434 w 568"/>
                <a:gd name="T47" fmla="*/ 372 h 410"/>
                <a:gd name="T48" fmla="*/ 368 w 568"/>
                <a:gd name="T49" fmla="*/ 409 h 410"/>
                <a:gd name="T50" fmla="*/ 317 w 568"/>
                <a:gd name="T51" fmla="*/ 380 h 410"/>
                <a:gd name="T52" fmla="*/ 264 w 568"/>
                <a:gd name="T53" fmla="*/ 408 h 410"/>
                <a:gd name="T54" fmla="*/ 178 w 568"/>
                <a:gd name="T55" fmla="*/ 376 h 410"/>
                <a:gd name="T56" fmla="*/ 182 w 568"/>
                <a:gd name="T57" fmla="*/ 317 h 410"/>
                <a:gd name="T58" fmla="*/ 142 w 568"/>
                <a:gd name="T59" fmla="*/ 304 h 410"/>
                <a:gd name="T60" fmla="*/ 114 w 568"/>
                <a:gd name="T61" fmla="*/ 304 h 410"/>
                <a:gd name="T62" fmla="*/ 98 w 568"/>
                <a:gd name="T63" fmla="*/ 261 h 410"/>
                <a:gd name="T64" fmla="*/ 124 w 568"/>
                <a:gd name="T65" fmla="*/ 254 h 410"/>
                <a:gd name="T66" fmla="*/ 122 w 568"/>
                <a:gd name="T67" fmla="*/ 218 h 410"/>
                <a:gd name="T68" fmla="*/ 48 w 568"/>
                <a:gd name="T69" fmla="*/ 188 h 410"/>
                <a:gd name="T70" fmla="*/ 13 w 568"/>
                <a:gd name="T71" fmla="*/ 188 h 410"/>
                <a:gd name="T72" fmla="*/ 2 w 568"/>
                <a:gd name="T73" fmla="*/ 157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8" h="410">
                  <a:moveTo>
                    <a:pt x="2" y="157"/>
                  </a:moveTo>
                  <a:lnTo>
                    <a:pt x="26" y="159"/>
                  </a:lnTo>
                  <a:lnTo>
                    <a:pt x="52" y="135"/>
                  </a:lnTo>
                  <a:lnTo>
                    <a:pt x="63" y="141"/>
                  </a:lnTo>
                  <a:lnTo>
                    <a:pt x="114" y="162"/>
                  </a:lnTo>
                  <a:lnTo>
                    <a:pt x="122" y="157"/>
                  </a:lnTo>
                  <a:lnTo>
                    <a:pt x="124" y="140"/>
                  </a:lnTo>
                  <a:lnTo>
                    <a:pt x="134" y="131"/>
                  </a:lnTo>
                  <a:lnTo>
                    <a:pt x="204" y="85"/>
                  </a:lnTo>
                  <a:lnTo>
                    <a:pt x="216" y="99"/>
                  </a:lnTo>
                  <a:lnTo>
                    <a:pt x="259" y="112"/>
                  </a:lnTo>
                  <a:lnTo>
                    <a:pt x="283" y="81"/>
                  </a:lnTo>
                  <a:lnTo>
                    <a:pt x="294" y="88"/>
                  </a:lnTo>
                  <a:lnTo>
                    <a:pt x="311" y="88"/>
                  </a:lnTo>
                  <a:lnTo>
                    <a:pt x="311" y="79"/>
                  </a:lnTo>
                  <a:lnTo>
                    <a:pt x="334" y="71"/>
                  </a:lnTo>
                  <a:lnTo>
                    <a:pt x="334" y="65"/>
                  </a:lnTo>
                  <a:lnTo>
                    <a:pt x="342" y="55"/>
                  </a:lnTo>
                  <a:lnTo>
                    <a:pt x="347" y="56"/>
                  </a:lnTo>
                  <a:lnTo>
                    <a:pt x="370" y="35"/>
                  </a:lnTo>
                  <a:lnTo>
                    <a:pt x="389" y="39"/>
                  </a:lnTo>
                  <a:lnTo>
                    <a:pt x="407" y="15"/>
                  </a:lnTo>
                  <a:lnTo>
                    <a:pt x="415" y="35"/>
                  </a:lnTo>
                  <a:lnTo>
                    <a:pt x="423" y="33"/>
                  </a:lnTo>
                  <a:lnTo>
                    <a:pt x="452" y="6"/>
                  </a:lnTo>
                  <a:lnTo>
                    <a:pt x="458" y="7"/>
                  </a:lnTo>
                  <a:lnTo>
                    <a:pt x="472" y="0"/>
                  </a:lnTo>
                  <a:lnTo>
                    <a:pt x="495" y="7"/>
                  </a:lnTo>
                  <a:lnTo>
                    <a:pt x="495" y="33"/>
                  </a:lnTo>
                  <a:lnTo>
                    <a:pt x="514" y="37"/>
                  </a:lnTo>
                  <a:lnTo>
                    <a:pt x="509" y="63"/>
                  </a:lnTo>
                  <a:lnTo>
                    <a:pt x="492" y="90"/>
                  </a:lnTo>
                  <a:lnTo>
                    <a:pt x="484" y="114"/>
                  </a:lnTo>
                  <a:lnTo>
                    <a:pt x="492" y="114"/>
                  </a:lnTo>
                  <a:lnTo>
                    <a:pt x="511" y="95"/>
                  </a:lnTo>
                  <a:lnTo>
                    <a:pt x="529" y="133"/>
                  </a:lnTo>
                  <a:lnTo>
                    <a:pt x="542" y="124"/>
                  </a:lnTo>
                  <a:lnTo>
                    <a:pt x="556" y="124"/>
                  </a:lnTo>
                  <a:lnTo>
                    <a:pt x="567" y="159"/>
                  </a:lnTo>
                  <a:lnTo>
                    <a:pt x="556" y="175"/>
                  </a:lnTo>
                  <a:lnTo>
                    <a:pt x="557" y="191"/>
                  </a:lnTo>
                  <a:lnTo>
                    <a:pt x="525" y="234"/>
                  </a:lnTo>
                  <a:lnTo>
                    <a:pt x="527" y="278"/>
                  </a:lnTo>
                  <a:lnTo>
                    <a:pt x="484" y="312"/>
                  </a:lnTo>
                  <a:lnTo>
                    <a:pt x="481" y="340"/>
                  </a:lnTo>
                  <a:lnTo>
                    <a:pt x="456" y="350"/>
                  </a:lnTo>
                  <a:lnTo>
                    <a:pt x="458" y="366"/>
                  </a:lnTo>
                  <a:lnTo>
                    <a:pt x="434" y="372"/>
                  </a:lnTo>
                  <a:lnTo>
                    <a:pt x="415" y="403"/>
                  </a:lnTo>
                  <a:lnTo>
                    <a:pt x="368" y="409"/>
                  </a:lnTo>
                  <a:lnTo>
                    <a:pt x="342" y="390"/>
                  </a:lnTo>
                  <a:lnTo>
                    <a:pt x="317" y="380"/>
                  </a:lnTo>
                  <a:lnTo>
                    <a:pt x="289" y="406"/>
                  </a:lnTo>
                  <a:lnTo>
                    <a:pt x="264" y="408"/>
                  </a:lnTo>
                  <a:lnTo>
                    <a:pt x="236" y="409"/>
                  </a:lnTo>
                  <a:lnTo>
                    <a:pt x="178" y="376"/>
                  </a:lnTo>
                  <a:lnTo>
                    <a:pt x="167" y="347"/>
                  </a:lnTo>
                  <a:lnTo>
                    <a:pt x="182" y="317"/>
                  </a:lnTo>
                  <a:lnTo>
                    <a:pt x="164" y="304"/>
                  </a:lnTo>
                  <a:lnTo>
                    <a:pt x="142" y="304"/>
                  </a:lnTo>
                  <a:lnTo>
                    <a:pt x="137" y="299"/>
                  </a:lnTo>
                  <a:lnTo>
                    <a:pt x="114" y="304"/>
                  </a:lnTo>
                  <a:lnTo>
                    <a:pt x="89" y="288"/>
                  </a:lnTo>
                  <a:lnTo>
                    <a:pt x="98" y="261"/>
                  </a:lnTo>
                  <a:lnTo>
                    <a:pt x="117" y="260"/>
                  </a:lnTo>
                  <a:lnTo>
                    <a:pt x="124" y="254"/>
                  </a:lnTo>
                  <a:lnTo>
                    <a:pt x="130" y="231"/>
                  </a:lnTo>
                  <a:lnTo>
                    <a:pt x="122" y="218"/>
                  </a:lnTo>
                  <a:lnTo>
                    <a:pt x="58" y="206"/>
                  </a:lnTo>
                  <a:lnTo>
                    <a:pt x="48" y="188"/>
                  </a:lnTo>
                  <a:lnTo>
                    <a:pt x="29" y="188"/>
                  </a:lnTo>
                  <a:lnTo>
                    <a:pt x="13" y="188"/>
                  </a:lnTo>
                  <a:lnTo>
                    <a:pt x="0" y="167"/>
                  </a:lnTo>
                  <a:lnTo>
                    <a:pt x="2" y="157"/>
                  </a:lnTo>
                  <a:lnTo>
                    <a:pt x="2" y="157"/>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2" name="福建">
              <a:hlinkClick r:id="" action="ppaction://macro?name=Slide1.福建_click" highlightClick="1"/>
              <a:hlinkHover r:id="" action="ppaction://noaction" highlightClick="1"/>
            </p:cNvPr>
            <p:cNvSpPr>
              <a:spLocks noChangeAspect="1"/>
            </p:cNvSpPr>
            <p:nvPr/>
          </p:nvSpPr>
          <p:spPr bwMode="auto">
            <a:xfrm rot="180000">
              <a:off x="6265864" y="4928337"/>
              <a:ext cx="656809" cy="857641"/>
            </a:xfrm>
            <a:custGeom>
              <a:avLst/>
              <a:gdLst>
                <a:gd name="T0" fmla="*/ 0 w 309"/>
                <a:gd name="T1" fmla="*/ 299 h 389"/>
                <a:gd name="T2" fmla="*/ 11 w 309"/>
                <a:gd name="T3" fmla="*/ 232 h 389"/>
                <a:gd name="T4" fmla="*/ 22 w 309"/>
                <a:gd name="T5" fmla="*/ 214 h 389"/>
                <a:gd name="T6" fmla="*/ 26 w 309"/>
                <a:gd name="T7" fmla="*/ 195 h 389"/>
                <a:gd name="T8" fmla="*/ 41 w 309"/>
                <a:gd name="T9" fmla="*/ 168 h 389"/>
                <a:gd name="T10" fmla="*/ 33 w 309"/>
                <a:gd name="T11" fmla="*/ 157 h 389"/>
                <a:gd name="T12" fmla="*/ 35 w 309"/>
                <a:gd name="T13" fmla="*/ 134 h 389"/>
                <a:gd name="T14" fmla="*/ 66 w 309"/>
                <a:gd name="T15" fmla="*/ 98 h 389"/>
                <a:gd name="T16" fmla="*/ 63 w 309"/>
                <a:gd name="T17" fmla="*/ 75 h 389"/>
                <a:gd name="T18" fmla="*/ 85 w 309"/>
                <a:gd name="T19" fmla="*/ 40 h 389"/>
                <a:gd name="T20" fmla="*/ 105 w 309"/>
                <a:gd name="T21" fmla="*/ 45 h 389"/>
                <a:gd name="T22" fmla="*/ 146 w 309"/>
                <a:gd name="T23" fmla="*/ 16 h 389"/>
                <a:gd name="T24" fmla="*/ 153 w 309"/>
                <a:gd name="T25" fmla="*/ 0 h 389"/>
                <a:gd name="T26" fmla="*/ 177 w 309"/>
                <a:gd name="T27" fmla="*/ 5 h 389"/>
                <a:gd name="T28" fmla="*/ 190 w 309"/>
                <a:gd name="T29" fmla="*/ 37 h 389"/>
                <a:gd name="T30" fmla="*/ 201 w 309"/>
                <a:gd name="T31" fmla="*/ 61 h 389"/>
                <a:gd name="T32" fmla="*/ 226 w 309"/>
                <a:gd name="T33" fmla="*/ 61 h 389"/>
                <a:gd name="T34" fmla="*/ 244 w 309"/>
                <a:gd name="T35" fmla="*/ 40 h 389"/>
                <a:gd name="T36" fmla="*/ 267 w 309"/>
                <a:gd name="T37" fmla="*/ 64 h 389"/>
                <a:gd name="T38" fmla="*/ 308 w 309"/>
                <a:gd name="T39" fmla="*/ 48 h 389"/>
                <a:gd name="T40" fmla="*/ 282 w 309"/>
                <a:gd name="T41" fmla="*/ 112 h 389"/>
                <a:gd name="T42" fmla="*/ 267 w 309"/>
                <a:gd name="T43" fmla="*/ 104 h 389"/>
                <a:gd name="T44" fmla="*/ 256 w 309"/>
                <a:gd name="T45" fmla="*/ 109 h 389"/>
                <a:gd name="T46" fmla="*/ 255 w 309"/>
                <a:gd name="T47" fmla="*/ 115 h 389"/>
                <a:gd name="T48" fmla="*/ 269 w 309"/>
                <a:gd name="T49" fmla="*/ 131 h 389"/>
                <a:gd name="T50" fmla="*/ 266 w 309"/>
                <a:gd name="T51" fmla="*/ 189 h 389"/>
                <a:gd name="T52" fmla="*/ 269 w 309"/>
                <a:gd name="T53" fmla="*/ 208 h 389"/>
                <a:gd name="T54" fmla="*/ 266 w 309"/>
                <a:gd name="T55" fmla="*/ 213 h 389"/>
                <a:gd name="T56" fmla="*/ 249 w 309"/>
                <a:gd name="T57" fmla="*/ 209 h 389"/>
                <a:gd name="T58" fmla="*/ 238 w 309"/>
                <a:gd name="T59" fmla="*/ 220 h 389"/>
                <a:gd name="T60" fmla="*/ 245 w 309"/>
                <a:gd name="T61" fmla="*/ 235 h 389"/>
                <a:gd name="T62" fmla="*/ 225 w 309"/>
                <a:gd name="T63" fmla="*/ 255 h 389"/>
                <a:gd name="T64" fmla="*/ 229 w 309"/>
                <a:gd name="T65" fmla="*/ 263 h 389"/>
                <a:gd name="T66" fmla="*/ 208 w 309"/>
                <a:gd name="T67" fmla="*/ 273 h 389"/>
                <a:gd name="T68" fmla="*/ 211 w 309"/>
                <a:gd name="T69" fmla="*/ 289 h 389"/>
                <a:gd name="T70" fmla="*/ 205 w 309"/>
                <a:gd name="T71" fmla="*/ 296 h 389"/>
                <a:gd name="T72" fmla="*/ 177 w 309"/>
                <a:gd name="T73" fmla="*/ 296 h 389"/>
                <a:gd name="T74" fmla="*/ 162 w 309"/>
                <a:gd name="T75" fmla="*/ 309 h 389"/>
                <a:gd name="T76" fmla="*/ 160 w 309"/>
                <a:gd name="T77" fmla="*/ 314 h 389"/>
                <a:gd name="T78" fmla="*/ 173 w 309"/>
                <a:gd name="T79" fmla="*/ 323 h 389"/>
                <a:gd name="T80" fmla="*/ 159 w 309"/>
                <a:gd name="T81" fmla="*/ 345 h 389"/>
                <a:gd name="T82" fmla="*/ 140 w 309"/>
                <a:gd name="T83" fmla="*/ 370 h 389"/>
                <a:gd name="T84" fmla="*/ 132 w 309"/>
                <a:gd name="T85" fmla="*/ 367 h 389"/>
                <a:gd name="T86" fmla="*/ 112 w 309"/>
                <a:gd name="T87" fmla="*/ 388 h 389"/>
                <a:gd name="T88" fmla="*/ 90 w 309"/>
                <a:gd name="T89" fmla="*/ 340 h 389"/>
                <a:gd name="T90" fmla="*/ 71 w 309"/>
                <a:gd name="T91" fmla="*/ 314 h 389"/>
                <a:gd name="T92" fmla="*/ 57 w 309"/>
                <a:gd name="T93" fmla="*/ 316 h 389"/>
                <a:gd name="T94" fmla="*/ 48 w 309"/>
                <a:gd name="T95" fmla="*/ 309 h 389"/>
                <a:gd name="T96" fmla="*/ 0 w 309"/>
                <a:gd name="T97" fmla="*/ 299 h 389"/>
                <a:gd name="T98" fmla="*/ 0 w 309"/>
                <a:gd name="T99" fmla="*/ 29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9" h="389">
                  <a:moveTo>
                    <a:pt x="0" y="299"/>
                  </a:moveTo>
                  <a:lnTo>
                    <a:pt x="11" y="232"/>
                  </a:lnTo>
                  <a:lnTo>
                    <a:pt x="22" y="214"/>
                  </a:lnTo>
                  <a:lnTo>
                    <a:pt x="26" y="195"/>
                  </a:lnTo>
                  <a:lnTo>
                    <a:pt x="41" y="168"/>
                  </a:lnTo>
                  <a:lnTo>
                    <a:pt x="33" y="157"/>
                  </a:lnTo>
                  <a:lnTo>
                    <a:pt x="35" y="134"/>
                  </a:lnTo>
                  <a:lnTo>
                    <a:pt x="66" y="98"/>
                  </a:lnTo>
                  <a:lnTo>
                    <a:pt x="63" y="75"/>
                  </a:lnTo>
                  <a:lnTo>
                    <a:pt x="85" y="40"/>
                  </a:lnTo>
                  <a:lnTo>
                    <a:pt x="105" y="45"/>
                  </a:lnTo>
                  <a:lnTo>
                    <a:pt x="146" y="16"/>
                  </a:lnTo>
                  <a:lnTo>
                    <a:pt x="153" y="0"/>
                  </a:lnTo>
                  <a:lnTo>
                    <a:pt x="177" y="5"/>
                  </a:lnTo>
                  <a:lnTo>
                    <a:pt x="190" y="37"/>
                  </a:lnTo>
                  <a:lnTo>
                    <a:pt x="201" y="61"/>
                  </a:lnTo>
                  <a:lnTo>
                    <a:pt x="226" y="61"/>
                  </a:lnTo>
                  <a:lnTo>
                    <a:pt x="244" y="40"/>
                  </a:lnTo>
                  <a:lnTo>
                    <a:pt x="267" y="64"/>
                  </a:lnTo>
                  <a:lnTo>
                    <a:pt x="308" y="48"/>
                  </a:lnTo>
                  <a:lnTo>
                    <a:pt x="282" y="112"/>
                  </a:lnTo>
                  <a:lnTo>
                    <a:pt x="267" y="104"/>
                  </a:lnTo>
                  <a:lnTo>
                    <a:pt x="256" y="109"/>
                  </a:lnTo>
                  <a:lnTo>
                    <a:pt x="255" y="115"/>
                  </a:lnTo>
                  <a:lnTo>
                    <a:pt x="269" y="131"/>
                  </a:lnTo>
                  <a:lnTo>
                    <a:pt x="266" y="189"/>
                  </a:lnTo>
                  <a:lnTo>
                    <a:pt x="269" y="208"/>
                  </a:lnTo>
                  <a:lnTo>
                    <a:pt x="266" y="213"/>
                  </a:lnTo>
                  <a:lnTo>
                    <a:pt x="249" y="209"/>
                  </a:lnTo>
                  <a:lnTo>
                    <a:pt x="238" y="220"/>
                  </a:lnTo>
                  <a:lnTo>
                    <a:pt x="245" y="235"/>
                  </a:lnTo>
                  <a:lnTo>
                    <a:pt x="225" y="255"/>
                  </a:lnTo>
                  <a:lnTo>
                    <a:pt x="229" y="263"/>
                  </a:lnTo>
                  <a:lnTo>
                    <a:pt x="208" y="273"/>
                  </a:lnTo>
                  <a:lnTo>
                    <a:pt x="211" y="289"/>
                  </a:lnTo>
                  <a:lnTo>
                    <a:pt x="205" y="296"/>
                  </a:lnTo>
                  <a:lnTo>
                    <a:pt x="177" y="296"/>
                  </a:lnTo>
                  <a:lnTo>
                    <a:pt x="162" y="309"/>
                  </a:lnTo>
                  <a:lnTo>
                    <a:pt x="160" y="314"/>
                  </a:lnTo>
                  <a:lnTo>
                    <a:pt x="173" y="323"/>
                  </a:lnTo>
                  <a:lnTo>
                    <a:pt x="159" y="345"/>
                  </a:lnTo>
                  <a:lnTo>
                    <a:pt x="140" y="370"/>
                  </a:lnTo>
                  <a:lnTo>
                    <a:pt x="132" y="367"/>
                  </a:lnTo>
                  <a:lnTo>
                    <a:pt x="112" y="388"/>
                  </a:lnTo>
                  <a:lnTo>
                    <a:pt x="90" y="340"/>
                  </a:lnTo>
                  <a:lnTo>
                    <a:pt x="71" y="314"/>
                  </a:lnTo>
                  <a:lnTo>
                    <a:pt x="57" y="316"/>
                  </a:lnTo>
                  <a:lnTo>
                    <a:pt x="48" y="309"/>
                  </a:lnTo>
                  <a:lnTo>
                    <a:pt x="0" y="299"/>
                  </a:lnTo>
                  <a:lnTo>
                    <a:pt x="0" y="299"/>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3" name="江西">
              <a:hlinkClick r:id="" action="ppaction://macro?name=Slide1.江西_click" highlightClick="1"/>
              <a:hlinkHover r:id="" action="ppaction://noaction" highlightClick="1"/>
            </p:cNvPr>
            <p:cNvSpPr>
              <a:spLocks noChangeAspect="1"/>
            </p:cNvSpPr>
            <p:nvPr/>
          </p:nvSpPr>
          <p:spPr bwMode="auto">
            <a:xfrm rot="180000">
              <a:off x="5874900" y="4635941"/>
              <a:ext cx="729058" cy="1053566"/>
            </a:xfrm>
            <a:custGeom>
              <a:avLst/>
              <a:gdLst>
                <a:gd name="T0" fmla="*/ 7 w 341"/>
                <a:gd name="T1" fmla="*/ 103 h 473"/>
                <a:gd name="T2" fmla="*/ 29 w 341"/>
                <a:gd name="T3" fmla="*/ 146 h 473"/>
                <a:gd name="T4" fmla="*/ 32 w 341"/>
                <a:gd name="T5" fmla="*/ 168 h 473"/>
                <a:gd name="T6" fmla="*/ 20 w 341"/>
                <a:gd name="T7" fmla="*/ 190 h 473"/>
                <a:gd name="T8" fmla="*/ 3 w 341"/>
                <a:gd name="T9" fmla="*/ 203 h 473"/>
                <a:gd name="T10" fmla="*/ 0 w 341"/>
                <a:gd name="T11" fmla="*/ 243 h 473"/>
                <a:gd name="T12" fmla="*/ 5 w 341"/>
                <a:gd name="T13" fmla="*/ 249 h 473"/>
                <a:gd name="T14" fmla="*/ 14 w 341"/>
                <a:gd name="T15" fmla="*/ 245 h 473"/>
                <a:gd name="T16" fmla="*/ 20 w 341"/>
                <a:gd name="T17" fmla="*/ 249 h 473"/>
                <a:gd name="T18" fmla="*/ 20 w 341"/>
                <a:gd name="T19" fmla="*/ 275 h 473"/>
                <a:gd name="T20" fmla="*/ 32 w 341"/>
                <a:gd name="T21" fmla="*/ 305 h 473"/>
                <a:gd name="T22" fmla="*/ 45 w 341"/>
                <a:gd name="T23" fmla="*/ 310 h 473"/>
                <a:gd name="T24" fmla="*/ 46 w 341"/>
                <a:gd name="T25" fmla="*/ 354 h 473"/>
                <a:gd name="T26" fmla="*/ 38 w 341"/>
                <a:gd name="T27" fmla="*/ 384 h 473"/>
                <a:gd name="T28" fmla="*/ 46 w 341"/>
                <a:gd name="T29" fmla="*/ 398 h 473"/>
                <a:gd name="T30" fmla="*/ 61 w 341"/>
                <a:gd name="T31" fmla="*/ 412 h 473"/>
                <a:gd name="T32" fmla="*/ 96 w 341"/>
                <a:gd name="T33" fmla="*/ 402 h 473"/>
                <a:gd name="T34" fmla="*/ 102 w 341"/>
                <a:gd name="T35" fmla="*/ 416 h 473"/>
                <a:gd name="T36" fmla="*/ 92 w 341"/>
                <a:gd name="T37" fmla="*/ 430 h 473"/>
                <a:gd name="T38" fmla="*/ 74 w 341"/>
                <a:gd name="T39" fmla="*/ 458 h 473"/>
                <a:gd name="T40" fmla="*/ 74 w 341"/>
                <a:gd name="T41" fmla="*/ 465 h 473"/>
                <a:gd name="T42" fmla="*/ 84 w 341"/>
                <a:gd name="T43" fmla="*/ 472 h 473"/>
                <a:gd name="T44" fmla="*/ 158 w 341"/>
                <a:gd name="T45" fmla="*/ 443 h 473"/>
                <a:gd name="T46" fmla="*/ 185 w 341"/>
                <a:gd name="T47" fmla="*/ 458 h 473"/>
                <a:gd name="T48" fmla="*/ 192 w 341"/>
                <a:gd name="T49" fmla="*/ 450 h 473"/>
                <a:gd name="T50" fmla="*/ 185 w 341"/>
                <a:gd name="T51" fmla="*/ 434 h 473"/>
                <a:gd name="T52" fmla="*/ 187 w 341"/>
                <a:gd name="T53" fmla="*/ 424 h 473"/>
                <a:gd name="T54" fmla="*/ 198 w 341"/>
                <a:gd name="T55" fmla="*/ 357 h 473"/>
                <a:gd name="T56" fmla="*/ 209 w 341"/>
                <a:gd name="T57" fmla="*/ 339 h 473"/>
                <a:gd name="T58" fmla="*/ 213 w 341"/>
                <a:gd name="T59" fmla="*/ 320 h 473"/>
                <a:gd name="T60" fmla="*/ 228 w 341"/>
                <a:gd name="T61" fmla="*/ 293 h 473"/>
                <a:gd name="T62" fmla="*/ 220 w 341"/>
                <a:gd name="T63" fmla="*/ 282 h 473"/>
                <a:gd name="T64" fmla="*/ 222 w 341"/>
                <a:gd name="T65" fmla="*/ 259 h 473"/>
                <a:gd name="T66" fmla="*/ 253 w 341"/>
                <a:gd name="T67" fmla="*/ 223 h 473"/>
                <a:gd name="T68" fmla="*/ 250 w 341"/>
                <a:gd name="T69" fmla="*/ 200 h 473"/>
                <a:gd name="T70" fmla="*/ 272 w 341"/>
                <a:gd name="T71" fmla="*/ 165 h 473"/>
                <a:gd name="T72" fmla="*/ 292 w 341"/>
                <a:gd name="T73" fmla="*/ 170 h 473"/>
                <a:gd name="T74" fmla="*/ 333 w 341"/>
                <a:gd name="T75" fmla="*/ 141 h 473"/>
                <a:gd name="T76" fmla="*/ 340 w 341"/>
                <a:gd name="T77" fmla="*/ 125 h 473"/>
                <a:gd name="T78" fmla="*/ 314 w 341"/>
                <a:gd name="T79" fmla="*/ 77 h 473"/>
                <a:gd name="T80" fmla="*/ 298 w 341"/>
                <a:gd name="T81" fmla="*/ 53 h 473"/>
                <a:gd name="T82" fmla="*/ 308 w 341"/>
                <a:gd name="T83" fmla="*/ 41 h 473"/>
                <a:gd name="T84" fmla="*/ 294 w 341"/>
                <a:gd name="T85" fmla="*/ 28 h 473"/>
                <a:gd name="T86" fmla="*/ 254 w 341"/>
                <a:gd name="T87" fmla="*/ 28 h 473"/>
                <a:gd name="T88" fmla="*/ 238 w 341"/>
                <a:gd name="T89" fmla="*/ 10 h 473"/>
                <a:gd name="T90" fmla="*/ 207 w 341"/>
                <a:gd name="T91" fmla="*/ 40 h 473"/>
                <a:gd name="T92" fmla="*/ 195 w 341"/>
                <a:gd name="T93" fmla="*/ 35 h 473"/>
                <a:gd name="T94" fmla="*/ 209 w 341"/>
                <a:gd name="T95" fmla="*/ 11 h 473"/>
                <a:gd name="T96" fmla="*/ 207 w 341"/>
                <a:gd name="T97" fmla="*/ 3 h 473"/>
                <a:gd name="T98" fmla="*/ 195 w 341"/>
                <a:gd name="T99" fmla="*/ 0 h 473"/>
                <a:gd name="T100" fmla="*/ 158 w 341"/>
                <a:gd name="T101" fmla="*/ 20 h 473"/>
                <a:gd name="T102" fmla="*/ 130 w 341"/>
                <a:gd name="T103" fmla="*/ 30 h 473"/>
                <a:gd name="T104" fmla="*/ 106 w 341"/>
                <a:gd name="T105" fmla="*/ 28 h 473"/>
                <a:gd name="T106" fmla="*/ 53 w 341"/>
                <a:gd name="T107" fmla="*/ 75 h 473"/>
                <a:gd name="T108" fmla="*/ 26 w 341"/>
                <a:gd name="T109" fmla="*/ 84 h 473"/>
                <a:gd name="T110" fmla="*/ 7 w 341"/>
                <a:gd name="T111" fmla="*/ 103 h 473"/>
                <a:gd name="T112" fmla="*/ 7 w 341"/>
                <a:gd name="T113" fmla="*/ 103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473">
                  <a:moveTo>
                    <a:pt x="7" y="103"/>
                  </a:moveTo>
                  <a:lnTo>
                    <a:pt x="29" y="146"/>
                  </a:lnTo>
                  <a:lnTo>
                    <a:pt x="32" y="168"/>
                  </a:lnTo>
                  <a:lnTo>
                    <a:pt x="20" y="190"/>
                  </a:lnTo>
                  <a:lnTo>
                    <a:pt x="3" y="203"/>
                  </a:lnTo>
                  <a:lnTo>
                    <a:pt x="0" y="243"/>
                  </a:lnTo>
                  <a:lnTo>
                    <a:pt x="5" y="249"/>
                  </a:lnTo>
                  <a:lnTo>
                    <a:pt x="14" y="245"/>
                  </a:lnTo>
                  <a:lnTo>
                    <a:pt x="20" y="249"/>
                  </a:lnTo>
                  <a:lnTo>
                    <a:pt x="20" y="275"/>
                  </a:lnTo>
                  <a:lnTo>
                    <a:pt x="32" y="305"/>
                  </a:lnTo>
                  <a:lnTo>
                    <a:pt x="45" y="310"/>
                  </a:lnTo>
                  <a:lnTo>
                    <a:pt x="46" y="354"/>
                  </a:lnTo>
                  <a:lnTo>
                    <a:pt x="38" y="384"/>
                  </a:lnTo>
                  <a:lnTo>
                    <a:pt x="46" y="398"/>
                  </a:lnTo>
                  <a:lnTo>
                    <a:pt x="61" y="412"/>
                  </a:lnTo>
                  <a:lnTo>
                    <a:pt x="96" y="402"/>
                  </a:lnTo>
                  <a:lnTo>
                    <a:pt x="102" y="416"/>
                  </a:lnTo>
                  <a:lnTo>
                    <a:pt x="92" y="430"/>
                  </a:lnTo>
                  <a:lnTo>
                    <a:pt x="74" y="458"/>
                  </a:lnTo>
                  <a:lnTo>
                    <a:pt x="74" y="465"/>
                  </a:lnTo>
                  <a:lnTo>
                    <a:pt x="84" y="472"/>
                  </a:lnTo>
                  <a:lnTo>
                    <a:pt x="158" y="443"/>
                  </a:lnTo>
                  <a:lnTo>
                    <a:pt x="185" y="458"/>
                  </a:lnTo>
                  <a:lnTo>
                    <a:pt x="192" y="450"/>
                  </a:lnTo>
                  <a:lnTo>
                    <a:pt x="185" y="434"/>
                  </a:lnTo>
                  <a:lnTo>
                    <a:pt x="187" y="424"/>
                  </a:lnTo>
                  <a:lnTo>
                    <a:pt x="198" y="357"/>
                  </a:lnTo>
                  <a:lnTo>
                    <a:pt x="209" y="339"/>
                  </a:lnTo>
                  <a:lnTo>
                    <a:pt x="213" y="320"/>
                  </a:lnTo>
                  <a:lnTo>
                    <a:pt x="228" y="293"/>
                  </a:lnTo>
                  <a:lnTo>
                    <a:pt x="220" y="282"/>
                  </a:lnTo>
                  <a:lnTo>
                    <a:pt x="222" y="259"/>
                  </a:lnTo>
                  <a:lnTo>
                    <a:pt x="253" y="223"/>
                  </a:lnTo>
                  <a:lnTo>
                    <a:pt x="250" y="200"/>
                  </a:lnTo>
                  <a:lnTo>
                    <a:pt x="272" y="165"/>
                  </a:lnTo>
                  <a:lnTo>
                    <a:pt x="292" y="170"/>
                  </a:lnTo>
                  <a:lnTo>
                    <a:pt x="333" y="141"/>
                  </a:lnTo>
                  <a:lnTo>
                    <a:pt x="340" y="125"/>
                  </a:lnTo>
                  <a:lnTo>
                    <a:pt x="314" y="77"/>
                  </a:lnTo>
                  <a:lnTo>
                    <a:pt x="298" y="53"/>
                  </a:lnTo>
                  <a:lnTo>
                    <a:pt x="308" y="41"/>
                  </a:lnTo>
                  <a:lnTo>
                    <a:pt x="294" y="28"/>
                  </a:lnTo>
                  <a:lnTo>
                    <a:pt x="254" y="28"/>
                  </a:lnTo>
                  <a:lnTo>
                    <a:pt x="238" y="10"/>
                  </a:lnTo>
                  <a:lnTo>
                    <a:pt x="207" y="40"/>
                  </a:lnTo>
                  <a:lnTo>
                    <a:pt x="195" y="35"/>
                  </a:lnTo>
                  <a:lnTo>
                    <a:pt x="209" y="11"/>
                  </a:lnTo>
                  <a:lnTo>
                    <a:pt x="207" y="3"/>
                  </a:lnTo>
                  <a:lnTo>
                    <a:pt x="195" y="0"/>
                  </a:lnTo>
                  <a:lnTo>
                    <a:pt x="158" y="20"/>
                  </a:lnTo>
                  <a:lnTo>
                    <a:pt x="130" y="30"/>
                  </a:lnTo>
                  <a:lnTo>
                    <a:pt x="106" y="28"/>
                  </a:lnTo>
                  <a:lnTo>
                    <a:pt x="53" y="75"/>
                  </a:lnTo>
                  <a:lnTo>
                    <a:pt x="26" y="84"/>
                  </a:lnTo>
                  <a:lnTo>
                    <a:pt x="7" y="103"/>
                  </a:lnTo>
                  <a:lnTo>
                    <a:pt x="7" y="103"/>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4" name="湖南">
              <a:hlinkClick r:id="" action="ppaction://macro?name=Slide1.湖南_click" highlightClick="1"/>
              <a:hlinkHover r:id="" action="ppaction://noaction" highlightClick="1"/>
            </p:cNvPr>
            <p:cNvSpPr>
              <a:spLocks noChangeAspect="1"/>
            </p:cNvSpPr>
            <p:nvPr/>
          </p:nvSpPr>
          <p:spPr bwMode="auto">
            <a:xfrm rot="180000">
              <a:off x="5163449" y="4697517"/>
              <a:ext cx="830862" cy="975936"/>
            </a:xfrm>
            <a:custGeom>
              <a:avLst/>
              <a:gdLst>
                <a:gd name="T0" fmla="*/ 335 w 392"/>
                <a:gd name="T1" fmla="*/ 54 h 439"/>
                <a:gd name="T2" fmla="*/ 328 w 392"/>
                <a:gd name="T3" fmla="*/ 16 h 439"/>
                <a:gd name="T4" fmla="*/ 300 w 392"/>
                <a:gd name="T5" fmla="*/ 22 h 439"/>
                <a:gd name="T6" fmla="*/ 278 w 392"/>
                <a:gd name="T7" fmla="*/ 35 h 439"/>
                <a:gd name="T8" fmla="*/ 258 w 392"/>
                <a:gd name="T9" fmla="*/ 19 h 439"/>
                <a:gd name="T10" fmla="*/ 220 w 392"/>
                <a:gd name="T11" fmla="*/ 26 h 439"/>
                <a:gd name="T12" fmla="*/ 106 w 392"/>
                <a:gd name="T13" fmla="*/ 0 h 439"/>
                <a:gd name="T14" fmla="*/ 115 w 392"/>
                <a:gd name="T15" fmla="*/ 29 h 439"/>
                <a:gd name="T16" fmla="*/ 62 w 392"/>
                <a:gd name="T17" fmla="*/ 29 h 439"/>
                <a:gd name="T18" fmla="*/ 18 w 392"/>
                <a:gd name="T19" fmla="*/ 84 h 439"/>
                <a:gd name="T20" fmla="*/ 36 w 392"/>
                <a:gd name="T21" fmla="*/ 210 h 439"/>
                <a:gd name="T22" fmla="*/ 4 w 392"/>
                <a:gd name="T23" fmla="*/ 255 h 439"/>
                <a:gd name="T24" fmla="*/ 48 w 392"/>
                <a:gd name="T25" fmla="*/ 260 h 439"/>
                <a:gd name="T26" fmla="*/ 57 w 392"/>
                <a:gd name="T27" fmla="*/ 340 h 439"/>
                <a:gd name="T28" fmla="*/ 94 w 392"/>
                <a:gd name="T29" fmla="*/ 320 h 439"/>
                <a:gd name="T30" fmla="*/ 110 w 392"/>
                <a:gd name="T31" fmla="*/ 338 h 439"/>
                <a:gd name="T32" fmla="*/ 145 w 392"/>
                <a:gd name="T33" fmla="*/ 312 h 439"/>
                <a:gd name="T34" fmla="*/ 182 w 392"/>
                <a:gd name="T35" fmla="*/ 312 h 439"/>
                <a:gd name="T36" fmla="*/ 201 w 392"/>
                <a:gd name="T37" fmla="*/ 342 h 439"/>
                <a:gd name="T38" fmla="*/ 179 w 392"/>
                <a:gd name="T39" fmla="*/ 395 h 439"/>
                <a:gd name="T40" fmla="*/ 179 w 392"/>
                <a:gd name="T41" fmla="*/ 419 h 439"/>
                <a:gd name="T42" fmla="*/ 216 w 392"/>
                <a:gd name="T43" fmla="*/ 438 h 439"/>
                <a:gd name="T44" fmla="*/ 243 w 392"/>
                <a:gd name="T45" fmla="*/ 429 h 439"/>
                <a:gd name="T46" fmla="*/ 258 w 392"/>
                <a:gd name="T47" fmla="*/ 395 h 439"/>
                <a:gd name="T48" fmla="*/ 284 w 392"/>
                <a:gd name="T49" fmla="*/ 390 h 439"/>
                <a:gd name="T50" fmla="*/ 321 w 392"/>
                <a:gd name="T51" fmla="*/ 393 h 439"/>
                <a:gd name="T52" fmla="*/ 316 w 392"/>
                <a:gd name="T53" fmla="*/ 371 h 439"/>
                <a:gd name="T54" fmla="*/ 371 w 392"/>
                <a:gd name="T55" fmla="*/ 364 h 439"/>
                <a:gd name="T56" fmla="*/ 383 w 392"/>
                <a:gd name="T57" fmla="*/ 338 h 439"/>
                <a:gd name="T58" fmla="*/ 390 w 392"/>
                <a:gd name="T59" fmla="*/ 264 h 439"/>
                <a:gd name="T60" fmla="*/ 365 w 392"/>
                <a:gd name="T61" fmla="*/ 229 h 439"/>
                <a:gd name="T62" fmla="*/ 359 w 392"/>
                <a:gd name="T63" fmla="*/ 199 h 439"/>
                <a:gd name="T64" fmla="*/ 345 w 392"/>
                <a:gd name="T65" fmla="*/ 197 h 439"/>
                <a:gd name="T66" fmla="*/ 365 w 392"/>
                <a:gd name="T67" fmla="*/ 144 h 439"/>
                <a:gd name="T68" fmla="*/ 374 w 392"/>
                <a:gd name="T69" fmla="*/ 100 h 439"/>
                <a:gd name="T70" fmla="*/ 352 w 392"/>
                <a:gd name="T71" fmla="*/ 57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2" h="439">
                  <a:moveTo>
                    <a:pt x="352" y="57"/>
                  </a:moveTo>
                  <a:lnTo>
                    <a:pt x="335" y="54"/>
                  </a:lnTo>
                  <a:lnTo>
                    <a:pt x="328" y="43"/>
                  </a:lnTo>
                  <a:lnTo>
                    <a:pt x="328" y="16"/>
                  </a:lnTo>
                  <a:lnTo>
                    <a:pt x="318" y="4"/>
                  </a:lnTo>
                  <a:lnTo>
                    <a:pt x="300" y="22"/>
                  </a:lnTo>
                  <a:lnTo>
                    <a:pt x="292" y="35"/>
                  </a:lnTo>
                  <a:lnTo>
                    <a:pt x="278" y="35"/>
                  </a:lnTo>
                  <a:lnTo>
                    <a:pt x="275" y="14"/>
                  </a:lnTo>
                  <a:lnTo>
                    <a:pt x="258" y="19"/>
                  </a:lnTo>
                  <a:lnTo>
                    <a:pt x="236" y="35"/>
                  </a:lnTo>
                  <a:lnTo>
                    <a:pt x="220" y="26"/>
                  </a:lnTo>
                  <a:lnTo>
                    <a:pt x="191" y="6"/>
                  </a:lnTo>
                  <a:lnTo>
                    <a:pt x="106" y="0"/>
                  </a:lnTo>
                  <a:lnTo>
                    <a:pt x="97" y="9"/>
                  </a:lnTo>
                  <a:lnTo>
                    <a:pt x="115" y="29"/>
                  </a:lnTo>
                  <a:lnTo>
                    <a:pt x="94" y="43"/>
                  </a:lnTo>
                  <a:lnTo>
                    <a:pt x="62" y="29"/>
                  </a:lnTo>
                  <a:lnTo>
                    <a:pt x="29" y="57"/>
                  </a:lnTo>
                  <a:lnTo>
                    <a:pt x="18" y="84"/>
                  </a:lnTo>
                  <a:lnTo>
                    <a:pt x="21" y="144"/>
                  </a:lnTo>
                  <a:lnTo>
                    <a:pt x="36" y="210"/>
                  </a:lnTo>
                  <a:lnTo>
                    <a:pt x="0" y="249"/>
                  </a:lnTo>
                  <a:lnTo>
                    <a:pt x="4" y="255"/>
                  </a:lnTo>
                  <a:lnTo>
                    <a:pt x="36" y="245"/>
                  </a:lnTo>
                  <a:lnTo>
                    <a:pt x="48" y="260"/>
                  </a:lnTo>
                  <a:lnTo>
                    <a:pt x="39" y="306"/>
                  </a:lnTo>
                  <a:lnTo>
                    <a:pt x="57" y="340"/>
                  </a:lnTo>
                  <a:lnTo>
                    <a:pt x="76" y="344"/>
                  </a:lnTo>
                  <a:lnTo>
                    <a:pt x="94" y="320"/>
                  </a:lnTo>
                  <a:lnTo>
                    <a:pt x="102" y="340"/>
                  </a:lnTo>
                  <a:lnTo>
                    <a:pt x="110" y="338"/>
                  </a:lnTo>
                  <a:lnTo>
                    <a:pt x="139" y="311"/>
                  </a:lnTo>
                  <a:lnTo>
                    <a:pt x="145" y="312"/>
                  </a:lnTo>
                  <a:lnTo>
                    <a:pt x="159" y="305"/>
                  </a:lnTo>
                  <a:lnTo>
                    <a:pt x="182" y="312"/>
                  </a:lnTo>
                  <a:lnTo>
                    <a:pt x="182" y="338"/>
                  </a:lnTo>
                  <a:lnTo>
                    <a:pt x="201" y="342"/>
                  </a:lnTo>
                  <a:lnTo>
                    <a:pt x="196" y="368"/>
                  </a:lnTo>
                  <a:lnTo>
                    <a:pt x="179" y="395"/>
                  </a:lnTo>
                  <a:lnTo>
                    <a:pt x="171" y="419"/>
                  </a:lnTo>
                  <a:lnTo>
                    <a:pt x="179" y="419"/>
                  </a:lnTo>
                  <a:lnTo>
                    <a:pt x="198" y="400"/>
                  </a:lnTo>
                  <a:lnTo>
                    <a:pt x="216" y="438"/>
                  </a:lnTo>
                  <a:lnTo>
                    <a:pt x="229" y="429"/>
                  </a:lnTo>
                  <a:lnTo>
                    <a:pt x="243" y="429"/>
                  </a:lnTo>
                  <a:lnTo>
                    <a:pt x="258" y="417"/>
                  </a:lnTo>
                  <a:lnTo>
                    <a:pt x="258" y="395"/>
                  </a:lnTo>
                  <a:lnTo>
                    <a:pt x="265" y="388"/>
                  </a:lnTo>
                  <a:lnTo>
                    <a:pt x="284" y="390"/>
                  </a:lnTo>
                  <a:lnTo>
                    <a:pt x="316" y="404"/>
                  </a:lnTo>
                  <a:lnTo>
                    <a:pt x="321" y="393"/>
                  </a:lnTo>
                  <a:lnTo>
                    <a:pt x="313" y="380"/>
                  </a:lnTo>
                  <a:lnTo>
                    <a:pt x="316" y="371"/>
                  </a:lnTo>
                  <a:lnTo>
                    <a:pt x="335" y="354"/>
                  </a:lnTo>
                  <a:lnTo>
                    <a:pt x="371" y="364"/>
                  </a:lnTo>
                  <a:lnTo>
                    <a:pt x="391" y="352"/>
                  </a:lnTo>
                  <a:lnTo>
                    <a:pt x="383" y="338"/>
                  </a:lnTo>
                  <a:lnTo>
                    <a:pt x="391" y="308"/>
                  </a:lnTo>
                  <a:lnTo>
                    <a:pt x="390" y="264"/>
                  </a:lnTo>
                  <a:lnTo>
                    <a:pt x="377" y="259"/>
                  </a:lnTo>
                  <a:lnTo>
                    <a:pt x="365" y="229"/>
                  </a:lnTo>
                  <a:lnTo>
                    <a:pt x="365" y="203"/>
                  </a:lnTo>
                  <a:lnTo>
                    <a:pt x="359" y="199"/>
                  </a:lnTo>
                  <a:lnTo>
                    <a:pt x="350" y="203"/>
                  </a:lnTo>
                  <a:lnTo>
                    <a:pt x="345" y="197"/>
                  </a:lnTo>
                  <a:lnTo>
                    <a:pt x="348" y="157"/>
                  </a:lnTo>
                  <a:lnTo>
                    <a:pt x="365" y="144"/>
                  </a:lnTo>
                  <a:lnTo>
                    <a:pt x="377" y="122"/>
                  </a:lnTo>
                  <a:lnTo>
                    <a:pt x="374" y="100"/>
                  </a:lnTo>
                  <a:lnTo>
                    <a:pt x="352" y="57"/>
                  </a:lnTo>
                  <a:lnTo>
                    <a:pt x="352" y="57"/>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5" name="贵州">
              <a:hlinkClick r:id="" action="ppaction://macro?name=Slide1.贵州_click" highlightClick="1"/>
              <a:hlinkHover r:id="" action="ppaction://noaction" highlightClick="1"/>
            </p:cNvPr>
            <p:cNvSpPr>
              <a:spLocks noChangeAspect="1"/>
            </p:cNvSpPr>
            <p:nvPr/>
          </p:nvSpPr>
          <p:spPr bwMode="auto">
            <a:xfrm rot="180000">
              <a:off x="4343390" y="4852878"/>
              <a:ext cx="916248" cy="839159"/>
            </a:xfrm>
            <a:custGeom>
              <a:avLst/>
              <a:gdLst>
                <a:gd name="T0" fmla="*/ 121 w 439"/>
                <a:gd name="T1" fmla="*/ 128 h 383"/>
                <a:gd name="T2" fmla="*/ 111 w 439"/>
                <a:gd name="T3" fmla="*/ 158 h 383"/>
                <a:gd name="T4" fmla="*/ 92 w 439"/>
                <a:gd name="T5" fmla="*/ 164 h 383"/>
                <a:gd name="T6" fmla="*/ 51 w 439"/>
                <a:gd name="T7" fmla="*/ 158 h 383"/>
                <a:gd name="T8" fmla="*/ 43 w 439"/>
                <a:gd name="T9" fmla="*/ 168 h 383"/>
                <a:gd name="T10" fmla="*/ 20 w 439"/>
                <a:gd name="T11" fmla="*/ 160 h 383"/>
                <a:gd name="T12" fmla="*/ 0 w 439"/>
                <a:gd name="T13" fmla="*/ 189 h 383"/>
                <a:gd name="T14" fmla="*/ 9 w 439"/>
                <a:gd name="T15" fmla="*/ 197 h 383"/>
                <a:gd name="T16" fmla="*/ 9 w 439"/>
                <a:gd name="T17" fmla="*/ 216 h 383"/>
                <a:gd name="T18" fmla="*/ 19 w 439"/>
                <a:gd name="T19" fmla="*/ 232 h 383"/>
                <a:gd name="T20" fmla="*/ 59 w 439"/>
                <a:gd name="T21" fmla="*/ 220 h 383"/>
                <a:gd name="T22" fmla="*/ 72 w 439"/>
                <a:gd name="T23" fmla="*/ 230 h 383"/>
                <a:gd name="T24" fmla="*/ 53 w 439"/>
                <a:gd name="T25" fmla="*/ 308 h 383"/>
                <a:gd name="T26" fmla="*/ 77 w 439"/>
                <a:gd name="T27" fmla="*/ 332 h 383"/>
                <a:gd name="T28" fmla="*/ 70 w 439"/>
                <a:gd name="T29" fmla="*/ 377 h 383"/>
                <a:gd name="T30" fmla="*/ 94 w 439"/>
                <a:gd name="T31" fmla="*/ 379 h 383"/>
                <a:gd name="T32" fmla="*/ 120 w 439"/>
                <a:gd name="T33" fmla="*/ 355 h 383"/>
                <a:gd name="T34" fmla="*/ 131 w 439"/>
                <a:gd name="T35" fmla="*/ 361 h 383"/>
                <a:gd name="T36" fmla="*/ 182 w 439"/>
                <a:gd name="T37" fmla="*/ 382 h 383"/>
                <a:gd name="T38" fmla="*/ 190 w 439"/>
                <a:gd name="T39" fmla="*/ 377 h 383"/>
                <a:gd name="T40" fmla="*/ 192 w 439"/>
                <a:gd name="T41" fmla="*/ 360 h 383"/>
                <a:gd name="T42" fmla="*/ 202 w 439"/>
                <a:gd name="T43" fmla="*/ 351 h 383"/>
                <a:gd name="T44" fmla="*/ 272 w 439"/>
                <a:gd name="T45" fmla="*/ 305 h 383"/>
                <a:gd name="T46" fmla="*/ 284 w 439"/>
                <a:gd name="T47" fmla="*/ 319 h 383"/>
                <a:gd name="T48" fmla="*/ 327 w 439"/>
                <a:gd name="T49" fmla="*/ 332 h 383"/>
                <a:gd name="T50" fmla="*/ 351 w 439"/>
                <a:gd name="T51" fmla="*/ 301 h 383"/>
                <a:gd name="T52" fmla="*/ 362 w 439"/>
                <a:gd name="T53" fmla="*/ 308 h 383"/>
                <a:gd name="T54" fmla="*/ 379 w 439"/>
                <a:gd name="T55" fmla="*/ 308 h 383"/>
                <a:gd name="T56" fmla="*/ 379 w 439"/>
                <a:gd name="T57" fmla="*/ 299 h 383"/>
                <a:gd name="T58" fmla="*/ 402 w 439"/>
                <a:gd name="T59" fmla="*/ 291 h 383"/>
                <a:gd name="T60" fmla="*/ 402 w 439"/>
                <a:gd name="T61" fmla="*/ 285 h 383"/>
                <a:gd name="T62" fmla="*/ 410 w 439"/>
                <a:gd name="T63" fmla="*/ 275 h 383"/>
                <a:gd name="T64" fmla="*/ 415 w 439"/>
                <a:gd name="T65" fmla="*/ 276 h 383"/>
                <a:gd name="T66" fmla="*/ 438 w 439"/>
                <a:gd name="T67" fmla="*/ 255 h 383"/>
                <a:gd name="T68" fmla="*/ 420 w 439"/>
                <a:gd name="T69" fmla="*/ 221 h 383"/>
                <a:gd name="T70" fmla="*/ 429 w 439"/>
                <a:gd name="T71" fmla="*/ 175 h 383"/>
                <a:gd name="T72" fmla="*/ 417 w 439"/>
                <a:gd name="T73" fmla="*/ 160 h 383"/>
                <a:gd name="T74" fmla="*/ 385 w 439"/>
                <a:gd name="T75" fmla="*/ 170 h 383"/>
                <a:gd name="T76" fmla="*/ 381 w 439"/>
                <a:gd name="T77" fmla="*/ 164 h 383"/>
                <a:gd name="T78" fmla="*/ 417 w 439"/>
                <a:gd name="T79" fmla="*/ 125 h 383"/>
                <a:gd name="T80" fmla="*/ 402 w 439"/>
                <a:gd name="T81" fmla="*/ 59 h 383"/>
                <a:gd name="T82" fmla="*/ 377 w 439"/>
                <a:gd name="T83" fmla="*/ 78 h 383"/>
                <a:gd name="T84" fmla="*/ 355 w 439"/>
                <a:gd name="T85" fmla="*/ 55 h 383"/>
                <a:gd name="T86" fmla="*/ 334 w 439"/>
                <a:gd name="T87" fmla="*/ 27 h 383"/>
                <a:gd name="T88" fmla="*/ 333 w 439"/>
                <a:gd name="T89" fmla="*/ 10 h 383"/>
                <a:gd name="T90" fmla="*/ 318 w 439"/>
                <a:gd name="T91" fmla="*/ 8 h 383"/>
                <a:gd name="T92" fmla="*/ 301 w 439"/>
                <a:gd name="T93" fmla="*/ 13 h 383"/>
                <a:gd name="T94" fmla="*/ 274 w 439"/>
                <a:gd name="T95" fmla="*/ 0 h 383"/>
                <a:gd name="T96" fmla="*/ 260 w 439"/>
                <a:gd name="T97" fmla="*/ 31 h 383"/>
                <a:gd name="T98" fmla="*/ 236 w 439"/>
                <a:gd name="T99" fmla="*/ 34 h 383"/>
                <a:gd name="T100" fmla="*/ 220 w 439"/>
                <a:gd name="T101" fmla="*/ 59 h 383"/>
                <a:gd name="T102" fmla="*/ 208 w 439"/>
                <a:gd name="T103" fmla="*/ 55 h 383"/>
                <a:gd name="T104" fmla="*/ 192 w 439"/>
                <a:gd name="T105" fmla="*/ 59 h 383"/>
                <a:gd name="T106" fmla="*/ 166 w 439"/>
                <a:gd name="T107" fmla="*/ 44 h 383"/>
                <a:gd name="T108" fmla="*/ 145 w 439"/>
                <a:gd name="T109" fmla="*/ 69 h 383"/>
                <a:gd name="T110" fmla="*/ 145 w 439"/>
                <a:gd name="T111" fmla="*/ 79 h 383"/>
                <a:gd name="T112" fmla="*/ 186 w 439"/>
                <a:gd name="T113" fmla="*/ 101 h 383"/>
                <a:gd name="T114" fmla="*/ 196 w 439"/>
                <a:gd name="T115" fmla="*/ 118 h 383"/>
                <a:gd name="T116" fmla="*/ 166 w 439"/>
                <a:gd name="T117" fmla="*/ 129 h 383"/>
                <a:gd name="T118" fmla="*/ 121 w 439"/>
                <a:gd name="T119" fmla="*/ 128 h 383"/>
                <a:gd name="T120" fmla="*/ 121 w 439"/>
                <a:gd name="T121" fmla="*/ 12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9" h="383">
                  <a:moveTo>
                    <a:pt x="121" y="128"/>
                  </a:moveTo>
                  <a:lnTo>
                    <a:pt x="111" y="158"/>
                  </a:lnTo>
                  <a:lnTo>
                    <a:pt x="92" y="164"/>
                  </a:lnTo>
                  <a:lnTo>
                    <a:pt x="51" y="158"/>
                  </a:lnTo>
                  <a:lnTo>
                    <a:pt x="43" y="168"/>
                  </a:lnTo>
                  <a:lnTo>
                    <a:pt x="20" y="160"/>
                  </a:lnTo>
                  <a:lnTo>
                    <a:pt x="0" y="189"/>
                  </a:lnTo>
                  <a:lnTo>
                    <a:pt x="9" y="197"/>
                  </a:lnTo>
                  <a:lnTo>
                    <a:pt x="9" y="216"/>
                  </a:lnTo>
                  <a:lnTo>
                    <a:pt x="19" y="232"/>
                  </a:lnTo>
                  <a:lnTo>
                    <a:pt x="59" y="220"/>
                  </a:lnTo>
                  <a:lnTo>
                    <a:pt x="72" y="230"/>
                  </a:lnTo>
                  <a:lnTo>
                    <a:pt x="53" y="308"/>
                  </a:lnTo>
                  <a:lnTo>
                    <a:pt x="77" y="332"/>
                  </a:lnTo>
                  <a:lnTo>
                    <a:pt x="70" y="377"/>
                  </a:lnTo>
                  <a:lnTo>
                    <a:pt x="94" y="379"/>
                  </a:lnTo>
                  <a:lnTo>
                    <a:pt x="120" y="355"/>
                  </a:lnTo>
                  <a:lnTo>
                    <a:pt x="131" y="361"/>
                  </a:lnTo>
                  <a:lnTo>
                    <a:pt x="182" y="382"/>
                  </a:lnTo>
                  <a:lnTo>
                    <a:pt x="190" y="377"/>
                  </a:lnTo>
                  <a:lnTo>
                    <a:pt x="192" y="360"/>
                  </a:lnTo>
                  <a:lnTo>
                    <a:pt x="202" y="351"/>
                  </a:lnTo>
                  <a:lnTo>
                    <a:pt x="272" y="305"/>
                  </a:lnTo>
                  <a:lnTo>
                    <a:pt x="284" y="319"/>
                  </a:lnTo>
                  <a:lnTo>
                    <a:pt x="327" y="332"/>
                  </a:lnTo>
                  <a:lnTo>
                    <a:pt x="351" y="301"/>
                  </a:lnTo>
                  <a:lnTo>
                    <a:pt x="362" y="308"/>
                  </a:lnTo>
                  <a:lnTo>
                    <a:pt x="379" y="308"/>
                  </a:lnTo>
                  <a:lnTo>
                    <a:pt x="379" y="299"/>
                  </a:lnTo>
                  <a:lnTo>
                    <a:pt x="402" y="291"/>
                  </a:lnTo>
                  <a:lnTo>
                    <a:pt x="402" y="285"/>
                  </a:lnTo>
                  <a:lnTo>
                    <a:pt x="410" y="275"/>
                  </a:lnTo>
                  <a:lnTo>
                    <a:pt x="415" y="276"/>
                  </a:lnTo>
                  <a:lnTo>
                    <a:pt x="438" y="255"/>
                  </a:lnTo>
                  <a:lnTo>
                    <a:pt x="420" y="221"/>
                  </a:lnTo>
                  <a:lnTo>
                    <a:pt x="429" y="175"/>
                  </a:lnTo>
                  <a:lnTo>
                    <a:pt x="417" y="160"/>
                  </a:lnTo>
                  <a:lnTo>
                    <a:pt x="385" y="170"/>
                  </a:lnTo>
                  <a:lnTo>
                    <a:pt x="381" y="164"/>
                  </a:lnTo>
                  <a:lnTo>
                    <a:pt x="417" y="125"/>
                  </a:lnTo>
                  <a:lnTo>
                    <a:pt x="402" y="59"/>
                  </a:lnTo>
                  <a:lnTo>
                    <a:pt x="377" y="78"/>
                  </a:lnTo>
                  <a:lnTo>
                    <a:pt x="355" y="55"/>
                  </a:lnTo>
                  <a:lnTo>
                    <a:pt x="334" y="27"/>
                  </a:lnTo>
                  <a:lnTo>
                    <a:pt x="333" y="10"/>
                  </a:lnTo>
                  <a:lnTo>
                    <a:pt x="318" y="8"/>
                  </a:lnTo>
                  <a:lnTo>
                    <a:pt x="301" y="13"/>
                  </a:lnTo>
                  <a:lnTo>
                    <a:pt x="274" y="0"/>
                  </a:lnTo>
                  <a:lnTo>
                    <a:pt x="260" y="31"/>
                  </a:lnTo>
                  <a:lnTo>
                    <a:pt x="236" y="34"/>
                  </a:lnTo>
                  <a:lnTo>
                    <a:pt x="220" y="59"/>
                  </a:lnTo>
                  <a:lnTo>
                    <a:pt x="208" y="55"/>
                  </a:lnTo>
                  <a:lnTo>
                    <a:pt x="192" y="59"/>
                  </a:lnTo>
                  <a:lnTo>
                    <a:pt x="166" y="44"/>
                  </a:lnTo>
                  <a:lnTo>
                    <a:pt x="145" y="69"/>
                  </a:lnTo>
                  <a:lnTo>
                    <a:pt x="145" y="79"/>
                  </a:lnTo>
                  <a:lnTo>
                    <a:pt x="186" y="101"/>
                  </a:lnTo>
                  <a:lnTo>
                    <a:pt x="196" y="118"/>
                  </a:lnTo>
                  <a:lnTo>
                    <a:pt x="166" y="129"/>
                  </a:lnTo>
                  <a:lnTo>
                    <a:pt x="121" y="128"/>
                  </a:lnTo>
                  <a:lnTo>
                    <a:pt x="121" y="128"/>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6" name="浙江">
              <a:hlinkClick r:id="" action="ppaction://macro?name=Slide1.浙江_click" highlightClick="1"/>
              <a:hlinkHover r:id="" action="ppaction://noaction" highlightClick="1"/>
            </p:cNvPr>
            <p:cNvSpPr>
              <a:spLocks noChangeAspect="1"/>
            </p:cNvSpPr>
            <p:nvPr/>
          </p:nvSpPr>
          <p:spPr bwMode="auto">
            <a:xfrm rot="180000">
              <a:off x="6542370" y="4370409"/>
              <a:ext cx="571424" cy="706075"/>
            </a:xfrm>
            <a:custGeom>
              <a:avLst/>
              <a:gdLst>
                <a:gd name="T0" fmla="*/ 197 w 274"/>
                <a:gd name="T1" fmla="*/ 303 h 320"/>
                <a:gd name="T2" fmla="*/ 156 w 274"/>
                <a:gd name="T3" fmla="*/ 319 h 320"/>
                <a:gd name="T4" fmla="*/ 133 w 274"/>
                <a:gd name="T5" fmla="*/ 295 h 320"/>
                <a:gd name="T6" fmla="*/ 115 w 274"/>
                <a:gd name="T7" fmla="*/ 316 h 320"/>
                <a:gd name="T8" fmla="*/ 90 w 274"/>
                <a:gd name="T9" fmla="*/ 316 h 320"/>
                <a:gd name="T10" fmla="*/ 79 w 274"/>
                <a:gd name="T11" fmla="*/ 292 h 320"/>
                <a:gd name="T12" fmla="*/ 66 w 274"/>
                <a:gd name="T13" fmla="*/ 260 h 320"/>
                <a:gd name="T14" fmla="*/ 42 w 274"/>
                <a:gd name="T15" fmla="*/ 255 h 320"/>
                <a:gd name="T16" fmla="*/ 16 w 274"/>
                <a:gd name="T17" fmla="*/ 207 h 320"/>
                <a:gd name="T18" fmla="*/ 0 w 274"/>
                <a:gd name="T19" fmla="*/ 183 h 320"/>
                <a:gd name="T20" fmla="*/ 10 w 274"/>
                <a:gd name="T21" fmla="*/ 171 h 320"/>
                <a:gd name="T22" fmla="*/ 16 w 274"/>
                <a:gd name="T23" fmla="*/ 166 h 320"/>
                <a:gd name="T24" fmla="*/ 43 w 274"/>
                <a:gd name="T25" fmla="*/ 128 h 320"/>
                <a:gd name="T26" fmla="*/ 42 w 274"/>
                <a:gd name="T27" fmla="*/ 96 h 320"/>
                <a:gd name="T28" fmla="*/ 51 w 274"/>
                <a:gd name="T29" fmla="*/ 83 h 320"/>
                <a:gd name="T30" fmla="*/ 72 w 274"/>
                <a:gd name="T31" fmla="*/ 79 h 320"/>
                <a:gd name="T32" fmla="*/ 79 w 274"/>
                <a:gd name="T33" fmla="*/ 70 h 320"/>
                <a:gd name="T34" fmla="*/ 71 w 274"/>
                <a:gd name="T35" fmla="*/ 55 h 320"/>
                <a:gd name="T36" fmla="*/ 82 w 274"/>
                <a:gd name="T37" fmla="*/ 41 h 320"/>
                <a:gd name="T38" fmla="*/ 82 w 274"/>
                <a:gd name="T39" fmla="*/ 11 h 320"/>
                <a:gd name="T40" fmla="*/ 97 w 274"/>
                <a:gd name="T41" fmla="*/ 4 h 320"/>
                <a:gd name="T42" fmla="*/ 123 w 274"/>
                <a:gd name="T43" fmla="*/ 20 h 320"/>
                <a:gd name="T44" fmla="*/ 155 w 274"/>
                <a:gd name="T45" fmla="*/ 25 h 320"/>
                <a:gd name="T46" fmla="*/ 176 w 274"/>
                <a:gd name="T47" fmla="*/ 0 h 320"/>
                <a:gd name="T48" fmla="*/ 201 w 274"/>
                <a:gd name="T49" fmla="*/ 22 h 320"/>
                <a:gd name="T50" fmla="*/ 190 w 274"/>
                <a:gd name="T51" fmla="*/ 30 h 320"/>
                <a:gd name="T52" fmla="*/ 177 w 274"/>
                <a:gd name="T53" fmla="*/ 50 h 320"/>
                <a:gd name="T54" fmla="*/ 156 w 274"/>
                <a:gd name="T55" fmla="*/ 55 h 320"/>
                <a:gd name="T56" fmla="*/ 149 w 274"/>
                <a:gd name="T57" fmla="*/ 61 h 320"/>
                <a:gd name="T58" fmla="*/ 168 w 274"/>
                <a:gd name="T59" fmla="*/ 73 h 320"/>
                <a:gd name="T60" fmla="*/ 206 w 274"/>
                <a:gd name="T61" fmla="*/ 55 h 320"/>
                <a:gd name="T62" fmla="*/ 267 w 274"/>
                <a:gd name="T63" fmla="*/ 81 h 320"/>
                <a:gd name="T64" fmla="*/ 273 w 274"/>
                <a:gd name="T65" fmla="*/ 133 h 320"/>
                <a:gd name="T66" fmla="*/ 249 w 274"/>
                <a:gd name="T67" fmla="*/ 133 h 320"/>
                <a:gd name="T68" fmla="*/ 247 w 274"/>
                <a:gd name="T69" fmla="*/ 148 h 320"/>
                <a:gd name="T70" fmla="*/ 260 w 274"/>
                <a:gd name="T71" fmla="*/ 170 h 320"/>
                <a:gd name="T72" fmla="*/ 249 w 274"/>
                <a:gd name="T73" fmla="*/ 183 h 320"/>
                <a:gd name="T74" fmla="*/ 261 w 274"/>
                <a:gd name="T75" fmla="*/ 204 h 320"/>
                <a:gd name="T76" fmla="*/ 241 w 274"/>
                <a:gd name="T77" fmla="*/ 228 h 320"/>
                <a:gd name="T78" fmla="*/ 232 w 274"/>
                <a:gd name="T79" fmla="*/ 215 h 320"/>
                <a:gd name="T80" fmla="*/ 202 w 274"/>
                <a:gd name="T81" fmla="*/ 292 h 320"/>
                <a:gd name="T82" fmla="*/ 197 w 274"/>
                <a:gd name="T83" fmla="*/ 303 h 320"/>
                <a:gd name="T84" fmla="*/ 197 w 274"/>
                <a:gd name="T85" fmla="*/ 30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4" h="320">
                  <a:moveTo>
                    <a:pt x="197" y="303"/>
                  </a:moveTo>
                  <a:lnTo>
                    <a:pt x="156" y="319"/>
                  </a:lnTo>
                  <a:lnTo>
                    <a:pt x="133" y="295"/>
                  </a:lnTo>
                  <a:lnTo>
                    <a:pt x="115" y="316"/>
                  </a:lnTo>
                  <a:lnTo>
                    <a:pt x="90" y="316"/>
                  </a:lnTo>
                  <a:lnTo>
                    <a:pt x="79" y="292"/>
                  </a:lnTo>
                  <a:lnTo>
                    <a:pt x="66" y="260"/>
                  </a:lnTo>
                  <a:lnTo>
                    <a:pt x="42" y="255"/>
                  </a:lnTo>
                  <a:lnTo>
                    <a:pt x="16" y="207"/>
                  </a:lnTo>
                  <a:lnTo>
                    <a:pt x="0" y="183"/>
                  </a:lnTo>
                  <a:lnTo>
                    <a:pt x="10" y="171"/>
                  </a:lnTo>
                  <a:lnTo>
                    <a:pt x="16" y="166"/>
                  </a:lnTo>
                  <a:lnTo>
                    <a:pt x="43" y="128"/>
                  </a:lnTo>
                  <a:lnTo>
                    <a:pt x="42" y="96"/>
                  </a:lnTo>
                  <a:lnTo>
                    <a:pt x="51" y="83"/>
                  </a:lnTo>
                  <a:lnTo>
                    <a:pt x="72" y="79"/>
                  </a:lnTo>
                  <a:lnTo>
                    <a:pt x="79" y="70"/>
                  </a:lnTo>
                  <a:lnTo>
                    <a:pt x="71" y="55"/>
                  </a:lnTo>
                  <a:lnTo>
                    <a:pt x="82" y="41"/>
                  </a:lnTo>
                  <a:lnTo>
                    <a:pt x="82" y="11"/>
                  </a:lnTo>
                  <a:lnTo>
                    <a:pt x="97" y="4"/>
                  </a:lnTo>
                  <a:lnTo>
                    <a:pt x="123" y="20"/>
                  </a:lnTo>
                  <a:lnTo>
                    <a:pt x="155" y="25"/>
                  </a:lnTo>
                  <a:lnTo>
                    <a:pt x="176" y="0"/>
                  </a:lnTo>
                  <a:lnTo>
                    <a:pt x="201" y="22"/>
                  </a:lnTo>
                  <a:lnTo>
                    <a:pt x="190" y="30"/>
                  </a:lnTo>
                  <a:lnTo>
                    <a:pt x="177" y="50"/>
                  </a:lnTo>
                  <a:lnTo>
                    <a:pt x="156" y="55"/>
                  </a:lnTo>
                  <a:lnTo>
                    <a:pt x="149" y="61"/>
                  </a:lnTo>
                  <a:lnTo>
                    <a:pt x="168" y="73"/>
                  </a:lnTo>
                  <a:lnTo>
                    <a:pt x="206" y="55"/>
                  </a:lnTo>
                  <a:lnTo>
                    <a:pt x="267" y="81"/>
                  </a:lnTo>
                  <a:lnTo>
                    <a:pt x="273" y="133"/>
                  </a:lnTo>
                  <a:lnTo>
                    <a:pt x="249" y="133"/>
                  </a:lnTo>
                  <a:lnTo>
                    <a:pt x="247" y="148"/>
                  </a:lnTo>
                  <a:lnTo>
                    <a:pt x="260" y="170"/>
                  </a:lnTo>
                  <a:lnTo>
                    <a:pt x="249" y="183"/>
                  </a:lnTo>
                  <a:lnTo>
                    <a:pt x="261" y="204"/>
                  </a:lnTo>
                  <a:lnTo>
                    <a:pt x="241" y="228"/>
                  </a:lnTo>
                  <a:lnTo>
                    <a:pt x="232" y="215"/>
                  </a:lnTo>
                  <a:lnTo>
                    <a:pt x="202" y="292"/>
                  </a:lnTo>
                  <a:lnTo>
                    <a:pt x="197" y="303"/>
                  </a:lnTo>
                  <a:lnTo>
                    <a:pt x="197" y="303"/>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7" name="安徽">
              <a:hlinkClick r:id="" action="ppaction://macro?name=Slide1.安徽_click" highlightClick="1"/>
              <a:hlinkHover r:id="" action="ppaction://noaction" highlightClick="1"/>
            </p:cNvPr>
            <p:cNvSpPr>
              <a:spLocks noChangeAspect="1"/>
            </p:cNvSpPr>
            <p:nvPr/>
          </p:nvSpPr>
          <p:spPr bwMode="auto">
            <a:xfrm rot="180000">
              <a:off x="6009977" y="3821126"/>
              <a:ext cx="729058" cy="916789"/>
            </a:xfrm>
            <a:custGeom>
              <a:avLst/>
              <a:gdLst>
                <a:gd name="T0" fmla="*/ 82 w 343"/>
                <a:gd name="T1" fmla="*/ 0 h 408"/>
                <a:gd name="T2" fmla="*/ 142 w 343"/>
                <a:gd name="T3" fmla="*/ 35 h 408"/>
                <a:gd name="T4" fmla="*/ 188 w 343"/>
                <a:gd name="T5" fmla="*/ 55 h 408"/>
                <a:gd name="T6" fmla="*/ 210 w 343"/>
                <a:gd name="T7" fmla="*/ 59 h 408"/>
                <a:gd name="T8" fmla="*/ 221 w 343"/>
                <a:gd name="T9" fmla="*/ 108 h 408"/>
                <a:gd name="T10" fmla="*/ 258 w 343"/>
                <a:gd name="T11" fmla="*/ 129 h 408"/>
                <a:gd name="T12" fmla="*/ 285 w 343"/>
                <a:gd name="T13" fmla="*/ 112 h 408"/>
                <a:gd name="T14" fmla="*/ 295 w 343"/>
                <a:gd name="T15" fmla="*/ 141 h 408"/>
                <a:gd name="T16" fmla="*/ 261 w 343"/>
                <a:gd name="T17" fmla="*/ 159 h 408"/>
                <a:gd name="T18" fmla="*/ 248 w 343"/>
                <a:gd name="T19" fmla="*/ 184 h 408"/>
                <a:gd name="T20" fmla="*/ 285 w 343"/>
                <a:gd name="T21" fmla="*/ 220 h 408"/>
                <a:gd name="T22" fmla="*/ 342 w 343"/>
                <a:gd name="T23" fmla="*/ 247 h 408"/>
                <a:gd name="T24" fmla="*/ 331 w 343"/>
                <a:gd name="T25" fmla="*/ 291 h 408"/>
                <a:gd name="T26" fmla="*/ 332 w 343"/>
                <a:gd name="T27" fmla="*/ 315 h 408"/>
                <a:gd name="T28" fmla="*/ 302 w 343"/>
                <a:gd name="T29" fmla="*/ 332 h 408"/>
                <a:gd name="T30" fmla="*/ 276 w 343"/>
                <a:gd name="T31" fmla="*/ 402 h 408"/>
                <a:gd name="T32" fmla="*/ 256 w 343"/>
                <a:gd name="T33" fmla="*/ 394 h 408"/>
                <a:gd name="T34" fmla="*/ 200 w 343"/>
                <a:gd name="T35" fmla="*/ 376 h 408"/>
                <a:gd name="T36" fmla="*/ 157 w 343"/>
                <a:gd name="T37" fmla="*/ 401 h 408"/>
                <a:gd name="T38" fmla="*/ 169 w 343"/>
                <a:gd name="T39" fmla="*/ 369 h 408"/>
                <a:gd name="T40" fmla="*/ 120 w 343"/>
                <a:gd name="T41" fmla="*/ 386 h 408"/>
                <a:gd name="T42" fmla="*/ 96 w 343"/>
                <a:gd name="T43" fmla="*/ 299 h 408"/>
                <a:gd name="T44" fmla="*/ 75 w 343"/>
                <a:gd name="T45" fmla="*/ 286 h 408"/>
                <a:gd name="T46" fmla="*/ 56 w 343"/>
                <a:gd name="T47" fmla="*/ 242 h 408"/>
                <a:gd name="T48" fmla="*/ 78 w 343"/>
                <a:gd name="T49" fmla="*/ 212 h 408"/>
                <a:gd name="T50" fmla="*/ 68 w 343"/>
                <a:gd name="T51" fmla="*/ 171 h 408"/>
                <a:gd name="T52" fmla="*/ 21 w 343"/>
                <a:gd name="T53" fmla="*/ 168 h 408"/>
                <a:gd name="T54" fmla="*/ 21 w 343"/>
                <a:gd name="T55" fmla="*/ 127 h 408"/>
                <a:gd name="T56" fmla="*/ 39 w 343"/>
                <a:gd name="T57" fmla="*/ 92 h 408"/>
                <a:gd name="T58" fmla="*/ 46 w 343"/>
                <a:gd name="T59" fmla="*/ 51 h 408"/>
                <a:gd name="T60" fmla="*/ 75 w 343"/>
                <a:gd name="T61" fmla="*/ 75 h 408"/>
                <a:gd name="T62" fmla="*/ 104 w 343"/>
                <a:gd name="T63" fmla="*/ 52 h 408"/>
                <a:gd name="T64" fmla="*/ 75 w 343"/>
                <a:gd name="T65" fmla="*/ 20 h 408"/>
                <a:gd name="T66" fmla="*/ 70 w 343"/>
                <a:gd name="T67" fmla="*/ 3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3" h="408">
                  <a:moveTo>
                    <a:pt x="70" y="3"/>
                  </a:moveTo>
                  <a:lnTo>
                    <a:pt x="82" y="0"/>
                  </a:lnTo>
                  <a:lnTo>
                    <a:pt x="123" y="16"/>
                  </a:lnTo>
                  <a:lnTo>
                    <a:pt x="142" y="35"/>
                  </a:lnTo>
                  <a:lnTo>
                    <a:pt x="174" y="44"/>
                  </a:lnTo>
                  <a:lnTo>
                    <a:pt x="188" y="55"/>
                  </a:lnTo>
                  <a:lnTo>
                    <a:pt x="206" y="52"/>
                  </a:lnTo>
                  <a:lnTo>
                    <a:pt x="210" y="59"/>
                  </a:lnTo>
                  <a:lnTo>
                    <a:pt x="204" y="99"/>
                  </a:lnTo>
                  <a:lnTo>
                    <a:pt x="221" y="108"/>
                  </a:lnTo>
                  <a:lnTo>
                    <a:pt x="231" y="123"/>
                  </a:lnTo>
                  <a:lnTo>
                    <a:pt x="258" y="129"/>
                  </a:lnTo>
                  <a:lnTo>
                    <a:pt x="268" y="111"/>
                  </a:lnTo>
                  <a:lnTo>
                    <a:pt x="285" y="112"/>
                  </a:lnTo>
                  <a:lnTo>
                    <a:pt x="297" y="127"/>
                  </a:lnTo>
                  <a:lnTo>
                    <a:pt x="295" y="141"/>
                  </a:lnTo>
                  <a:lnTo>
                    <a:pt x="261" y="145"/>
                  </a:lnTo>
                  <a:lnTo>
                    <a:pt x="261" y="159"/>
                  </a:lnTo>
                  <a:lnTo>
                    <a:pt x="261" y="170"/>
                  </a:lnTo>
                  <a:lnTo>
                    <a:pt x="248" y="184"/>
                  </a:lnTo>
                  <a:lnTo>
                    <a:pt x="258" y="200"/>
                  </a:lnTo>
                  <a:lnTo>
                    <a:pt x="285" y="220"/>
                  </a:lnTo>
                  <a:lnTo>
                    <a:pt x="287" y="242"/>
                  </a:lnTo>
                  <a:lnTo>
                    <a:pt x="342" y="247"/>
                  </a:lnTo>
                  <a:lnTo>
                    <a:pt x="342" y="277"/>
                  </a:lnTo>
                  <a:lnTo>
                    <a:pt x="331" y="291"/>
                  </a:lnTo>
                  <a:lnTo>
                    <a:pt x="339" y="306"/>
                  </a:lnTo>
                  <a:lnTo>
                    <a:pt x="332" y="315"/>
                  </a:lnTo>
                  <a:lnTo>
                    <a:pt x="311" y="319"/>
                  </a:lnTo>
                  <a:lnTo>
                    <a:pt x="302" y="332"/>
                  </a:lnTo>
                  <a:lnTo>
                    <a:pt x="303" y="364"/>
                  </a:lnTo>
                  <a:lnTo>
                    <a:pt x="276" y="402"/>
                  </a:lnTo>
                  <a:lnTo>
                    <a:pt x="270" y="407"/>
                  </a:lnTo>
                  <a:lnTo>
                    <a:pt x="256" y="394"/>
                  </a:lnTo>
                  <a:lnTo>
                    <a:pt x="216" y="394"/>
                  </a:lnTo>
                  <a:lnTo>
                    <a:pt x="200" y="376"/>
                  </a:lnTo>
                  <a:lnTo>
                    <a:pt x="169" y="406"/>
                  </a:lnTo>
                  <a:lnTo>
                    <a:pt x="157" y="401"/>
                  </a:lnTo>
                  <a:lnTo>
                    <a:pt x="171" y="377"/>
                  </a:lnTo>
                  <a:lnTo>
                    <a:pt x="169" y="369"/>
                  </a:lnTo>
                  <a:lnTo>
                    <a:pt x="157" y="366"/>
                  </a:lnTo>
                  <a:lnTo>
                    <a:pt x="120" y="386"/>
                  </a:lnTo>
                  <a:lnTo>
                    <a:pt x="85" y="319"/>
                  </a:lnTo>
                  <a:lnTo>
                    <a:pt x="96" y="299"/>
                  </a:lnTo>
                  <a:lnTo>
                    <a:pt x="93" y="291"/>
                  </a:lnTo>
                  <a:lnTo>
                    <a:pt x="75" y="286"/>
                  </a:lnTo>
                  <a:lnTo>
                    <a:pt x="43" y="267"/>
                  </a:lnTo>
                  <a:lnTo>
                    <a:pt x="56" y="242"/>
                  </a:lnTo>
                  <a:lnTo>
                    <a:pt x="75" y="233"/>
                  </a:lnTo>
                  <a:lnTo>
                    <a:pt x="78" y="212"/>
                  </a:lnTo>
                  <a:lnTo>
                    <a:pt x="72" y="175"/>
                  </a:lnTo>
                  <a:lnTo>
                    <a:pt x="68" y="171"/>
                  </a:lnTo>
                  <a:lnTo>
                    <a:pt x="49" y="190"/>
                  </a:lnTo>
                  <a:lnTo>
                    <a:pt x="21" y="168"/>
                  </a:lnTo>
                  <a:lnTo>
                    <a:pt x="0" y="142"/>
                  </a:lnTo>
                  <a:lnTo>
                    <a:pt x="21" y="127"/>
                  </a:lnTo>
                  <a:lnTo>
                    <a:pt x="27" y="102"/>
                  </a:lnTo>
                  <a:lnTo>
                    <a:pt x="39" y="92"/>
                  </a:lnTo>
                  <a:lnTo>
                    <a:pt x="37" y="57"/>
                  </a:lnTo>
                  <a:lnTo>
                    <a:pt x="46" y="51"/>
                  </a:lnTo>
                  <a:lnTo>
                    <a:pt x="63" y="61"/>
                  </a:lnTo>
                  <a:lnTo>
                    <a:pt x="75" y="75"/>
                  </a:lnTo>
                  <a:lnTo>
                    <a:pt x="96" y="61"/>
                  </a:lnTo>
                  <a:lnTo>
                    <a:pt x="104" y="52"/>
                  </a:lnTo>
                  <a:lnTo>
                    <a:pt x="100" y="35"/>
                  </a:lnTo>
                  <a:lnTo>
                    <a:pt x="75" y="20"/>
                  </a:lnTo>
                  <a:lnTo>
                    <a:pt x="70" y="3"/>
                  </a:lnTo>
                  <a:lnTo>
                    <a:pt x="70" y="3"/>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8" name="江苏">
              <a:hlinkClick r:id="" action="ppaction://macro?name=Slide1.江苏_click" highlightClick="1"/>
              <a:hlinkHover r:id="" action="ppaction://noaction" highlightClick="1"/>
            </p:cNvPr>
            <p:cNvSpPr>
              <a:spLocks noChangeAspect="1"/>
            </p:cNvSpPr>
            <p:nvPr/>
          </p:nvSpPr>
          <p:spPr bwMode="auto">
            <a:xfrm rot="180000">
              <a:off x="6195514" y="3715343"/>
              <a:ext cx="847284" cy="702378"/>
            </a:xfrm>
            <a:custGeom>
              <a:avLst/>
              <a:gdLst>
                <a:gd name="T0" fmla="*/ 375 w 404"/>
                <a:gd name="T1" fmla="*/ 255 h 323"/>
                <a:gd name="T2" fmla="*/ 365 w 404"/>
                <a:gd name="T3" fmla="*/ 282 h 323"/>
                <a:gd name="T4" fmla="*/ 354 w 404"/>
                <a:gd name="T5" fmla="*/ 297 h 323"/>
                <a:gd name="T6" fmla="*/ 333 w 404"/>
                <a:gd name="T7" fmla="*/ 322 h 323"/>
                <a:gd name="T8" fmla="*/ 301 w 404"/>
                <a:gd name="T9" fmla="*/ 317 h 323"/>
                <a:gd name="T10" fmla="*/ 275 w 404"/>
                <a:gd name="T11" fmla="*/ 301 h 323"/>
                <a:gd name="T12" fmla="*/ 260 w 404"/>
                <a:gd name="T13" fmla="*/ 308 h 323"/>
                <a:gd name="T14" fmla="*/ 205 w 404"/>
                <a:gd name="T15" fmla="*/ 303 h 323"/>
                <a:gd name="T16" fmla="*/ 203 w 404"/>
                <a:gd name="T17" fmla="*/ 281 h 323"/>
                <a:gd name="T18" fmla="*/ 176 w 404"/>
                <a:gd name="T19" fmla="*/ 261 h 323"/>
                <a:gd name="T20" fmla="*/ 166 w 404"/>
                <a:gd name="T21" fmla="*/ 245 h 323"/>
                <a:gd name="T22" fmla="*/ 179 w 404"/>
                <a:gd name="T23" fmla="*/ 231 h 323"/>
                <a:gd name="T24" fmla="*/ 179 w 404"/>
                <a:gd name="T25" fmla="*/ 220 h 323"/>
                <a:gd name="T26" fmla="*/ 179 w 404"/>
                <a:gd name="T27" fmla="*/ 206 h 323"/>
                <a:gd name="T28" fmla="*/ 213 w 404"/>
                <a:gd name="T29" fmla="*/ 202 h 323"/>
                <a:gd name="T30" fmla="*/ 215 w 404"/>
                <a:gd name="T31" fmla="*/ 188 h 323"/>
                <a:gd name="T32" fmla="*/ 203 w 404"/>
                <a:gd name="T33" fmla="*/ 173 h 323"/>
                <a:gd name="T34" fmla="*/ 186 w 404"/>
                <a:gd name="T35" fmla="*/ 172 h 323"/>
                <a:gd name="T36" fmla="*/ 176 w 404"/>
                <a:gd name="T37" fmla="*/ 190 h 323"/>
                <a:gd name="T38" fmla="*/ 149 w 404"/>
                <a:gd name="T39" fmla="*/ 184 h 323"/>
                <a:gd name="T40" fmla="*/ 139 w 404"/>
                <a:gd name="T41" fmla="*/ 169 h 323"/>
                <a:gd name="T42" fmla="*/ 122 w 404"/>
                <a:gd name="T43" fmla="*/ 160 h 323"/>
                <a:gd name="T44" fmla="*/ 128 w 404"/>
                <a:gd name="T45" fmla="*/ 120 h 323"/>
                <a:gd name="T46" fmla="*/ 124 w 404"/>
                <a:gd name="T47" fmla="*/ 113 h 323"/>
                <a:gd name="T48" fmla="*/ 106 w 404"/>
                <a:gd name="T49" fmla="*/ 116 h 323"/>
                <a:gd name="T50" fmla="*/ 92 w 404"/>
                <a:gd name="T51" fmla="*/ 105 h 323"/>
                <a:gd name="T52" fmla="*/ 60 w 404"/>
                <a:gd name="T53" fmla="*/ 96 h 323"/>
                <a:gd name="T54" fmla="*/ 41 w 404"/>
                <a:gd name="T55" fmla="*/ 77 h 323"/>
                <a:gd name="T56" fmla="*/ 0 w 404"/>
                <a:gd name="T57" fmla="*/ 61 h 323"/>
                <a:gd name="T58" fmla="*/ 3 w 404"/>
                <a:gd name="T59" fmla="*/ 42 h 323"/>
                <a:gd name="T60" fmla="*/ 20 w 404"/>
                <a:gd name="T61" fmla="*/ 35 h 323"/>
                <a:gd name="T62" fmla="*/ 50 w 404"/>
                <a:gd name="T63" fmla="*/ 61 h 323"/>
                <a:gd name="T64" fmla="*/ 60 w 404"/>
                <a:gd name="T65" fmla="*/ 61 h 323"/>
                <a:gd name="T66" fmla="*/ 87 w 404"/>
                <a:gd name="T67" fmla="*/ 57 h 323"/>
                <a:gd name="T68" fmla="*/ 103 w 404"/>
                <a:gd name="T69" fmla="*/ 45 h 323"/>
                <a:gd name="T70" fmla="*/ 125 w 404"/>
                <a:gd name="T71" fmla="*/ 62 h 323"/>
                <a:gd name="T72" fmla="*/ 134 w 404"/>
                <a:gd name="T73" fmla="*/ 46 h 323"/>
                <a:gd name="T74" fmla="*/ 138 w 404"/>
                <a:gd name="T75" fmla="*/ 36 h 323"/>
                <a:gd name="T76" fmla="*/ 156 w 404"/>
                <a:gd name="T77" fmla="*/ 26 h 323"/>
                <a:gd name="T78" fmla="*/ 161 w 404"/>
                <a:gd name="T79" fmla="*/ 4 h 323"/>
                <a:gd name="T80" fmla="*/ 179 w 404"/>
                <a:gd name="T81" fmla="*/ 0 h 323"/>
                <a:gd name="T82" fmla="*/ 226 w 404"/>
                <a:gd name="T83" fmla="*/ 31 h 323"/>
                <a:gd name="T84" fmla="*/ 258 w 404"/>
                <a:gd name="T85" fmla="*/ 45 h 323"/>
                <a:gd name="T86" fmla="*/ 322 w 404"/>
                <a:gd name="T87" fmla="*/ 150 h 323"/>
                <a:gd name="T88" fmla="*/ 319 w 404"/>
                <a:gd name="T89" fmla="*/ 161 h 323"/>
                <a:gd name="T90" fmla="*/ 362 w 404"/>
                <a:gd name="T91" fmla="*/ 181 h 323"/>
                <a:gd name="T92" fmla="*/ 374 w 404"/>
                <a:gd name="T93" fmla="*/ 198 h 323"/>
                <a:gd name="T94" fmla="*/ 393 w 404"/>
                <a:gd name="T95" fmla="*/ 208 h 323"/>
                <a:gd name="T96" fmla="*/ 403 w 404"/>
                <a:gd name="T97" fmla="*/ 227 h 323"/>
                <a:gd name="T98" fmla="*/ 389 w 404"/>
                <a:gd name="T99" fmla="*/ 232 h 323"/>
                <a:gd name="T100" fmla="*/ 368 w 404"/>
                <a:gd name="T101" fmla="*/ 226 h 323"/>
                <a:gd name="T102" fmla="*/ 338 w 404"/>
                <a:gd name="T103" fmla="*/ 226 h 323"/>
                <a:gd name="T104" fmla="*/ 311 w 404"/>
                <a:gd name="T105" fmla="*/ 216 h 323"/>
                <a:gd name="T106" fmla="*/ 298 w 404"/>
                <a:gd name="T107" fmla="*/ 226 h 323"/>
                <a:gd name="T108" fmla="*/ 325 w 404"/>
                <a:gd name="T109" fmla="*/ 232 h 323"/>
                <a:gd name="T110" fmla="*/ 349 w 404"/>
                <a:gd name="T111" fmla="*/ 243 h 323"/>
                <a:gd name="T112" fmla="*/ 375 w 404"/>
                <a:gd name="T113" fmla="*/ 255 h 323"/>
                <a:gd name="T114" fmla="*/ 375 w 404"/>
                <a:gd name="T115" fmla="*/ 25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4" h="323">
                  <a:moveTo>
                    <a:pt x="375" y="255"/>
                  </a:moveTo>
                  <a:lnTo>
                    <a:pt x="365" y="282"/>
                  </a:lnTo>
                  <a:lnTo>
                    <a:pt x="354" y="297"/>
                  </a:lnTo>
                  <a:lnTo>
                    <a:pt x="333" y="322"/>
                  </a:lnTo>
                  <a:lnTo>
                    <a:pt x="301" y="317"/>
                  </a:lnTo>
                  <a:lnTo>
                    <a:pt x="275" y="301"/>
                  </a:lnTo>
                  <a:lnTo>
                    <a:pt x="260" y="308"/>
                  </a:lnTo>
                  <a:lnTo>
                    <a:pt x="205" y="303"/>
                  </a:lnTo>
                  <a:lnTo>
                    <a:pt x="203" y="281"/>
                  </a:lnTo>
                  <a:lnTo>
                    <a:pt x="176" y="261"/>
                  </a:lnTo>
                  <a:lnTo>
                    <a:pt x="166" y="245"/>
                  </a:lnTo>
                  <a:lnTo>
                    <a:pt x="179" y="231"/>
                  </a:lnTo>
                  <a:lnTo>
                    <a:pt x="179" y="220"/>
                  </a:lnTo>
                  <a:lnTo>
                    <a:pt x="179" y="206"/>
                  </a:lnTo>
                  <a:lnTo>
                    <a:pt x="213" y="202"/>
                  </a:lnTo>
                  <a:lnTo>
                    <a:pt x="215" y="188"/>
                  </a:lnTo>
                  <a:lnTo>
                    <a:pt x="203" y="173"/>
                  </a:lnTo>
                  <a:lnTo>
                    <a:pt x="186" y="172"/>
                  </a:lnTo>
                  <a:lnTo>
                    <a:pt x="176" y="190"/>
                  </a:lnTo>
                  <a:lnTo>
                    <a:pt x="149" y="184"/>
                  </a:lnTo>
                  <a:lnTo>
                    <a:pt x="139" y="169"/>
                  </a:lnTo>
                  <a:lnTo>
                    <a:pt x="122" y="160"/>
                  </a:lnTo>
                  <a:lnTo>
                    <a:pt x="128" y="120"/>
                  </a:lnTo>
                  <a:lnTo>
                    <a:pt x="124" y="113"/>
                  </a:lnTo>
                  <a:lnTo>
                    <a:pt x="106" y="116"/>
                  </a:lnTo>
                  <a:lnTo>
                    <a:pt x="92" y="105"/>
                  </a:lnTo>
                  <a:lnTo>
                    <a:pt x="60" y="96"/>
                  </a:lnTo>
                  <a:lnTo>
                    <a:pt x="41" y="77"/>
                  </a:lnTo>
                  <a:lnTo>
                    <a:pt x="0" y="61"/>
                  </a:lnTo>
                  <a:lnTo>
                    <a:pt x="3" y="42"/>
                  </a:lnTo>
                  <a:lnTo>
                    <a:pt x="20" y="35"/>
                  </a:lnTo>
                  <a:lnTo>
                    <a:pt x="50" y="61"/>
                  </a:lnTo>
                  <a:lnTo>
                    <a:pt x="60" y="61"/>
                  </a:lnTo>
                  <a:lnTo>
                    <a:pt x="87" y="57"/>
                  </a:lnTo>
                  <a:lnTo>
                    <a:pt x="103" y="45"/>
                  </a:lnTo>
                  <a:lnTo>
                    <a:pt x="125" y="62"/>
                  </a:lnTo>
                  <a:lnTo>
                    <a:pt x="134" y="46"/>
                  </a:lnTo>
                  <a:lnTo>
                    <a:pt x="138" y="36"/>
                  </a:lnTo>
                  <a:lnTo>
                    <a:pt x="156" y="26"/>
                  </a:lnTo>
                  <a:lnTo>
                    <a:pt x="161" y="4"/>
                  </a:lnTo>
                  <a:lnTo>
                    <a:pt x="179" y="0"/>
                  </a:lnTo>
                  <a:lnTo>
                    <a:pt x="226" y="31"/>
                  </a:lnTo>
                  <a:lnTo>
                    <a:pt x="258" y="45"/>
                  </a:lnTo>
                  <a:lnTo>
                    <a:pt x="322" y="150"/>
                  </a:lnTo>
                  <a:lnTo>
                    <a:pt x="319" y="161"/>
                  </a:lnTo>
                  <a:lnTo>
                    <a:pt x="362" y="181"/>
                  </a:lnTo>
                  <a:lnTo>
                    <a:pt x="374" y="198"/>
                  </a:lnTo>
                  <a:lnTo>
                    <a:pt x="393" y="208"/>
                  </a:lnTo>
                  <a:lnTo>
                    <a:pt x="403" y="227"/>
                  </a:lnTo>
                  <a:lnTo>
                    <a:pt x="389" y="232"/>
                  </a:lnTo>
                  <a:lnTo>
                    <a:pt x="368" y="226"/>
                  </a:lnTo>
                  <a:lnTo>
                    <a:pt x="338" y="226"/>
                  </a:lnTo>
                  <a:lnTo>
                    <a:pt x="311" y="216"/>
                  </a:lnTo>
                  <a:lnTo>
                    <a:pt x="298" y="226"/>
                  </a:lnTo>
                  <a:lnTo>
                    <a:pt x="325" y="232"/>
                  </a:lnTo>
                  <a:lnTo>
                    <a:pt x="349" y="243"/>
                  </a:lnTo>
                  <a:lnTo>
                    <a:pt x="375" y="255"/>
                  </a:lnTo>
                  <a:lnTo>
                    <a:pt x="375" y="255"/>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9" name="湖北">
              <a:hlinkClick r:id="" action="ppaction://macro?name=Slide1.湖北_click" highlightClick="1"/>
              <a:hlinkHover r:id="" action="ppaction://noaction" highlightClick="1"/>
            </p:cNvPr>
            <p:cNvSpPr>
              <a:spLocks noChangeAspect="1"/>
            </p:cNvSpPr>
            <p:nvPr/>
          </p:nvSpPr>
          <p:spPr bwMode="auto">
            <a:xfrm rot="180000">
              <a:off x="5077563" y="4117119"/>
              <a:ext cx="1178974" cy="780008"/>
            </a:xfrm>
            <a:custGeom>
              <a:avLst/>
              <a:gdLst>
                <a:gd name="T0" fmla="*/ 76 w 551"/>
                <a:gd name="T1" fmla="*/ 318 h 346"/>
                <a:gd name="T2" fmla="*/ 141 w 551"/>
                <a:gd name="T3" fmla="*/ 304 h 346"/>
                <a:gd name="T4" fmla="*/ 144 w 551"/>
                <a:gd name="T5" fmla="*/ 270 h 346"/>
                <a:gd name="T6" fmla="*/ 238 w 551"/>
                <a:gd name="T7" fmla="*/ 267 h 346"/>
                <a:gd name="T8" fmla="*/ 283 w 551"/>
                <a:gd name="T9" fmla="*/ 296 h 346"/>
                <a:gd name="T10" fmla="*/ 322 w 551"/>
                <a:gd name="T11" fmla="*/ 275 h 346"/>
                <a:gd name="T12" fmla="*/ 339 w 551"/>
                <a:gd name="T13" fmla="*/ 296 h 346"/>
                <a:gd name="T14" fmla="*/ 365 w 551"/>
                <a:gd name="T15" fmla="*/ 265 h 346"/>
                <a:gd name="T16" fmla="*/ 375 w 551"/>
                <a:gd name="T17" fmla="*/ 304 h 346"/>
                <a:gd name="T18" fmla="*/ 399 w 551"/>
                <a:gd name="T19" fmla="*/ 318 h 346"/>
                <a:gd name="T20" fmla="*/ 445 w 551"/>
                <a:gd name="T21" fmla="*/ 290 h 346"/>
                <a:gd name="T22" fmla="*/ 522 w 551"/>
                <a:gd name="T23" fmla="*/ 245 h 346"/>
                <a:gd name="T24" fmla="*/ 515 w 551"/>
                <a:gd name="T25" fmla="*/ 168 h 346"/>
                <a:gd name="T26" fmla="*/ 523 w 551"/>
                <a:gd name="T27" fmla="*/ 140 h 346"/>
                <a:gd name="T28" fmla="*/ 473 w 551"/>
                <a:gd name="T29" fmla="*/ 116 h 346"/>
                <a:gd name="T30" fmla="*/ 438 w 551"/>
                <a:gd name="T31" fmla="*/ 116 h 346"/>
                <a:gd name="T32" fmla="*/ 387 w 551"/>
                <a:gd name="T33" fmla="*/ 98 h 346"/>
                <a:gd name="T34" fmla="*/ 358 w 551"/>
                <a:gd name="T35" fmla="*/ 67 h 346"/>
                <a:gd name="T36" fmla="*/ 331 w 551"/>
                <a:gd name="T37" fmla="*/ 65 h 346"/>
                <a:gd name="T38" fmla="*/ 271 w 551"/>
                <a:gd name="T39" fmla="*/ 65 h 346"/>
                <a:gd name="T40" fmla="*/ 159 w 551"/>
                <a:gd name="T41" fmla="*/ 0 h 346"/>
                <a:gd name="T42" fmla="*/ 135 w 551"/>
                <a:gd name="T43" fmla="*/ 8 h 346"/>
                <a:gd name="T44" fmla="*/ 68 w 551"/>
                <a:gd name="T45" fmla="*/ 8 h 346"/>
                <a:gd name="T46" fmla="*/ 76 w 551"/>
                <a:gd name="T47" fmla="*/ 31 h 346"/>
                <a:gd name="T48" fmla="*/ 108 w 551"/>
                <a:gd name="T49" fmla="*/ 41 h 346"/>
                <a:gd name="T50" fmla="*/ 73 w 551"/>
                <a:gd name="T51" fmla="*/ 65 h 346"/>
                <a:gd name="T52" fmla="*/ 73 w 551"/>
                <a:gd name="T53" fmla="*/ 95 h 346"/>
                <a:gd name="T54" fmla="*/ 93 w 551"/>
                <a:gd name="T55" fmla="*/ 125 h 346"/>
                <a:gd name="T56" fmla="*/ 117 w 551"/>
                <a:gd name="T57" fmla="*/ 189 h 346"/>
                <a:gd name="T58" fmla="*/ 100 w 551"/>
                <a:gd name="T59" fmla="*/ 200 h 346"/>
                <a:gd name="T60" fmla="*/ 14 w 551"/>
                <a:gd name="T61" fmla="*/ 233 h 346"/>
                <a:gd name="T62" fmla="*/ 12 w 551"/>
                <a:gd name="T63" fmla="*/ 263 h 346"/>
                <a:gd name="T64" fmla="*/ 28 w 551"/>
                <a:gd name="T65" fmla="*/ 298 h 346"/>
                <a:gd name="T66" fmla="*/ 65 w 551"/>
                <a:gd name="T67" fmla="*/ 34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51" h="346">
                  <a:moveTo>
                    <a:pt x="65" y="345"/>
                  </a:moveTo>
                  <a:lnTo>
                    <a:pt x="76" y="318"/>
                  </a:lnTo>
                  <a:lnTo>
                    <a:pt x="109" y="290"/>
                  </a:lnTo>
                  <a:lnTo>
                    <a:pt x="141" y="304"/>
                  </a:lnTo>
                  <a:lnTo>
                    <a:pt x="162" y="290"/>
                  </a:lnTo>
                  <a:lnTo>
                    <a:pt x="144" y="270"/>
                  </a:lnTo>
                  <a:lnTo>
                    <a:pt x="153" y="261"/>
                  </a:lnTo>
                  <a:lnTo>
                    <a:pt x="238" y="267"/>
                  </a:lnTo>
                  <a:lnTo>
                    <a:pt x="267" y="287"/>
                  </a:lnTo>
                  <a:lnTo>
                    <a:pt x="283" y="296"/>
                  </a:lnTo>
                  <a:lnTo>
                    <a:pt x="305" y="280"/>
                  </a:lnTo>
                  <a:lnTo>
                    <a:pt x="322" y="275"/>
                  </a:lnTo>
                  <a:lnTo>
                    <a:pt x="325" y="296"/>
                  </a:lnTo>
                  <a:lnTo>
                    <a:pt x="339" y="296"/>
                  </a:lnTo>
                  <a:lnTo>
                    <a:pt x="347" y="283"/>
                  </a:lnTo>
                  <a:lnTo>
                    <a:pt x="365" y="265"/>
                  </a:lnTo>
                  <a:lnTo>
                    <a:pt x="375" y="277"/>
                  </a:lnTo>
                  <a:lnTo>
                    <a:pt x="375" y="304"/>
                  </a:lnTo>
                  <a:lnTo>
                    <a:pt x="382" y="315"/>
                  </a:lnTo>
                  <a:lnTo>
                    <a:pt x="399" y="318"/>
                  </a:lnTo>
                  <a:lnTo>
                    <a:pt x="418" y="299"/>
                  </a:lnTo>
                  <a:lnTo>
                    <a:pt x="445" y="290"/>
                  </a:lnTo>
                  <a:lnTo>
                    <a:pt x="498" y="243"/>
                  </a:lnTo>
                  <a:lnTo>
                    <a:pt x="522" y="245"/>
                  </a:lnTo>
                  <a:lnTo>
                    <a:pt x="550" y="235"/>
                  </a:lnTo>
                  <a:lnTo>
                    <a:pt x="515" y="168"/>
                  </a:lnTo>
                  <a:lnTo>
                    <a:pt x="526" y="148"/>
                  </a:lnTo>
                  <a:lnTo>
                    <a:pt x="523" y="140"/>
                  </a:lnTo>
                  <a:lnTo>
                    <a:pt x="505" y="135"/>
                  </a:lnTo>
                  <a:lnTo>
                    <a:pt x="473" y="116"/>
                  </a:lnTo>
                  <a:lnTo>
                    <a:pt x="458" y="107"/>
                  </a:lnTo>
                  <a:lnTo>
                    <a:pt x="438" y="116"/>
                  </a:lnTo>
                  <a:lnTo>
                    <a:pt x="416" y="98"/>
                  </a:lnTo>
                  <a:lnTo>
                    <a:pt x="387" y="98"/>
                  </a:lnTo>
                  <a:lnTo>
                    <a:pt x="365" y="86"/>
                  </a:lnTo>
                  <a:lnTo>
                    <a:pt x="358" y="67"/>
                  </a:lnTo>
                  <a:lnTo>
                    <a:pt x="347" y="55"/>
                  </a:lnTo>
                  <a:lnTo>
                    <a:pt x="331" y="65"/>
                  </a:lnTo>
                  <a:lnTo>
                    <a:pt x="317" y="58"/>
                  </a:lnTo>
                  <a:lnTo>
                    <a:pt x="271" y="65"/>
                  </a:lnTo>
                  <a:lnTo>
                    <a:pt x="220" y="54"/>
                  </a:lnTo>
                  <a:lnTo>
                    <a:pt x="159" y="0"/>
                  </a:lnTo>
                  <a:lnTo>
                    <a:pt x="143" y="14"/>
                  </a:lnTo>
                  <a:lnTo>
                    <a:pt x="135" y="8"/>
                  </a:lnTo>
                  <a:lnTo>
                    <a:pt x="123" y="8"/>
                  </a:lnTo>
                  <a:lnTo>
                    <a:pt x="68" y="8"/>
                  </a:lnTo>
                  <a:lnTo>
                    <a:pt x="59" y="15"/>
                  </a:lnTo>
                  <a:lnTo>
                    <a:pt x="76" y="31"/>
                  </a:lnTo>
                  <a:lnTo>
                    <a:pt x="93" y="35"/>
                  </a:lnTo>
                  <a:lnTo>
                    <a:pt x="108" y="41"/>
                  </a:lnTo>
                  <a:lnTo>
                    <a:pt x="100" y="52"/>
                  </a:lnTo>
                  <a:lnTo>
                    <a:pt x="73" y="65"/>
                  </a:lnTo>
                  <a:lnTo>
                    <a:pt x="68" y="87"/>
                  </a:lnTo>
                  <a:lnTo>
                    <a:pt x="73" y="95"/>
                  </a:lnTo>
                  <a:lnTo>
                    <a:pt x="76" y="122"/>
                  </a:lnTo>
                  <a:lnTo>
                    <a:pt x="93" y="125"/>
                  </a:lnTo>
                  <a:lnTo>
                    <a:pt x="109" y="146"/>
                  </a:lnTo>
                  <a:lnTo>
                    <a:pt x="117" y="189"/>
                  </a:lnTo>
                  <a:lnTo>
                    <a:pt x="111" y="203"/>
                  </a:lnTo>
                  <a:lnTo>
                    <a:pt x="100" y="200"/>
                  </a:lnTo>
                  <a:lnTo>
                    <a:pt x="69" y="225"/>
                  </a:lnTo>
                  <a:lnTo>
                    <a:pt x="14" y="233"/>
                  </a:lnTo>
                  <a:lnTo>
                    <a:pt x="0" y="248"/>
                  </a:lnTo>
                  <a:lnTo>
                    <a:pt x="12" y="263"/>
                  </a:lnTo>
                  <a:lnTo>
                    <a:pt x="13" y="295"/>
                  </a:lnTo>
                  <a:lnTo>
                    <a:pt x="28" y="298"/>
                  </a:lnTo>
                  <a:lnTo>
                    <a:pt x="65" y="345"/>
                  </a:lnTo>
                  <a:lnTo>
                    <a:pt x="65" y="345"/>
                  </a:lnTo>
                </a:path>
              </a:pathLst>
            </a:custGeom>
            <a:solidFill>
              <a:srgbClr val="FFC000"/>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0" name="陕西">
              <a:hlinkClick r:id="" action="ppaction://macro?name=Slide1.陕西_click" highlightClick="1"/>
              <a:hlinkHover r:id="" action="ppaction://noaction" highlightClick="1"/>
            </p:cNvPr>
            <p:cNvSpPr>
              <a:spLocks noChangeAspect="1"/>
            </p:cNvSpPr>
            <p:nvPr/>
          </p:nvSpPr>
          <p:spPr bwMode="auto">
            <a:xfrm rot="180000">
              <a:off x="4719642" y="2973187"/>
              <a:ext cx="745480" cy="1404757"/>
            </a:xfrm>
            <a:custGeom>
              <a:avLst/>
              <a:gdLst>
                <a:gd name="T0" fmla="*/ 294 w 354"/>
                <a:gd name="T1" fmla="*/ 381 h 640"/>
                <a:gd name="T2" fmla="*/ 287 w 354"/>
                <a:gd name="T3" fmla="*/ 214 h 640"/>
                <a:gd name="T4" fmla="*/ 311 w 354"/>
                <a:gd name="T5" fmla="*/ 162 h 640"/>
                <a:gd name="T6" fmla="*/ 309 w 354"/>
                <a:gd name="T7" fmla="*/ 85 h 640"/>
                <a:gd name="T8" fmla="*/ 323 w 354"/>
                <a:gd name="T9" fmla="*/ 34 h 640"/>
                <a:gd name="T10" fmla="*/ 312 w 354"/>
                <a:gd name="T11" fmla="*/ 0 h 640"/>
                <a:gd name="T12" fmla="*/ 259 w 354"/>
                <a:gd name="T13" fmla="*/ 18 h 640"/>
                <a:gd name="T14" fmla="*/ 241 w 354"/>
                <a:gd name="T15" fmla="*/ 65 h 640"/>
                <a:gd name="T16" fmla="*/ 221 w 354"/>
                <a:gd name="T17" fmla="*/ 81 h 640"/>
                <a:gd name="T18" fmla="*/ 153 w 354"/>
                <a:gd name="T19" fmla="*/ 164 h 640"/>
                <a:gd name="T20" fmla="*/ 100 w 354"/>
                <a:gd name="T21" fmla="*/ 162 h 640"/>
                <a:gd name="T22" fmla="*/ 87 w 354"/>
                <a:gd name="T23" fmla="*/ 213 h 640"/>
                <a:gd name="T24" fmla="*/ 153 w 354"/>
                <a:gd name="T25" fmla="*/ 254 h 640"/>
                <a:gd name="T26" fmla="*/ 188 w 354"/>
                <a:gd name="T27" fmla="*/ 293 h 640"/>
                <a:gd name="T28" fmla="*/ 182 w 354"/>
                <a:gd name="T29" fmla="*/ 344 h 640"/>
                <a:gd name="T30" fmla="*/ 132 w 354"/>
                <a:gd name="T31" fmla="*/ 360 h 640"/>
                <a:gd name="T32" fmla="*/ 126 w 354"/>
                <a:gd name="T33" fmla="*/ 374 h 640"/>
                <a:gd name="T34" fmla="*/ 91 w 354"/>
                <a:gd name="T35" fmla="*/ 391 h 640"/>
                <a:gd name="T36" fmla="*/ 48 w 354"/>
                <a:gd name="T37" fmla="*/ 381 h 640"/>
                <a:gd name="T38" fmla="*/ 48 w 354"/>
                <a:gd name="T39" fmla="*/ 399 h 640"/>
                <a:gd name="T40" fmla="*/ 34 w 354"/>
                <a:gd name="T41" fmla="*/ 427 h 640"/>
                <a:gd name="T42" fmla="*/ 39 w 354"/>
                <a:gd name="T43" fmla="*/ 479 h 640"/>
                <a:gd name="T44" fmla="*/ 45 w 354"/>
                <a:gd name="T45" fmla="*/ 504 h 640"/>
                <a:gd name="T46" fmla="*/ 0 w 354"/>
                <a:gd name="T47" fmla="*/ 512 h 640"/>
                <a:gd name="T48" fmla="*/ 5 w 354"/>
                <a:gd name="T49" fmla="*/ 559 h 640"/>
                <a:gd name="T50" fmla="*/ 23 w 354"/>
                <a:gd name="T51" fmla="*/ 579 h 640"/>
                <a:gd name="T52" fmla="*/ 83 w 354"/>
                <a:gd name="T53" fmla="*/ 571 h 640"/>
                <a:gd name="T54" fmla="*/ 95 w 354"/>
                <a:gd name="T55" fmla="*/ 588 h 640"/>
                <a:gd name="T56" fmla="*/ 157 w 354"/>
                <a:gd name="T57" fmla="*/ 615 h 640"/>
                <a:gd name="T58" fmla="*/ 233 w 354"/>
                <a:gd name="T59" fmla="*/ 624 h 640"/>
                <a:gd name="T60" fmla="*/ 270 w 354"/>
                <a:gd name="T61" fmla="*/ 632 h 640"/>
                <a:gd name="T62" fmla="*/ 262 w 354"/>
                <a:gd name="T63" fmla="*/ 597 h 640"/>
                <a:gd name="T64" fmla="*/ 294 w 354"/>
                <a:gd name="T65" fmla="*/ 562 h 640"/>
                <a:gd name="T66" fmla="*/ 287 w 354"/>
                <a:gd name="T67" fmla="*/ 545 h 640"/>
                <a:gd name="T68" fmla="*/ 253 w 354"/>
                <a:gd name="T69" fmla="*/ 525 h 640"/>
                <a:gd name="T70" fmla="*/ 317 w 354"/>
                <a:gd name="T71" fmla="*/ 518 h 640"/>
                <a:gd name="T72" fmla="*/ 337 w 354"/>
                <a:gd name="T73" fmla="*/ 524 h 640"/>
                <a:gd name="T74" fmla="*/ 353 w 354"/>
                <a:gd name="T75" fmla="*/ 488 h 640"/>
                <a:gd name="T76" fmla="*/ 303 w 354"/>
                <a:gd name="T77" fmla="*/ 403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4" h="640">
                  <a:moveTo>
                    <a:pt x="303" y="403"/>
                  </a:moveTo>
                  <a:lnTo>
                    <a:pt x="294" y="381"/>
                  </a:lnTo>
                  <a:lnTo>
                    <a:pt x="311" y="324"/>
                  </a:lnTo>
                  <a:lnTo>
                    <a:pt x="287" y="214"/>
                  </a:lnTo>
                  <a:lnTo>
                    <a:pt x="303" y="187"/>
                  </a:lnTo>
                  <a:lnTo>
                    <a:pt x="311" y="162"/>
                  </a:lnTo>
                  <a:lnTo>
                    <a:pt x="289" y="117"/>
                  </a:lnTo>
                  <a:lnTo>
                    <a:pt x="309" y="85"/>
                  </a:lnTo>
                  <a:lnTo>
                    <a:pt x="312" y="56"/>
                  </a:lnTo>
                  <a:lnTo>
                    <a:pt x="323" y="34"/>
                  </a:lnTo>
                  <a:lnTo>
                    <a:pt x="322" y="7"/>
                  </a:lnTo>
                  <a:lnTo>
                    <a:pt x="312" y="0"/>
                  </a:lnTo>
                  <a:lnTo>
                    <a:pt x="298" y="17"/>
                  </a:lnTo>
                  <a:lnTo>
                    <a:pt x="259" y="18"/>
                  </a:lnTo>
                  <a:lnTo>
                    <a:pt x="239" y="49"/>
                  </a:lnTo>
                  <a:lnTo>
                    <a:pt x="241" y="65"/>
                  </a:lnTo>
                  <a:lnTo>
                    <a:pt x="237" y="76"/>
                  </a:lnTo>
                  <a:lnTo>
                    <a:pt x="221" y="81"/>
                  </a:lnTo>
                  <a:lnTo>
                    <a:pt x="160" y="169"/>
                  </a:lnTo>
                  <a:lnTo>
                    <a:pt x="153" y="164"/>
                  </a:lnTo>
                  <a:lnTo>
                    <a:pt x="135" y="158"/>
                  </a:lnTo>
                  <a:lnTo>
                    <a:pt x="100" y="162"/>
                  </a:lnTo>
                  <a:lnTo>
                    <a:pt x="88" y="177"/>
                  </a:lnTo>
                  <a:lnTo>
                    <a:pt x="87" y="213"/>
                  </a:lnTo>
                  <a:lnTo>
                    <a:pt x="92" y="224"/>
                  </a:lnTo>
                  <a:lnTo>
                    <a:pt x="153" y="254"/>
                  </a:lnTo>
                  <a:lnTo>
                    <a:pt x="184" y="274"/>
                  </a:lnTo>
                  <a:lnTo>
                    <a:pt x="188" y="293"/>
                  </a:lnTo>
                  <a:lnTo>
                    <a:pt x="173" y="316"/>
                  </a:lnTo>
                  <a:lnTo>
                    <a:pt x="182" y="344"/>
                  </a:lnTo>
                  <a:lnTo>
                    <a:pt x="176" y="357"/>
                  </a:lnTo>
                  <a:lnTo>
                    <a:pt x="132" y="360"/>
                  </a:lnTo>
                  <a:lnTo>
                    <a:pt x="123" y="367"/>
                  </a:lnTo>
                  <a:lnTo>
                    <a:pt x="126" y="374"/>
                  </a:lnTo>
                  <a:lnTo>
                    <a:pt x="126" y="386"/>
                  </a:lnTo>
                  <a:lnTo>
                    <a:pt x="91" y="391"/>
                  </a:lnTo>
                  <a:lnTo>
                    <a:pt x="72" y="381"/>
                  </a:lnTo>
                  <a:lnTo>
                    <a:pt x="48" y="381"/>
                  </a:lnTo>
                  <a:lnTo>
                    <a:pt x="45" y="386"/>
                  </a:lnTo>
                  <a:lnTo>
                    <a:pt x="48" y="399"/>
                  </a:lnTo>
                  <a:lnTo>
                    <a:pt x="37" y="413"/>
                  </a:lnTo>
                  <a:lnTo>
                    <a:pt x="34" y="427"/>
                  </a:lnTo>
                  <a:lnTo>
                    <a:pt x="56" y="445"/>
                  </a:lnTo>
                  <a:lnTo>
                    <a:pt x="39" y="479"/>
                  </a:lnTo>
                  <a:lnTo>
                    <a:pt x="46" y="495"/>
                  </a:lnTo>
                  <a:lnTo>
                    <a:pt x="45" y="504"/>
                  </a:lnTo>
                  <a:lnTo>
                    <a:pt x="19" y="504"/>
                  </a:lnTo>
                  <a:lnTo>
                    <a:pt x="0" y="512"/>
                  </a:lnTo>
                  <a:lnTo>
                    <a:pt x="15" y="533"/>
                  </a:lnTo>
                  <a:lnTo>
                    <a:pt x="5" y="559"/>
                  </a:lnTo>
                  <a:lnTo>
                    <a:pt x="21" y="562"/>
                  </a:lnTo>
                  <a:lnTo>
                    <a:pt x="23" y="579"/>
                  </a:lnTo>
                  <a:lnTo>
                    <a:pt x="36" y="580"/>
                  </a:lnTo>
                  <a:lnTo>
                    <a:pt x="83" y="571"/>
                  </a:lnTo>
                  <a:lnTo>
                    <a:pt x="92" y="575"/>
                  </a:lnTo>
                  <a:lnTo>
                    <a:pt x="95" y="588"/>
                  </a:lnTo>
                  <a:lnTo>
                    <a:pt x="115" y="593"/>
                  </a:lnTo>
                  <a:lnTo>
                    <a:pt x="157" y="615"/>
                  </a:lnTo>
                  <a:lnTo>
                    <a:pt x="182" y="605"/>
                  </a:lnTo>
                  <a:lnTo>
                    <a:pt x="233" y="624"/>
                  </a:lnTo>
                  <a:lnTo>
                    <a:pt x="245" y="639"/>
                  </a:lnTo>
                  <a:lnTo>
                    <a:pt x="270" y="632"/>
                  </a:lnTo>
                  <a:lnTo>
                    <a:pt x="267" y="605"/>
                  </a:lnTo>
                  <a:lnTo>
                    <a:pt x="262" y="597"/>
                  </a:lnTo>
                  <a:lnTo>
                    <a:pt x="267" y="575"/>
                  </a:lnTo>
                  <a:lnTo>
                    <a:pt x="294" y="562"/>
                  </a:lnTo>
                  <a:lnTo>
                    <a:pt x="302" y="551"/>
                  </a:lnTo>
                  <a:lnTo>
                    <a:pt x="287" y="545"/>
                  </a:lnTo>
                  <a:lnTo>
                    <a:pt x="270" y="541"/>
                  </a:lnTo>
                  <a:lnTo>
                    <a:pt x="253" y="525"/>
                  </a:lnTo>
                  <a:lnTo>
                    <a:pt x="262" y="518"/>
                  </a:lnTo>
                  <a:lnTo>
                    <a:pt x="317" y="518"/>
                  </a:lnTo>
                  <a:lnTo>
                    <a:pt x="329" y="518"/>
                  </a:lnTo>
                  <a:lnTo>
                    <a:pt x="337" y="524"/>
                  </a:lnTo>
                  <a:lnTo>
                    <a:pt x="353" y="510"/>
                  </a:lnTo>
                  <a:lnTo>
                    <a:pt x="353" y="488"/>
                  </a:lnTo>
                  <a:lnTo>
                    <a:pt x="303" y="413"/>
                  </a:lnTo>
                  <a:lnTo>
                    <a:pt x="303" y="403"/>
                  </a:lnTo>
                  <a:lnTo>
                    <a:pt x="303" y="403"/>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1" name="山西">
              <a:hlinkClick r:id="" action="ppaction://macro?name=Slide1.山西_click" highlightClick="1"/>
              <a:hlinkHover r:id="" action="ppaction://noaction" highlightClick="1"/>
            </p:cNvPr>
            <p:cNvSpPr>
              <a:spLocks noChangeAspect="1"/>
            </p:cNvSpPr>
            <p:nvPr/>
          </p:nvSpPr>
          <p:spPr bwMode="auto">
            <a:xfrm rot="180000">
              <a:off x="5346536" y="2763073"/>
              <a:ext cx="522163" cy="1112717"/>
            </a:xfrm>
            <a:custGeom>
              <a:avLst/>
              <a:gdLst>
                <a:gd name="T0" fmla="*/ 16 w 247"/>
                <a:gd name="T1" fmla="*/ 506 h 507"/>
                <a:gd name="T2" fmla="*/ 70 w 247"/>
                <a:gd name="T3" fmla="*/ 492 h 507"/>
                <a:gd name="T4" fmla="*/ 136 w 247"/>
                <a:gd name="T5" fmla="*/ 446 h 507"/>
                <a:gd name="T6" fmla="*/ 184 w 247"/>
                <a:gd name="T7" fmla="*/ 436 h 507"/>
                <a:gd name="T8" fmla="*/ 219 w 247"/>
                <a:gd name="T9" fmla="*/ 408 h 507"/>
                <a:gd name="T10" fmla="*/ 224 w 247"/>
                <a:gd name="T11" fmla="*/ 347 h 507"/>
                <a:gd name="T12" fmla="*/ 206 w 247"/>
                <a:gd name="T13" fmla="*/ 326 h 507"/>
                <a:gd name="T14" fmla="*/ 212 w 247"/>
                <a:gd name="T15" fmla="*/ 307 h 507"/>
                <a:gd name="T16" fmla="*/ 224 w 247"/>
                <a:gd name="T17" fmla="*/ 290 h 507"/>
                <a:gd name="T18" fmla="*/ 227 w 247"/>
                <a:gd name="T19" fmla="*/ 265 h 507"/>
                <a:gd name="T20" fmla="*/ 238 w 247"/>
                <a:gd name="T21" fmla="*/ 246 h 507"/>
                <a:gd name="T22" fmla="*/ 219 w 247"/>
                <a:gd name="T23" fmla="*/ 209 h 507"/>
                <a:gd name="T24" fmla="*/ 193 w 247"/>
                <a:gd name="T25" fmla="*/ 179 h 507"/>
                <a:gd name="T26" fmla="*/ 208 w 247"/>
                <a:gd name="T27" fmla="*/ 132 h 507"/>
                <a:gd name="T28" fmla="*/ 240 w 247"/>
                <a:gd name="T29" fmla="*/ 110 h 507"/>
                <a:gd name="T30" fmla="*/ 246 w 247"/>
                <a:gd name="T31" fmla="*/ 80 h 507"/>
                <a:gd name="T32" fmla="*/ 232 w 247"/>
                <a:gd name="T33" fmla="*/ 52 h 507"/>
                <a:gd name="T34" fmla="*/ 232 w 247"/>
                <a:gd name="T35" fmla="*/ 18 h 507"/>
                <a:gd name="T36" fmla="*/ 212 w 247"/>
                <a:gd name="T37" fmla="*/ 0 h 507"/>
                <a:gd name="T38" fmla="*/ 165 w 247"/>
                <a:gd name="T39" fmla="*/ 24 h 507"/>
                <a:gd name="T40" fmla="*/ 157 w 247"/>
                <a:gd name="T41" fmla="*/ 17 h 507"/>
                <a:gd name="T42" fmla="*/ 131 w 247"/>
                <a:gd name="T43" fmla="*/ 34 h 507"/>
                <a:gd name="T44" fmla="*/ 111 w 247"/>
                <a:gd name="T45" fmla="*/ 33 h 507"/>
                <a:gd name="T46" fmla="*/ 70 w 247"/>
                <a:gd name="T47" fmla="*/ 92 h 507"/>
                <a:gd name="T48" fmla="*/ 56 w 247"/>
                <a:gd name="T49" fmla="*/ 92 h 507"/>
                <a:gd name="T50" fmla="*/ 35 w 247"/>
                <a:gd name="T51" fmla="*/ 110 h 507"/>
                <a:gd name="T52" fmla="*/ 36 w 247"/>
                <a:gd name="T53" fmla="*/ 137 h 507"/>
                <a:gd name="T54" fmla="*/ 25 w 247"/>
                <a:gd name="T55" fmla="*/ 159 h 507"/>
                <a:gd name="T56" fmla="*/ 22 w 247"/>
                <a:gd name="T57" fmla="*/ 188 h 507"/>
                <a:gd name="T58" fmla="*/ 2 w 247"/>
                <a:gd name="T59" fmla="*/ 220 h 507"/>
                <a:gd name="T60" fmla="*/ 24 w 247"/>
                <a:gd name="T61" fmla="*/ 265 h 507"/>
                <a:gd name="T62" fmla="*/ 16 w 247"/>
                <a:gd name="T63" fmla="*/ 290 h 507"/>
                <a:gd name="T64" fmla="*/ 0 w 247"/>
                <a:gd name="T65" fmla="*/ 317 h 507"/>
                <a:gd name="T66" fmla="*/ 24 w 247"/>
                <a:gd name="T67" fmla="*/ 427 h 507"/>
                <a:gd name="T68" fmla="*/ 7 w 247"/>
                <a:gd name="T69" fmla="*/ 484 h 507"/>
                <a:gd name="T70" fmla="*/ 16 w 247"/>
                <a:gd name="T71" fmla="*/ 506 h 507"/>
                <a:gd name="T72" fmla="*/ 16 w 247"/>
                <a:gd name="T73" fmla="*/ 506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7" h="507">
                  <a:moveTo>
                    <a:pt x="16" y="506"/>
                  </a:moveTo>
                  <a:lnTo>
                    <a:pt x="70" y="492"/>
                  </a:lnTo>
                  <a:lnTo>
                    <a:pt x="136" y="446"/>
                  </a:lnTo>
                  <a:lnTo>
                    <a:pt x="184" y="436"/>
                  </a:lnTo>
                  <a:lnTo>
                    <a:pt x="219" y="408"/>
                  </a:lnTo>
                  <a:lnTo>
                    <a:pt x="224" y="347"/>
                  </a:lnTo>
                  <a:lnTo>
                    <a:pt x="206" y="326"/>
                  </a:lnTo>
                  <a:lnTo>
                    <a:pt x="212" y="307"/>
                  </a:lnTo>
                  <a:lnTo>
                    <a:pt x="224" y="290"/>
                  </a:lnTo>
                  <a:lnTo>
                    <a:pt x="227" y="265"/>
                  </a:lnTo>
                  <a:lnTo>
                    <a:pt x="238" y="246"/>
                  </a:lnTo>
                  <a:lnTo>
                    <a:pt x="219" y="209"/>
                  </a:lnTo>
                  <a:lnTo>
                    <a:pt x="193" y="179"/>
                  </a:lnTo>
                  <a:lnTo>
                    <a:pt x="208" y="132"/>
                  </a:lnTo>
                  <a:lnTo>
                    <a:pt x="240" y="110"/>
                  </a:lnTo>
                  <a:lnTo>
                    <a:pt x="246" y="80"/>
                  </a:lnTo>
                  <a:lnTo>
                    <a:pt x="232" y="52"/>
                  </a:lnTo>
                  <a:lnTo>
                    <a:pt x="232" y="18"/>
                  </a:lnTo>
                  <a:lnTo>
                    <a:pt x="212" y="0"/>
                  </a:lnTo>
                  <a:lnTo>
                    <a:pt x="165" y="24"/>
                  </a:lnTo>
                  <a:lnTo>
                    <a:pt x="157" y="17"/>
                  </a:lnTo>
                  <a:lnTo>
                    <a:pt x="131" y="34"/>
                  </a:lnTo>
                  <a:lnTo>
                    <a:pt x="111" y="33"/>
                  </a:lnTo>
                  <a:lnTo>
                    <a:pt x="70" y="92"/>
                  </a:lnTo>
                  <a:lnTo>
                    <a:pt x="56" y="92"/>
                  </a:lnTo>
                  <a:lnTo>
                    <a:pt x="35" y="110"/>
                  </a:lnTo>
                  <a:lnTo>
                    <a:pt x="36" y="137"/>
                  </a:lnTo>
                  <a:lnTo>
                    <a:pt x="25" y="159"/>
                  </a:lnTo>
                  <a:lnTo>
                    <a:pt x="22" y="188"/>
                  </a:lnTo>
                  <a:lnTo>
                    <a:pt x="2" y="220"/>
                  </a:lnTo>
                  <a:lnTo>
                    <a:pt x="24" y="265"/>
                  </a:lnTo>
                  <a:lnTo>
                    <a:pt x="16" y="290"/>
                  </a:lnTo>
                  <a:lnTo>
                    <a:pt x="0" y="317"/>
                  </a:lnTo>
                  <a:lnTo>
                    <a:pt x="24" y="427"/>
                  </a:lnTo>
                  <a:lnTo>
                    <a:pt x="7" y="484"/>
                  </a:lnTo>
                  <a:lnTo>
                    <a:pt x="16" y="506"/>
                  </a:lnTo>
                  <a:lnTo>
                    <a:pt x="16" y="506"/>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2" name="山东">
              <a:hlinkClick r:id="" action="ppaction://macro?name=Slide1.山东_click" highlightClick="1"/>
              <a:hlinkHover r:id="" action="ppaction://noaction" highlightClick="1"/>
            </p:cNvPr>
            <p:cNvSpPr>
              <a:spLocks noChangeAspect="1"/>
            </p:cNvSpPr>
            <p:nvPr/>
          </p:nvSpPr>
          <p:spPr bwMode="auto">
            <a:xfrm rot="180000">
              <a:off x="5997762" y="3160813"/>
              <a:ext cx="988499" cy="702378"/>
            </a:xfrm>
            <a:custGeom>
              <a:avLst/>
              <a:gdLst>
                <a:gd name="T0" fmla="*/ 101 w 461"/>
                <a:gd name="T1" fmla="*/ 306 h 316"/>
                <a:gd name="T2" fmla="*/ 104 w 461"/>
                <a:gd name="T3" fmla="*/ 287 h 316"/>
                <a:gd name="T4" fmla="*/ 121 w 461"/>
                <a:gd name="T5" fmla="*/ 280 h 316"/>
                <a:gd name="T6" fmla="*/ 151 w 461"/>
                <a:gd name="T7" fmla="*/ 306 h 316"/>
                <a:gd name="T8" fmla="*/ 161 w 461"/>
                <a:gd name="T9" fmla="*/ 306 h 316"/>
                <a:gd name="T10" fmla="*/ 188 w 461"/>
                <a:gd name="T11" fmla="*/ 302 h 316"/>
                <a:gd name="T12" fmla="*/ 204 w 461"/>
                <a:gd name="T13" fmla="*/ 290 h 316"/>
                <a:gd name="T14" fmla="*/ 226 w 461"/>
                <a:gd name="T15" fmla="*/ 307 h 316"/>
                <a:gd name="T16" fmla="*/ 235 w 461"/>
                <a:gd name="T17" fmla="*/ 291 h 316"/>
                <a:gd name="T18" fmla="*/ 239 w 461"/>
                <a:gd name="T19" fmla="*/ 281 h 316"/>
                <a:gd name="T20" fmla="*/ 257 w 461"/>
                <a:gd name="T21" fmla="*/ 271 h 316"/>
                <a:gd name="T22" fmla="*/ 262 w 461"/>
                <a:gd name="T23" fmla="*/ 249 h 316"/>
                <a:gd name="T24" fmla="*/ 280 w 461"/>
                <a:gd name="T25" fmla="*/ 245 h 316"/>
                <a:gd name="T26" fmla="*/ 332 w 461"/>
                <a:gd name="T27" fmla="*/ 158 h 316"/>
                <a:gd name="T28" fmla="*/ 322 w 461"/>
                <a:gd name="T29" fmla="*/ 143 h 316"/>
                <a:gd name="T30" fmla="*/ 332 w 461"/>
                <a:gd name="T31" fmla="*/ 134 h 316"/>
                <a:gd name="T32" fmla="*/ 343 w 461"/>
                <a:gd name="T33" fmla="*/ 138 h 316"/>
                <a:gd name="T34" fmla="*/ 359 w 461"/>
                <a:gd name="T35" fmla="*/ 129 h 316"/>
                <a:gd name="T36" fmla="*/ 369 w 461"/>
                <a:gd name="T37" fmla="*/ 109 h 316"/>
                <a:gd name="T38" fmla="*/ 412 w 461"/>
                <a:gd name="T39" fmla="*/ 69 h 316"/>
                <a:gd name="T40" fmla="*/ 445 w 461"/>
                <a:gd name="T41" fmla="*/ 58 h 316"/>
                <a:gd name="T42" fmla="*/ 460 w 461"/>
                <a:gd name="T43" fmla="*/ 44 h 316"/>
                <a:gd name="T44" fmla="*/ 456 w 461"/>
                <a:gd name="T45" fmla="*/ 12 h 316"/>
                <a:gd name="T46" fmla="*/ 434 w 461"/>
                <a:gd name="T47" fmla="*/ 10 h 316"/>
                <a:gd name="T48" fmla="*/ 384 w 461"/>
                <a:gd name="T49" fmla="*/ 16 h 316"/>
                <a:gd name="T50" fmla="*/ 349 w 461"/>
                <a:gd name="T51" fmla="*/ 0 h 316"/>
                <a:gd name="T52" fmla="*/ 328 w 461"/>
                <a:gd name="T53" fmla="*/ 3 h 316"/>
                <a:gd name="T54" fmla="*/ 277 w 461"/>
                <a:gd name="T55" fmla="*/ 69 h 316"/>
                <a:gd name="T56" fmla="*/ 262 w 461"/>
                <a:gd name="T57" fmla="*/ 78 h 316"/>
                <a:gd name="T58" fmla="*/ 229 w 461"/>
                <a:gd name="T59" fmla="*/ 64 h 316"/>
                <a:gd name="T60" fmla="*/ 226 w 461"/>
                <a:gd name="T61" fmla="*/ 47 h 316"/>
                <a:gd name="T62" fmla="*/ 219 w 461"/>
                <a:gd name="T63" fmla="*/ 18 h 316"/>
                <a:gd name="T64" fmla="*/ 201 w 461"/>
                <a:gd name="T65" fmla="*/ 6 h 316"/>
                <a:gd name="T66" fmla="*/ 171 w 461"/>
                <a:gd name="T67" fmla="*/ 13 h 316"/>
                <a:gd name="T68" fmla="*/ 152 w 461"/>
                <a:gd name="T69" fmla="*/ 1 h 316"/>
                <a:gd name="T70" fmla="*/ 125 w 461"/>
                <a:gd name="T71" fmla="*/ 35 h 316"/>
                <a:gd name="T72" fmla="*/ 95 w 461"/>
                <a:gd name="T73" fmla="*/ 44 h 316"/>
                <a:gd name="T74" fmla="*/ 55 w 461"/>
                <a:gd name="T75" fmla="*/ 81 h 316"/>
                <a:gd name="T76" fmla="*/ 10 w 461"/>
                <a:gd name="T77" fmla="*/ 161 h 316"/>
                <a:gd name="T78" fmla="*/ 22 w 461"/>
                <a:gd name="T79" fmla="*/ 184 h 316"/>
                <a:gd name="T80" fmla="*/ 19 w 461"/>
                <a:gd name="T81" fmla="*/ 193 h 316"/>
                <a:gd name="T82" fmla="*/ 19 w 461"/>
                <a:gd name="T83" fmla="*/ 204 h 316"/>
                <a:gd name="T84" fmla="*/ 26 w 461"/>
                <a:gd name="T85" fmla="*/ 213 h 316"/>
                <a:gd name="T86" fmla="*/ 40 w 461"/>
                <a:gd name="T87" fmla="*/ 202 h 316"/>
                <a:gd name="T88" fmla="*/ 64 w 461"/>
                <a:gd name="T89" fmla="*/ 196 h 316"/>
                <a:gd name="T90" fmla="*/ 0 w 461"/>
                <a:gd name="T91" fmla="*/ 269 h 316"/>
                <a:gd name="T92" fmla="*/ 0 w 461"/>
                <a:gd name="T93" fmla="*/ 285 h 316"/>
                <a:gd name="T94" fmla="*/ 13 w 461"/>
                <a:gd name="T95" fmla="*/ 290 h 316"/>
                <a:gd name="T96" fmla="*/ 42 w 461"/>
                <a:gd name="T97" fmla="*/ 315 h 316"/>
                <a:gd name="T98" fmla="*/ 89 w 461"/>
                <a:gd name="T99" fmla="*/ 309 h 316"/>
                <a:gd name="T100" fmla="*/ 101 w 461"/>
                <a:gd name="T101" fmla="*/ 306 h 316"/>
                <a:gd name="T102" fmla="*/ 101 w 461"/>
                <a:gd name="T103" fmla="*/ 30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1" h="316">
                  <a:moveTo>
                    <a:pt x="101" y="306"/>
                  </a:moveTo>
                  <a:lnTo>
                    <a:pt x="104" y="287"/>
                  </a:lnTo>
                  <a:lnTo>
                    <a:pt x="121" y="280"/>
                  </a:lnTo>
                  <a:lnTo>
                    <a:pt x="151" y="306"/>
                  </a:lnTo>
                  <a:lnTo>
                    <a:pt x="161" y="306"/>
                  </a:lnTo>
                  <a:lnTo>
                    <a:pt x="188" y="302"/>
                  </a:lnTo>
                  <a:lnTo>
                    <a:pt x="204" y="290"/>
                  </a:lnTo>
                  <a:lnTo>
                    <a:pt x="226" y="307"/>
                  </a:lnTo>
                  <a:lnTo>
                    <a:pt x="235" y="291"/>
                  </a:lnTo>
                  <a:lnTo>
                    <a:pt x="239" y="281"/>
                  </a:lnTo>
                  <a:lnTo>
                    <a:pt x="257" y="271"/>
                  </a:lnTo>
                  <a:lnTo>
                    <a:pt x="262" y="249"/>
                  </a:lnTo>
                  <a:lnTo>
                    <a:pt x="280" y="245"/>
                  </a:lnTo>
                  <a:lnTo>
                    <a:pt x="332" y="158"/>
                  </a:lnTo>
                  <a:lnTo>
                    <a:pt x="322" y="143"/>
                  </a:lnTo>
                  <a:lnTo>
                    <a:pt x="332" y="134"/>
                  </a:lnTo>
                  <a:lnTo>
                    <a:pt x="343" y="138"/>
                  </a:lnTo>
                  <a:lnTo>
                    <a:pt x="359" y="129"/>
                  </a:lnTo>
                  <a:lnTo>
                    <a:pt x="369" y="109"/>
                  </a:lnTo>
                  <a:lnTo>
                    <a:pt x="412" y="69"/>
                  </a:lnTo>
                  <a:lnTo>
                    <a:pt x="445" y="58"/>
                  </a:lnTo>
                  <a:lnTo>
                    <a:pt x="460" y="44"/>
                  </a:lnTo>
                  <a:lnTo>
                    <a:pt x="456" y="12"/>
                  </a:lnTo>
                  <a:lnTo>
                    <a:pt x="434" y="10"/>
                  </a:lnTo>
                  <a:lnTo>
                    <a:pt x="384" y="16"/>
                  </a:lnTo>
                  <a:lnTo>
                    <a:pt x="349" y="0"/>
                  </a:lnTo>
                  <a:lnTo>
                    <a:pt x="328" y="3"/>
                  </a:lnTo>
                  <a:lnTo>
                    <a:pt x="277" y="69"/>
                  </a:lnTo>
                  <a:lnTo>
                    <a:pt x="262" y="78"/>
                  </a:lnTo>
                  <a:lnTo>
                    <a:pt x="229" y="64"/>
                  </a:lnTo>
                  <a:lnTo>
                    <a:pt x="226" y="47"/>
                  </a:lnTo>
                  <a:lnTo>
                    <a:pt x="219" y="18"/>
                  </a:lnTo>
                  <a:lnTo>
                    <a:pt x="201" y="6"/>
                  </a:lnTo>
                  <a:lnTo>
                    <a:pt x="171" y="13"/>
                  </a:lnTo>
                  <a:lnTo>
                    <a:pt x="152" y="1"/>
                  </a:lnTo>
                  <a:lnTo>
                    <a:pt x="125" y="35"/>
                  </a:lnTo>
                  <a:lnTo>
                    <a:pt x="95" y="44"/>
                  </a:lnTo>
                  <a:lnTo>
                    <a:pt x="55" y="81"/>
                  </a:lnTo>
                  <a:lnTo>
                    <a:pt x="10" y="161"/>
                  </a:lnTo>
                  <a:lnTo>
                    <a:pt x="22" y="184"/>
                  </a:lnTo>
                  <a:lnTo>
                    <a:pt x="19" y="193"/>
                  </a:lnTo>
                  <a:lnTo>
                    <a:pt x="19" y="204"/>
                  </a:lnTo>
                  <a:lnTo>
                    <a:pt x="26" y="213"/>
                  </a:lnTo>
                  <a:lnTo>
                    <a:pt x="40" y="202"/>
                  </a:lnTo>
                  <a:lnTo>
                    <a:pt x="64" y="196"/>
                  </a:lnTo>
                  <a:lnTo>
                    <a:pt x="0" y="269"/>
                  </a:lnTo>
                  <a:lnTo>
                    <a:pt x="0" y="285"/>
                  </a:lnTo>
                  <a:lnTo>
                    <a:pt x="13" y="290"/>
                  </a:lnTo>
                  <a:lnTo>
                    <a:pt x="42" y="315"/>
                  </a:lnTo>
                  <a:lnTo>
                    <a:pt x="89" y="309"/>
                  </a:lnTo>
                  <a:lnTo>
                    <a:pt x="101" y="306"/>
                  </a:lnTo>
                  <a:lnTo>
                    <a:pt x="101" y="306"/>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3" name="天津">
              <a:hlinkClick r:id="" action="ppaction://macro?name=Slide1.天津_click" highlightClick="1"/>
              <a:hlinkHover r:id="" action="ppaction://noaction" highlightClick="1"/>
            </p:cNvPr>
            <p:cNvSpPr>
              <a:spLocks noChangeAspect="1"/>
            </p:cNvSpPr>
            <p:nvPr/>
          </p:nvSpPr>
          <p:spPr bwMode="auto">
            <a:xfrm rot="180000">
              <a:off x="6201280" y="2797237"/>
              <a:ext cx="137930" cy="292043"/>
            </a:xfrm>
            <a:custGeom>
              <a:avLst/>
              <a:gdLst>
                <a:gd name="T0" fmla="*/ 60 w 74"/>
                <a:gd name="T1" fmla="*/ 124 h 134"/>
                <a:gd name="T2" fmla="*/ 39 w 74"/>
                <a:gd name="T3" fmla="*/ 133 h 134"/>
                <a:gd name="T4" fmla="*/ 3 w 74"/>
                <a:gd name="T5" fmla="*/ 123 h 134"/>
                <a:gd name="T6" fmla="*/ 1 w 74"/>
                <a:gd name="T7" fmla="*/ 114 h 134"/>
                <a:gd name="T8" fmla="*/ 0 w 74"/>
                <a:gd name="T9" fmla="*/ 55 h 134"/>
                <a:gd name="T10" fmla="*/ 23 w 74"/>
                <a:gd name="T11" fmla="*/ 44 h 134"/>
                <a:gd name="T12" fmla="*/ 19 w 74"/>
                <a:gd name="T13" fmla="*/ 33 h 134"/>
                <a:gd name="T14" fmla="*/ 25 w 74"/>
                <a:gd name="T15" fmla="*/ 11 h 134"/>
                <a:gd name="T16" fmla="*/ 27 w 74"/>
                <a:gd name="T17" fmla="*/ 0 h 134"/>
                <a:gd name="T18" fmla="*/ 40 w 74"/>
                <a:gd name="T19" fmla="*/ 6 h 134"/>
                <a:gd name="T20" fmla="*/ 46 w 74"/>
                <a:gd name="T21" fmla="*/ 26 h 134"/>
                <a:gd name="T22" fmla="*/ 43 w 74"/>
                <a:gd name="T23" fmla="*/ 39 h 134"/>
                <a:gd name="T24" fmla="*/ 70 w 74"/>
                <a:gd name="T25" fmla="*/ 57 h 134"/>
                <a:gd name="T26" fmla="*/ 73 w 74"/>
                <a:gd name="T27" fmla="*/ 71 h 134"/>
                <a:gd name="T28" fmla="*/ 58 w 74"/>
                <a:gd name="T29" fmla="*/ 83 h 134"/>
                <a:gd name="T30" fmla="*/ 53 w 74"/>
                <a:gd name="T31" fmla="*/ 107 h 134"/>
                <a:gd name="T32" fmla="*/ 60 w 74"/>
                <a:gd name="T33" fmla="*/ 124 h 134"/>
                <a:gd name="T34" fmla="*/ 60 w 74"/>
                <a:gd name="T35" fmla="*/ 12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4" h="134">
                  <a:moveTo>
                    <a:pt x="60" y="124"/>
                  </a:moveTo>
                  <a:lnTo>
                    <a:pt x="39" y="133"/>
                  </a:lnTo>
                  <a:lnTo>
                    <a:pt x="3" y="123"/>
                  </a:lnTo>
                  <a:lnTo>
                    <a:pt x="1" y="114"/>
                  </a:lnTo>
                  <a:lnTo>
                    <a:pt x="0" y="55"/>
                  </a:lnTo>
                  <a:lnTo>
                    <a:pt x="23" y="44"/>
                  </a:lnTo>
                  <a:lnTo>
                    <a:pt x="19" y="33"/>
                  </a:lnTo>
                  <a:lnTo>
                    <a:pt x="25" y="11"/>
                  </a:lnTo>
                  <a:lnTo>
                    <a:pt x="27" y="0"/>
                  </a:lnTo>
                  <a:lnTo>
                    <a:pt x="40" y="6"/>
                  </a:lnTo>
                  <a:lnTo>
                    <a:pt x="46" y="26"/>
                  </a:lnTo>
                  <a:lnTo>
                    <a:pt x="43" y="39"/>
                  </a:lnTo>
                  <a:lnTo>
                    <a:pt x="70" y="57"/>
                  </a:lnTo>
                  <a:lnTo>
                    <a:pt x="73" y="71"/>
                  </a:lnTo>
                  <a:lnTo>
                    <a:pt x="58" y="83"/>
                  </a:lnTo>
                  <a:lnTo>
                    <a:pt x="53" y="107"/>
                  </a:lnTo>
                  <a:lnTo>
                    <a:pt x="60" y="124"/>
                  </a:lnTo>
                  <a:lnTo>
                    <a:pt x="60" y="124"/>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4" name="北京">
              <a:hlinkClick r:id="" action="ppaction://macro?name=Slide1.北京_click" highlightClick="1"/>
              <a:hlinkHover r:id="" action="ppaction://noaction" highlightClick="1"/>
            </p:cNvPr>
            <p:cNvSpPr>
              <a:spLocks noChangeAspect="1"/>
            </p:cNvSpPr>
            <p:nvPr/>
          </p:nvSpPr>
          <p:spPr bwMode="auto">
            <a:xfrm rot="180000">
              <a:off x="5997881" y="2675078"/>
              <a:ext cx="262724" cy="269860"/>
            </a:xfrm>
            <a:custGeom>
              <a:avLst/>
              <a:gdLst>
                <a:gd name="T0" fmla="*/ 11 w 14"/>
                <a:gd name="T1" fmla="*/ 12 h 14"/>
                <a:gd name="T2" fmla="*/ 12 w 14"/>
                <a:gd name="T3" fmla="*/ 10 h 14"/>
                <a:gd name="T4" fmla="*/ 13 w 14"/>
                <a:gd name="T5" fmla="*/ 10 h 14"/>
                <a:gd name="T6" fmla="*/ 14 w 14"/>
                <a:gd name="T7" fmla="*/ 7 h 14"/>
                <a:gd name="T8" fmla="*/ 14 w 14"/>
                <a:gd name="T9" fmla="*/ 6 h 14"/>
                <a:gd name="T10" fmla="*/ 13 w 14"/>
                <a:gd name="T11" fmla="*/ 3 h 14"/>
                <a:gd name="T12" fmla="*/ 12 w 14"/>
                <a:gd name="T13" fmla="*/ 3 h 14"/>
                <a:gd name="T14" fmla="*/ 7 w 14"/>
                <a:gd name="T15" fmla="*/ 0 h 14"/>
                <a:gd name="T16" fmla="*/ 4 w 14"/>
                <a:gd name="T17" fmla="*/ 3 h 14"/>
                <a:gd name="T18" fmla="*/ 3 w 14"/>
                <a:gd name="T19" fmla="*/ 6 h 14"/>
                <a:gd name="T20" fmla="*/ 0 w 14"/>
                <a:gd name="T21" fmla="*/ 9 h 14"/>
                <a:gd name="T22" fmla="*/ 0 w 14"/>
                <a:gd name="T23" fmla="*/ 12 h 14"/>
                <a:gd name="T24" fmla="*/ 1 w 14"/>
                <a:gd name="T25" fmla="*/ 14 h 14"/>
                <a:gd name="T26" fmla="*/ 4 w 14"/>
                <a:gd name="T27" fmla="*/ 13 h 14"/>
                <a:gd name="T28" fmla="*/ 7 w 14"/>
                <a:gd name="T29" fmla="*/ 14 h 14"/>
                <a:gd name="T30" fmla="*/ 8 w 14"/>
                <a:gd name="T31" fmla="*/ 13 h 14"/>
                <a:gd name="T32" fmla="*/ 11 w 14"/>
                <a:gd name="T33" fmla="*/ 12 h 14"/>
                <a:gd name="T34" fmla="*/ 11 w 14"/>
                <a:gd name="T35"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4">
                  <a:moveTo>
                    <a:pt x="11" y="12"/>
                  </a:moveTo>
                  <a:lnTo>
                    <a:pt x="12" y="10"/>
                  </a:lnTo>
                  <a:lnTo>
                    <a:pt x="13" y="10"/>
                  </a:lnTo>
                  <a:lnTo>
                    <a:pt x="14" y="7"/>
                  </a:lnTo>
                  <a:lnTo>
                    <a:pt x="14" y="6"/>
                  </a:lnTo>
                  <a:lnTo>
                    <a:pt x="13" y="3"/>
                  </a:lnTo>
                  <a:lnTo>
                    <a:pt x="12" y="3"/>
                  </a:lnTo>
                  <a:lnTo>
                    <a:pt x="7" y="0"/>
                  </a:lnTo>
                  <a:lnTo>
                    <a:pt x="4" y="3"/>
                  </a:lnTo>
                  <a:lnTo>
                    <a:pt x="3" y="6"/>
                  </a:lnTo>
                  <a:lnTo>
                    <a:pt x="0" y="9"/>
                  </a:lnTo>
                  <a:lnTo>
                    <a:pt x="0" y="12"/>
                  </a:lnTo>
                  <a:lnTo>
                    <a:pt x="1" y="14"/>
                  </a:lnTo>
                  <a:lnTo>
                    <a:pt x="4" y="13"/>
                  </a:lnTo>
                  <a:lnTo>
                    <a:pt x="7" y="14"/>
                  </a:lnTo>
                  <a:lnTo>
                    <a:pt x="8" y="13"/>
                  </a:lnTo>
                  <a:lnTo>
                    <a:pt x="11" y="12"/>
                  </a:lnTo>
                  <a:lnTo>
                    <a:pt x="11" y="12"/>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5" name="宁夏">
              <a:hlinkClick r:id="" action="ppaction://macro?name=Slide1.宁夏_click" highlightClick="1"/>
              <a:hlinkHover r:id="" action="ppaction://noaction" highlightClick="1"/>
            </p:cNvPr>
            <p:cNvSpPr>
              <a:spLocks noChangeAspect="1"/>
            </p:cNvSpPr>
            <p:nvPr/>
          </p:nvSpPr>
          <p:spPr bwMode="auto">
            <a:xfrm rot="180000">
              <a:off x="4544078" y="3010024"/>
              <a:ext cx="400653" cy="743042"/>
            </a:xfrm>
            <a:custGeom>
              <a:avLst/>
              <a:gdLst>
                <a:gd name="T0" fmla="*/ 180 w 194"/>
                <a:gd name="T1" fmla="*/ 187 h 335"/>
                <a:gd name="T2" fmla="*/ 181 w 194"/>
                <a:gd name="T3" fmla="*/ 151 h 335"/>
                <a:gd name="T4" fmla="*/ 193 w 194"/>
                <a:gd name="T5" fmla="*/ 136 h 335"/>
                <a:gd name="T6" fmla="*/ 188 w 194"/>
                <a:gd name="T7" fmla="*/ 119 h 335"/>
                <a:gd name="T8" fmla="*/ 129 w 194"/>
                <a:gd name="T9" fmla="*/ 96 h 335"/>
                <a:gd name="T10" fmla="*/ 132 w 194"/>
                <a:gd name="T11" fmla="*/ 72 h 335"/>
                <a:gd name="T12" fmla="*/ 151 w 194"/>
                <a:gd name="T13" fmla="*/ 47 h 335"/>
                <a:gd name="T14" fmla="*/ 139 w 194"/>
                <a:gd name="T15" fmla="*/ 6 h 335"/>
                <a:gd name="T16" fmla="*/ 135 w 194"/>
                <a:gd name="T17" fmla="*/ 0 h 335"/>
                <a:gd name="T18" fmla="*/ 95 w 194"/>
                <a:gd name="T19" fmla="*/ 27 h 335"/>
                <a:gd name="T20" fmla="*/ 77 w 194"/>
                <a:gd name="T21" fmla="*/ 85 h 335"/>
                <a:gd name="T22" fmla="*/ 70 w 194"/>
                <a:gd name="T23" fmla="*/ 127 h 335"/>
                <a:gd name="T24" fmla="*/ 39 w 194"/>
                <a:gd name="T25" fmla="*/ 151 h 335"/>
                <a:gd name="T26" fmla="*/ 21 w 194"/>
                <a:gd name="T27" fmla="*/ 159 h 335"/>
                <a:gd name="T28" fmla="*/ 0 w 194"/>
                <a:gd name="T29" fmla="*/ 165 h 335"/>
                <a:gd name="T30" fmla="*/ 49 w 194"/>
                <a:gd name="T31" fmla="*/ 226 h 335"/>
                <a:gd name="T32" fmla="*/ 60 w 194"/>
                <a:gd name="T33" fmla="*/ 272 h 335"/>
                <a:gd name="T34" fmla="*/ 54 w 194"/>
                <a:gd name="T35" fmla="*/ 294 h 335"/>
                <a:gd name="T36" fmla="*/ 89 w 194"/>
                <a:gd name="T37" fmla="*/ 312 h 335"/>
                <a:gd name="T38" fmla="*/ 89 w 194"/>
                <a:gd name="T39" fmla="*/ 327 h 335"/>
                <a:gd name="T40" fmla="*/ 120 w 194"/>
                <a:gd name="T41" fmla="*/ 334 h 335"/>
                <a:gd name="T42" fmla="*/ 130 w 194"/>
                <a:gd name="T43" fmla="*/ 334 h 335"/>
                <a:gd name="T44" fmla="*/ 130 w 194"/>
                <a:gd name="T45" fmla="*/ 308 h 335"/>
                <a:gd name="T46" fmla="*/ 155 w 194"/>
                <a:gd name="T47" fmla="*/ 305 h 335"/>
                <a:gd name="T48" fmla="*/ 160 w 194"/>
                <a:gd name="T49" fmla="*/ 274 h 335"/>
                <a:gd name="T50" fmla="*/ 143 w 194"/>
                <a:gd name="T51" fmla="*/ 261 h 335"/>
                <a:gd name="T52" fmla="*/ 130 w 194"/>
                <a:gd name="T53" fmla="*/ 248 h 335"/>
                <a:gd name="T54" fmla="*/ 136 w 194"/>
                <a:gd name="T55" fmla="*/ 188 h 335"/>
                <a:gd name="T56" fmla="*/ 149 w 194"/>
                <a:gd name="T57" fmla="*/ 182 h 335"/>
                <a:gd name="T58" fmla="*/ 171 w 194"/>
                <a:gd name="T59" fmla="*/ 191 h 335"/>
                <a:gd name="T60" fmla="*/ 180 w 194"/>
                <a:gd name="T61" fmla="*/ 187 h 335"/>
                <a:gd name="T62" fmla="*/ 180 w 194"/>
                <a:gd name="T63" fmla="*/ 18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4" h="335">
                  <a:moveTo>
                    <a:pt x="180" y="187"/>
                  </a:moveTo>
                  <a:lnTo>
                    <a:pt x="181" y="151"/>
                  </a:lnTo>
                  <a:lnTo>
                    <a:pt x="193" y="136"/>
                  </a:lnTo>
                  <a:lnTo>
                    <a:pt x="188" y="119"/>
                  </a:lnTo>
                  <a:lnTo>
                    <a:pt x="129" y="96"/>
                  </a:lnTo>
                  <a:lnTo>
                    <a:pt x="132" y="72"/>
                  </a:lnTo>
                  <a:lnTo>
                    <a:pt x="151" y="47"/>
                  </a:lnTo>
                  <a:lnTo>
                    <a:pt x="139" y="6"/>
                  </a:lnTo>
                  <a:lnTo>
                    <a:pt x="135" y="0"/>
                  </a:lnTo>
                  <a:lnTo>
                    <a:pt x="95" y="27"/>
                  </a:lnTo>
                  <a:lnTo>
                    <a:pt x="77" y="85"/>
                  </a:lnTo>
                  <a:lnTo>
                    <a:pt x="70" y="127"/>
                  </a:lnTo>
                  <a:lnTo>
                    <a:pt x="39" y="151"/>
                  </a:lnTo>
                  <a:lnTo>
                    <a:pt x="21" y="159"/>
                  </a:lnTo>
                  <a:lnTo>
                    <a:pt x="0" y="165"/>
                  </a:lnTo>
                  <a:lnTo>
                    <a:pt x="49" y="226"/>
                  </a:lnTo>
                  <a:lnTo>
                    <a:pt x="60" y="272"/>
                  </a:lnTo>
                  <a:lnTo>
                    <a:pt x="54" y="294"/>
                  </a:lnTo>
                  <a:lnTo>
                    <a:pt x="89" y="312"/>
                  </a:lnTo>
                  <a:lnTo>
                    <a:pt x="89" y="327"/>
                  </a:lnTo>
                  <a:lnTo>
                    <a:pt x="120" y="334"/>
                  </a:lnTo>
                  <a:lnTo>
                    <a:pt x="130" y="334"/>
                  </a:lnTo>
                  <a:lnTo>
                    <a:pt x="130" y="308"/>
                  </a:lnTo>
                  <a:lnTo>
                    <a:pt x="155" y="305"/>
                  </a:lnTo>
                  <a:lnTo>
                    <a:pt x="160" y="274"/>
                  </a:lnTo>
                  <a:lnTo>
                    <a:pt x="143" y="261"/>
                  </a:lnTo>
                  <a:lnTo>
                    <a:pt x="130" y="248"/>
                  </a:lnTo>
                  <a:lnTo>
                    <a:pt x="136" y="188"/>
                  </a:lnTo>
                  <a:lnTo>
                    <a:pt x="149" y="182"/>
                  </a:lnTo>
                  <a:lnTo>
                    <a:pt x="171" y="191"/>
                  </a:lnTo>
                  <a:lnTo>
                    <a:pt x="180" y="187"/>
                  </a:lnTo>
                  <a:lnTo>
                    <a:pt x="180" y="187"/>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6" name="西藏">
              <a:hlinkClick r:id="" action="ppaction://macro?name=Slide1.西藏_click" highlightClick="1"/>
              <a:hlinkHover r:id="" action="ppaction://noaction" highlightClick="1"/>
            </p:cNvPr>
            <p:cNvSpPr>
              <a:spLocks noChangeAspect="1"/>
            </p:cNvSpPr>
            <p:nvPr/>
          </p:nvSpPr>
          <p:spPr bwMode="auto">
            <a:xfrm rot="180000">
              <a:off x="775563" y="3271807"/>
              <a:ext cx="2929370" cy="1659831"/>
            </a:xfrm>
            <a:custGeom>
              <a:avLst/>
              <a:gdLst>
                <a:gd name="T0" fmla="*/ 847 w 1394"/>
                <a:gd name="T1" fmla="*/ 719 h 754"/>
                <a:gd name="T2" fmla="*/ 870 w 1394"/>
                <a:gd name="T3" fmla="*/ 743 h 754"/>
                <a:gd name="T4" fmla="*/ 941 w 1394"/>
                <a:gd name="T5" fmla="*/ 719 h 754"/>
                <a:gd name="T6" fmla="*/ 984 w 1394"/>
                <a:gd name="T7" fmla="*/ 687 h 754"/>
                <a:gd name="T8" fmla="*/ 1037 w 1394"/>
                <a:gd name="T9" fmla="*/ 667 h 754"/>
                <a:gd name="T10" fmla="*/ 1092 w 1394"/>
                <a:gd name="T11" fmla="*/ 649 h 754"/>
                <a:gd name="T12" fmla="*/ 1183 w 1394"/>
                <a:gd name="T13" fmla="*/ 632 h 754"/>
                <a:gd name="T14" fmla="*/ 1185 w 1394"/>
                <a:gd name="T15" fmla="*/ 667 h 754"/>
                <a:gd name="T16" fmla="*/ 1213 w 1394"/>
                <a:gd name="T17" fmla="*/ 672 h 754"/>
                <a:gd name="T18" fmla="*/ 1197 w 1394"/>
                <a:gd name="T19" fmla="*/ 714 h 754"/>
                <a:gd name="T20" fmla="*/ 1213 w 1394"/>
                <a:gd name="T21" fmla="*/ 719 h 754"/>
                <a:gd name="T22" fmla="*/ 1290 w 1394"/>
                <a:gd name="T23" fmla="*/ 714 h 754"/>
                <a:gd name="T24" fmla="*/ 1337 w 1394"/>
                <a:gd name="T25" fmla="*/ 729 h 754"/>
                <a:gd name="T26" fmla="*/ 1358 w 1394"/>
                <a:gd name="T27" fmla="*/ 738 h 754"/>
                <a:gd name="T28" fmla="*/ 1361 w 1394"/>
                <a:gd name="T29" fmla="*/ 687 h 754"/>
                <a:gd name="T30" fmla="*/ 1393 w 1394"/>
                <a:gd name="T31" fmla="*/ 654 h 754"/>
                <a:gd name="T32" fmla="*/ 1368 w 1394"/>
                <a:gd name="T33" fmla="*/ 493 h 754"/>
                <a:gd name="T34" fmla="*/ 1340 w 1394"/>
                <a:gd name="T35" fmla="*/ 404 h 754"/>
                <a:gd name="T36" fmla="*/ 1274 w 1394"/>
                <a:gd name="T37" fmla="*/ 373 h 754"/>
                <a:gd name="T38" fmla="*/ 1231 w 1394"/>
                <a:gd name="T39" fmla="*/ 454 h 754"/>
                <a:gd name="T40" fmla="*/ 1153 w 1394"/>
                <a:gd name="T41" fmla="*/ 411 h 754"/>
                <a:gd name="T42" fmla="*/ 1004 w 1394"/>
                <a:gd name="T43" fmla="*/ 358 h 754"/>
                <a:gd name="T44" fmla="*/ 943 w 1394"/>
                <a:gd name="T45" fmla="*/ 348 h 754"/>
                <a:gd name="T46" fmla="*/ 825 w 1394"/>
                <a:gd name="T47" fmla="*/ 299 h 754"/>
                <a:gd name="T48" fmla="*/ 767 w 1394"/>
                <a:gd name="T49" fmla="*/ 162 h 754"/>
                <a:gd name="T50" fmla="*/ 791 w 1394"/>
                <a:gd name="T51" fmla="*/ 118 h 754"/>
                <a:gd name="T52" fmla="*/ 788 w 1394"/>
                <a:gd name="T53" fmla="*/ 58 h 754"/>
                <a:gd name="T54" fmla="*/ 797 w 1394"/>
                <a:gd name="T55" fmla="*/ 29 h 754"/>
                <a:gd name="T56" fmla="*/ 695 w 1394"/>
                <a:gd name="T57" fmla="*/ 0 h 754"/>
                <a:gd name="T58" fmla="*/ 619 w 1394"/>
                <a:gd name="T59" fmla="*/ 8 h 754"/>
                <a:gd name="T60" fmla="*/ 524 w 1394"/>
                <a:gd name="T61" fmla="*/ 40 h 754"/>
                <a:gd name="T62" fmla="*/ 431 w 1394"/>
                <a:gd name="T63" fmla="*/ 51 h 754"/>
                <a:gd name="T64" fmla="*/ 370 w 1394"/>
                <a:gd name="T65" fmla="*/ 18 h 754"/>
                <a:gd name="T66" fmla="*/ 268 w 1394"/>
                <a:gd name="T67" fmla="*/ 36 h 754"/>
                <a:gd name="T68" fmla="*/ 227 w 1394"/>
                <a:gd name="T69" fmla="*/ 13 h 754"/>
                <a:gd name="T70" fmla="*/ 151 w 1394"/>
                <a:gd name="T71" fmla="*/ 24 h 754"/>
                <a:gd name="T72" fmla="*/ 113 w 1394"/>
                <a:gd name="T73" fmla="*/ 72 h 754"/>
                <a:gd name="T74" fmla="*/ 92 w 1394"/>
                <a:gd name="T75" fmla="*/ 97 h 754"/>
                <a:gd name="T76" fmla="*/ 66 w 1394"/>
                <a:gd name="T77" fmla="*/ 110 h 754"/>
                <a:gd name="T78" fmla="*/ 54 w 1394"/>
                <a:gd name="T79" fmla="*/ 130 h 754"/>
                <a:gd name="T80" fmla="*/ 75 w 1394"/>
                <a:gd name="T81" fmla="*/ 173 h 754"/>
                <a:gd name="T82" fmla="*/ 69 w 1394"/>
                <a:gd name="T83" fmla="*/ 217 h 754"/>
                <a:gd name="T84" fmla="*/ 19 w 1394"/>
                <a:gd name="T85" fmla="*/ 204 h 754"/>
                <a:gd name="T86" fmla="*/ 0 w 1394"/>
                <a:gd name="T87" fmla="*/ 219 h 754"/>
                <a:gd name="T88" fmla="*/ 13 w 1394"/>
                <a:gd name="T89" fmla="*/ 260 h 754"/>
                <a:gd name="T90" fmla="*/ 7 w 1394"/>
                <a:gd name="T91" fmla="*/ 298 h 754"/>
                <a:gd name="T92" fmla="*/ 30 w 1394"/>
                <a:gd name="T93" fmla="*/ 312 h 754"/>
                <a:gd name="T94" fmla="*/ 92 w 1394"/>
                <a:gd name="T95" fmla="*/ 371 h 754"/>
                <a:gd name="T96" fmla="*/ 130 w 1394"/>
                <a:gd name="T97" fmla="*/ 424 h 754"/>
                <a:gd name="T98" fmla="*/ 153 w 1394"/>
                <a:gd name="T99" fmla="*/ 443 h 754"/>
                <a:gd name="T100" fmla="*/ 195 w 1394"/>
                <a:gd name="T101" fmla="*/ 439 h 754"/>
                <a:gd name="T102" fmla="*/ 295 w 1394"/>
                <a:gd name="T103" fmla="*/ 549 h 754"/>
                <a:gd name="T104" fmla="*/ 325 w 1394"/>
                <a:gd name="T105" fmla="*/ 537 h 754"/>
                <a:gd name="T106" fmla="*/ 334 w 1394"/>
                <a:gd name="T107" fmla="*/ 579 h 754"/>
                <a:gd name="T108" fmla="*/ 395 w 1394"/>
                <a:gd name="T109" fmla="*/ 604 h 754"/>
                <a:gd name="T110" fmla="*/ 445 w 1394"/>
                <a:gd name="T111" fmla="*/ 658 h 754"/>
                <a:gd name="T112" fmla="*/ 454 w 1394"/>
                <a:gd name="T113" fmla="*/ 679 h 754"/>
                <a:gd name="T114" fmla="*/ 511 w 1394"/>
                <a:gd name="T115" fmla="*/ 677 h 754"/>
                <a:gd name="T116" fmla="*/ 607 w 1394"/>
                <a:gd name="T117" fmla="*/ 698 h 754"/>
                <a:gd name="T118" fmla="*/ 652 w 1394"/>
                <a:gd name="T119" fmla="*/ 710 h 754"/>
                <a:gd name="T120" fmla="*/ 654 w 1394"/>
                <a:gd name="T121" fmla="*/ 753 h 754"/>
                <a:gd name="T122" fmla="*/ 736 w 1394"/>
                <a:gd name="T123" fmla="*/ 689 h 754"/>
                <a:gd name="T124" fmla="*/ 803 w 1394"/>
                <a:gd name="T125" fmla="*/ 714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94" h="754">
                  <a:moveTo>
                    <a:pt x="803" y="714"/>
                  </a:moveTo>
                  <a:lnTo>
                    <a:pt x="847" y="719"/>
                  </a:lnTo>
                  <a:lnTo>
                    <a:pt x="862" y="740"/>
                  </a:lnTo>
                  <a:lnTo>
                    <a:pt x="870" y="743"/>
                  </a:lnTo>
                  <a:lnTo>
                    <a:pt x="936" y="732"/>
                  </a:lnTo>
                  <a:lnTo>
                    <a:pt x="941" y="719"/>
                  </a:lnTo>
                  <a:lnTo>
                    <a:pt x="952" y="713"/>
                  </a:lnTo>
                  <a:lnTo>
                    <a:pt x="984" y="687"/>
                  </a:lnTo>
                  <a:lnTo>
                    <a:pt x="1012" y="684"/>
                  </a:lnTo>
                  <a:lnTo>
                    <a:pt x="1037" y="667"/>
                  </a:lnTo>
                  <a:lnTo>
                    <a:pt x="1087" y="640"/>
                  </a:lnTo>
                  <a:lnTo>
                    <a:pt x="1092" y="649"/>
                  </a:lnTo>
                  <a:lnTo>
                    <a:pt x="1130" y="660"/>
                  </a:lnTo>
                  <a:lnTo>
                    <a:pt x="1183" y="632"/>
                  </a:lnTo>
                  <a:lnTo>
                    <a:pt x="1201" y="644"/>
                  </a:lnTo>
                  <a:lnTo>
                    <a:pt x="1185" y="667"/>
                  </a:lnTo>
                  <a:lnTo>
                    <a:pt x="1191" y="672"/>
                  </a:lnTo>
                  <a:lnTo>
                    <a:pt x="1213" y="672"/>
                  </a:lnTo>
                  <a:lnTo>
                    <a:pt x="1215" y="681"/>
                  </a:lnTo>
                  <a:lnTo>
                    <a:pt x="1197" y="714"/>
                  </a:lnTo>
                  <a:lnTo>
                    <a:pt x="1202" y="719"/>
                  </a:lnTo>
                  <a:lnTo>
                    <a:pt x="1213" y="719"/>
                  </a:lnTo>
                  <a:lnTo>
                    <a:pt x="1267" y="734"/>
                  </a:lnTo>
                  <a:lnTo>
                    <a:pt x="1290" y="714"/>
                  </a:lnTo>
                  <a:lnTo>
                    <a:pt x="1326" y="742"/>
                  </a:lnTo>
                  <a:lnTo>
                    <a:pt x="1337" y="729"/>
                  </a:lnTo>
                  <a:lnTo>
                    <a:pt x="1346" y="738"/>
                  </a:lnTo>
                  <a:lnTo>
                    <a:pt x="1358" y="738"/>
                  </a:lnTo>
                  <a:lnTo>
                    <a:pt x="1363" y="729"/>
                  </a:lnTo>
                  <a:lnTo>
                    <a:pt x="1361" y="687"/>
                  </a:lnTo>
                  <a:lnTo>
                    <a:pt x="1369" y="681"/>
                  </a:lnTo>
                  <a:lnTo>
                    <a:pt x="1393" y="654"/>
                  </a:lnTo>
                  <a:lnTo>
                    <a:pt x="1388" y="547"/>
                  </a:lnTo>
                  <a:lnTo>
                    <a:pt x="1368" y="493"/>
                  </a:lnTo>
                  <a:lnTo>
                    <a:pt x="1383" y="482"/>
                  </a:lnTo>
                  <a:lnTo>
                    <a:pt x="1340" y="404"/>
                  </a:lnTo>
                  <a:lnTo>
                    <a:pt x="1289" y="363"/>
                  </a:lnTo>
                  <a:lnTo>
                    <a:pt x="1274" y="373"/>
                  </a:lnTo>
                  <a:lnTo>
                    <a:pt x="1276" y="396"/>
                  </a:lnTo>
                  <a:lnTo>
                    <a:pt x="1231" y="454"/>
                  </a:lnTo>
                  <a:lnTo>
                    <a:pt x="1158" y="439"/>
                  </a:lnTo>
                  <a:lnTo>
                    <a:pt x="1153" y="411"/>
                  </a:lnTo>
                  <a:lnTo>
                    <a:pt x="1106" y="374"/>
                  </a:lnTo>
                  <a:lnTo>
                    <a:pt x="1004" y="358"/>
                  </a:lnTo>
                  <a:lnTo>
                    <a:pt x="961" y="351"/>
                  </a:lnTo>
                  <a:lnTo>
                    <a:pt x="943" y="348"/>
                  </a:lnTo>
                  <a:lnTo>
                    <a:pt x="905" y="318"/>
                  </a:lnTo>
                  <a:lnTo>
                    <a:pt x="825" y="299"/>
                  </a:lnTo>
                  <a:lnTo>
                    <a:pt x="769" y="192"/>
                  </a:lnTo>
                  <a:lnTo>
                    <a:pt x="767" y="162"/>
                  </a:lnTo>
                  <a:lnTo>
                    <a:pt x="791" y="151"/>
                  </a:lnTo>
                  <a:lnTo>
                    <a:pt x="791" y="118"/>
                  </a:lnTo>
                  <a:lnTo>
                    <a:pt x="807" y="77"/>
                  </a:lnTo>
                  <a:lnTo>
                    <a:pt x="788" y="58"/>
                  </a:lnTo>
                  <a:lnTo>
                    <a:pt x="812" y="38"/>
                  </a:lnTo>
                  <a:lnTo>
                    <a:pt x="797" y="29"/>
                  </a:lnTo>
                  <a:lnTo>
                    <a:pt x="761" y="29"/>
                  </a:lnTo>
                  <a:lnTo>
                    <a:pt x="695" y="0"/>
                  </a:lnTo>
                  <a:lnTo>
                    <a:pt x="652" y="0"/>
                  </a:lnTo>
                  <a:lnTo>
                    <a:pt x="619" y="8"/>
                  </a:lnTo>
                  <a:lnTo>
                    <a:pt x="582" y="8"/>
                  </a:lnTo>
                  <a:lnTo>
                    <a:pt x="524" y="40"/>
                  </a:lnTo>
                  <a:lnTo>
                    <a:pt x="477" y="35"/>
                  </a:lnTo>
                  <a:lnTo>
                    <a:pt x="431" y="51"/>
                  </a:lnTo>
                  <a:lnTo>
                    <a:pt x="394" y="38"/>
                  </a:lnTo>
                  <a:lnTo>
                    <a:pt x="370" y="18"/>
                  </a:lnTo>
                  <a:lnTo>
                    <a:pt x="308" y="8"/>
                  </a:lnTo>
                  <a:lnTo>
                    <a:pt x="268" y="36"/>
                  </a:lnTo>
                  <a:lnTo>
                    <a:pt x="246" y="28"/>
                  </a:lnTo>
                  <a:lnTo>
                    <a:pt x="227" y="13"/>
                  </a:lnTo>
                  <a:lnTo>
                    <a:pt x="182" y="2"/>
                  </a:lnTo>
                  <a:lnTo>
                    <a:pt x="151" y="24"/>
                  </a:lnTo>
                  <a:lnTo>
                    <a:pt x="139" y="58"/>
                  </a:lnTo>
                  <a:lnTo>
                    <a:pt x="113" y="72"/>
                  </a:lnTo>
                  <a:lnTo>
                    <a:pt x="108" y="92"/>
                  </a:lnTo>
                  <a:lnTo>
                    <a:pt x="92" y="97"/>
                  </a:lnTo>
                  <a:lnTo>
                    <a:pt x="74" y="96"/>
                  </a:lnTo>
                  <a:lnTo>
                    <a:pt x="66" y="110"/>
                  </a:lnTo>
                  <a:lnTo>
                    <a:pt x="63" y="130"/>
                  </a:lnTo>
                  <a:lnTo>
                    <a:pt x="54" y="130"/>
                  </a:lnTo>
                  <a:lnTo>
                    <a:pt x="53" y="151"/>
                  </a:lnTo>
                  <a:lnTo>
                    <a:pt x="75" y="173"/>
                  </a:lnTo>
                  <a:lnTo>
                    <a:pt x="77" y="205"/>
                  </a:lnTo>
                  <a:lnTo>
                    <a:pt x="69" y="217"/>
                  </a:lnTo>
                  <a:lnTo>
                    <a:pt x="37" y="221"/>
                  </a:lnTo>
                  <a:lnTo>
                    <a:pt x="19" y="204"/>
                  </a:lnTo>
                  <a:lnTo>
                    <a:pt x="3" y="205"/>
                  </a:lnTo>
                  <a:lnTo>
                    <a:pt x="0" y="219"/>
                  </a:lnTo>
                  <a:lnTo>
                    <a:pt x="10" y="243"/>
                  </a:lnTo>
                  <a:lnTo>
                    <a:pt x="13" y="260"/>
                  </a:lnTo>
                  <a:lnTo>
                    <a:pt x="13" y="282"/>
                  </a:lnTo>
                  <a:lnTo>
                    <a:pt x="7" y="298"/>
                  </a:lnTo>
                  <a:lnTo>
                    <a:pt x="10" y="309"/>
                  </a:lnTo>
                  <a:lnTo>
                    <a:pt x="30" y="312"/>
                  </a:lnTo>
                  <a:lnTo>
                    <a:pt x="43" y="332"/>
                  </a:lnTo>
                  <a:lnTo>
                    <a:pt x="92" y="371"/>
                  </a:lnTo>
                  <a:lnTo>
                    <a:pt x="92" y="383"/>
                  </a:lnTo>
                  <a:lnTo>
                    <a:pt x="130" y="424"/>
                  </a:lnTo>
                  <a:lnTo>
                    <a:pt x="141" y="439"/>
                  </a:lnTo>
                  <a:lnTo>
                    <a:pt x="153" y="443"/>
                  </a:lnTo>
                  <a:lnTo>
                    <a:pt x="175" y="420"/>
                  </a:lnTo>
                  <a:lnTo>
                    <a:pt x="195" y="439"/>
                  </a:lnTo>
                  <a:lnTo>
                    <a:pt x="280" y="511"/>
                  </a:lnTo>
                  <a:lnTo>
                    <a:pt x="295" y="549"/>
                  </a:lnTo>
                  <a:lnTo>
                    <a:pt x="314" y="549"/>
                  </a:lnTo>
                  <a:lnTo>
                    <a:pt x="325" y="537"/>
                  </a:lnTo>
                  <a:lnTo>
                    <a:pt x="334" y="547"/>
                  </a:lnTo>
                  <a:lnTo>
                    <a:pt x="334" y="579"/>
                  </a:lnTo>
                  <a:lnTo>
                    <a:pt x="384" y="608"/>
                  </a:lnTo>
                  <a:lnTo>
                    <a:pt x="395" y="604"/>
                  </a:lnTo>
                  <a:lnTo>
                    <a:pt x="402" y="632"/>
                  </a:lnTo>
                  <a:lnTo>
                    <a:pt x="445" y="658"/>
                  </a:lnTo>
                  <a:lnTo>
                    <a:pt x="446" y="674"/>
                  </a:lnTo>
                  <a:lnTo>
                    <a:pt x="454" y="679"/>
                  </a:lnTo>
                  <a:lnTo>
                    <a:pt x="491" y="677"/>
                  </a:lnTo>
                  <a:lnTo>
                    <a:pt x="511" y="677"/>
                  </a:lnTo>
                  <a:lnTo>
                    <a:pt x="541" y="699"/>
                  </a:lnTo>
                  <a:lnTo>
                    <a:pt x="607" y="698"/>
                  </a:lnTo>
                  <a:lnTo>
                    <a:pt x="643" y="695"/>
                  </a:lnTo>
                  <a:lnTo>
                    <a:pt x="652" y="710"/>
                  </a:lnTo>
                  <a:lnTo>
                    <a:pt x="644" y="742"/>
                  </a:lnTo>
                  <a:lnTo>
                    <a:pt x="654" y="753"/>
                  </a:lnTo>
                  <a:lnTo>
                    <a:pt x="690" y="722"/>
                  </a:lnTo>
                  <a:lnTo>
                    <a:pt x="736" y="689"/>
                  </a:lnTo>
                  <a:lnTo>
                    <a:pt x="769" y="694"/>
                  </a:lnTo>
                  <a:lnTo>
                    <a:pt x="803" y="714"/>
                  </a:lnTo>
                  <a:lnTo>
                    <a:pt x="803" y="714"/>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7" name="云南">
              <a:hlinkClick r:id="" action="ppaction://macro?name=Slide1.云南_click" highlightClick="1"/>
              <a:hlinkHover r:id="" action="ppaction://noaction" highlightClick="1"/>
            </p:cNvPr>
            <p:cNvSpPr>
              <a:spLocks noChangeAspect="1"/>
            </p:cNvSpPr>
            <p:nvPr/>
          </p:nvSpPr>
          <p:spPr bwMode="auto">
            <a:xfrm rot="180000">
              <a:off x="3371318" y="4814266"/>
              <a:ext cx="1369449" cy="1504569"/>
            </a:xfrm>
            <a:custGeom>
              <a:avLst/>
              <a:gdLst>
                <a:gd name="T0" fmla="*/ 569 w 652"/>
                <a:gd name="T1" fmla="*/ 105 h 674"/>
                <a:gd name="T2" fmla="*/ 525 w 652"/>
                <a:gd name="T3" fmla="*/ 116 h 674"/>
                <a:gd name="T4" fmla="*/ 504 w 652"/>
                <a:gd name="T5" fmla="*/ 83 h 674"/>
                <a:gd name="T6" fmla="*/ 496 w 652"/>
                <a:gd name="T7" fmla="*/ 59 h 674"/>
                <a:gd name="T8" fmla="*/ 462 w 652"/>
                <a:gd name="T9" fmla="*/ 60 h 674"/>
                <a:gd name="T10" fmla="*/ 445 w 652"/>
                <a:gd name="T11" fmla="*/ 88 h 674"/>
                <a:gd name="T12" fmla="*/ 445 w 652"/>
                <a:gd name="T13" fmla="*/ 118 h 674"/>
                <a:gd name="T14" fmla="*/ 407 w 652"/>
                <a:gd name="T15" fmla="*/ 235 h 674"/>
                <a:gd name="T16" fmla="*/ 374 w 652"/>
                <a:gd name="T17" fmla="*/ 241 h 674"/>
                <a:gd name="T18" fmla="*/ 313 w 652"/>
                <a:gd name="T19" fmla="*/ 258 h 674"/>
                <a:gd name="T20" fmla="*/ 223 w 652"/>
                <a:gd name="T21" fmla="*/ 116 h 674"/>
                <a:gd name="T22" fmla="*/ 192 w 652"/>
                <a:gd name="T23" fmla="*/ 94 h 674"/>
                <a:gd name="T24" fmla="*/ 185 w 652"/>
                <a:gd name="T25" fmla="*/ 60 h 674"/>
                <a:gd name="T26" fmla="*/ 140 w 652"/>
                <a:gd name="T27" fmla="*/ 83 h 674"/>
                <a:gd name="T28" fmla="*/ 123 w 652"/>
                <a:gd name="T29" fmla="*/ 0 h 674"/>
                <a:gd name="T30" fmla="*/ 91 w 652"/>
                <a:gd name="T31" fmla="*/ 33 h 674"/>
                <a:gd name="T32" fmla="*/ 88 w 652"/>
                <a:gd name="T33" fmla="*/ 84 h 674"/>
                <a:gd name="T34" fmla="*/ 67 w 652"/>
                <a:gd name="T35" fmla="*/ 75 h 674"/>
                <a:gd name="T36" fmla="*/ 67 w 652"/>
                <a:gd name="T37" fmla="*/ 135 h 674"/>
                <a:gd name="T38" fmla="*/ 91 w 652"/>
                <a:gd name="T39" fmla="*/ 144 h 674"/>
                <a:gd name="T40" fmla="*/ 89 w 652"/>
                <a:gd name="T41" fmla="*/ 275 h 674"/>
                <a:gd name="T42" fmla="*/ 16 w 652"/>
                <a:gd name="T43" fmla="*/ 361 h 674"/>
                <a:gd name="T44" fmla="*/ 0 w 652"/>
                <a:gd name="T45" fmla="*/ 385 h 674"/>
                <a:gd name="T46" fmla="*/ 3 w 652"/>
                <a:gd name="T47" fmla="*/ 438 h 674"/>
                <a:gd name="T48" fmla="*/ 43 w 652"/>
                <a:gd name="T49" fmla="*/ 431 h 674"/>
                <a:gd name="T50" fmla="*/ 88 w 652"/>
                <a:gd name="T51" fmla="*/ 448 h 674"/>
                <a:gd name="T52" fmla="*/ 99 w 652"/>
                <a:gd name="T53" fmla="*/ 494 h 674"/>
                <a:gd name="T54" fmla="*/ 135 w 652"/>
                <a:gd name="T55" fmla="*/ 506 h 674"/>
                <a:gd name="T56" fmla="*/ 134 w 652"/>
                <a:gd name="T57" fmla="*/ 533 h 674"/>
                <a:gd name="T58" fmla="*/ 120 w 652"/>
                <a:gd name="T59" fmla="*/ 581 h 674"/>
                <a:gd name="T60" fmla="*/ 147 w 652"/>
                <a:gd name="T61" fmla="*/ 592 h 674"/>
                <a:gd name="T62" fmla="*/ 174 w 652"/>
                <a:gd name="T63" fmla="*/ 615 h 674"/>
                <a:gd name="T64" fmla="*/ 224 w 652"/>
                <a:gd name="T65" fmla="*/ 646 h 674"/>
                <a:gd name="T66" fmla="*/ 273 w 652"/>
                <a:gd name="T67" fmla="*/ 631 h 674"/>
                <a:gd name="T68" fmla="*/ 277 w 652"/>
                <a:gd name="T69" fmla="*/ 662 h 674"/>
                <a:gd name="T70" fmla="*/ 307 w 652"/>
                <a:gd name="T71" fmla="*/ 669 h 674"/>
                <a:gd name="T72" fmla="*/ 322 w 652"/>
                <a:gd name="T73" fmla="*/ 667 h 674"/>
                <a:gd name="T74" fmla="*/ 309 w 652"/>
                <a:gd name="T75" fmla="*/ 582 h 674"/>
                <a:gd name="T76" fmla="*/ 349 w 652"/>
                <a:gd name="T77" fmla="*/ 566 h 674"/>
                <a:gd name="T78" fmla="*/ 374 w 652"/>
                <a:gd name="T79" fmla="*/ 547 h 674"/>
                <a:gd name="T80" fmla="*/ 436 w 652"/>
                <a:gd name="T81" fmla="*/ 544 h 674"/>
                <a:gd name="T82" fmla="*/ 464 w 652"/>
                <a:gd name="T83" fmla="*/ 542 h 674"/>
                <a:gd name="T84" fmla="*/ 488 w 652"/>
                <a:gd name="T85" fmla="*/ 559 h 674"/>
                <a:gd name="T86" fmla="*/ 509 w 652"/>
                <a:gd name="T87" fmla="*/ 536 h 674"/>
                <a:gd name="T88" fmla="*/ 536 w 652"/>
                <a:gd name="T89" fmla="*/ 537 h 674"/>
                <a:gd name="T90" fmla="*/ 573 w 652"/>
                <a:gd name="T91" fmla="*/ 495 h 674"/>
                <a:gd name="T92" fmla="*/ 610 w 652"/>
                <a:gd name="T93" fmla="*/ 504 h 674"/>
                <a:gd name="T94" fmla="*/ 638 w 652"/>
                <a:gd name="T95" fmla="*/ 476 h 674"/>
                <a:gd name="T96" fmla="*/ 651 w 652"/>
                <a:gd name="T97" fmla="*/ 447 h 674"/>
                <a:gd name="T98" fmla="*/ 579 w 652"/>
                <a:gd name="T99" fmla="*/ 422 h 674"/>
                <a:gd name="T100" fmla="*/ 550 w 652"/>
                <a:gd name="T101" fmla="*/ 404 h 674"/>
                <a:gd name="T102" fmla="*/ 521 w 652"/>
                <a:gd name="T103" fmla="*/ 383 h 674"/>
                <a:gd name="T104" fmla="*/ 530 w 652"/>
                <a:gd name="T105" fmla="*/ 328 h 674"/>
                <a:gd name="T106" fmla="*/ 525 w 652"/>
                <a:gd name="T107" fmla="*/ 226 h 674"/>
                <a:gd name="T108" fmla="*/ 472 w 652"/>
                <a:gd name="T109" fmla="*/ 228 h 674"/>
                <a:gd name="T110" fmla="*/ 462 w 652"/>
                <a:gd name="T111" fmla="*/ 193 h 674"/>
                <a:gd name="T112" fmla="*/ 473 w 652"/>
                <a:gd name="T113" fmla="*/ 156 h 674"/>
                <a:gd name="T114" fmla="*/ 504 w 652"/>
                <a:gd name="T115" fmla="*/ 154 h 674"/>
                <a:gd name="T116" fmla="*/ 564 w 652"/>
                <a:gd name="T117" fmla="*/ 154 h 674"/>
                <a:gd name="T118" fmla="*/ 574 w 652"/>
                <a:gd name="T119" fmla="*/ 124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2" h="674">
                  <a:moveTo>
                    <a:pt x="574" y="124"/>
                  </a:moveTo>
                  <a:lnTo>
                    <a:pt x="569" y="105"/>
                  </a:lnTo>
                  <a:lnTo>
                    <a:pt x="552" y="99"/>
                  </a:lnTo>
                  <a:lnTo>
                    <a:pt x="525" y="116"/>
                  </a:lnTo>
                  <a:lnTo>
                    <a:pt x="506" y="107"/>
                  </a:lnTo>
                  <a:lnTo>
                    <a:pt x="504" y="83"/>
                  </a:lnTo>
                  <a:lnTo>
                    <a:pt x="496" y="72"/>
                  </a:lnTo>
                  <a:lnTo>
                    <a:pt x="496" y="59"/>
                  </a:lnTo>
                  <a:lnTo>
                    <a:pt x="469" y="54"/>
                  </a:lnTo>
                  <a:lnTo>
                    <a:pt x="462" y="60"/>
                  </a:lnTo>
                  <a:lnTo>
                    <a:pt x="467" y="79"/>
                  </a:lnTo>
                  <a:lnTo>
                    <a:pt x="445" y="88"/>
                  </a:lnTo>
                  <a:lnTo>
                    <a:pt x="440" y="102"/>
                  </a:lnTo>
                  <a:lnTo>
                    <a:pt x="445" y="118"/>
                  </a:lnTo>
                  <a:lnTo>
                    <a:pt x="400" y="171"/>
                  </a:lnTo>
                  <a:lnTo>
                    <a:pt x="407" y="235"/>
                  </a:lnTo>
                  <a:lnTo>
                    <a:pt x="385" y="253"/>
                  </a:lnTo>
                  <a:lnTo>
                    <a:pt x="374" y="241"/>
                  </a:lnTo>
                  <a:lnTo>
                    <a:pt x="329" y="267"/>
                  </a:lnTo>
                  <a:lnTo>
                    <a:pt x="313" y="258"/>
                  </a:lnTo>
                  <a:lnTo>
                    <a:pt x="248" y="134"/>
                  </a:lnTo>
                  <a:lnTo>
                    <a:pt x="223" y="116"/>
                  </a:lnTo>
                  <a:lnTo>
                    <a:pt x="202" y="110"/>
                  </a:lnTo>
                  <a:lnTo>
                    <a:pt x="192" y="94"/>
                  </a:lnTo>
                  <a:lnTo>
                    <a:pt x="204" y="75"/>
                  </a:lnTo>
                  <a:lnTo>
                    <a:pt x="185" y="60"/>
                  </a:lnTo>
                  <a:lnTo>
                    <a:pt x="163" y="79"/>
                  </a:lnTo>
                  <a:lnTo>
                    <a:pt x="140" y="83"/>
                  </a:lnTo>
                  <a:lnTo>
                    <a:pt x="126" y="15"/>
                  </a:lnTo>
                  <a:lnTo>
                    <a:pt x="123" y="0"/>
                  </a:lnTo>
                  <a:lnTo>
                    <a:pt x="99" y="27"/>
                  </a:lnTo>
                  <a:lnTo>
                    <a:pt x="91" y="33"/>
                  </a:lnTo>
                  <a:lnTo>
                    <a:pt x="93" y="75"/>
                  </a:lnTo>
                  <a:lnTo>
                    <a:pt x="88" y="84"/>
                  </a:lnTo>
                  <a:lnTo>
                    <a:pt x="76" y="84"/>
                  </a:lnTo>
                  <a:lnTo>
                    <a:pt x="67" y="75"/>
                  </a:lnTo>
                  <a:lnTo>
                    <a:pt x="56" y="88"/>
                  </a:lnTo>
                  <a:lnTo>
                    <a:pt x="67" y="135"/>
                  </a:lnTo>
                  <a:lnTo>
                    <a:pt x="80" y="135"/>
                  </a:lnTo>
                  <a:lnTo>
                    <a:pt x="91" y="144"/>
                  </a:lnTo>
                  <a:lnTo>
                    <a:pt x="94" y="173"/>
                  </a:lnTo>
                  <a:lnTo>
                    <a:pt x="89" y="275"/>
                  </a:lnTo>
                  <a:lnTo>
                    <a:pt x="19" y="337"/>
                  </a:lnTo>
                  <a:lnTo>
                    <a:pt x="16" y="361"/>
                  </a:lnTo>
                  <a:lnTo>
                    <a:pt x="3" y="373"/>
                  </a:lnTo>
                  <a:lnTo>
                    <a:pt x="0" y="385"/>
                  </a:lnTo>
                  <a:lnTo>
                    <a:pt x="12" y="416"/>
                  </a:lnTo>
                  <a:lnTo>
                    <a:pt x="3" y="438"/>
                  </a:lnTo>
                  <a:lnTo>
                    <a:pt x="8" y="441"/>
                  </a:lnTo>
                  <a:lnTo>
                    <a:pt x="43" y="431"/>
                  </a:lnTo>
                  <a:lnTo>
                    <a:pt x="93" y="428"/>
                  </a:lnTo>
                  <a:lnTo>
                    <a:pt x="88" y="448"/>
                  </a:lnTo>
                  <a:lnTo>
                    <a:pt x="96" y="467"/>
                  </a:lnTo>
                  <a:lnTo>
                    <a:pt x="99" y="494"/>
                  </a:lnTo>
                  <a:lnTo>
                    <a:pt x="106" y="504"/>
                  </a:lnTo>
                  <a:lnTo>
                    <a:pt x="135" y="506"/>
                  </a:lnTo>
                  <a:lnTo>
                    <a:pt x="149" y="515"/>
                  </a:lnTo>
                  <a:lnTo>
                    <a:pt x="134" y="533"/>
                  </a:lnTo>
                  <a:lnTo>
                    <a:pt x="132" y="556"/>
                  </a:lnTo>
                  <a:lnTo>
                    <a:pt x="120" y="581"/>
                  </a:lnTo>
                  <a:lnTo>
                    <a:pt x="128" y="590"/>
                  </a:lnTo>
                  <a:lnTo>
                    <a:pt x="147" y="592"/>
                  </a:lnTo>
                  <a:lnTo>
                    <a:pt x="178" y="604"/>
                  </a:lnTo>
                  <a:lnTo>
                    <a:pt x="174" y="615"/>
                  </a:lnTo>
                  <a:lnTo>
                    <a:pt x="195" y="646"/>
                  </a:lnTo>
                  <a:lnTo>
                    <a:pt x="224" y="646"/>
                  </a:lnTo>
                  <a:lnTo>
                    <a:pt x="261" y="625"/>
                  </a:lnTo>
                  <a:lnTo>
                    <a:pt x="273" y="631"/>
                  </a:lnTo>
                  <a:lnTo>
                    <a:pt x="273" y="644"/>
                  </a:lnTo>
                  <a:lnTo>
                    <a:pt x="277" y="662"/>
                  </a:lnTo>
                  <a:lnTo>
                    <a:pt x="287" y="672"/>
                  </a:lnTo>
                  <a:lnTo>
                    <a:pt x="307" y="669"/>
                  </a:lnTo>
                  <a:lnTo>
                    <a:pt x="314" y="673"/>
                  </a:lnTo>
                  <a:lnTo>
                    <a:pt x="322" y="667"/>
                  </a:lnTo>
                  <a:lnTo>
                    <a:pt x="322" y="638"/>
                  </a:lnTo>
                  <a:lnTo>
                    <a:pt x="309" y="582"/>
                  </a:lnTo>
                  <a:lnTo>
                    <a:pt x="319" y="566"/>
                  </a:lnTo>
                  <a:lnTo>
                    <a:pt x="349" y="566"/>
                  </a:lnTo>
                  <a:lnTo>
                    <a:pt x="357" y="566"/>
                  </a:lnTo>
                  <a:lnTo>
                    <a:pt x="374" y="547"/>
                  </a:lnTo>
                  <a:lnTo>
                    <a:pt x="418" y="561"/>
                  </a:lnTo>
                  <a:lnTo>
                    <a:pt x="436" y="544"/>
                  </a:lnTo>
                  <a:lnTo>
                    <a:pt x="445" y="554"/>
                  </a:lnTo>
                  <a:lnTo>
                    <a:pt x="464" y="542"/>
                  </a:lnTo>
                  <a:lnTo>
                    <a:pt x="481" y="559"/>
                  </a:lnTo>
                  <a:lnTo>
                    <a:pt x="488" y="559"/>
                  </a:lnTo>
                  <a:lnTo>
                    <a:pt x="494" y="550"/>
                  </a:lnTo>
                  <a:lnTo>
                    <a:pt x="509" y="536"/>
                  </a:lnTo>
                  <a:lnTo>
                    <a:pt x="515" y="540"/>
                  </a:lnTo>
                  <a:lnTo>
                    <a:pt x="536" y="537"/>
                  </a:lnTo>
                  <a:lnTo>
                    <a:pt x="557" y="520"/>
                  </a:lnTo>
                  <a:lnTo>
                    <a:pt x="573" y="495"/>
                  </a:lnTo>
                  <a:lnTo>
                    <a:pt x="597" y="491"/>
                  </a:lnTo>
                  <a:lnTo>
                    <a:pt x="610" y="504"/>
                  </a:lnTo>
                  <a:lnTo>
                    <a:pt x="619" y="477"/>
                  </a:lnTo>
                  <a:lnTo>
                    <a:pt x="638" y="476"/>
                  </a:lnTo>
                  <a:lnTo>
                    <a:pt x="645" y="470"/>
                  </a:lnTo>
                  <a:lnTo>
                    <a:pt x="651" y="447"/>
                  </a:lnTo>
                  <a:lnTo>
                    <a:pt x="643" y="434"/>
                  </a:lnTo>
                  <a:lnTo>
                    <a:pt x="579" y="422"/>
                  </a:lnTo>
                  <a:lnTo>
                    <a:pt x="569" y="404"/>
                  </a:lnTo>
                  <a:lnTo>
                    <a:pt x="550" y="404"/>
                  </a:lnTo>
                  <a:lnTo>
                    <a:pt x="534" y="404"/>
                  </a:lnTo>
                  <a:lnTo>
                    <a:pt x="521" y="383"/>
                  </a:lnTo>
                  <a:lnTo>
                    <a:pt x="523" y="373"/>
                  </a:lnTo>
                  <a:lnTo>
                    <a:pt x="530" y="328"/>
                  </a:lnTo>
                  <a:lnTo>
                    <a:pt x="506" y="304"/>
                  </a:lnTo>
                  <a:lnTo>
                    <a:pt x="525" y="226"/>
                  </a:lnTo>
                  <a:lnTo>
                    <a:pt x="512" y="216"/>
                  </a:lnTo>
                  <a:lnTo>
                    <a:pt x="472" y="228"/>
                  </a:lnTo>
                  <a:lnTo>
                    <a:pt x="462" y="212"/>
                  </a:lnTo>
                  <a:lnTo>
                    <a:pt x="462" y="193"/>
                  </a:lnTo>
                  <a:lnTo>
                    <a:pt x="453" y="185"/>
                  </a:lnTo>
                  <a:lnTo>
                    <a:pt x="473" y="156"/>
                  </a:lnTo>
                  <a:lnTo>
                    <a:pt x="496" y="164"/>
                  </a:lnTo>
                  <a:lnTo>
                    <a:pt x="504" y="154"/>
                  </a:lnTo>
                  <a:lnTo>
                    <a:pt x="545" y="160"/>
                  </a:lnTo>
                  <a:lnTo>
                    <a:pt x="564" y="154"/>
                  </a:lnTo>
                  <a:lnTo>
                    <a:pt x="574" y="124"/>
                  </a:lnTo>
                  <a:lnTo>
                    <a:pt x="574" y="124"/>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8" name="青海">
              <a:hlinkClick r:id="" action="ppaction://macro?name=Slide1.青海_click" highlightClick="1"/>
              <a:hlinkHover r:id="" action="ppaction://noaction" highlightClick="1"/>
            </p:cNvPr>
            <p:cNvSpPr>
              <a:spLocks noChangeAspect="1"/>
            </p:cNvSpPr>
            <p:nvPr/>
          </p:nvSpPr>
          <p:spPr bwMode="auto">
            <a:xfrm rot="180000">
              <a:off x="2398164" y="2900955"/>
              <a:ext cx="1924452" cy="1445420"/>
            </a:xfrm>
            <a:custGeom>
              <a:avLst/>
              <a:gdLst>
                <a:gd name="T0" fmla="*/ 74 w 902"/>
                <a:gd name="T1" fmla="*/ 239 h 645"/>
                <a:gd name="T2" fmla="*/ 117 w 902"/>
                <a:gd name="T3" fmla="*/ 214 h 645"/>
                <a:gd name="T4" fmla="*/ 98 w 902"/>
                <a:gd name="T5" fmla="*/ 198 h 645"/>
                <a:gd name="T6" fmla="*/ 126 w 902"/>
                <a:gd name="T7" fmla="*/ 175 h 645"/>
                <a:gd name="T8" fmla="*/ 92 w 902"/>
                <a:gd name="T9" fmla="*/ 105 h 645"/>
                <a:gd name="T10" fmla="*/ 113 w 902"/>
                <a:gd name="T11" fmla="*/ 41 h 645"/>
                <a:gd name="T12" fmla="*/ 295 w 902"/>
                <a:gd name="T13" fmla="*/ 0 h 645"/>
                <a:gd name="T14" fmla="*/ 406 w 902"/>
                <a:gd name="T15" fmla="*/ 22 h 645"/>
                <a:gd name="T16" fmla="*/ 469 w 902"/>
                <a:gd name="T17" fmla="*/ 60 h 645"/>
                <a:gd name="T18" fmla="*/ 529 w 902"/>
                <a:gd name="T19" fmla="*/ 37 h 645"/>
                <a:gd name="T20" fmla="*/ 609 w 902"/>
                <a:gd name="T21" fmla="*/ 27 h 645"/>
                <a:gd name="T22" fmla="*/ 708 w 902"/>
                <a:gd name="T23" fmla="*/ 55 h 645"/>
                <a:gd name="T24" fmla="*/ 772 w 902"/>
                <a:gd name="T25" fmla="*/ 127 h 645"/>
                <a:gd name="T26" fmla="*/ 828 w 902"/>
                <a:gd name="T27" fmla="*/ 148 h 645"/>
                <a:gd name="T28" fmla="*/ 884 w 902"/>
                <a:gd name="T29" fmla="*/ 248 h 645"/>
                <a:gd name="T30" fmla="*/ 895 w 902"/>
                <a:gd name="T31" fmla="*/ 317 h 645"/>
                <a:gd name="T32" fmla="*/ 865 w 902"/>
                <a:gd name="T33" fmla="*/ 365 h 645"/>
                <a:gd name="T34" fmla="*/ 832 w 902"/>
                <a:gd name="T35" fmla="*/ 397 h 645"/>
                <a:gd name="T36" fmla="*/ 816 w 902"/>
                <a:gd name="T37" fmla="*/ 442 h 645"/>
                <a:gd name="T38" fmla="*/ 778 w 902"/>
                <a:gd name="T39" fmla="*/ 418 h 645"/>
                <a:gd name="T40" fmla="*/ 780 w 902"/>
                <a:gd name="T41" fmla="*/ 454 h 645"/>
                <a:gd name="T42" fmla="*/ 837 w 902"/>
                <a:gd name="T43" fmla="*/ 485 h 645"/>
                <a:gd name="T44" fmla="*/ 867 w 902"/>
                <a:gd name="T45" fmla="*/ 499 h 645"/>
                <a:gd name="T46" fmla="*/ 856 w 902"/>
                <a:gd name="T47" fmla="*/ 527 h 645"/>
                <a:gd name="T48" fmla="*/ 816 w 902"/>
                <a:gd name="T49" fmla="*/ 537 h 645"/>
                <a:gd name="T50" fmla="*/ 776 w 902"/>
                <a:gd name="T51" fmla="*/ 529 h 645"/>
                <a:gd name="T52" fmla="*/ 767 w 902"/>
                <a:gd name="T53" fmla="*/ 566 h 645"/>
                <a:gd name="T54" fmla="*/ 701 w 902"/>
                <a:gd name="T55" fmla="*/ 535 h 645"/>
                <a:gd name="T56" fmla="*/ 661 w 902"/>
                <a:gd name="T57" fmla="*/ 525 h 645"/>
                <a:gd name="T58" fmla="*/ 536 w 902"/>
                <a:gd name="T59" fmla="*/ 522 h 645"/>
                <a:gd name="T60" fmla="*/ 522 w 902"/>
                <a:gd name="T61" fmla="*/ 553 h 645"/>
                <a:gd name="T62" fmla="*/ 509 w 902"/>
                <a:gd name="T63" fmla="*/ 586 h 645"/>
                <a:gd name="T64" fmla="*/ 391 w 902"/>
                <a:gd name="T65" fmla="*/ 629 h 645"/>
                <a:gd name="T66" fmla="*/ 339 w 902"/>
                <a:gd name="T67" fmla="*/ 564 h 645"/>
                <a:gd name="T68" fmla="*/ 194 w 902"/>
                <a:gd name="T69" fmla="*/ 541 h 645"/>
                <a:gd name="T70" fmla="*/ 138 w 902"/>
                <a:gd name="T71" fmla="*/ 508 h 645"/>
                <a:gd name="T72" fmla="*/ 2 w 902"/>
                <a:gd name="T73" fmla="*/ 382 h 645"/>
                <a:gd name="T74" fmla="*/ 24 w 902"/>
                <a:gd name="T75" fmla="*/ 341 h 645"/>
                <a:gd name="T76" fmla="*/ 40 w 902"/>
                <a:gd name="T77" fmla="*/ 267 h 645"/>
                <a:gd name="T78" fmla="*/ 45 w 902"/>
                <a:gd name="T79" fmla="*/ 22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2" h="645">
                  <a:moveTo>
                    <a:pt x="45" y="228"/>
                  </a:moveTo>
                  <a:lnTo>
                    <a:pt x="74" y="239"/>
                  </a:lnTo>
                  <a:lnTo>
                    <a:pt x="125" y="223"/>
                  </a:lnTo>
                  <a:lnTo>
                    <a:pt x="117" y="214"/>
                  </a:lnTo>
                  <a:lnTo>
                    <a:pt x="105" y="214"/>
                  </a:lnTo>
                  <a:lnTo>
                    <a:pt x="98" y="198"/>
                  </a:lnTo>
                  <a:lnTo>
                    <a:pt x="103" y="185"/>
                  </a:lnTo>
                  <a:lnTo>
                    <a:pt x="126" y="175"/>
                  </a:lnTo>
                  <a:lnTo>
                    <a:pt x="144" y="148"/>
                  </a:lnTo>
                  <a:lnTo>
                    <a:pt x="92" y="105"/>
                  </a:lnTo>
                  <a:lnTo>
                    <a:pt x="89" y="60"/>
                  </a:lnTo>
                  <a:lnTo>
                    <a:pt x="113" y="41"/>
                  </a:lnTo>
                  <a:lnTo>
                    <a:pt x="283" y="9"/>
                  </a:lnTo>
                  <a:lnTo>
                    <a:pt x="295" y="0"/>
                  </a:lnTo>
                  <a:lnTo>
                    <a:pt x="320" y="2"/>
                  </a:lnTo>
                  <a:lnTo>
                    <a:pt x="406" y="22"/>
                  </a:lnTo>
                  <a:lnTo>
                    <a:pt x="430" y="38"/>
                  </a:lnTo>
                  <a:lnTo>
                    <a:pt x="469" y="60"/>
                  </a:lnTo>
                  <a:lnTo>
                    <a:pt x="492" y="59"/>
                  </a:lnTo>
                  <a:lnTo>
                    <a:pt x="529" y="37"/>
                  </a:lnTo>
                  <a:lnTo>
                    <a:pt x="577" y="43"/>
                  </a:lnTo>
                  <a:lnTo>
                    <a:pt x="609" y="27"/>
                  </a:lnTo>
                  <a:lnTo>
                    <a:pt x="674" y="68"/>
                  </a:lnTo>
                  <a:lnTo>
                    <a:pt x="708" y="55"/>
                  </a:lnTo>
                  <a:lnTo>
                    <a:pt x="727" y="99"/>
                  </a:lnTo>
                  <a:lnTo>
                    <a:pt x="772" y="127"/>
                  </a:lnTo>
                  <a:lnTo>
                    <a:pt x="804" y="156"/>
                  </a:lnTo>
                  <a:lnTo>
                    <a:pt x="828" y="148"/>
                  </a:lnTo>
                  <a:lnTo>
                    <a:pt x="875" y="208"/>
                  </a:lnTo>
                  <a:lnTo>
                    <a:pt x="884" y="248"/>
                  </a:lnTo>
                  <a:lnTo>
                    <a:pt x="901" y="271"/>
                  </a:lnTo>
                  <a:lnTo>
                    <a:pt x="895" y="317"/>
                  </a:lnTo>
                  <a:lnTo>
                    <a:pt x="858" y="346"/>
                  </a:lnTo>
                  <a:lnTo>
                    <a:pt x="865" y="365"/>
                  </a:lnTo>
                  <a:lnTo>
                    <a:pt x="851" y="379"/>
                  </a:lnTo>
                  <a:lnTo>
                    <a:pt x="832" y="397"/>
                  </a:lnTo>
                  <a:lnTo>
                    <a:pt x="832" y="428"/>
                  </a:lnTo>
                  <a:lnTo>
                    <a:pt x="816" y="442"/>
                  </a:lnTo>
                  <a:lnTo>
                    <a:pt x="796" y="435"/>
                  </a:lnTo>
                  <a:lnTo>
                    <a:pt x="778" y="418"/>
                  </a:lnTo>
                  <a:lnTo>
                    <a:pt x="769" y="437"/>
                  </a:lnTo>
                  <a:lnTo>
                    <a:pt x="780" y="454"/>
                  </a:lnTo>
                  <a:lnTo>
                    <a:pt x="810" y="456"/>
                  </a:lnTo>
                  <a:lnTo>
                    <a:pt x="837" y="485"/>
                  </a:lnTo>
                  <a:lnTo>
                    <a:pt x="855" y="485"/>
                  </a:lnTo>
                  <a:lnTo>
                    <a:pt x="867" y="499"/>
                  </a:lnTo>
                  <a:lnTo>
                    <a:pt x="856" y="525"/>
                  </a:lnTo>
                  <a:lnTo>
                    <a:pt x="856" y="527"/>
                  </a:lnTo>
                  <a:lnTo>
                    <a:pt x="832" y="524"/>
                  </a:lnTo>
                  <a:lnTo>
                    <a:pt x="816" y="537"/>
                  </a:lnTo>
                  <a:lnTo>
                    <a:pt x="804" y="518"/>
                  </a:lnTo>
                  <a:lnTo>
                    <a:pt x="776" y="529"/>
                  </a:lnTo>
                  <a:lnTo>
                    <a:pt x="767" y="543"/>
                  </a:lnTo>
                  <a:lnTo>
                    <a:pt x="767" y="566"/>
                  </a:lnTo>
                  <a:lnTo>
                    <a:pt x="738" y="572"/>
                  </a:lnTo>
                  <a:lnTo>
                    <a:pt x="701" y="535"/>
                  </a:lnTo>
                  <a:lnTo>
                    <a:pt x="690" y="517"/>
                  </a:lnTo>
                  <a:lnTo>
                    <a:pt x="661" y="525"/>
                  </a:lnTo>
                  <a:lnTo>
                    <a:pt x="611" y="511"/>
                  </a:lnTo>
                  <a:lnTo>
                    <a:pt x="536" y="522"/>
                  </a:lnTo>
                  <a:lnTo>
                    <a:pt x="529" y="529"/>
                  </a:lnTo>
                  <a:lnTo>
                    <a:pt x="522" y="553"/>
                  </a:lnTo>
                  <a:lnTo>
                    <a:pt x="507" y="563"/>
                  </a:lnTo>
                  <a:lnTo>
                    <a:pt x="509" y="586"/>
                  </a:lnTo>
                  <a:lnTo>
                    <a:pt x="464" y="644"/>
                  </a:lnTo>
                  <a:lnTo>
                    <a:pt x="391" y="629"/>
                  </a:lnTo>
                  <a:lnTo>
                    <a:pt x="386" y="601"/>
                  </a:lnTo>
                  <a:lnTo>
                    <a:pt x="339" y="564"/>
                  </a:lnTo>
                  <a:lnTo>
                    <a:pt x="237" y="548"/>
                  </a:lnTo>
                  <a:lnTo>
                    <a:pt x="194" y="541"/>
                  </a:lnTo>
                  <a:lnTo>
                    <a:pt x="176" y="538"/>
                  </a:lnTo>
                  <a:lnTo>
                    <a:pt x="138" y="508"/>
                  </a:lnTo>
                  <a:lnTo>
                    <a:pt x="58" y="489"/>
                  </a:lnTo>
                  <a:lnTo>
                    <a:pt x="2" y="382"/>
                  </a:lnTo>
                  <a:lnTo>
                    <a:pt x="0" y="352"/>
                  </a:lnTo>
                  <a:lnTo>
                    <a:pt x="24" y="341"/>
                  </a:lnTo>
                  <a:lnTo>
                    <a:pt x="24" y="308"/>
                  </a:lnTo>
                  <a:lnTo>
                    <a:pt x="40" y="267"/>
                  </a:lnTo>
                  <a:lnTo>
                    <a:pt x="21" y="248"/>
                  </a:lnTo>
                  <a:lnTo>
                    <a:pt x="45" y="228"/>
                  </a:lnTo>
                  <a:lnTo>
                    <a:pt x="45" y="228"/>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9" name="四川">
              <a:hlinkClick r:id="" action="ppaction://macro?name=Slide1.四川_click" highlightClick="1"/>
              <a:hlinkHover r:id="" action="ppaction://noaction" highlightClick="1"/>
            </p:cNvPr>
            <p:cNvSpPr>
              <a:spLocks noChangeAspect="1"/>
            </p:cNvSpPr>
            <p:nvPr/>
          </p:nvSpPr>
          <p:spPr bwMode="auto">
            <a:xfrm rot="180000">
              <a:off x="3454785" y="3926833"/>
              <a:ext cx="1665010" cy="1482387"/>
            </a:xfrm>
            <a:custGeom>
              <a:avLst/>
              <a:gdLst>
                <a:gd name="T0" fmla="*/ 40 w 92"/>
                <a:gd name="T1" fmla="*/ 6 h 76"/>
                <a:gd name="T2" fmla="*/ 39 w 92"/>
                <a:gd name="T3" fmla="*/ 2 h 76"/>
                <a:gd name="T4" fmla="*/ 46 w 92"/>
                <a:gd name="T5" fmla="*/ 0 h 76"/>
                <a:gd name="T6" fmla="*/ 47 w 92"/>
                <a:gd name="T7" fmla="*/ 4 h 76"/>
                <a:gd name="T8" fmla="*/ 53 w 92"/>
                <a:gd name="T9" fmla="*/ 9 h 76"/>
                <a:gd name="T10" fmla="*/ 56 w 92"/>
                <a:gd name="T11" fmla="*/ 9 h 76"/>
                <a:gd name="T12" fmla="*/ 59 w 92"/>
                <a:gd name="T13" fmla="*/ 14 h 76"/>
                <a:gd name="T14" fmla="*/ 65 w 92"/>
                <a:gd name="T15" fmla="*/ 14 h 76"/>
                <a:gd name="T16" fmla="*/ 68 w 92"/>
                <a:gd name="T17" fmla="*/ 11 h 76"/>
                <a:gd name="T18" fmla="*/ 70 w 92"/>
                <a:gd name="T19" fmla="*/ 14 h 76"/>
                <a:gd name="T20" fmla="*/ 77 w 92"/>
                <a:gd name="T21" fmla="*/ 13 h 76"/>
                <a:gd name="T22" fmla="*/ 79 w 92"/>
                <a:gd name="T23" fmla="*/ 15 h 76"/>
                <a:gd name="T24" fmla="*/ 86 w 92"/>
                <a:gd name="T25" fmla="*/ 18 h 76"/>
                <a:gd name="T26" fmla="*/ 92 w 92"/>
                <a:gd name="T27" fmla="*/ 19 h 76"/>
                <a:gd name="T28" fmla="*/ 91 w 92"/>
                <a:gd name="T29" fmla="*/ 19 h 76"/>
                <a:gd name="T30" fmla="*/ 90 w 92"/>
                <a:gd name="T31" fmla="*/ 22 h 76"/>
                <a:gd name="T32" fmla="*/ 88 w 92"/>
                <a:gd name="T33" fmla="*/ 26 h 76"/>
                <a:gd name="T34" fmla="*/ 85 w 92"/>
                <a:gd name="T35" fmla="*/ 29 h 76"/>
                <a:gd name="T36" fmla="*/ 83 w 92"/>
                <a:gd name="T37" fmla="*/ 31 h 76"/>
                <a:gd name="T38" fmla="*/ 80 w 92"/>
                <a:gd name="T39" fmla="*/ 35 h 76"/>
                <a:gd name="T40" fmla="*/ 76 w 92"/>
                <a:gd name="T41" fmla="*/ 36 h 76"/>
                <a:gd name="T42" fmla="*/ 72 w 92"/>
                <a:gd name="T43" fmla="*/ 35 h 76"/>
                <a:gd name="T44" fmla="*/ 67 w 92"/>
                <a:gd name="T45" fmla="*/ 34 h 76"/>
                <a:gd name="T46" fmla="*/ 67 w 92"/>
                <a:gd name="T47" fmla="*/ 38 h 76"/>
                <a:gd name="T48" fmla="*/ 66 w 92"/>
                <a:gd name="T49" fmla="*/ 40 h 76"/>
                <a:gd name="T50" fmla="*/ 67 w 92"/>
                <a:gd name="T51" fmla="*/ 44 h 76"/>
                <a:gd name="T52" fmla="*/ 71 w 92"/>
                <a:gd name="T53" fmla="*/ 47 h 76"/>
                <a:gd name="T54" fmla="*/ 70 w 92"/>
                <a:gd name="T55" fmla="*/ 50 h 76"/>
                <a:gd name="T56" fmla="*/ 68 w 92"/>
                <a:gd name="T57" fmla="*/ 54 h 76"/>
                <a:gd name="T58" fmla="*/ 74 w 92"/>
                <a:gd name="T59" fmla="*/ 59 h 76"/>
                <a:gd name="T60" fmla="*/ 65 w 92"/>
                <a:gd name="T61" fmla="*/ 60 h 76"/>
                <a:gd name="T62" fmla="*/ 63 w 92"/>
                <a:gd name="T63" fmla="*/ 57 h 76"/>
                <a:gd name="T64" fmla="*/ 57 w 92"/>
                <a:gd name="T65" fmla="*/ 58 h 76"/>
                <a:gd name="T66" fmla="*/ 56 w 92"/>
                <a:gd name="T67" fmla="*/ 54 h 76"/>
                <a:gd name="T68" fmla="*/ 53 w 92"/>
                <a:gd name="T69" fmla="*/ 52 h 76"/>
                <a:gd name="T70" fmla="*/ 53 w 92"/>
                <a:gd name="T71" fmla="*/ 55 h 76"/>
                <a:gd name="T72" fmla="*/ 49 w 92"/>
                <a:gd name="T73" fmla="*/ 57 h 76"/>
                <a:gd name="T74" fmla="*/ 45 w 92"/>
                <a:gd name="T75" fmla="*/ 65 h 76"/>
                <a:gd name="T76" fmla="*/ 43 w 92"/>
                <a:gd name="T77" fmla="*/ 74 h 76"/>
                <a:gd name="T78" fmla="*/ 36 w 92"/>
                <a:gd name="T79" fmla="*/ 76 h 76"/>
                <a:gd name="T80" fmla="*/ 27 w 92"/>
                <a:gd name="T81" fmla="*/ 61 h 76"/>
                <a:gd name="T82" fmla="*/ 21 w 92"/>
                <a:gd name="T83" fmla="*/ 58 h 76"/>
                <a:gd name="T84" fmla="*/ 22 w 92"/>
                <a:gd name="T85" fmla="*/ 54 h 76"/>
                <a:gd name="T86" fmla="*/ 17 w 92"/>
                <a:gd name="T87" fmla="*/ 55 h 76"/>
                <a:gd name="T88" fmla="*/ 13 w 92"/>
                <a:gd name="T89" fmla="*/ 47 h 76"/>
                <a:gd name="T90" fmla="*/ 12 w 92"/>
                <a:gd name="T91" fmla="*/ 33 h 76"/>
                <a:gd name="T92" fmla="*/ 11 w 92"/>
                <a:gd name="T93" fmla="*/ 26 h 76"/>
                <a:gd name="T94" fmla="*/ 0 w 92"/>
                <a:gd name="T95" fmla="*/ 12 h 76"/>
                <a:gd name="T96" fmla="*/ 2 w 92"/>
                <a:gd name="T97" fmla="*/ 9 h 76"/>
                <a:gd name="T98" fmla="*/ 16 w 92"/>
                <a:gd name="T99" fmla="*/ 9 h 76"/>
                <a:gd name="T100" fmla="*/ 21 w 92"/>
                <a:gd name="T101" fmla="*/ 10 h 76"/>
                <a:gd name="T102" fmla="*/ 29 w 92"/>
                <a:gd name="T103" fmla="*/ 14 h 76"/>
                <a:gd name="T104" fmla="*/ 30 w 92"/>
                <a:gd name="T105" fmla="*/ 10 h 76"/>
                <a:gd name="T106" fmla="*/ 35 w 92"/>
                <a:gd name="T107" fmla="*/ 11 h 76"/>
                <a:gd name="T108" fmla="*/ 39 w 92"/>
                <a:gd name="T109" fmla="*/ 10 h 76"/>
                <a:gd name="T110" fmla="*/ 39 w 92"/>
                <a:gd name="T111" fmla="*/ 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 h="76">
                  <a:moveTo>
                    <a:pt x="39" y="9"/>
                  </a:moveTo>
                  <a:lnTo>
                    <a:pt x="40" y="6"/>
                  </a:lnTo>
                  <a:lnTo>
                    <a:pt x="39" y="5"/>
                  </a:lnTo>
                  <a:lnTo>
                    <a:pt x="39" y="2"/>
                  </a:lnTo>
                  <a:lnTo>
                    <a:pt x="44" y="0"/>
                  </a:lnTo>
                  <a:lnTo>
                    <a:pt x="46" y="0"/>
                  </a:lnTo>
                  <a:lnTo>
                    <a:pt x="46" y="2"/>
                  </a:lnTo>
                  <a:lnTo>
                    <a:pt x="47" y="4"/>
                  </a:lnTo>
                  <a:lnTo>
                    <a:pt x="49" y="6"/>
                  </a:lnTo>
                  <a:lnTo>
                    <a:pt x="53" y="9"/>
                  </a:lnTo>
                  <a:lnTo>
                    <a:pt x="55" y="8"/>
                  </a:lnTo>
                  <a:lnTo>
                    <a:pt x="56" y="9"/>
                  </a:lnTo>
                  <a:lnTo>
                    <a:pt x="56" y="13"/>
                  </a:lnTo>
                  <a:lnTo>
                    <a:pt x="59" y="14"/>
                  </a:lnTo>
                  <a:lnTo>
                    <a:pt x="64" y="15"/>
                  </a:lnTo>
                  <a:lnTo>
                    <a:pt x="65" y="14"/>
                  </a:lnTo>
                  <a:lnTo>
                    <a:pt x="65" y="12"/>
                  </a:lnTo>
                  <a:lnTo>
                    <a:pt x="68" y="11"/>
                  </a:lnTo>
                  <a:lnTo>
                    <a:pt x="70" y="12"/>
                  </a:lnTo>
                  <a:lnTo>
                    <a:pt x="70" y="14"/>
                  </a:lnTo>
                  <a:lnTo>
                    <a:pt x="72" y="14"/>
                  </a:lnTo>
                  <a:lnTo>
                    <a:pt x="77" y="13"/>
                  </a:lnTo>
                  <a:lnTo>
                    <a:pt x="78" y="13"/>
                  </a:lnTo>
                  <a:lnTo>
                    <a:pt x="79" y="15"/>
                  </a:lnTo>
                  <a:lnTo>
                    <a:pt x="81" y="15"/>
                  </a:lnTo>
                  <a:lnTo>
                    <a:pt x="86" y="18"/>
                  </a:lnTo>
                  <a:lnTo>
                    <a:pt x="89" y="17"/>
                  </a:lnTo>
                  <a:lnTo>
                    <a:pt x="92" y="19"/>
                  </a:lnTo>
                  <a:lnTo>
                    <a:pt x="90" y="19"/>
                  </a:lnTo>
                  <a:lnTo>
                    <a:pt x="91" y="19"/>
                  </a:lnTo>
                  <a:lnTo>
                    <a:pt x="90" y="20"/>
                  </a:lnTo>
                  <a:lnTo>
                    <a:pt x="90" y="22"/>
                  </a:lnTo>
                  <a:lnTo>
                    <a:pt x="89" y="24"/>
                  </a:lnTo>
                  <a:lnTo>
                    <a:pt x="88" y="26"/>
                  </a:lnTo>
                  <a:lnTo>
                    <a:pt x="88" y="28"/>
                  </a:lnTo>
                  <a:lnTo>
                    <a:pt x="85" y="29"/>
                  </a:lnTo>
                  <a:lnTo>
                    <a:pt x="84" y="30"/>
                  </a:lnTo>
                  <a:lnTo>
                    <a:pt x="83" y="31"/>
                  </a:lnTo>
                  <a:lnTo>
                    <a:pt x="82" y="33"/>
                  </a:lnTo>
                  <a:lnTo>
                    <a:pt x="80" y="35"/>
                  </a:lnTo>
                  <a:lnTo>
                    <a:pt x="79" y="36"/>
                  </a:lnTo>
                  <a:lnTo>
                    <a:pt x="76" y="36"/>
                  </a:lnTo>
                  <a:lnTo>
                    <a:pt x="74" y="34"/>
                  </a:lnTo>
                  <a:lnTo>
                    <a:pt x="72" y="35"/>
                  </a:lnTo>
                  <a:lnTo>
                    <a:pt x="70" y="33"/>
                  </a:lnTo>
                  <a:lnTo>
                    <a:pt x="67" y="34"/>
                  </a:lnTo>
                  <a:lnTo>
                    <a:pt x="67" y="36"/>
                  </a:lnTo>
                  <a:lnTo>
                    <a:pt x="67" y="38"/>
                  </a:lnTo>
                  <a:lnTo>
                    <a:pt x="67" y="39"/>
                  </a:lnTo>
                  <a:lnTo>
                    <a:pt x="66" y="40"/>
                  </a:lnTo>
                  <a:lnTo>
                    <a:pt x="64" y="42"/>
                  </a:lnTo>
                  <a:lnTo>
                    <a:pt x="67" y="44"/>
                  </a:lnTo>
                  <a:lnTo>
                    <a:pt x="70" y="47"/>
                  </a:lnTo>
                  <a:lnTo>
                    <a:pt x="71" y="47"/>
                  </a:lnTo>
                  <a:lnTo>
                    <a:pt x="71" y="49"/>
                  </a:lnTo>
                  <a:lnTo>
                    <a:pt x="70" y="50"/>
                  </a:lnTo>
                  <a:lnTo>
                    <a:pt x="68" y="53"/>
                  </a:lnTo>
                  <a:lnTo>
                    <a:pt x="68" y="54"/>
                  </a:lnTo>
                  <a:lnTo>
                    <a:pt x="73" y="57"/>
                  </a:lnTo>
                  <a:lnTo>
                    <a:pt x="74" y="59"/>
                  </a:lnTo>
                  <a:lnTo>
                    <a:pt x="70" y="60"/>
                  </a:lnTo>
                  <a:lnTo>
                    <a:pt x="65" y="60"/>
                  </a:lnTo>
                  <a:lnTo>
                    <a:pt x="65" y="57"/>
                  </a:lnTo>
                  <a:lnTo>
                    <a:pt x="63" y="57"/>
                  </a:lnTo>
                  <a:lnTo>
                    <a:pt x="59" y="59"/>
                  </a:lnTo>
                  <a:lnTo>
                    <a:pt x="57" y="58"/>
                  </a:lnTo>
                  <a:lnTo>
                    <a:pt x="57" y="55"/>
                  </a:lnTo>
                  <a:lnTo>
                    <a:pt x="56" y="54"/>
                  </a:lnTo>
                  <a:lnTo>
                    <a:pt x="56" y="52"/>
                  </a:lnTo>
                  <a:lnTo>
                    <a:pt x="53" y="52"/>
                  </a:lnTo>
                  <a:lnTo>
                    <a:pt x="52" y="52"/>
                  </a:lnTo>
                  <a:lnTo>
                    <a:pt x="53" y="55"/>
                  </a:lnTo>
                  <a:lnTo>
                    <a:pt x="50" y="56"/>
                  </a:lnTo>
                  <a:lnTo>
                    <a:pt x="49" y="57"/>
                  </a:lnTo>
                  <a:lnTo>
                    <a:pt x="50" y="59"/>
                  </a:lnTo>
                  <a:lnTo>
                    <a:pt x="45" y="65"/>
                  </a:lnTo>
                  <a:lnTo>
                    <a:pt x="46" y="72"/>
                  </a:lnTo>
                  <a:lnTo>
                    <a:pt x="43" y="74"/>
                  </a:lnTo>
                  <a:lnTo>
                    <a:pt x="42" y="73"/>
                  </a:lnTo>
                  <a:lnTo>
                    <a:pt x="36" y="76"/>
                  </a:lnTo>
                  <a:lnTo>
                    <a:pt x="35" y="75"/>
                  </a:lnTo>
                  <a:lnTo>
                    <a:pt x="27" y="61"/>
                  </a:lnTo>
                  <a:lnTo>
                    <a:pt x="24" y="59"/>
                  </a:lnTo>
                  <a:lnTo>
                    <a:pt x="21" y="58"/>
                  </a:lnTo>
                  <a:lnTo>
                    <a:pt x="20" y="56"/>
                  </a:lnTo>
                  <a:lnTo>
                    <a:pt x="22" y="54"/>
                  </a:lnTo>
                  <a:lnTo>
                    <a:pt x="19" y="52"/>
                  </a:lnTo>
                  <a:lnTo>
                    <a:pt x="17" y="55"/>
                  </a:lnTo>
                  <a:lnTo>
                    <a:pt x="14" y="55"/>
                  </a:lnTo>
                  <a:lnTo>
                    <a:pt x="13" y="47"/>
                  </a:lnTo>
                  <a:lnTo>
                    <a:pt x="12" y="46"/>
                  </a:lnTo>
                  <a:lnTo>
                    <a:pt x="12" y="33"/>
                  </a:lnTo>
                  <a:lnTo>
                    <a:pt x="9" y="27"/>
                  </a:lnTo>
                  <a:lnTo>
                    <a:pt x="11" y="26"/>
                  </a:lnTo>
                  <a:lnTo>
                    <a:pt x="6" y="17"/>
                  </a:lnTo>
                  <a:lnTo>
                    <a:pt x="0" y="12"/>
                  </a:lnTo>
                  <a:lnTo>
                    <a:pt x="1" y="10"/>
                  </a:lnTo>
                  <a:lnTo>
                    <a:pt x="2" y="9"/>
                  </a:lnTo>
                  <a:lnTo>
                    <a:pt x="10" y="8"/>
                  </a:lnTo>
                  <a:lnTo>
                    <a:pt x="16" y="9"/>
                  </a:lnTo>
                  <a:lnTo>
                    <a:pt x="20" y="8"/>
                  </a:lnTo>
                  <a:lnTo>
                    <a:pt x="21" y="10"/>
                  </a:lnTo>
                  <a:lnTo>
                    <a:pt x="25" y="15"/>
                  </a:lnTo>
                  <a:lnTo>
                    <a:pt x="29" y="14"/>
                  </a:lnTo>
                  <a:lnTo>
                    <a:pt x="29" y="11"/>
                  </a:lnTo>
                  <a:lnTo>
                    <a:pt x="30" y="10"/>
                  </a:lnTo>
                  <a:lnTo>
                    <a:pt x="33" y="9"/>
                  </a:lnTo>
                  <a:lnTo>
                    <a:pt x="35" y="11"/>
                  </a:lnTo>
                  <a:lnTo>
                    <a:pt x="36" y="9"/>
                  </a:lnTo>
                  <a:lnTo>
                    <a:pt x="39" y="10"/>
                  </a:lnTo>
                  <a:lnTo>
                    <a:pt x="39" y="9"/>
                  </a:lnTo>
                  <a:lnTo>
                    <a:pt x="39" y="9"/>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0" name="甘肃">
              <a:hlinkClick r:id="" action="ppaction://macro?name=Slide1.甘肃_click" highlightClick="1"/>
              <a:hlinkHover r:id="" action="ppaction://noaction" highlightClick="1"/>
            </p:cNvPr>
            <p:cNvSpPr>
              <a:spLocks noChangeAspect="1"/>
            </p:cNvSpPr>
            <p:nvPr/>
          </p:nvSpPr>
          <p:spPr bwMode="auto">
            <a:xfrm rot="180000">
              <a:off x="3092628" y="2374436"/>
              <a:ext cx="2045960" cy="1852062"/>
            </a:xfrm>
            <a:custGeom>
              <a:avLst/>
              <a:gdLst>
                <a:gd name="T0" fmla="*/ 5 w 974"/>
                <a:gd name="T1" fmla="*/ 132 h 832"/>
                <a:gd name="T2" fmla="*/ 149 w 974"/>
                <a:gd name="T3" fmla="*/ 53 h 832"/>
                <a:gd name="T4" fmla="*/ 190 w 974"/>
                <a:gd name="T5" fmla="*/ 0 h 832"/>
                <a:gd name="T6" fmla="*/ 245 w 974"/>
                <a:gd name="T7" fmla="*/ 29 h 832"/>
                <a:gd name="T8" fmla="*/ 288 w 974"/>
                <a:gd name="T9" fmla="*/ 169 h 832"/>
                <a:gd name="T10" fmla="*/ 406 w 974"/>
                <a:gd name="T11" fmla="*/ 158 h 832"/>
                <a:gd name="T12" fmla="*/ 425 w 974"/>
                <a:gd name="T13" fmla="*/ 195 h 832"/>
                <a:gd name="T14" fmla="*/ 435 w 974"/>
                <a:gd name="T15" fmla="*/ 272 h 832"/>
                <a:gd name="T16" fmla="*/ 453 w 974"/>
                <a:gd name="T17" fmla="*/ 292 h 832"/>
                <a:gd name="T18" fmla="*/ 569 w 974"/>
                <a:gd name="T19" fmla="*/ 314 h 832"/>
                <a:gd name="T20" fmla="*/ 669 w 974"/>
                <a:gd name="T21" fmla="*/ 308 h 832"/>
                <a:gd name="T22" fmla="*/ 637 w 974"/>
                <a:gd name="T23" fmla="*/ 364 h 832"/>
                <a:gd name="T24" fmla="*/ 673 w 974"/>
                <a:gd name="T25" fmla="*/ 437 h 832"/>
                <a:gd name="T26" fmla="*/ 752 w 974"/>
                <a:gd name="T27" fmla="*/ 541 h 832"/>
                <a:gd name="T28" fmla="*/ 781 w 974"/>
                <a:gd name="T29" fmla="*/ 596 h 832"/>
                <a:gd name="T30" fmla="*/ 822 w 974"/>
                <a:gd name="T31" fmla="*/ 577 h 832"/>
                <a:gd name="T32" fmla="*/ 835 w 974"/>
                <a:gd name="T33" fmla="*/ 530 h 832"/>
                <a:gd name="T34" fmla="*/ 841 w 974"/>
                <a:gd name="T35" fmla="*/ 451 h 832"/>
                <a:gd name="T36" fmla="*/ 877 w 974"/>
                <a:gd name="T37" fmla="*/ 467 h 832"/>
                <a:gd name="T38" fmla="*/ 973 w 974"/>
                <a:gd name="T39" fmla="*/ 536 h 832"/>
                <a:gd name="T40" fmla="*/ 961 w 974"/>
                <a:gd name="T41" fmla="*/ 600 h 832"/>
                <a:gd name="T42" fmla="*/ 911 w 974"/>
                <a:gd name="T43" fmla="*/ 617 h 832"/>
                <a:gd name="T44" fmla="*/ 857 w 974"/>
                <a:gd name="T45" fmla="*/ 624 h 832"/>
                <a:gd name="T46" fmla="*/ 833 w 974"/>
                <a:gd name="T47" fmla="*/ 642 h 832"/>
                <a:gd name="T48" fmla="*/ 841 w 974"/>
                <a:gd name="T49" fmla="*/ 688 h 832"/>
                <a:gd name="T50" fmla="*/ 830 w 974"/>
                <a:gd name="T51" fmla="*/ 747 h 832"/>
                <a:gd name="T52" fmla="*/ 800 w 974"/>
                <a:gd name="T53" fmla="*/ 776 h 832"/>
                <a:gd name="T54" fmla="*/ 765 w 974"/>
                <a:gd name="T55" fmla="*/ 822 h 832"/>
                <a:gd name="T56" fmla="*/ 692 w 974"/>
                <a:gd name="T57" fmla="*/ 814 h 832"/>
                <a:gd name="T58" fmla="*/ 660 w 974"/>
                <a:gd name="T59" fmla="*/ 784 h 832"/>
                <a:gd name="T60" fmla="*/ 606 w 974"/>
                <a:gd name="T61" fmla="*/ 718 h 832"/>
                <a:gd name="T62" fmla="*/ 541 w 974"/>
                <a:gd name="T63" fmla="*/ 722 h 832"/>
                <a:gd name="T64" fmla="*/ 499 w 974"/>
                <a:gd name="T65" fmla="*/ 715 h 832"/>
                <a:gd name="T66" fmla="*/ 467 w 974"/>
                <a:gd name="T67" fmla="*/ 677 h 832"/>
                <a:gd name="T68" fmla="*/ 521 w 974"/>
                <a:gd name="T69" fmla="*/ 687 h 832"/>
                <a:gd name="T70" fmla="*/ 554 w 974"/>
                <a:gd name="T71" fmla="*/ 624 h 832"/>
                <a:gd name="T72" fmla="*/ 590 w 974"/>
                <a:gd name="T73" fmla="*/ 530 h 832"/>
                <a:gd name="T74" fmla="*/ 517 w 974"/>
                <a:gd name="T75" fmla="*/ 407 h 832"/>
                <a:gd name="T76" fmla="*/ 416 w 974"/>
                <a:gd name="T77" fmla="*/ 358 h 832"/>
                <a:gd name="T78" fmla="*/ 298 w 974"/>
                <a:gd name="T79" fmla="*/ 286 h 832"/>
                <a:gd name="T80" fmla="*/ 181 w 974"/>
                <a:gd name="T81" fmla="*/ 318 h 832"/>
                <a:gd name="T82" fmla="*/ 95 w 974"/>
                <a:gd name="T83" fmla="*/ 28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74" h="832">
                  <a:moveTo>
                    <a:pt x="9" y="261"/>
                  </a:moveTo>
                  <a:lnTo>
                    <a:pt x="0" y="155"/>
                  </a:lnTo>
                  <a:lnTo>
                    <a:pt x="5" y="132"/>
                  </a:lnTo>
                  <a:lnTo>
                    <a:pt x="37" y="118"/>
                  </a:lnTo>
                  <a:lnTo>
                    <a:pt x="81" y="81"/>
                  </a:lnTo>
                  <a:lnTo>
                    <a:pt x="149" y="53"/>
                  </a:lnTo>
                  <a:lnTo>
                    <a:pt x="179" y="41"/>
                  </a:lnTo>
                  <a:lnTo>
                    <a:pt x="179" y="14"/>
                  </a:lnTo>
                  <a:lnTo>
                    <a:pt x="190" y="0"/>
                  </a:lnTo>
                  <a:lnTo>
                    <a:pt x="202" y="1"/>
                  </a:lnTo>
                  <a:lnTo>
                    <a:pt x="248" y="9"/>
                  </a:lnTo>
                  <a:lnTo>
                    <a:pt x="245" y="29"/>
                  </a:lnTo>
                  <a:lnTo>
                    <a:pt x="255" y="60"/>
                  </a:lnTo>
                  <a:lnTo>
                    <a:pt x="249" y="112"/>
                  </a:lnTo>
                  <a:lnTo>
                    <a:pt x="288" y="169"/>
                  </a:lnTo>
                  <a:lnTo>
                    <a:pt x="308" y="182"/>
                  </a:lnTo>
                  <a:lnTo>
                    <a:pt x="341" y="158"/>
                  </a:lnTo>
                  <a:lnTo>
                    <a:pt x="406" y="158"/>
                  </a:lnTo>
                  <a:lnTo>
                    <a:pt x="423" y="164"/>
                  </a:lnTo>
                  <a:lnTo>
                    <a:pt x="433" y="179"/>
                  </a:lnTo>
                  <a:lnTo>
                    <a:pt x="425" y="195"/>
                  </a:lnTo>
                  <a:lnTo>
                    <a:pt x="388" y="226"/>
                  </a:lnTo>
                  <a:lnTo>
                    <a:pt x="392" y="240"/>
                  </a:lnTo>
                  <a:lnTo>
                    <a:pt x="435" y="272"/>
                  </a:lnTo>
                  <a:lnTo>
                    <a:pt x="451" y="272"/>
                  </a:lnTo>
                  <a:lnTo>
                    <a:pt x="456" y="278"/>
                  </a:lnTo>
                  <a:lnTo>
                    <a:pt x="453" y="292"/>
                  </a:lnTo>
                  <a:lnTo>
                    <a:pt x="479" y="312"/>
                  </a:lnTo>
                  <a:lnTo>
                    <a:pt x="540" y="322"/>
                  </a:lnTo>
                  <a:lnTo>
                    <a:pt x="569" y="314"/>
                  </a:lnTo>
                  <a:lnTo>
                    <a:pt x="606" y="277"/>
                  </a:lnTo>
                  <a:lnTo>
                    <a:pt x="651" y="280"/>
                  </a:lnTo>
                  <a:lnTo>
                    <a:pt x="669" y="308"/>
                  </a:lnTo>
                  <a:lnTo>
                    <a:pt x="659" y="333"/>
                  </a:lnTo>
                  <a:lnTo>
                    <a:pt x="661" y="349"/>
                  </a:lnTo>
                  <a:lnTo>
                    <a:pt x="637" y="364"/>
                  </a:lnTo>
                  <a:lnTo>
                    <a:pt x="626" y="377"/>
                  </a:lnTo>
                  <a:lnTo>
                    <a:pt x="631" y="408"/>
                  </a:lnTo>
                  <a:lnTo>
                    <a:pt x="673" y="437"/>
                  </a:lnTo>
                  <a:lnTo>
                    <a:pt x="692" y="434"/>
                  </a:lnTo>
                  <a:lnTo>
                    <a:pt x="741" y="495"/>
                  </a:lnTo>
                  <a:lnTo>
                    <a:pt x="752" y="541"/>
                  </a:lnTo>
                  <a:lnTo>
                    <a:pt x="746" y="563"/>
                  </a:lnTo>
                  <a:lnTo>
                    <a:pt x="781" y="581"/>
                  </a:lnTo>
                  <a:lnTo>
                    <a:pt x="781" y="596"/>
                  </a:lnTo>
                  <a:lnTo>
                    <a:pt x="812" y="603"/>
                  </a:lnTo>
                  <a:lnTo>
                    <a:pt x="822" y="603"/>
                  </a:lnTo>
                  <a:lnTo>
                    <a:pt x="822" y="577"/>
                  </a:lnTo>
                  <a:lnTo>
                    <a:pt x="847" y="574"/>
                  </a:lnTo>
                  <a:lnTo>
                    <a:pt x="852" y="543"/>
                  </a:lnTo>
                  <a:lnTo>
                    <a:pt x="835" y="530"/>
                  </a:lnTo>
                  <a:lnTo>
                    <a:pt x="822" y="517"/>
                  </a:lnTo>
                  <a:lnTo>
                    <a:pt x="828" y="457"/>
                  </a:lnTo>
                  <a:lnTo>
                    <a:pt x="841" y="451"/>
                  </a:lnTo>
                  <a:lnTo>
                    <a:pt x="863" y="460"/>
                  </a:lnTo>
                  <a:lnTo>
                    <a:pt x="872" y="456"/>
                  </a:lnTo>
                  <a:lnTo>
                    <a:pt x="877" y="467"/>
                  </a:lnTo>
                  <a:lnTo>
                    <a:pt x="938" y="497"/>
                  </a:lnTo>
                  <a:lnTo>
                    <a:pt x="969" y="517"/>
                  </a:lnTo>
                  <a:lnTo>
                    <a:pt x="973" y="536"/>
                  </a:lnTo>
                  <a:lnTo>
                    <a:pt x="958" y="559"/>
                  </a:lnTo>
                  <a:lnTo>
                    <a:pt x="967" y="587"/>
                  </a:lnTo>
                  <a:lnTo>
                    <a:pt x="961" y="600"/>
                  </a:lnTo>
                  <a:lnTo>
                    <a:pt x="917" y="603"/>
                  </a:lnTo>
                  <a:lnTo>
                    <a:pt x="908" y="610"/>
                  </a:lnTo>
                  <a:lnTo>
                    <a:pt x="911" y="617"/>
                  </a:lnTo>
                  <a:lnTo>
                    <a:pt x="911" y="629"/>
                  </a:lnTo>
                  <a:lnTo>
                    <a:pt x="876" y="634"/>
                  </a:lnTo>
                  <a:lnTo>
                    <a:pt x="857" y="624"/>
                  </a:lnTo>
                  <a:lnTo>
                    <a:pt x="833" y="624"/>
                  </a:lnTo>
                  <a:lnTo>
                    <a:pt x="830" y="629"/>
                  </a:lnTo>
                  <a:lnTo>
                    <a:pt x="833" y="642"/>
                  </a:lnTo>
                  <a:lnTo>
                    <a:pt x="822" y="656"/>
                  </a:lnTo>
                  <a:lnTo>
                    <a:pt x="819" y="670"/>
                  </a:lnTo>
                  <a:lnTo>
                    <a:pt x="841" y="688"/>
                  </a:lnTo>
                  <a:lnTo>
                    <a:pt x="824" y="722"/>
                  </a:lnTo>
                  <a:lnTo>
                    <a:pt x="831" y="738"/>
                  </a:lnTo>
                  <a:lnTo>
                    <a:pt x="830" y="747"/>
                  </a:lnTo>
                  <a:lnTo>
                    <a:pt x="804" y="747"/>
                  </a:lnTo>
                  <a:lnTo>
                    <a:pt x="785" y="755"/>
                  </a:lnTo>
                  <a:lnTo>
                    <a:pt x="800" y="776"/>
                  </a:lnTo>
                  <a:lnTo>
                    <a:pt x="790" y="802"/>
                  </a:lnTo>
                  <a:lnTo>
                    <a:pt x="762" y="808"/>
                  </a:lnTo>
                  <a:lnTo>
                    <a:pt x="765" y="822"/>
                  </a:lnTo>
                  <a:lnTo>
                    <a:pt x="757" y="831"/>
                  </a:lnTo>
                  <a:lnTo>
                    <a:pt x="710" y="827"/>
                  </a:lnTo>
                  <a:lnTo>
                    <a:pt x="692" y="814"/>
                  </a:lnTo>
                  <a:lnTo>
                    <a:pt x="688" y="784"/>
                  </a:lnTo>
                  <a:lnTo>
                    <a:pt x="676" y="773"/>
                  </a:lnTo>
                  <a:lnTo>
                    <a:pt x="660" y="784"/>
                  </a:lnTo>
                  <a:lnTo>
                    <a:pt x="631" y="755"/>
                  </a:lnTo>
                  <a:lnTo>
                    <a:pt x="608" y="739"/>
                  </a:lnTo>
                  <a:lnTo>
                    <a:pt x="606" y="718"/>
                  </a:lnTo>
                  <a:lnTo>
                    <a:pt x="599" y="702"/>
                  </a:lnTo>
                  <a:lnTo>
                    <a:pt x="587" y="702"/>
                  </a:lnTo>
                  <a:lnTo>
                    <a:pt x="541" y="722"/>
                  </a:lnTo>
                  <a:lnTo>
                    <a:pt x="544" y="744"/>
                  </a:lnTo>
                  <a:lnTo>
                    <a:pt x="526" y="744"/>
                  </a:lnTo>
                  <a:lnTo>
                    <a:pt x="499" y="715"/>
                  </a:lnTo>
                  <a:lnTo>
                    <a:pt x="469" y="713"/>
                  </a:lnTo>
                  <a:lnTo>
                    <a:pt x="458" y="696"/>
                  </a:lnTo>
                  <a:lnTo>
                    <a:pt x="467" y="677"/>
                  </a:lnTo>
                  <a:lnTo>
                    <a:pt x="485" y="694"/>
                  </a:lnTo>
                  <a:lnTo>
                    <a:pt x="505" y="701"/>
                  </a:lnTo>
                  <a:lnTo>
                    <a:pt x="521" y="687"/>
                  </a:lnTo>
                  <a:lnTo>
                    <a:pt x="521" y="656"/>
                  </a:lnTo>
                  <a:lnTo>
                    <a:pt x="540" y="638"/>
                  </a:lnTo>
                  <a:lnTo>
                    <a:pt x="554" y="624"/>
                  </a:lnTo>
                  <a:lnTo>
                    <a:pt x="547" y="605"/>
                  </a:lnTo>
                  <a:lnTo>
                    <a:pt x="584" y="576"/>
                  </a:lnTo>
                  <a:lnTo>
                    <a:pt x="590" y="530"/>
                  </a:lnTo>
                  <a:lnTo>
                    <a:pt x="573" y="507"/>
                  </a:lnTo>
                  <a:lnTo>
                    <a:pt x="564" y="467"/>
                  </a:lnTo>
                  <a:lnTo>
                    <a:pt x="517" y="407"/>
                  </a:lnTo>
                  <a:lnTo>
                    <a:pt x="493" y="415"/>
                  </a:lnTo>
                  <a:lnTo>
                    <a:pt x="461" y="386"/>
                  </a:lnTo>
                  <a:lnTo>
                    <a:pt x="416" y="358"/>
                  </a:lnTo>
                  <a:lnTo>
                    <a:pt x="397" y="314"/>
                  </a:lnTo>
                  <a:lnTo>
                    <a:pt x="363" y="327"/>
                  </a:lnTo>
                  <a:lnTo>
                    <a:pt x="298" y="286"/>
                  </a:lnTo>
                  <a:lnTo>
                    <a:pt x="266" y="302"/>
                  </a:lnTo>
                  <a:lnTo>
                    <a:pt x="218" y="296"/>
                  </a:lnTo>
                  <a:lnTo>
                    <a:pt x="181" y="318"/>
                  </a:lnTo>
                  <a:lnTo>
                    <a:pt x="158" y="319"/>
                  </a:lnTo>
                  <a:lnTo>
                    <a:pt x="119" y="297"/>
                  </a:lnTo>
                  <a:lnTo>
                    <a:pt x="95" y="281"/>
                  </a:lnTo>
                  <a:lnTo>
                    <a:pt x="9" y="261"/>
                  </a:lnTo>
                  <a:lnTo>
                    <a:pt x="9" y="261"/>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1" name="河北">
              <a:hlinkClick r:id="" action="ppaction://macro?name=Slide1.河北_click" highlightClick="1"/>
              <a:hlinkHover r:id="" action="ppaction://noaction" highlightClick="1"/>
            </p:cNvPr>
            <p:cNvSpPr>
              <a:spLocks noChangeAspect="1"/>
            </p:cNvSpPr>
            <p:nvPr/>
          </p:nvSpPr>
          <p:spPr bwMode="auto">
            <a:xfrm rot="180000">
              <a:off x="5766368" y="2363391"/>
              <a:ext cx="814444" cy="1208831"/>
            </a:xfrm>
            <a:custGeom>
              <a:avLst/>
              <a:gdLst>
                <a:gd name="T0" fmla="*/ 152 w 384"/>
                <a:gd name="T1" fmla="*/ 534 h 552"/>
                <a:gd name="T2" fmla="*/ 185 w 384"/>
                <a:gd name="T3" fmla="*/ 431 h 552"/>
                <a:gd name="T4" fmla="*/ 255 w 384"/>
                <a:gd name="T5" fmla="*/ 385 h 552"/>
                <a:gd name="T6" fmla="*/ 272 w 384"/>
                <a:gd name="T7" fmla="*/ 344 h 552"/>
                <a:gd name="T8" fmla="*/ 241 w 384"/>
                <a:gd name="T9" fmla="*/ 327 h 552"/>
                <a:gd name="T10" fmla="*/ 203 w 384"/>
                <a:gd name="T11" fmla="*/ 308 h 552"/>
                <a:gd name="T12" fmla="*/ 183 w 384"/>
                <a:gd name="T13" fmla="*/ 257 h 552"/>
                <a:gd name="T14" fmla="*/ 149 w 384"/>
                <a:gd name="T15" fmla="*/ 261 h 552"/>
                <a:gd name="T16" fmla="*/ 111 w 384"/>
                <a:gd name="T17" fmla="*/ 251 h 552"/>
                <a:gd name="T18" fmla="*/ 138 w 384"/>
                <a:gd name="T19" fmla="*/ 195 h 552"/>
                <a:gd name="T20" fmla="*/ 168 w 384"/>
                <a:gd name="T21" fmla="*/ 141 h 552"/>
                <a:gd name="T22" fmla="*/ 221 w 384"/>
                <a:gd name="T23" fmla="*/ 164 h 552"/>
                <a:gd name="T24" fmla="*/ 242 w 384"/>
                <a:gd name="T25" fmla="*/ 200 h 552"/>
                <a:gd name="T26" fmla="*/ 245 w 384"/>
                <a:gd name="T27" fmla="*/ 233 h 552"/>
                <a:gd name="T28" fmla="*/ 275 w 384"/>
                <a:gd name="T29" fmla="*/ 265 h 552"/>
                <a:gd name="T30" fmla="*/ 351 w 384"/>
                <a:gd name="T31" fmla="*/ 246 h 552"/>
                <a:gd name="T32" fmla="*/ 383 w 384"/>
                <a:gd name="T33" fmla="*/ 183 h 552"/>
                <a:gd name="T34" fmla="*/ 343 w 384"/>
                <a:gd name="T35" fmla="*/ 150 h 552"/>
                <a:gd name="T36" fmla="*/ 323 w 384"/>
                <a:gd name="T37" fmla="*/ 97 h 552"/>
                <a:gd name="T38" fmla="*/ 255 w 384"/>
                <a:gd name="T39" fmla="*/ 61 h 552"/>
                <a:gd name="T40" fmla="*/ 217 w 384"/>
                <a:gd name="T41" fmla="*/ 0 h 552"/>
                <a:gd name="T42" fmla="*/ 168 w 384"/>
                <a:gd name="T43" fmla="*/ 35 h 552"/>
                <a:gd name="T44" fmla="*/ 170 w 384"/>
                <a:gd name="T45" fmla="*/ 63 h 552"/>
                <a:gd name="T46" fmla="*/ 123 w 384"/>
                <a:gd name="T47" fmla="*/ 78 h 552"/>
                <a:gd name="T48" fmla="*/ 98 w 384"/>
                <a:gd name="T49" fmla="*/ 86 h 552"/>
                <a:gd name="T50" fmla="*/ 55 w 384"/>
                <a:gd name="T51" fmla="*/ 98 h 552"/>
                <a:gd name="T52" fmla="*/ 44 w 384"/>
                <a:gd name="T53" fmla="*/ 63 h 552"/>
                <a:gd name="T54" fmla="*/ 7 w 384"/>
                <a:gd name="T55" fmla="*/ 113 h 552"/>
                <a:gd name="T56" fmla="*/ 24 w 384"/>
                <a:gd name="T57" fmla="*/ 194 h 552"/>
                <a:gd name="T58" fmla="*/ 44 w 384"/>
                <a:gd name="T59" fmla="*/ 246 h 552"/>
                <a:gd name="T60" fmla="*/ 52 w 384"/>
                <a:gd name="T61" fmla="*/ 304 h 552"/>
                <a:gd name="T62" fmla="*/ 5 w 384"/>
                <a:gd name="T63" fmla="*/ 373 h 552"/>
                <a:gd name="T64" fmla="*/ 50 w 384"/>
                <a:gd name="T65" fmla="*/ 440 h 552"/>
                <a:gd name="T66" fmla="*/ 36 w 384"/>
                <a:gd name="T67" fmla="*/ 484 h 552"/>
                <a:gd name="T68" fmla="*/ 18 w 384"/>
                <a:gd name="T69" fmla="*/ 520 h 552"/>
                <a:gd name="T70" fmla="*/ 109 w 384"/>
                <a:gd name="T71" fmla="*/ 551 h 552"/>
                <a:gd name="T72" fmla="*/ 149 w 384"/>
                <a:gd name="T73" fmla="*/ 543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4" h="552">
                  <a:moveTo>
                    <a:pt x="149" y="543"/>
                  </a:moveTo>
                  <a:lnTo>
                    <a:pt x="152" y="534"/>
                  </a:lnTo>
                  <a:lnTo>
                    <a:pt x="140" y="511"/>
                  </a:lnTo>
                  <a:lnTo>
                    <a:pt x="185" y="431"/>
                  </a:lnTo>
                  <a:lnTo>
                    <a:pt x="225" y="394"/>
                  </a:lnTo>
                  <a:lnTo>
                    <a:pt x="255" y="385"/>
                  </a:lnTo>
                  <a:lnTo>
                    <a:pt x="282" y="351"/>
                  </a:lnTo>
                  <a:lnTo>
                    <a:pt x="272" y="344"/>
                  </a:lnTo>
                  <a:lnTo>
                    <a:pt x="262" y="318"/>
                  </a:lnTo>
                  <a:lnTo>
                    <a:pt x="241" y="327"/>
                  </a:lnTo>
                  <a:lnTo>
                    <a:pt x="205" y="317"/>
                  </a:lnTo>
                  <a:lnTo>
                    <a:pt x="203" y="308"/>
                  </a:lnTo>
                  <a:lnTo>
                    <a:pt x="202" y="249"/>
                  </a:lnTo>
                  <a:lnTo>
                    <a:pt x="183" y="257"/>
                  </a:lnTo>
                  <a:lnTo>
                    <a:pt x="172" y="267"/>
                  </a:lnTo>
                  <a:lnTo>
                    <a:pt x="149" y="261"/>
                  </a:lnTo>
                  <a:lnTo>
                    <a:pt x="116" y="265"/>
                  </a:lnTo>
                  <a:lnTo>
                    <a:pt x="111" y="251"/>
                  </a:lnTo>
                  <a:lnTo>
                    <a:pt x="114" y="223"/>
                  </a:lnTo>
                  <a:lnTo>
                    <a:pt x="138" y="195"/>
                  </a:lnTo>
                  <a:lnTo>
                    <a:pt x="143" y="165"/>
                  </a:lnTo>
                  <a:lnTo>
                    <a:pt x="168" y="141"/>
                  </a:lnTo>
                  <a:lnTo>
                    <a:pt x="211" y="164"/>
                  </a:lnTo>
                  <a:lnTo>
                    <a:pt x="221" y="164"/>
                  </a:lnTo>
                  <a:lnTo>
                    <a:pt x="229" y="194"/>
                  </a:lnTo>
                  <a:lnTo>
                    <a:pt x="242" y="200"/>
                  </a:lnTo>
                  <a:lnTo>
                    <a:pt x="248" y="220"/>
                  </a:lnTo>
                  <a:lnTo>
                    <a:pt x="245" y="233"/>
                  </a:lnTo>
                  <a:lnTo>
                    <a:pt x="272" y="251"/>
                  </a:lnTo>
                  <a:lnTo>
                    <a:pt x="275" y="265"/>
                  </a:lnTo>
                  <a:lnTo>
                    <a:pt x="298" y="276"/>
                  </a:lnTo>
                  <a:lnTo>
                    <a:pt x="351" y="246"/>
                  </a:lnTo>
                  <a:lnTo>
                    <a:pt x="351" y="228"/>
                  </a:lnTo>
                  <a:lnTo>
                    <a:pt x="383" y="183"/>
                  </a:lnTo>
                  <a:lnTo>
                    <a:pt x="360" y="151"/>
                  </a:lnTo>
                  <a:lnTo>
                    <a:pt x="343" y="150"/>
                  </a:lnTo>
                  <a:lnTo>
                    <a:pt x="313" y="129"/>
                  </a:lnTo>
                  <a:lnTo>
                    <a:pt x="323" y="97"/>
                  </a:lnTo>
                  <a:lnTo>
                    <a:pt x="275" y="92"/>
                  </a:lnTo>
                  <a:lnTo>
                    <a:pt x="255" y="61"/>
                  </a:lnTo>
                  <a:lnTo>
                    <a:pt x="257" y="45"/>
                  </a:lnTo>
                  <a:lnTo>
                    <a:pt x="217" y="0"/>
                  </a:lnTo>
                  <a:lnTo>
                    <a:pt x="190" y="13"/>
                  </a:lnTo>
                  <a:lnTo>
                    <a:pt x="168" y="35"/>
                  </a:lnTo>
                  <a:lnTo>
                    <a:pt x="176" y="52"/>
                  </a:lnTo>
                  <a:lnTo>
                    <a:pt x="170" y="63"/>
                  </a:lnTo>
                  <a:lnTo>
                    <a:pt x="138" y="64"/>
                  </a:lnTo>
                  <a:lnTo>
                    <a:pt x="123" y="78"/>
                  </a:lnTo>
                  <a:lnTo>
                    <a:pt x="111" y="73"/>
                  </a:lnTo>
                  <a:lnTo>
                    <a:pt x="98" y="86"/>
                  </a:lnTo>
                  <a:lnTo>
                    <a:pt x="68" y="107"/>
                  </a:lnTo>
                  <a:lnTo>
                    <a:pt x="55" y="98"/>
                  </a:lnTo>
                  <a:lnTo>
                    <a:pt x="55" y="68"/>
                  </a:lnTo>
                  <a:lnTo>
                    <a:pt x="44" y="63"/>
                  </a:lnTo>
                  <a:lnTo>
                    <a:pt x="28" y="69"/>
                  </a:lnTo>
                  <a:lnTo>
                    <a:pt x="7" y="113"/>
                  </a:lnTo>
                  <a:lnTo>
                    <a:pt x="0" y="154"/>
                  </a:lnTo>
                  <a:lnTo>
                    <a:pt x="24" y="194"/>
                  </a:lnTo>
                  <a:lnTo>
                    <a:pt x="44" y="212"/>
                  </a:lnTo>
                  <a:lnTo>
                    <a:pt x="44" y="246"/>
                  </a:lnTo>
                  <a:lnTo>
                    <a:pt x="58" y="274"/>
                  </a:lnTo>
                  <a:lnTo>
                    <a:pt x="52" y="304"/>
                  </a:lnTo>
                  <a:lnTo>
                    <a:pt x="20" y="326"/>
                  </a:lnTo>
                  <a:lnTo>
                    <a:pt x="5" y="373"/>
                  </a:lnTo>
                  <a:lnTo>
                    <a:pt x="31" y="403"/>
                  </a:lnTo>
                  <a:lnTo>
                    <a:pt x="50" y="440"/>
                  </a:lnTo>
                  <a:lnTo>
                    <a:pt x="39" y="459"/>
                  </a:lnTo>
                  <a:lnTo>
                    <a:pt x="36" y="484"/>
                  </a:lnTo>
                  <a:lnTo>
                    <a:pt x="24" y="501"/>
                  </a:lnTo>
                  <a:lnTo>
                    <a:pt x="18" y="520"/>
                  </a:lnTo>
                  <a:lnTo>
                    <a:pt x="36" y="541"/>
                  </a:lnTo>
                  <a:lnTo>
                    <a:pt x="109" y="551"/>
                  </a:lnTo>
                  <a:lnTo>
                    <a:pt x="138" y="539"/>
                  </a:lnTo>
                  <a:lnTo>
                    <a:pt x="149" y="543"/>
                  </a:lnTo>
                  <a:lnTo>
                    <a:pt x="149" y="543"/>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2" name="内蒙古">
              <a:hlinkClick r:id="" action="ppaction://macro?name=Slide1.内蒙古_click" highlightClick="1"/>
              <a:hlinkHover r:id="" action="ppaction://noaction" highlightClick="1"/>
            </p:cNvPr>
            <p:cNvSpPr>
              <a:spLocks noChangeAspect="1"/>
            </p:cNvSpPr>
            <p:nvPr/>
          </p:nvSpPr>
          <p:spPr bwMode="auto">
            <a:xfrm rot="180000">
              <a:off x="3690122" y="248400"/>
              <a:ext cx="3313601" cy="3164400"/>
            </a:xfrm>
            <a:custGeom>
              <a:avLst/>
              <a:gdLst>
                <a:gd name="T0" fmla="*/ 517 w 1583"/>
                <a:gd name="T1" fmla="*/ 1381 h 1423"/>
                <a:gd name="T2" fmla="*/ 586 w 1583"/>
                <a:gd name="T3" fmla="*/ 1260 h 1423"/>
                <a:gd name="T4" fmla="*/ 635 w 1583"/>
                <a:gd name="T5" fmla="*/ 1373 h 1423"/>
                <a:gd name="T6" fmla="*/ 700 w 1583"/>
                <a:gd name="T7" fmla="*/ 1397 h 1423"/>
                <a:gd name="T8" fmla="*/ 779 w 1583"/>
                <a:gd name="T9" fmla="*/ 1277 h 1423"/>
                <a:gd name="T10" fmla="*/ 862 w 1583"/>
                <a:gd name="T11" fmla="*/ 1235 h 1423"/>
                <a:gd name="T12" fmla="*/ 958 w 1583"/>
                <a:gd name="T13" fmla="*/ 1159 h 1423"/>
                <a:gd name="T14" fmla="*/ 1015 w 1583"/>
                <a:gd name="T15" fmla="*/ 1085 h 1423"/>
                <a:gd name="T16" fmla="*/ 1070 w 1583"/>
                <a:gd name="T17" fmla="*/ 999 h 1423"/>
                <a:gd name="T18" fmla="*/ 1126 w 1583"/>
                <a:gd name="T19" fmla="*/ 1004 h 1423"/>
                <a:gd name="T20" fmla="*/ 1191 w 1583"/>
                <a:gd name="T21" fmla="*/ 983 h 1423"/>
                <a:gd name="T22" fmla="*/ 1272 w 1583"/>
                <a:gd name="T23" fmla="*/ 976 h 1423"/>
                <a:gd name="T24" fmla="*/ 1349 w 1583"/>
                <a:gd name="T25" fmla="*/ 1005 h 1423"/>
                <a:gd name="T26" fmla="*/ 1389 w 1583"/>
                <a:gd name="T27" fmla="*/ 974 h 1423"/>
                <a:gd name="T28" fmla="*/ 1472 w 1583"/>
                <a:gd name="T29" fmla="*/ 898 h 1423"/>
                <a:gd name="T30" fmla="*/ 1543 w 1583"/>
                <a:gd name="T31" fmla="*/ 859 h 1423"/>
                <a:gd name="T32" fmla="*/ 1562 w 1583"/>
                <a:gd name="T33" fmla="*/ 794 h 1423"/>
                <a:gd name="T34" fmla="*/ 1475 w 1583"/>
                <a:gd name="T35" fmla="*/ 745 h 1423"/>
                <a:gd name="T36" fmla="*/ 1454 w 1583"/>
                <a:gd name="T37" fmla="*/ 652 h 1423"/>
                <a:gd name="T38" fmla="*/ 1480 w 1583"/>
                <a:gd name="T39" fmla="*/ 621 h 1423"/>
                <a:gd name="T40" fmla="*/ 1490 w 1583"/>
                <a:gd name="T41" fmla="*/ 546 h 1423"/>
                <a:gd name="T42" fmla="*/ 1490 w 1583"/>
                <a:gd name="T43" fmla="*/ 529 h 1423"/>
                <a:gd name="T44" fmla="*/ 1510 w 1583"/>
                <a:gd name="T45" fmla="*/ 390 h 1423"/>
                <a:gd name="T46" fmla="*/ 1539 w 1583"/>
                <a:gd name="T47" fmla="*/ 404 h 1423"/>
                <a:gd name="T48" fmla="*/ 1552 w 1583"/>
                <a:gd name="T49" fmla="*/ 223 h 1423"/>
                <a:gd name="T50" fmla="*/ 1451 w 1583"/>
                <a:gd name="T51" fmla="*/ 146 h 1423"/>
                <a:gd name="T52" fmla="*/ 1374 w 1583"/>
                <a:gd name="T53" fmla="*/ 98 h 1423"/>
                <a:gd name="T54" fmla="*/ 1297 w 1583"/>
                <a:gd name="T55" fmla="*/ 74 h 1423"/>
                <a:gd name="T56" fmla="*/ 1283 w 1583"/>
                <a:gd name="T57" fmla="*/ 0 h 1423"/>
                <a:gd name="T58" fmla="*/ 1254 w 1583"/>
                <a:gd name="T59" fmla="*/ 74 h 1423"/>
                <a:gd name="T60" fmla="*/ 1215 w 1583"/>
                <a:gd name="T61" fmla="*/ 268 h 1423"/>
                <a:gd name="T62" fmla="*/ 1111 w 1583"/>
                <a:gd name="T63" fmla="*/ 346 h 1423"/>
                <a:gd name="T64" fmla="*/ 1043 w 1583"/>
                <a:gd name="T65" fmla="*/ 484 h 1423"/>
                <a:gd name="T66" fmla="*/ 1150 w 1583"/>
                <a:gd name="T67" fmla="*/ 508 h 1423"/>
                <a:gd name="T68" fmla="*/ 1302 w 1583"/>
                <a:gd name="T69" fmla="*/ 560 h 1423"/>
                <a:gd name="T70" fmla="*/ 1195 w 1583"/>
                <a:gd name="T71" fmla="*/ 604 h 1423"/>
                <a:gd name="T72" fmla="*/ 1108 w 1583"/>
                <a:gd name="T73" fmla="*/ 663 h 1423"/>
                <a:gd name="T74" fmla="*/ 993 w 1583"/>
                <a:gd name="T75" fmla="*/ 767 h 1423"/>
                <a:gd name="T76" fmla="*/ 857 w 1583"/>
                <a:gd name="T77" fmla="*/ 787 h 1423"/>
                <a:gd name="T78" fmla="*/ 827 w 1583"/>
                <a:gd name="T79" fmla="*/ 918 h 1423"/>
                <a:gd name="T80" fmla="*/ 617 w 1583"/>
                <a:gd name="T81" fmla="*/ 1007 h 1423"/>
                <a:gd name="T82" fmla="*/ 438 w 1583"/>
                <a:gd name="T83" fmla="*/ 1062 h 1423"/>
                <a:gd name="T84" fmla="*/ 160 w 1583"/>
                <a:gd name="T85" fmla="*/ 998 h 1423"/>
                <a:gd name="T86" fmla="*/ 10 w 1583"/>
                <a:gd name="T87" fmla="*/ 1045 h 1423"/>
                <a:gd name="T88" fmla="*/ 96 w 1583"/>
                <a:gd name="T89" fmla="*/ 1143 h 1423"/>
                <a:gd name="T90" fmla="*/ 180 w 1583"/>
                <a:gd name="T91" fmla="*/ 1180 h 1423"/>
                <a:gd name="T92" fmla="*/ 206 w 1583"/>
                <a:gd name="T93" fmla="*/ 1257 h 1423"/>
                <a:gd name="T94" fmla="*/ 295 w 1583"/>
                <a:gd name="T95" fmla="*/ 1307 h 1423"/>
                <a:gd name="T96" fmla="*/ 424 w 1583"/>
                <a:gd name="T97" fmla="*/ 1293 h 1423"/>
                <a:gd name="T98" fmla="*/ 381 w 1583"/>
                <a:gd name="T99" fmla="*/ 1362 h 1423"/>
                <a:gd name="T100" fmla="*/ 447 w 1583"/>
                <a:gd name="T101" fmla="*/ 1419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83" h="1423">
                  <a:moveTo>
                    <a:pt x="447" y="1419"/>
                  </a:moveTo>
                  <a:lnTo>
                    <a:pt x="468" y="1413"/>
                  </a:lnTo>
                  <a:lnTo>
                    <a:pt x="486" y="1405"/>
                  </a:lnTo>
                  <a:lnTo>
                    <a:pt x="517" y="1381"/>
                  </a:lnTo>
                  <a:lnTo>
                    <a:pt x="524" y="1339"/>
                  </a:lnTo>
                  <a:lnTo>
                    <a:pt x="542" y="1281"/>
                  </a:lnTo>
                  <a:lnTo>
                    <a:pt x="582" y="1254"/>
                  </a:lnTo>
                  <a:lnTo>
                    <a:pt x="586" y="1260"/>
                  </a:lnTo>
                  <a:lnTo>
                    <a:pt x="598" y="1301"/>
                  </a:lnTo>
                  <a:lnTo>
                    <a:pt x="579" y="1326"/>
                  </a:lnTo>
                  <a:lnTo>
                    <a:pt x="576" y="1350"/>
                  </a:lnTo>
                  <a:lnTo>
                    <a:pt x="635" y="1373"/>
                  </a:lnTo>
                  <a:lnTo>
                    <a:pt x="640" y="1390"/>
                  </a:lnTo>
                  <a:lnTo>
                    <a:pt x="675" y="1386"/>
                  </a:lnTo>
                  <a:lnTo>
                    <a:pt x="693" y="1392"/>
                  </a:lnTo>
                  <a:lnTo>
                    <a:pt x="700" y="1397"/>
                  </a:lnTo>
                  <a:lnTo>
                    <a:pt x="761" y="1309"/>
                  </a:lnTo>
                  <a:lnTo>
                    <a:pt x="777" y="1304"/>
                  </a:lnTo>
                  <a:lnTo>
                    <a:pt x="781" y="1293"/>
                  </a:lnTo>
                  <a:lnTo>
                    <a:pt x="779" y="1277"/>
                  </a:lnTo>
                  <a:lnTo>
                    <a:pt x="799" y="1246"/>
                  </a:lnTo>
                  <a:lnTo>
                    <a:pt x="838" y="1245"/>
                  </a:lnTo>
                  <a:lnTo>
                    <a:pt x="852" y="1228"/>
                  </a:lnTo>
                  <a:lnTo>
                    <a:pt x="862" y="1235"/>
                  </a:lnTo>
                  <a:lnTo>
                    <a:pt x="883" y="1217"/>
                  </a:lnTo>
                  <a:lnTo>
                    <a:pt x="897" y="1217"/>
                  </a:lnTo>
                  <a:lnTo>
                    <a:pt x="938" y="1158"/>
                  </a:lnTo>
                  <a:lnTo>
                    <a:pt x="958" y="1159"/>
                  </a:lnTo>
                  <a:lnTo>
                    <a:pt x="984" y="1142"/>
                  </a:lnTo>
                  <a:lnTo>
                    <a:pt x="992" y="1149"/>
                  </a:lnTo>
                  <a:lnTo>
                    <a:pt x="1039" y="1125"/>
                  </a:lnTo>
                  <a:lnTo>
                    <a:pt x="1015" y="1085"/>
                  </a:lnTo>
                  <a:lnTo>
                    <a:pt x="1022" y="1044"/>
                  </a:lnTo>
                  <a:lnTo>
                    <a:pt x="1043" y="1000"/>
                  </a:lnTo>
                  <a:lnTo>
                    <a:pt x="1059" y="994"/>
                  </a:lnTo>
                  <a:lnTo>
                    <a:pt x="1070" y="999"/>
                  </a:lnTo>
                  <a:lnTo>
                    <a:pt x="1070" y="1029"/>
                  </a:lnTo>
                  <a:lnTo>
                    <a:pt x="1083" y="1038"/>
                  </a:lnTo>
                  <a:lnTo>
                    <a:pt x="1113" y="1017"/>
                  </a:lnTo>
                  <a:lnTo>
                    <a:pt x="1126" y="1004"/>
                  </a:lnTo>
                  <a:lnTo>
                    <a:pt x="1138" y="1009"/>
                  </a:lnTo>
                  <a:lnTo>
                    <a:pt x="1153" y="995"/>
                  </a:lnTo>
                  <a:lnTo>
                    <a:pt x="1185" y="994"/>
                  </a:lnTo>
                  <a:lnTo>
                    <a:pt x="1191" y="983"/>
                  </a:lnTo>
                  <a:lnTo>
                    <a:pt x="1183" y="966"/>
                  </a:lnTo>
                  <a:lnTo>
                    <a:pt x="1205" y="944"/>
                  </a:lnTo>
                  <a:lnTo>
                    <a:pt x="1232" y="931"/>
                  </a:lnTo>
                  <a:lnTo>
                    <a:pt x="1272" y="976"/>
                  </a:lnTo>
                  <a:lnTo>
                    <a:pt x="1270" y="992"/>
                  </a:lnTo>
                  <a:lnTo>
                    <a:pt x="1290" y="1023"/>
                  </a:lnTo>
                  <a:lnTo>
                    <a:pt x="1338" y="1028"/>
                  </a:lnTo>
                  <a:lnTo>
                    <a:pt x="1349" y="1005"/>
                  </a:lnTo>
                  <a:lnTo>
                    <a:pt x="1336" y="940"/>
                  </a:lnTo>
                  <a:lnTo>
                    <a:pt x="1348" y="928"/>
                  </a:lnTo>
                  <a:lnTo>
                    <a:pt x="1370" y="944"/>
                  </a:lnTo>
                  <a:lnTo>
                    <a:pt x="1389" y="974"/>
                  </a:lnTo>
                  <a:lnTo>
                    <a:pt x="1422" y="926"/>
                  </a:lnTo>
                  <a:lnTo>
                    <a:pt x="1437" y="921"/>
                  </a:lnTo>
                  <a:lnTo>
                    <a:pt x="1461" y="898"/>
                  </a:lnTo>
                  <a:lnTo>
                    <a:pt x="1472" y="898"/>
                  </a:lnTo>
                  <a:lnTo>
                    <a:pt x="1491" y="878"/>
                  </a:lnTo>
                  <a:lnTo>
                    <a:pt x="1503" y="878"/>
                  </a:lnTo>
                  <a:lnTo>
                    <a:pt x="1514" y="859"/>
                  </a:lnTo>
                  <a:lnTo>
                    <a:pt x="1543" y="859"/>
                  </a:lnTo>
                  <a:lnTo>
                    <a:pt x="1569" y="833"/>
                  </a:lnTo>
                  <a:lnTo>
                    <a:pt x="1582" y="820"/>
                  </a:lnTo>
                  <a:lnTo>
                    <a:pt x="1582" y="806"/>
                  </a:lnTo>
                  <a:lnTo>
                    <a:pt x="1562" y="794"/>
                  </a:lnTo>
                  <a:lnTo>
                    <a:pt x="1562" y="767"/>
                  </a:lnTo>
                  <a:lnTo>
                    <a:pt x="1523" y="719"/>
                  </a:lnTo>
                  <a:lnTo>
                    <a:pt x="1486" y="754"/>
                  </a:lnTo>
                  <a:lnTo>
                    <a:pt x="1475" y="745"/>
                  </a:lnTo>
                  <a:lnTo>
                    <a:pt x="1473" y="726"/>
                  </a:lnTo>
                  <a:lnTo>
                    <a:pt x="1459" y="703"/>
                  </a:lnTo>
                  <a:lnTo>
                    <a:pt x="1454" y="678"/>
                  </a:lnTo>
                  <a:lnTo>
                    <a:pt x="1454" y="652"/>
                  </a:lnTo>
                  <a:lnTo>
                    <a:pt x="1428" y="633"/>
                  </a:lnTo>
                  <a:lnTo>
                    <a:pt x="1425" y="623"/>
                  </a:lnTo>
                  <a:lnTo>
                    <a:pt x="1432" y="607"/>
                  </a:lnTo>
                  <a:lnTo>
                    <a:pt x="1480" y="621"/>
                  </a:lnTo>
                  <a:lnTo>
                    <a:pt x="1483" y="599"/>
                  </a:lnTo>
                  <a:lnTo>
                    <a:pt x="1499" y="578"/>
                  </a:lnTo>
                  <a:lnTo>
                    <a:pt x="1488" y="567"/>
                  </a:lnTo>
                  <a:lnTo>
                    <a:pt x="1490" y="546"/>
                  </a:lnTo>
                  <a:lnTo>
                    <a:pt x="1514" y="536"/>
                  </a:lnTo>
                  <a:lnTo>
                    <a:pt x="1519" y="529"/>
                  </a:lnTo>
                  <a:lnTo>
                    <a:pt x="1515" y="521"/>
                  </a:lnTo>
                  <a:lnTo>
                    <a:pt x="1490" y="529"/>
                  </a:lnTo>
                  <a:lnTo>
                    <a:pt x="1444" y="496"/>
                  </a:lnTo>
                  <a:lnTo>
                    <a:pt x="1442" y="487"/>
                  </a:lnTo>
                  <a:lnTo>
                    <a:pt x="1464" y="459"/>
                  </a:lnTo>
                  <a:lnTo>
                    <a:pt x="1510" y="390"/>
                  </a:lnTo>
                  <a:lnTo>
                    <a:pt x="1514" y="382"/>
                  </a:lnTo>
                  <a:lnTo>
                    <a:pt x="1521" y="382"/>
                  </a:lnTo>
                  <a:lnTo>
                    <a:pt x="1536" y="401"/>
                  </a:lnTo>
                  <a:lnTo>
                    <a:pt x="1539" y="404"/>
                  </a:lnTo>
                  <a:lnTo>
                    <a:pt x="1542" y="318"/>
                  </a:lnTo>
                  <a:lnTo>
                    <a:pt x="1557" y="310"/>
                  </a:lnTo>
                  <a:lnTo>
                    <a:pt x="1557" y="277"/>
                  </a:lnTo>
                  <a:lnTo>
                    <a:pt x="1552" y="223"/>
                  </a:lnTo>
                  <a:lnTo>
                    <a:pt x="1571" y="149"/>
                  </a:lnTo>
                  <a:lnTo>
                    <a:pt x="1515" y="107"/>
                  </a:lnTo>
                  <a:lnTo>
                    <a:pt x="1473" y="142"/>
                  </a:lnTo>
                  <a:lnTo>
                    <a:pt x="1451" y="146"/>
                  </a:lnTo>
                  <a:lnTo>
                    <a:pt x="1440" y="157"/>
                  </a:lnTo>
                  <a:lnTo>
                    <a:pt x="1403" y="151"/>
                  </a:lnTo>
                  <a:lnTo>
                    <a:pt x="1385" y="130"/>
                  </a:lnTo>
                  <a:lnTo>
                    <a:pt x="1374" y="98"/>
                  </a:lnTo>
                  <a:lnTo>
                    <a:pt x="1375" y="85"/>
                  </a:lnTo>
                  <a:lnTo>
                    <a:pt x="1346" y="66"/>
                  </a:lnTo>
                  <a:lnTo>
                    <a:pt x="1329" y="93"/>
                  </a:lnTo>
                  <a:lnTo>
                    <a:pt x="1297" y="74"/>
                  </a:lnTo>
                  <a:lnTo>
                    <a:pt x="1292" y="69"/>
                  </a:lnTo>
                  <a:lnTo>
                    <a:pt x="1311" y="20"/>
                  </a:lnTo>
                  <a:lnTo>
                    <a:pt x="1296" y="0"/>
                  </a:lnTo>
                  <a:lnTo>
                    <a:pt x="1283" y="0"/>
                  </a:lnTo>
                  <a:lnTo>
                    <a:pt x="1249" y="24"/>
                  </a:lnTo>
                  <a:lnTo>
                    <a:pt x="1222" y="64"/>
                  </a:lnTo>
                  <a:lnTo>
                    <a:pt x="1234" y="71"/>
                  </a:lnTo>
                  <a:lnTo>
                    <a:pt x="1254" y="74"/>
                  </a:lnTo>
                  <a:lnTo>
                    <a:pt x="1270" y="116"/>
                  </a:lnTo>
                  <a:lnTo>
                    <a:pt x="1260" y="133"/>
                  </a:lnTo>
                  <a:lnTo>
                    <a:pt x="1244" y="157"/>
                  </a:lnTo>
                  <a:lnTo>
                    <a:pt x="1215" y="268"/>
                  </a:lnTo>
                  <a:lnTo>
                    <a:pt x="1226" y="287"/>
                  </a:lnTo>
                  <a:lnTo>
                    <a:pt x="1217" y="303"/>
                  </a:lnTo>
                  <a:lnTo>
                    <a:pt x="1148" y="353"/>
                  </a:lnTo>
                  <a:lnTo>
                    <a:pt x="1111" y="346"/>
                  </a:lnTo>
                  <a:lnTo>
                    <a:pt x="1090" y="338"/>
                  </a:lnTo>
                  <a:lnTo>
                    <a:pt x="1088" y="349"/>
                  </a:lnTo>
                  <a:lnTo>
                    <a:pt x="1058" y="469"/>
                  </a:lnTo>
                  <a:lnTo>
                    <a:pt x="1043" y="484"/>
                  </a:lnTo>
                  <a:lnTo>
                    <a:pt x="1051" y="505"/>
                  </a:lnTo>
                  <a:lnTo>
                    <a:pt x="1068" y="521"/>
                  </a:lnTo>
                  <a:lnTo>
                    <a:pt x="1099" y="505"/>
                  </a:lnTo>
                  <a:lnTo>
                    <a:pt x="1150" y="508"/>
                  </a:lnTo>
                  <a:lnTo>
                    <a:pt x="1164" y="484"/>
                  </a:lnTo>
                  <a:lnTo>
                    <a:pt x="1191" y="478"/>
                  </a:lnTo>
                  <a:lnTo>
                    <a:pt x="1240" y="496"/>
                  </a:lnTo>
                  <a:lnTo>
                    <a:pt x="1302" y="560"/>
                  </a:lnTo>
                  <a:lnTo>
                    <a:pt x="1302" y="573"/>
                  </a:lnTo>
                  <a:lnTo>
                    <a:pt x="1288" y="582"/>
                  </a:lnTo>
                  <a:lnTo>
                    <a:pt x="1218" y="585"/>
                  </a:lnTo>
                  <a:lnTo>
                    <a:pt x="1195" y="604"/>
                  </a:lnTo>
                  <a:lnTo>
                    <a:pt x="1177" y="602"/>
                  </a:lnTo>
                  <a:lnTo>
                    <a:pt x="1164" y="623"/>
                  </a:lnTo>
                  <a:lnTo>
                    <a:pt x="1129" y="630"/>
                  </a:lnTo>
                  <a:lnTo>
                    <a:pt x="1108" y="663"/>
                  </a:lnTo>
                  <a:lnTo>
                    <a:pt x="1104" y="687"/>
                  </a:lnTo>
                  <a:lnTo>
                    <a:pt x="1056" y="719"/>
                  </a:lnTo>
                  <a:lnTo>
                    <a:pt x="1025" y="721"/>
                  </a:lnTo>
                  <a:lnTo>
                    <a:pt x="993" y="767"/>
                  </a:lnTo>
                  <a:lnTo>
                    <a:pt x="961" y="786"/>
                  </a:lnTo>
                  <a:lnTo>
                    <a:pt x="901" y="772"/>
                  </a:lnTo>
                  <a:lnTo>
                    <a:pt x="881" y="763"/>
                  </a:lnTo>
                  <a:lnTo>
                    <a:pt x="857" y="787"/>
                  </a:lnTo>
                  <a:lnTo>
                    <a:pt x="845" y="830"/>
                  </a:lnTo>
                  <a:lnTo>
                    <a:pt x="878" y="878"/>
                  </a:lnTo>
                  <a:lnTo>
                    <a:pt x="857" y="900"/>
                  </a:lnTo>
                  <a:lnTo>
                    <a:pt x="827" y="918"/>
                  </a:lnTo>
                  <a:lnTo>
                    <a:pt x="783" y="974"/>
                  </a:lnTo>
                  <a:lnTo>
                    <a:pt x="724" y="999"/>
                  </a:lnTo>
                  <a:lnTo>
                    <a:pt x="631" y="1009"/>
                  </a:lnTo>
                  <a:lnTo>
                    <a:pt x="617" y="1007"/>
                  </a:lnTo>
                  <a:lnTo>
                    <a:pt x="507" y="1053"/>
                  </a:lnTo>
                  <a:lnTo>
                    <a:pt x="457" y="1085"/>
                  </a:lnTo>
                  <a:lnTo>
                    <a:pt x="443" y="1077"/>
                  </a:lnTo>
                  <a:lnTo>
                    <a:pt x="438" y="1062"/>
                  </a:lnTo>
                  <a:lnTo>
                    <a:pt x="371" y="1058"/>
                  </a:lnTo>
                  <a:lnTo>
                    <a:pt x="293" y="1035"/>
                  </a:lnTo>
                  <a:lnTo>
                    <a:pt x="272" y="1011"/>
                  </a:lnTo>
                  <a:lnTo>
                    <a:pt x="160" y="998"/>
                  </a:lnTo>
                  <a:lnTo>
                    <a:pt x="139" y="1007"/>
                  </a:lnTo>
                  <a:lnTo>
                    <a:pt x="3" y="994"/>
                  </a:lnTo>
                  <a:lnTo>
                    <a:pt x="0" y="1014"/>
                  </a:lnTo>
                  <a:lnTo>
                    <a:pt x="10" y="1045"/>
                  </a:lnTo>
                  <a:lnTo>
                    <a:pt x="4" y="1097"/>
                  </a:lnTo>
                  <a:lnTo>
                    <a:pt x="43" y="1154"/>
                  </a:lnTo>
                  <a:lnTo>
                    <a:pt x="63" y="1167"/>
                  </a:lnTo>
                  <a:lnTo>
                    <a:pt x="96" y="1143"/>
                  </a:lnTo>
                  <a:lnTo>
                    <a:pt x="161" y="1143"/>
                  </a:lnTo>
                  <a:lnTo>
                    <a:pt x="178" y="1149"/>
                  </a:lnTo>
                  <a:lnTo>
                    <a:pt x="188" y="1164"/>
                  </a:lnTo>
                  <a:lnTo>
                    <a:pt x="180" y="1180"/>
                  </a:lnTo>
                  <a:lnTo>
                    <a:pt x="143" y="1211"/>
                  </a:lnTo>
                  <a:lnTo>
                    <a:pt x="147" y="1225"/>
                  </a:lnTo>
                  <a:lnTo>
                    <a:pt x="190" y="1257"/>
                  </a:lnTo>
                  <a:lnTo>
                    <a:pt x="206" y="1257"/>
                  </a:lnTo>
                  <a:lnTo>
                    <a:pt x="211" y="1263"/>
                  </a:lnTo>
                  <a:lnTo>
                    <a:pt x="208" y="1277"/>
                  </a:lnTo>
                  <a:lnTo>
                    <a:pt x="234" y="1297"/>
                  </a:lnTo>
                  <a:lnTo>
                    <a:pt x="295" y="1307"/>
                  </a:lnTo>
                  <a:lnTo>
                    <a:pt x="324" y="1299"/>
                  </a:lnTo>
                  <a:lnTo>
                    <a:pt x="361" y="1262"/>
                  </a:lnTo>
                  <a:lnTo>
                    <a:pt x="406" y="1265"/>
                  </a:lnTo>
                  <a:lnTo>
                    <a:pt x="424" y="1293"/>
                  </a:lnTo>
                  <a:lnTo>
                    <a:pt x="414" y="1318"/>
                  </a:lnTo>
                  <a:lnTo>
                    <a:pt x="416" y="1334"/>
                  </a:lnTo>
                  <a:lnTo>
                    <a:pt x="392" y="1349"/>
                  </a:lnTo>
                  <a:lnTo>
                    <a:pt x="381" y="1362"/>
                  </a:lnTo>
                  <a:lnTo>
                    <a:pt x="386" y="1393"/>
                  </a:lnTo>
                  <a:lnTo>
                    <a:pt x="428" y="1422"/>
                  </a:lnTo>
                  <a:lnTo>
                    <a:pt x="447" y="1419"/>
                  </a:lnTo>
                  <a:lnTo>
                    <a:pt x="447" y="1419"/>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7" name="辽宁">
              <a:hlinkClick r:id="" action="ppaction://macro?name=Slide1.辽宁_click" highlightClick="1"/>
              <a:hlinkHover r:id="" action="ppaction://noaction" highlightClick="1"/>
            </p:cNvPr>
            <p:cNvSpPr>
              <a:spLocks noChangeAspect="1"/>
            </p:cNvSpPr>
            <p:nvPr/>
          </p:nvSpPr>
          <p:spPr bwMode="auto">
            <a:xfrm rot="180000">
              <a:off x="6429822" y="2107300"/>
              <a:ext cx="883410" cy="876124"/>
            </a:xfrm>
            <a:custGeom>
              <a:avLst/>
              <a:gdLst>
                <a:gd name="T0" fmla="*/ 342 w 413"/>
                <a:gd name="T1" fmla="*/ 277 h 401"/>
                <a:gd name="T2" fmla="*/ 385 w 413"/>
                <a:gd name="T3" fmla="*/ 213 h 401"/>
                <a:gd name="T4" fmla="*/ 412 w 413"/>
                <a:gd name="T5" fmla="*/ 180 h 401"/>
                <a:gd name="T6" fmla="*/ 409 w 413"/>
                <a:gd name="T7" fmla="*/ 150 h 401"/>
                <a:gd name="T8" fmla="*/ 380 w 413"/>
                <a:gd name="T9" fmla="*/ 116 h 401"/>
                <a:gd name="T10" fmla="*/ 376 w 413"/>
                <a:gd name="T11" fmla="*/ 89 h 401"/>
                <a:gd name="T12" fmla="*/ 323 w 413"/>
                <a:gd name="T13" fmla="*/ 16 h 401"/>
                <a:gd name="T14" fmla="*/ 321 w 413"/>
                <a:gd name="T15" fmla="*/ 24 h 401"/>
                <a:gd name="T16" fmla="*/ 310 w 413"/>
                <a:gd name="T17" fmla="*/ 35 h 401"/>
                <a:gd name="T18" fmla="*/ 287 w 413"/>
                <a:gd name="T19" fmla="*/ 10 h 401"/>
                <a:gd name="T20" fmla="*/ 256 w 413"/>
                <a:gd name="T21" fmla="*/ 0 h 401"/>
                <a:gd name="T22" fmla="*/ 254 w 413"/>
                <a:gd name="T23" fmla="*/ 10 h 401"/>
                <a:gd name="T24" fmla="*/ 254 w 413"/>
                <a:gd name="T25" fmla="*/ 24 h 401"/>
                <a:gd name="T26" fmla="*/ 241 w 413"/>
                <a:gd name="T27" fmla="*/ 37 h 401"/>
                <a:gd name="T28" fmla="*/ 215 w 413"/>
                <a:gd name="T29" fmla="*/ 63 h 401"/>
                <a:gd name="T30" fmla="*/ 186 w 413"/>
                <a:gd name="T31" fmla="*/ 63 h 401"/>
                <a:gd name="T32" fmla="*/ 175 w 413"/>
                <a:gd name="T33" fmla="*/ 82 h 401"/>
                <a:gd name="T34" fmla="*/ 163 w 413"/>
                <a:gd name="T35" fmla="*/ 82 h 401"/>
                <a:gd name="T36" fmla="*/ 144 w 413"/>
                <a:gd name="T37" fmla="*/ 102 h 401"/>
                <a:gd name="T38" fmla="*/ 133 w 413"/>
                <a:gd name="T39" fmla="*/ 102 h 401"/>
                <a:gd name="T40" fmla="*/ 109 w 413"/>
                <a:gd name="T41" fmla="*/ 125 h 401"/>
                <a:gd name="T42" fmla="*/ 94 w 413"/>
                <a:gd name="T43" fmla="*/ 130 h 401"/>
                <a:gd name="T44" fmla="*/ 61 w 413"/>
                <a:gd name="T45" fmla="*/ 178 h 401"/>
                <a:gd name="T46" fmla="*/ 42 w 413"/>
                <a:gd name="T47" fmla="*/ 148 h 401"/>
                <a:gd name="T48" fmla="*/ 20 w 413"/>
                <a:gd name="T49" fmla="*/ 132 h 401"/>
                <a:gd name="T50" fmla="*/ 8 w 413"/>
                <a:gd name="T51" fmla="*/ 144 h 401"/>
                <a:gd name="T52" fmla="*/ 21 w 413"/>
                <a:gd name="T53" fmla="*/ 209 h 401"/>
                <a:gd name="T54" fmla="*/ 10 w 413"/>
                <a:gd name="T55" fmla="*/ 232 h 401"/>
                <a:gd name="T56" fmla="*/ 0 w 413"/>
                <a:gd name="T57" fmla="*/ 264 h 401"/>
                <a:gd name="T58" fmla="*/ 30 w 413"/>
                <a:gd name="T59" fmla="*/ 285 h 401"/>
                <a:gd name="T60" fmla="*/ 47 w 413"/>
                <a:gd name="T61" fmla="*/ 286 h 401"/>
                <a:gd name="T62" fmla="*/ 70 w 413"/>
                <a:gd name="T63" fmla="*/ 318 h 401"/>
                <a:gd name="T64" fmla="*/ 86 w 413"/>
                <a:gd name="T65" fmla="*/ 309 h 401"/>
                <a:gd name="T66" fmla="*/ 112 w 413"/>
                <a:gd name="T67" fmla="*/ 277 h 401"/>
                <a:gd name="T68" fmla="*/ 138 w 413"/>
                <a:gd name="T69" fmla="*/ 233 h 401"/>
                <a:gd name="T70" fmla="*/ 182 w 413"/>
                <a:gd name="T71" fmla="*/ 223 h 401"/>
                <a:gd name="T72" fmla="*/ 210 w 413"/>
                <a:gd name="T73" fmla="*/ 252 h 401"/>
                <a:gd name="T74" fmla="*/ 190 w 413"/>
                <a:gd name="T75" fmla="*/ 295 h 401"/>
                <a:gd name="T76" fmla="*/ 163 w 413"/>
                <a:gd name="T77" fmla="*/ 336 h 401"/>
                <a:gd name="T78" fmla="*/ 187 w 413"/>
                <a:gd name="T79" fmla="*/ 353 h 401"/>
                <a:gd name="T80" fmla="*/ 186 w 413"/>
                <a:gd name="T81" fmla="*/ 373 h 401"/>
                <a:gd name="T82" fmla="*/ 167 w 413"/>
                <a:gd name="T83" fmla="*/ 392 h 401"/>
                <a:gd name="T84" fmla="*/ 171 w 413"/>
                <a:gd name="T85" fmla="*/ 400 h 401"/>
                <a:gd name="T86" fmla="*/ 203 w 413"/>
                <a:gd name="T87" fmla="*/ 382 h 401"/>
                <a:gd name="T88" fmla="*/ 249 w 413"/>
                <a:gd name="T89" fmla="*/ 321 h 401"/>
                <a:gd name="T90" fmla="*/ 319 w 413"/>
                <a:gd name="T91" fmla="*/ 282 h 401"/>
                <a:gd name="T92" fmla="*/ 342 w 413"/>
                <a:gd name="T93" fmla="*/ 277 h 401"/>
                <a:gd name="T94" fmla="*/ 342 w 413"/>
                <a:gd name="T95" fmla="*/ 277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3" h="401">
                  <a:moveTo>
                    <a:pt x="342" y="277"/>
                  </a:moveTo>
                  <a:lnTo>
                    <a:pt x="385" y="213"/>
                  </a:lnTo>
                  <a:lnTo>
                    <a:pt x="412" y="180"/>
                  </a:lnTo>
                  <a:lnTo>
                    <a:pt x="409" y="150"/>
                  </a:lnTo>
                  <a:lnTo>
                    <a:pt x="380" y="116"/>
                  </a:lnTo>
                  <a:lnTo>
                    <a:pt x="376" y="89"/>
                  </a:lnTo>
                  <a:lnTo>
                    <a:pt x="323" y="16"/>
                  </a:lnTo>
                  <a:lnTo>
                    <a:pt x="321" y="24"/>
                  </a:lnTo>
                  <a:lnTo>
                    <a:pt x="310" y="35"/>
                  </a:lnTo>
                  <a:lnTo>
                    <a:pt x="287" y="10"/>
                  </a:lnTo>
                  <a:lnTo>
                    <a:pt x="256" y="0"/>
                  </a:lnTo>
                  <a:lnTo>
                    <a:pt x="254" y="10"/>
                  </a:lnTo>
                  <a:lnTo>
                    <a:pt x="254" y="24"/>
                  </a:lnTo>
                  <a:lnTo>
                    <a:pt x="241" y="37"/>
                  </a:lnTo>
                  <a:lnTo>
                    <a:pt x="215" y="63"/>
                  </a:lnTo>
                  <a:lnTo>
                    <a:pt x="186" y="63"/>
                  </a:lnTo>
                  <a:lnTo>
                    <a:pt x="175" y="82"/>
                  </a:lnTo>
                  <a:lnTo>
                    <a:pt x="163" y="82"/>
                  </a:lnTo>
                  <a:lnTo>
                    <a:pt x="144" y="102"/>
                  </a:lnTo>
                  <a:lnTo>
                    <a:pt x="133" y="102"/>
                  </a:lnTo>
                  <a:lnTo>
                    <a:pt x="109" y="125"/>
                  </a:lnTo>
                  <a:lnTo>
                    <a:pt x="94" y="130"/>
                  </a:lnTo>
                  <a:lnTo>
                    <a:pt x="61" y="178"/>
                  </a:lnTo>
                  <a:lnTo>
                    <a:pt x="42" y="148"/>
                  </a:lnTo>
                  <a:lnTo>
                    <a:pt x="20" y="132"/>
                  </a:lnTo>
                  <a:lnTo>
                    <a:pt x="8" y="144"/>
                  </a:lnTo>
                  <a:lnTo>
                    <a:pt x="21" y="209"/>
                  </a:lnTo>
                  <a:lnTo>
                    <a:pt x="10" y="232"/>
                  </a:lnTo>
                  <a:lnTo>
                    <a:pt x="0" y="264"/>
                  </a:lnTo>
                  <a:lnTo>
                    <a:pt x="30" y="285"/>
                  </a:lnTo>
                  <a:lnTo>
                    <a:pt x="47" y="286"/>
                  </a:lnTo>
                  <a:lnTo>
                    <a:pt x="70" y="318"/>
                  </a:lnTo>
                  <a:lnTo>
                    <a:pt x="86" y="309"/>
                  </a:lnTo>
                  <a:lnTo>
                    <a:pt x="112" y="277"/>
                  </a:lnTo>
                  <a:lnTo>
                    <a:pt x="138" y="233"/>
                  </a:lnTo>
                  <a:lnTo>
                    <a:pt x="182" y="223"/>
                  </a:lnTo>
                  <a:lnTo>
                    <a:pt x="210" y="252"/>
                  </a:lnTo>
                  <a:lnTo>
                    <a:pt x="190" y="295"/>
                  </a:lnTo>
                  <a:lnTo>
                    <a:pt x="163" y="336"/>
                  </a:lnTo>
                  <a:lnTo>
                    <a:pt x="187" y="353"/>
                  </a:lnTo>
                  <a:lnTo>
                    <a:pt x="186" y="373"/>
                  </a:lnTo>
                  <a:lnTo>
                    <a:pt x="167" y="392"/>
                  </a:lnTo>
                  <a:lnTo>
                    <a:pt x="171" y="400"/>
                  </a:lnTo>
                  <a:lnTo>
                    <a:pt x="203" y="382"/>
                  </a:lnTo>
                  <a:lnTo>
                    <a:pt x="249" y="321"/>
                  </a:lnTo>
                  <a:lnTo>
                    <a:pt x="319" y="282"/>
                  </a:lnTo>
                  <a:lnTo>
                    <a:pt x="342" y="277"/>
                  </a:lnTo>
                  <a:lnTo>
                    <a:pt x="342" y="277"/>
                  </a:lnTo>
                </a:path>
              </a:pathLst>
            </a:custGeom>
            <a:solidFill>
              <a:srgbClr val="005197"/>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8" name="吉林">
              <a:hlinkClick r:id="" action="ppaction://macro?name=Slide1.吉林_click" highlightClick="1"/>
              <a:hlinkHover r:id="" action="ppaction://noaction" highlightClick="1"/>
            </p:cNvPr>
            <p:cNvSpPr>
              <a:spLocks noChangeAspect="1"/>
            </p:cNvSpPr>
            <p:nvPr/>
          </p:nvSpPr>
          <p:spPr bwMode="auto">
            <a:xfrm rot="180000">
              <a:off x="6681969" y="1619663"/>
              <a:ext cx="1264357" cy="898304"/>
            </a:xfrm>
            <a:custGeom>
              <a:avLst/>
              <a:gdLst>
                <a:gd name="T0" fmla="*/ 578 w 597"/>
                <a:gd name="T1" fmla="*/ 113 h 407"/>
                <a:gd name="T2" fmla="*/ 532 w 597"/>
                <a:gd name="T3" fmla="*/ 104 h 407"/>
                <a:gd name="T4" fmla="*/ 514 w 597"/>
                <a:gd name="T5" fmla="*/ 101 h 407"/>
                <a:gd name="T6" fmla="*/ 471 w 597"/>
                <a:gd name="T7" fmla="*/ 125 h 407"/>
                <a:gd name="T8" fmla="*/ 453 w 597"/>
                <a:gd name="T9" fmla="*/ 135 h 407"/>
                <a:gd name="T10" fmla="*/ 417 w 597"/>
                <a:gd name="T11" fmla="*/ 108 h 407"/>
                <a:gd name="T12" fmla="*/ 385 w 597"/>
                <a:gd name="T13" fmla="*/ 81 h 407"/>
                <a:gd name="T14" fmla="*/ 380 w 597"/>
                <a:gd name="T15" fmla="*/ 119 h 407"/>
                <a:gd name="T16" fmla="*/ 347 w 597"/>
                <a:gd name="T17" fmla="*/ 81 h 407"/>
                <a:gd name="T18" fmla="*/ 318 w 597"/>
                <a:gd name="T19" fmla="*/ 53 h 407"/>
                <a:gd name="T20" fmla="*/ 259 w 597"/>
                <a:gd name="T21" fmla="*/ 53 h 407"/>
                <a:gd name="T22" fmla="*/ 226 w 597"/>
                <a:gd name="T23" fmla="*/ 31 h 407"/>
                <a:gd name="T24" fmla="*/ 183 w 597"/>
                <a:gd name="T25" fmla="*/ 45 h 407"/>
                <a:gd name="T26" fmla="*/ 137 w 597"/>
                <a:gd name="T27" fmla="*/ 34 h 407"/>
                <a:gd name="T28" fmla="*/ 74 w 597"/>
                <a:gd name="T29" fmla="*/ 8 h 407"/>
                <a:gd name="T30" fmla="*/ 55 w 597"/>
                <a:gd name="T31" fmla="*/ 51 h 407"/>
                <a:gd name="T32" fmla="*/ 0 w 597"/>
                <a:gd name="T33" fmla="*/ 53 h 407"/>
                <a:gd name="T34" fmla="*/ 29 w 597"/>
                <a:gd name="T35" fmla="*/ 82 h 407"/>
                <a:gd name="T36" fmla="*/ 34 w 597"/>
                <a:gd name="T37" fmla="*/ 133 h 407"/>
                <a:gd name="T38" fmla="*/ 50 w 597"/>
                <a:gd name="T39" fmla="*/ 175 h 407"/>
                <a:gd name="T40" fmla="*/ 98 w 597"/>
                <a:gd name="T41" fmla="*/ 149 h 407"/>
                <a:gd name="T42" fmla="*/ 137 w 597"/>
                <a:gd name="T43" fmla="*/ 224 h 407"/>
                <a:gd name="T44" fmla="*/ 159 w 597"/>
                <a:gd name="T45" fmla="*/ 226 h 407"/>
                <a:gd name="T46" fmla="*/ 213 w 597"/>
                <a:gd name="T47" fmla="*/ 261 h 407"/>
                <a:gd name="T48" fmla="*/ 226 w 597"/>
                <a:gd name="T49" fmla="*/ 242 h 407"/>
                <a:gd name="T50" fmla="*/ 283 w 597"/>
                <a:gd name="T51" fmla="*/ 342 h 407"/>
                <a:gd name="T52" fmla="*/ 315 w 597"/>
                <a:gd name="T53" fmla="*/ 406 h 407"/>
                <a:gd name="T54" fmla="*/ 365 w 597"/>
                <a:gd name="T55" fmla="*/ 322 h 407"/>
                <a:gd name="T56" fmla="*/ 403 w 597"/>
                <a:gd name="T57" fmla="*/ 333 h 407"/>
                <a:gd name="T58" fmla="*/ 460 w 597"/>
                <a:gd name="T59" fmla="*/ 315 h 407"/>
                <a:gd name="T60" fmla="*/ 445 w 597"/>
                <a:gd name="T61" fmla="*/ 276 h 407"/>
                <a:gd name="T62" fmla="*/ 500 w 597"/>
                <a:gd name="T63" fmla="*/ 231 h 407"/>
                <a:gd name="T64" fmla="*/ 523 w 597"/>
                <a:gd name="T65" fmla="*/ 191 h 407"/>
                <a:gd name="T66" fmla="*/ 541 w 597"/>
                <a:gd name="T67" fmla="*/ 167 h 407"/>
                <a:gd name="T68" fmla="*/ 562 w 597"/>
                <a:gd name="T69" fmla="*/ 188 h 407"/>
                <a:gd name="T70" fmla="*/ 596 w 597"/>
                <a:gd name="T71" fmla="*/ 122 h 407"/>
                <a:gd name="T72" fmla="*/ 591 w 597"/>
                <a:gd name="T73" fmla="*/ 115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7" h="407">
                  <a:moveTo>
                    <a:pt x="591" y="115"/>
                  </a:moveTo>
                  <a:lnTo>
                    <a:pt x="578" y="113"/>
                  </a:lnTo>
                  <a:lnTo>
                    <a:pt x="561" y="113"/>
                  </a:lnTo>
                  <a:lnTo>
                    <a:pt x="532" y="104"/>
                  </a:lnTo>
                  <a:lnTo>
                    <a:pt x="523" y="87"/>
                  </a:lnTo>
                  <a:lnTo>
                    <a:pt x="514" y="101"/>
                  </a:lnTo>
                  <a:lnTo>
                    <a:pt x="500" y="92"/>
                  </a:lnTo>
                  <a:lnTo>
                    <a:pt x="471" y="125"/>
                  </a:lnTo>
                  <a:lnTo>
                    <a:pt x="465" y="133"/>
                  </a:lnTo>
                  <a:lnTo>
                    <a:pt x="453" y="135"/>
                  </a:lnTo>
                  <a:lnTo>
                    <a:pt x="434" y="116"/>
                  </a:lnTo>
                  <a:lnTo>
                    <a:pt x="417" y="108"/>
                  </a:lnTo>
                  <a:lnTo>
                    <a:pt x="399" y="72"/>
                  </a:lnTo>
                  <a:lnTo>
                    <a:pt x="385" y="81"/>
                  </a:lnTo>
                  <a:lnTo>
                    <a:pt x="390" y="113"/>
                  </a:lnTo>
                  <a:lnTo>
                    <a:pt x="380" y="119"/>
                  </a:lnTo>
                  <a:lnTo>
                    <a:pt x="357" y="93"/>
                  </a:lnTo>
                  <a:lnTo>
                    <a:pt x="347" y="81"/>
                  </a:lnTo>
                  <a:lnTo>
                    <a:pt x="329" y="81"/>
                  </a:lnTo>
                  <a:lnTo>
                    <a:pt x="318" y="53"/>
                  </a:lnTo>
                  <a:lnTo>
                    <a:pt x="294" y="40"/>
                  </a:lnTo>
                  <a:lnTo>
                    <a:pt x="259" y="53"/>
                  </a:lnTo>
                  <a:lnTo>
                    <a:pt x="246" y="51"/>
                  </a:lnTo>
                  <a:lnTo>
                    <a:pt x="226" y="31"/>
                  </a:lnTo>
                  <a:lnTo>
                    <a:pt x="199" y="45"/>
                  </a:lnTo>
                  <a:lnTo>
                    <a:pt x="183" y="45"/>
                  </a:lnTo>
                  <a:lnTo>
                    <a:pt x="165" y="55"/>
                  </a:lnTo>
                  <a:lnTo>
                    <a:pt x="137" y="34"/>
                  </a:lnTo>
                  <a:lnTo>
                    <a:pt x="118" y="0"/>
                  </a:lnTo>
                  <a:lnTo>
                    <a:pt x="74" y="8"/>
                  </a:lnTo>
                  <a:lnTo>
                    <a:pt x="58" y="29"/>
                  </a:lnTo>
                  <a:lnTo>
                    <a:pt x="55" y="51"/>
                  </a:lnTo>
                  <a:lnTo>
                    <a:pt x="7" y="37"/>
                  </a:lnTo>
                  <a:lnTo>
                    <a:pt x="0" y="53"/>
                  </a:lnTo>
                  <a:lnTo>
                    <a:pt x="3" y="63"/>
                  </a:lnTo>
                  <a:lnTo>
                    <a:pt x="29" y="82"/>
                  </a:lnTo>
                  <a:lnTo>
                    <a:pt x="29" y="108"/>
                  </a:lnTo>
                  <a:lnTo>
                    <a:pt x="34" y="133"/>
                  </a:lnTo>
                  <a:lnTo>
                    <a:pt x="48" y="156"/>
                  </a:lnTo>
                  <a:lnTo>
                    <a:pt x="50" y="175"/>
                  </a:lnTo>
                  <a:lnTo>
                    <a:pt x="61" y="184"/>
                  </a:lnTo>
                  <a:lnTo>
                    <a:pt x="98" y="149"/>
                  </a:lnTo>
                  <a:lnTo>
                    <a:pt x="137" y="197"/>
                  </a:lnTo>
                  <a:lnTo>
                    <a:pt x="137" y="224"/>
                  </a:lnTo>
                  <a:lnTo>
                    <a:pt x="157" y="236"/>
                  </a:lnTo>
                  <a:lnTo>
                    <a:pt x="159" y="226"/>
                  </a:lnTo>
                  <a:lnTo>
                    <a:pt x="190" y="236"/>
                  </a:lnTo>
                  <a:lnTo>
                    <a:pt x="213" y="261"/>
                  </a:lnTo>
                  <a:lnTo>
                    <a:pt x="224" y="250"/>
                  </a:lnTo>
                  <a:lnTo>
                    <a:pt x="226" y="242"/>
                  </a:lnTo>
                  <a:lnTo>
                    <a:pt x="279" y="315"/>
                  </a:lnTo>
                  <a:lnTo>
                    <a:pt x="283" y="342"/>
                  </a:lnTo>
                  <a:lnTo>
                    <a:pt x="312" y="376"/>
                  </a:lnTo>
                  <a:lnTo>
                    <a:pt x="315" y="406"/>
                  </a:lnTo>
                  <a:lnTo>
                    <a:pt x="342" y="391"/>
                  </a:lnTo>
                  <a:lnTo>
                    <a:pt x="365" y="322"/>
                  </a:lnTo>
                  <a:lnTo>
                    <a:pt x="377" y="318"/>
                  </a:lnTo>
                  <a:lnTo>
                    <a:pt x="403" y="333"/>
                  </a:lnTo>
                  <a:lnTo>
                    <a:pt x="445" y="328"/>
                  </a:lnTo>
                  <a:lnTo>
                    <a:pt x="460" y="315"/>
                  </a:lnTo>
                  <a:lnTo>
                    <a:pt x="440" y="284"/>
                  </a:lnTo>
                  <a:lnTo>
                    <a:pt x="445" y="276"/>
                  </a:lnTo>
                  <a:lnTo>
                    <a:pt x="484" y="263"/>
                  </a:lnTo>
                  <a:lnTo>
                    <a:pt x="500" y="231"/>
                  </a:lnTo>
                  <a:lnTo>
                    <a:pt x="522" y="222"/>
                  </a:lnTo>
                  <a:lnTo>
                    <a:pt x="523" y="191"/>
                  </a:lnTo>
                  <a:lnTo>
                    <a:pt x="529" y="171"/>
                  </a:lnTo>
                  <a:lnTo>
                    <a:pt x="541" y="167"/>
                  </a:lnTo>
                  <a:lnTo>
                    <a:pt x="551" y="178"/>
                  </a:lnTo>
                  <a:lnTo>
                    <a:pt x="562" y="188"/>
                  </a:lnTo>
                  <a:lnTo>
                    <a:pt x="589" y="151"/>
                  </a:lnTo>
                  <a:lnTo>
                    <a:pt x="596" y="122"/>
                  </a:lnTo>
                  <a:lnTo>
                    <a:pt x="591" y="115"/>
                  </a:lnTo>
                  <a:lnTo>
                    <a:pt x="591" y="115"/>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9" name="黑龙江">
              <a:hlinkClick r:id="" action="ppaction://macro?name=Slide1.黑龙江_click" highlightClick="1"/>
              <a:hlinkHover r:id="" action="ppaction://noaction" highlightClick="1"/>
            </p:cNvPr>
            <p:cNvSpPr>
              <a:spLocks noChangeAspect="1"/>
            </p:cNvSpPr>
            <p:nvPr/>
          </p:nvSpPr>
          <p:spPr bwMode="auto">
            <a:xfrm rot="180000">
              <a:off x="6437468" y="272209"/>
              <a:ext cx="1733976" cy="1641348"/>
            </a:xfrm>
            <a:custGeom>
              <a:avLst/>
              <a:gdLst>
                <a:gd name="T0" fmla="*/ 251 w 818"/>
                <a:gd name="T1" fmla="*/ 607 h 743"/>
                <a:gd name="T2" fmla="*/ 298 w 818"/>
                <a:gd name="T3" fmla="*/ 662 h 743"/>
                <a:gd name="T4" fmla="*/ 332 w 818"/>
                <a:gd name="T5" fmla="*/ 652 h 743"/>
                <a:gd name="T6" fmla="*/ 379 w 818"/>
                <a:gd name="T7" fmla="*/ 658 h 743"/>
                <a:gd name="T8" fmla="*/ 427 w 818"/>
                <a:gd name="T9" fmla="*/ 647 h 743"/>
                <a:gd name="T10" fmla="*/ 462 w 818"/>
                <a:gd name="T11" fmla="*/ 688 h 743"/>
                <a:gd name="T12" fmla="*/ 490 w 818"/>
                <a:gd name="T13" fmla="*/ 700 h 743"/>
                <a:gd name="T14" fmla="*/ 523 w 818"/>
                <a:gd name="T15" fmla="*/ 720 h 743"/>
                <a:gd name="T16" fmla="*/ 532 w 818"/>
                <a:gd name="T17" fmla="*/ 679 h 743"/>
                <a:gd name="T18" fmla="*/ 567 w 818"/>
                <a:gd name="T19" fmla="*/ 723 h 743"/>
                <a:gd name="T20" fmla="*/ 598 w 818"/>
                <a:gd name="T21" fmla="*/ 740 h 743"/>
                <a:gd name="T22" fmla="*/ 633 w 818"/>
                <a:gd name="T23" fmla="*/ 699 h 743"/>
                <a:gd name="T24" fmla="*/ 656 w 818"/>
                <a:gd name="T25" fmla="*/ 694 h 743"/>
                <a:gd name="T26" fmla="*/ 694 w 818"/>
                <a:gd name="T27" fmla="*/ 720 h 743"/>
                <a:gd name="T28" fmla="*/ 724 w 818"/>
                <a:gd name="T29" fmla="*/ 722 h 743"/>
                <a:gd name="T30" fmla="*/ 714 w 818"/>
                <a:gd name="T31" fmla="*/ 662 h 743"/>
                <a:gd name="T32" fmla="*/ 698 w 818"/>
                <a:gd name="T33" fmla="*/ 593 h 743"/>
                <a:gd name="T34" fmla="*/ 777 w 818"/>
                <a:gd name="T35" fmla="*/ 561 h 743"/>
                <a:gd name="T36" fmla="*/ 785 w 818"/>
                <a:gd name="T37" fmla="*/ 527 h 743"/>
                <a:gd name="T38" fmla="*/ 794 w 818"/>
                <a:gd name="T39" fmla="*/ 490 h 743"/>
                <a:gd name="T40" fmla="*/ 799 w 818"/>
                <a:gd name="T41" fmla="*/ 352 h 743"/>
                <a:gd name="T42" fmla="*/ 796 w 818"/>
                <a:gd name="T43" fmla="*/ 293 h 743"/>
                <a:gd name="T44" fmla="*/ 791 w 818"/>
                <a:gd name="T45" fmla="*/ 264 h 743"/>
                <a:gd name="T46" fmla="*/ 739 w 818"/>
                <a:gd name="T47" fmla="*/ 305 h 743"/>
                <a:gd name="T48" fmla="*/ 684 w 818"/>
                <a:gd name="T49" fmla="*/ 357 h 743"/>
                <a:gd name="T50" fmla="*/ 584 w 818"/>
                <a:gd name="T51" fmla="*/ 357 h 743"/>
                <a:gd name="T52" fmla="*/ 571 w 818"/>
                <a:gd name="T53" fmla="*/ 318 h 743"/>
                <a:gd name="T54" fmla="*/ 537 w 818"/>
                <a:gd name="T55" fmla="*/ 293 h 743"/>
                <a:gd name="T56" fmla="*/ 473 w 818"/>
                <a:gd name="T57" fmla="*/ 275 h 743"/>
                <a:gd name="T58" fmla="*/ 419 w 818"/>
                <a:gd name="T59" fmla="*/ 270 h 743"/>
                <a:gd name="T60" fmla="*/ 376 w 818"/>
                <a:gd name="T61" fmla="*/ 236 h 743"/>
                <a:gd name="T62" fmla="*/ 353 w 818"/>
                <a:gd name="T63" fmla="*/ 199 h 743"/>
                <a:gd name="T64" fmla="*/ 318 w 818"/>
                <a:gd name="T65" fmla="*/ 157 h 743"/>
                <a:gd name="T66" fmla="*/ 279 w 818"/>
                <a:gd name="T67" fmla="*/ 92 h 743"/>
                <a:gd name="T68" fmla="*/ 237 w 818"/>
                <a:gd name="T69" fmla="*/ 28 h 743"/>
                <a:gd name="T70" fmla="*/ 167 w 818"/>
                <a:gd name="T71" fmla="*/ 17 h 743"/>
                <a:gd name="T72" fmla="*/ 88 w 818"/>
                <a:gd name="T73" fmla="*/ 0 h 743"/>
                <a:gd name="T74" fmla="*/ 4 w 818"/>
                <a:gd name="T75" fmla="*/ 37 h 743"/>
                <a:gd name="T76" fmla="*/ 0 w 818"/>
                <a:gd name="T77" fmla="*/ 106 h 743"/>
                <a:gd name="T78" fmla="*/ 37 w 818"/>
                <a:gd name="T79" fmla="*/ 130 h 743"/>
                <a:gd name="T80" fmla="*/ 83 w 818"/>
                <a:gd name="T81" fmla="*/ 122 h 743"/>
                <a:gd name="T82" fmla="*/ 93 w 818"/>
                <a:gd name="T83" fmla="*/ 167 h 743"/>
                <a:gd name="T84" fmla="*/ 148 w 818"/>
                <a:gd name="T85" fmla="*/ 194 h 743"/>
                <a:gd name="T86" fmla="*/ 181 w 818"/>
                <a:gd name="T87" fmla="*/ 179 h 743"/>
                <a:gd name="T88" fmla="*/ 279 w 818"/>
                <a:gd name="T89" fmla="*/ 186 h 743"/>
                <a:gd name="T90" fmla="*/ 265 w 818"/>
                <a:gd name="T91" fmla="*/ 314 h 743"/>
                <a:gd name="T92" fmla="*/ 250 w 818"/>
                <a:gd name="T93" fmla="*/ 355 h 743"/>
                <a:gd name="T94" fmla="*/ 244 w 818"/>
                <a:gd name="T95" fmla="*/ 438 h 743"/>
                <a:gd name="T96" fmla="*/ 222 w 818"/>
                <a:gd name="T97" fmla="*/ 419 h 743"/>
                <a:gd name="T98" fmla="*/ 172 w 818"/>
                <a:gd name="T99" fmla="*/ 496 h 743"/>
                <a:gd name="T100" fmla="*/ 152 w 818"/>
                <a:gd name="T101" fmla="*/ 533 h 743"/>
                <a:gd name="T102" fmla="*/ 223 w 818"/>
                <a:gd name="T103" fmla="*/ 558 h 743"/>
                <a:gd name="T104" fmla="*/ 222 w 818"/>
                <a:gd name="T105" fmla="*/ 573 h 743"/>
                <a:gd name="T106" fmla="*/ 196 w 818"/>
                <a:gd name="T107" fmla="*/ 604 h 743"/>
                <a:gd name="T108" fmla="*/ 207 w 818"/>
                <a:gd name="T109" fmla="*/ 61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8" h="743">
                  <a:moveTo>
                    <a:pt x="207" y="615"/>
                  </a:moveTo>
                  <a:lnTo>
                    <a:pt x="251" y="607"/>
                  </a:lnTo>
                  <a:lnTo>
                    <a:pt x="270" y="641"/>
                  </a:lnTo>
                  <a:lnTo>
                    <a:pt x="298" y="662"/>
                  </a:lnTo>
                  <a:lnTo>
                    <a:pt x="316" y="652"/>
                  </a:lnTo>
                  <a:lnTo>
                    <a:pt x="332" y="652"/>
                  </a:lnTo>
                  <a:lnTo>
                    <a:pt x="359" y="638"/>
                  </a:lnTo>
                  <a:lnTo>
                    <a:pt x="379" y="658"/>
                  </a:lnTo>
                  <a:lnTo>
                    <a:pt x="392" y="660"/>
                  </a:lnTo>
                  <a:lnTo>
                    <a:pt x="427" y="647"/>
                  </a:lnTo>
                  <a:lnTo>
                    <a:pt x="451" y="660"/>
                  </a:lnTo>
                  <a:lnTo>
                    <a:pt x="462" y="688"/>
                  </a:lnTo>
                  <a:lnTo>
                    <a:pt x="480" y="688"/>
                  </a:lnTo>
                  <a:lnTo>
                    <a:pt x="490" y="700"/>
                  </a:lnTo>
                  <a:lnTo>
                    <a:pt x="513" y="726"/>
                  </a:lnTo>
                  <a:lnTo>
                    <a:pt x="523" y="720"/>
                  </a:lnTo>
                  <a:lnTo>
                    <a:pt x="518" y="688"/>
                  </a:lnTo>
                  <a:lnTo>
                    <a:pt x="532" y="679"/>
                  </a:lnTo>
                  <a:lnTo>
                    <a:pt x="550" y="715"/>
                  </a:lnTo>
                  <a:lnTo>
                    <a:pt x="567" y="723"/>
                  </a:lnTo>
                  <a:lnTo>
                    <a:pt x="586" y="742"/>
                  </a:lnTo>
                  <a:lnTo>
                    <a:pt x="598" y="740"/>
                  </a:lnTo>
                  <a:lnTo>
                    <a:pt x="604" y="732"/>
                  </a:lnTo>
                  <a:lnTo>
                    <a:pt x="633" y="699"/>
                  </a:lnTo>
                  <a:lnTo>
                    <a:pt x="647" y="708"/>
                  </a:lnTo>
                  <a:lnTo>
                    <a:pt x="656" y="694"/>
                  </a:lnTo>
                  <a:lnTo>
                    <a:pt x="665" y="711"/>
                  </a:lnTo>
                  <a:lnTo>
                    <a:pt x="694" y="720"/>
                  </a:lnTo>
                  <a:lnTo>
                    <a:pt x="711" y="720"/>
                  </a:lnTo>
                  <a:lnTo>
                    <a:pt x="724" y="722"/>
                  </a:lnTo>
                  <a:lnTo>
                    <a:pt x="717" y="708"/>
                  </a:lnTo>
                  <a:lnTo>
                    <a:pt x="714" y="662"/>
                  </a:lnTo>
                  <a:lnTo>
                    <a:pt x="680" y="612"/>
                  </a:lnTo>
                  <a:lnTo>
                    <a:pt x="698" y="593"/>
                  </a:lnTo>
                  <a:lnTo>
                    <a:pt x="715" y="561"/>
                  </a:lnTo>
                  <a:lnTo>
                    <a:pt x="777" y="561"/>
                  </a:lnTo>
                  <a:lnTo>
                    <a:pt x="789" y="551"/>
                  </a:lnTo>
                  <a:lnTo>
                    <a:pt x="785" y="527"/>
                  </a:lnTo>
                  <a:lnTo>
                    <a:pt x="799" y="502"/>
                  </a:lnTo>
                  <a:lnTo>
                    <a:pt x="794" y="490"/>
                  </a:lnTo>
                  <a:lnTo>
                    <a:pt x="799" y="467"/>
                  </a:lnTo>
                  <a:lnTo>
                    <a:pt x="799" y="352"/>
                  </a:lnTo>
                  <a:lnTo>
                    <a:pt x="817" y="316"/>
                  </a:lnTo>
                  <a:lnTo>
                    <a:pt x="796" y="293"/>
                  </a:lnTo>
                  <a:lnTo>
                    <a:pt x="799" y="277"/>
                  </a:lnTo>
                  <a:lnTo>
                    <a:pt x="791" y="264"/>
                  </a:lnTo>
                  <a:lnTo>
                    <a:pt x="767" y="274"/>
                  </a:lnTo>
                  <a:lnTo>
                    <a:pt x="739" y="305"/>
                  </a:lnTo>
                  <a:lnTo>
                    <a:pt x="711" y="318"/>
                  </a:lnTo>
                  <a:lnTo>
                    <a:pt x="684" y="357"/>
                  </a:lnTo>
                  <a:lnTo>
                    <a:pt x="615" y="381"/>
                  </a:lnTo>
                  <a:lnTo>
                    <a:pt x="584" y="357"/>
                  </a:lnTo>
                  <a:lnTo>
                    <a:pt x="588" y="342"/>
                  </a:lnTo>
                  <a:lnTo>
                    <a:pt x="571" y="318"/>
                  </a:lnTo>
                  <a:lnTo>
                    <a:pt x="564" y="294"/>
                  </a:lnTo>
                  <a:lnTo>
                    <a:pt x="537" y="293"/>
                  </a:lnTo>
                  <a:lnTo>
                    <a:pt x="492" y="268"/>
                  </a:lnTo>
                  <a:lnTo>
                    <a:pt x="473" y="275"/>
                  </a:lnTo>
                  <a:lnTo>
                    <a:pt x="451" y="264"/>
                  </a:lnTo>
                  <a:lnTo>
                    <a:pt x="419" y="270"/>
                  </a:lnTo>
                  <a:lnTo>
                    <a:pt x="392" y="260"/>
                  </a:lnTo>
                  <a:lnTo>
                    <a:pt x="376" y="236"/>
                  </a:lnTo>
                  <a:lnTo>
                    <a:pt x="359" y="217"/>
                  </a:lnTo>
                  <a:lnTo>
                    <a:pt x="353" y="199"/>
                  </a:lnTo>
                  <a:lnTo>
                    <a:pt x="332" y="177"/>
                  </a:lnTo>
                  <a:lnTo>
                    <a:pt x="318" y="157"/>
                  </a:lnTo>
                  <a:lnTo>
                    <a:pt x="288" y="116"/>
                  </a:lnTo>
                  <a:lnTo>
                    <a:pt x="279" y="92"/>
                  </a:lnTo>
                  <a:lnTo>
                    <a:pt x="246" y="50"/>
                  </a:lnTo>
                  <a:lnTo>
                    <a:pt x="237" y="28"/>
                  </a:lnTo>
                  <a:lnTo>
                    <a:pt x="194" y="7"/>
                  </a:lnTo>
                  <a:lnTo>
                    <a:pt x="167" y="17"/>
                  </a:lnTo>
                  <a:lnTo>
                    <a:pt x="142" y="11"/>
                  </a:lnTo>
                  <a:lnTo>
                    <a:pt x="88" y="0"/>
                  </a:lnTo>
                  <a:lnTo>
                    <a:pt x="16" y="26"/>
                  </a:lnTo>
                  <a:lnTo>
                    <a:pt x="4" y="37"/>
                  </a:lnTo>
                  <a:lnTo>
                    <a:pt x="19" y="57"/>
                  </a:lnTo>
                  <a:lnTo>
                    <a:pt x="0" y="106"/>
                  </a:lnTo>
                  <a:lnTo>
                    <a:pt x="5" y="111"/>
                  </a:lnTo>
                  <a:lnTo>
                    <a:pt x="37" y="130"/>
                  </a:lnTo>
                  <a:lnTo>
                    <a:pt x="54" y="103"/>
                  </a:lnTo>
                  <a:lnTo>
                    <a:pt x="83" y="122"/>
                  </a:lnTo>
                  <a:lnTo>
                    <a:pt x="82" y="135"/>
                  </a:lnTo>
                  <a:lnTo>
                    <a:pt x="93" y="167"/>
                  </a:lnTo>
                  <a:lnTo>
                    <a:pt x="111" y="188"/>
                  </a:lnTo>
                  <a:lnTo>
                    <a:pt x="148" y="194"/>
                  </a:lnTo>
                  <a:lnTo>
                    <a:pt x="159" y="183"/>
                  </a:lnTo>
                  <a:lnTo>
                    <a:pt x="181" y="179"/>
                  </a:lnTo>
                  <a:lnTo>
                    <a:pt x="223" y="144"/>
                  </a:lnTo>
                  <a:lnTo>
                    <a:pt x="279" y="186"/>
                  </a:lnTo>
                  <a:lnTo>
                    <a:pt x="260" y="260"/>
                  </a:lnTo>
                  <a:lnTo>
                    <a:pt x="265" y="314"/>
                  </a:lnTo>
                  <a:lnTo>
                    <a:pt x="265" y="347"/>
                  </a:lnTo>
                  <a:lnTo>
                    <a:pt x="250" y="355"/>
                  </a:lnTo>
                  <a:lnTo>
                    <a:pt x="247" y="441"/>
                  </a:lnTo>
                  <a:lnTo>
                    <a:pt x="244" y="438"/>
                  </a:lnTo>
                  <a:lnTo>
                    <a:pt x="229" y="419"/>
                  </a:lnTo>
                  <a:lnTo>
                    <a:pt x="222" y="419"/>
                  </a:lnTo>
                  <a:lnTo>
                    <a:pt x="218" y="427"/>
                  </a:lnTo>
                  <a:lnTo>
                    <a:pt x="172" y="496"/>
                  </a:lnTo>
                  <a:lnTo>
                    <a:pt x="150" y="524"/>
                  </a:lnTo>
                  <a:lnTo>
                    <a:pt x="152" y="533"/>
                  </a:lnTo>
                  <a:lnTo>
                    <a:pt x="198" y="566"/>
                  </a:lnTo>
                  <a:lnTo>
                    <a:pt x="223" y="558"/>
                  </a:lnTo>
                  <a:lnTo>
                    <a:pt x="227" y="566"/>
                  </a:lnTo>
                  <a:lnTo>
                    <a:pt x="222" y="573"/>
                  </a:lnTo>
                  <a:lnTo>
                    <a:pt x="198" y="583"/>
                  </a:lnTo>
                  <a:lnTo>
                    <a:pt x="196" y="604"/>
                  </a:lnTo>
                  <a:lnTo>
                    <a:pt x="207" y="615"/>
                  </a:lnTo>
                  <a:lnTo>
                    <a:pt x="207" y="615"/>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50" name="新疆">
              <a:hlinkClick r:id="" action="ppaction://macro?name=Slide1.新疆_click" highlightClick="1"/>
              <a:hlinkHover r:id="" action="ppaction://noaction" highlightClick="1"/>
            </p:cNvPr>
            <p:cNvSpPr>
              <a:spLocks noChangeAspect="1"/>
            </p:cNvSpPr>
            <p:nvPr/>
          </p:nvSpPr>
          <p:spPr bwMode="auto">
            <a:xfrm rot="180000">
              <a:off x="508487" y="954956"/>
              <a:ext cx="3034459" cy="2558137"/>
            </a:xfrm>
            <a:custGeom>
              <a:avLst/>
              <a:gdLst>
                <a:gd name="T0" fmla="*/ 115 w 168"/>
                <a:gd name="T1" fmla="*/ 4 h 131"/>
                <a:gd name="T2" fmla="*/ 120 w 168"/>
                <a:gd name="T3" fmla="*/ 10 h 131"/>
                <a:gd name="T4" fmla="*/ 128 w 168"/>
                <a:gd name="T5" fmla="*/ 15 h 131"/>
                <a:gd name="T6" fmla="*/ 134 w 168"/>
                <a:gd name="T7" fmla="*/ 27 h 131"/>
                <a:gd name="T8" fmla="*/ 131 w 168"/>
                <a:gd name="T9" fmla="*/ 36 h 131"/>
                <a:gd name="T10" fmla="*/ 149 w 168"/>
                <a:gd name="T11" fmla="*/ 44 h 131"/>
                <a:gd name="T12" fmla="*/ 161 w 168"/>
                <a:gd name="T13" fmla="*/ 53 h 131"/>
                <a:gd name="T14" fmla="*/ 168 w 168"/>
                <a:gd name="T15" fmla="*/ 67 h 131"/>
                <a:gd name="T16" fmla="*/ 163 w 168"/>
                <a:gd name="T17" fmla="*/ 73 h 131"/>
                <a:gd name="T18" fmla="*/ 146 w 168"/>
                <a:gd name="T19" fmla="*/ 82 h 131"/>
                <a:gd name="T20" fmla="*/ 144 w 168"/>
                <a:gd name="T21" fmla="*/ 96 h 131"/>
                <a:gd name="T22" fmla="*/ 120 w 168"/>
                <a:gd name="T23" fmla="*/ 103 h 131"/>
                <a:gd name="T24" fmla="*/ 124 w 168"/>
                <a:gd name="T25" fmla="*/ 116 h 131"/>
                <a:gd name="T26" fmla="*/ 122 w 168"/>
                <a:gd name="T27" fmla="*/ 121 h 131"/>
                <a:gd name="T28" fmla="*/ 118 w 168"/>
                <a:gd name="T29" fmla="*/ 124 h 131"/>
                <a:gd name="T30" fmla="*/ 109 w 168"/>
                <a:gd name="T31" fmla="*/ 121 h 131"/>
                <a:gd name="T32" fmla="*/ 92 w 168"/>
                <a:gd name="T33" fmla="*/ 119 h 131"/>
                <a:gd name="T34" fmla="*/ 75 w 168"/>
                <a:gd name="T35" fmla="*/ 122 h 131"/>
                <a:gd name="T36" fmla="*/ 63 w 168"/>
                <a:gd name="T37" fmla="*/ 120 h 131"/>
                <a:gd name="T38" fmla="*/ 48 w 168"/>
                <a:gd name="T39" fmla="*/ 121 h 131"/>
                <a:gd name="T40" fmla="*/ 40 w 168"/>
                <a:gd name="T41" fmla="*/ 117 h 131"/>
                <a:gd name="T42" fmla="*/ 22 w 168"/>
                <a:gd name="T43" fmla="*/ 121 h 131"/>
                <a:gd name="T44" fmla="*/ 13 w 168"/>
                <a:gd name="T45" fmla="*/ 108 h 131"/>
                <a:gd name="T46" fmla="*/ 10 w 168"/>
                <a:gd name="T47" fmla="*/ 101 h 131"/>
                <a:gd name="T48" fmla="*/ 6 w 168"/>
                <a:gd name="T49" fmla="*/ 96 h 131"/>
                <a:gd name="T50" fmla="*/ 4 w 168"/>
                <a:gd name="T51" fmla="*/ 91 h 131"/>
                <a:gd name="T52" fmla="*/ 6 w 168"/>
                <a:gd name="T53" fmla="*/ 86 h 131"/>
                <a:gd name="T54" fmla="*/ 1 w 168"/>
                <a:gd name="T55" fmla="*/ 79 h 131"/>
                <a:gd name="T56" fmla="*/ 1 w 168"/>
                <a:gd name="T57" fmla="*/ 71 h 131"/>
                <a:gd name="T58" fmla="*/ 4 w 168"/>
                <a:gd name="T59" fmla="*/ 67 h 131"/>
                <a:gd name="T60" fmla="*/ 13 w 168"/>
                <a:gd name="T61" fmla="*/ 63 h 131"/>
                <a:gd name="T62" fmla="*/ 18 w 168"/>
                <a:gd name="T63" fmla="*/ 64 h 131"/>
                <a:gd name="T64" fmla="*/ 23 w 168"/>
                <a:gd name="T65" fmla="*/ 66 h 131"/>
                <a:gd name="T66" fmla="*/ 40 w 168"/>
                <a:gd name="T67" fmla="*/ 61 h 131"/>
                <a:gd name="T68" fmla="*/ 55 w 168"/>
                <a:gd name="T69" fmla="*/ 52 h 131"/>
                <a:gd name="T70" fmla="*/ 59 w 168"/>
                <a:gd name="T71" fmla="*/ 47 h 131"/>
                <a:gd name="T72" fmla="*/ 57 w 168"/>
                <a:gd name="T73" fmla="*/ 32 h 131"/>
                <a:gd name="T74" fmla="*/ 69 w 168"/>
                <a:gd name="T75" fmla="*/ 30 h 131"/>
                <a:gd name="T76" fmla="*/ 75 w 168"/>
                <a:gd name="T77" fmla="*/ 32 h 131"/>
                <a:gd name="T78" fmla="*/ 81 w 168"/>
                <a:gd name="T79" fmla="*/ 15 h 131"/>
                <a:gd name="T80" fmla="*/ 92 w 168"/>
                <a:gd name="T81" fmla="*/ 18 h 131"/>
                <a:gd name="T82" fmla="*/ 100 w 168"/>
                <a:gd name="T83" fmla="*/ 8 h 131"/>
                <a:gd name="T84" fmla="*/ 108 w 168"/>
                <a:gd name="T85" fmla="*/ 3 h 131"/>
                <a:gd name="T86" fmla="*/ 115 w 168"/>
                <a:gd name="T87" fmla="*/ 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8" h="131">
                  <a:moveTo>
                    <a:pt x="115" y="1"/>
                  </a:moveTo>
                  <a:lnTo>
                    <a:pt x="116" y="1"/>
                  </a:lnTo>
                  <a:lnTo>
                    <a:pt x="115" y="4"/>
                  </a:lnTo>
                  <a:lnTo>
                    <a:pt x="117" y="6"/>
                  </a:lnTo>
                  <a:lnTo>
                    <a:pt x="117" y="7"/>
                  </a:lnTo>
                  <a:lnTo>
                    <a:pt x="120" y="10"/>
                  </a:lnTo>
                  <a:lnTo>
                    <a:pt x="121" y="13"/>
                  </a:lnTo>
                  <a:lnTo>
                    <a:pt x="126" y="13"/>
                  </a:lnTo>
                  <a:lnTo>
                    <a:pt x="128" y="15"/>
                  </a:lnTo>
                  <a:lnTo>
                    <a:pt x="129" y="15"/>
                  </a:lnTo>
                  <a:lnTo>
                    <a:pt x="131" y="20"/>
                  </a:lnTo>
                  <a:lnTo>
                    <a:pt x="134" y="27"/>
                  </a:lnTo>
                  <a:lnTo>
                    <a:pt x="133" y="31"/>
                  </a:lnTo>
                  <a:lnTo>
                    <a:pt x="133" y="32"/>
                  </a:lnTo>
                  <a:lnTo>
                    <a:pt x="131" y="36"/>
                  </a:lnTo>
                  <a:lnTo>
                    <a:pt x="131" y="39"/>
                  </a:lnTo>
                  <a:lnTo>
                    <a:pt x="140" y="43"/>
                  </a:lnTo>
                  <a:lnTo>
                    <a:pt x="149" y="44"/>
                  </a:lnTo>
                  <a:lnTo>
                    <a:pt x="158" y="51"/>
                  </a:lnTo>
                  <a:lnTo>
                    <a:pt x="161" y="52"/>
                  </a:lnTo>
                  <a:lnTo>
                    <a:pt x="161" y="53"/>
                  </a:lnTo>
                  <a:lnTo>
                    <a:pt x="163" y="57"/>
                  </a:lnTo>
                  <a:lnTo>
                    <a:pt x="165" y="63"/>
                  </a:lnTo>
                  <a:lnTo>
                    <a:pt x="168" y="67"/>
                  </a:lnTo>
                  <a:lnTo>
                    <a:pt x="167" y="69"/>
                  </a:lnTo>
                  <a:lnTo>
                    <a:pt x="167" y="72"/>
                  </a:lnTo>
                  <a:lnTo>
                    <a:pt x="163" y="73"/>
                  </a:lnTo>
                  <a:lnTo>
                    <a:pt x="155" y="76"/>
                  </a:lnTo>
                  <a:lnTo>
                    <a:pt x="150" y="80"/>
                  </a:lnTo>
                  <a:lnTo>
                    <a:pt x="146" y="82"/>
                  </a:lnTo>
                  <a:lnTo>
                    <a:pt x="146" y="85"/>
                  </a:lnTo>
                  <a:lnTo>
                    <a:pt x="147" y="97"/>
                  </a:lnTo>
                  <a:lnTo>
                    <a:pt x="144" y="96"/>
                  </a:lnTo>
                  <a:lnTo>
                    <a:pt x="142" y="97"/>
                  </a:lnTo>
                  <a:lnTo>
                    <a:pt x="123" y="101"/>
                  </a:lnTo>
                  <a:lnTo>
                    <a:pt x="120" y="103"/>
                  </a:lnTo>
                  <a:lnTo>
                    <a:pt x="120" y="108"/>
                  </a:lnTo>
                  <a:lnTo>
                    <a:pt x="126" y="113"/>
                  </a:lnTo>
                  <a:lnTo>
                    <a:pt x="124" y="116"/>
                  </a:lnTo>
                  <a:lnTo>
                    <a:pt x="121" y="118"/>
                  </a:lnTo>
                  <a:lnTo>
                    <a:pt x="121" y="119"/>
                  </a:lnTo>
                  <a:lnTo>
                    <a:pt x="122" y="121"/>
                  </a:lnTo>
                  <a:lnTo>
                    <a:pt x="123" y="121"/>
                  </a:lnTo>
                  <a:lnTo>
                    <a:pt x="124" y="122"/>
                  </a:lnTo>
                  <a:lnTo>
                    <a:pt x="118" y="124"/>
                  </a:lnTo>
                  <a:lnTo>
                    <a:pt x="115" y="122"/>
                  </a:lnTo>
                  <a:lnTo>
                    <a:pt x="113" y="121"/>
                  </a:lnTo>
                  <a:lnTo>
                    <a:pt x="109" y="121"/>
                  </a:lnTo>
                  <a:lnTo>
                    <a:pt x="101" y="118"/>
                  </a:lnTo>
                  <a:lnTo>
                    <a:pt x="96" y="118"/>
                  </a:lnTo>
                  <a:lnTo>
                    <a:pt x="92" y="119"/>
                  </a:lnTo>
                  <a:lnTo>
                    <a:pt x="88" y="119"/>
                  </a:lnTo>
                  <a:lnTo>
                    <a:pt x="81" y="123"/>
                  </a:lnTo>
                  <a:lnTo>
                    <a:pt x="75" y="122"/>
                  </a:lnTo>
                  <a:lnTo>
                    <a:pt x="70" y="124"/>
                  </a:lnTo>
                  <a:lnTo>
                    <a:pt x="66" y="122"/>
                  </a:lnTo>
                  <a:lnTo>
                    <a:pt x="63" y="120"/>
                  </a:lnTo>
                  <a:lnTo>
                    <a:pt x="56" y="119"/>
                  </a:lnTo>
                  <a:lnTo>
                    <a:pt x="51" y="122"/>
                  </a:lnTo>
                  <a:lnTo>
                    <a:pt x="48" y="121"/>
                  </a:lnTo>
                  <a:lnTo>
                    <a:pt x="46" y="120"/>
                  </a:lnTo>
                  <a:lnTo>
                    <a:pt x="40" y="120"/>
                  </a:lnTo>
                  <a:lnTo>
                    <a:pt x="40" y="117"/>
                  </a:lnTo>
                  <a:lnTo>
                    <a:pt x="32" y="131"/>
                  </a:lnTo>
                  <a:lnTo>
                    <a:pt x="25" y="125"/>
                  </a:lnTo>
                  <a:lnTo>
                    <a:pt x="22" y="121"/>
                  </a:lnTo>
                  <a:lnTo>
                    <a:pt x="23" y="114"/>
                  </a:lnTo>
                  <a:lnTo>
                    <a:pt x="20" y="113"/>
                  </a:lnTo>
                  <a:lnTo>
                    <a:pt x="13" y="108"/>
                  </a:lnTo>
                  <a:lnTo>
                    <a:pt x="11" y="108"/>
                  </a:lnTo>
                  <a:lnTo>
                    <a:pt x="9" y="105"/>
                  </a:lnTo>
                  <a:lnTo>
                    <a:pt x="10" y="101"/>
                  </a:lnTo>
                  <a:lnTo>
                    <a:pt x="10" y="100"/>
                  </a:lnTo>
                  <a:lnTo>
                    <a:pt x="7" y="98"/>
                  </a:lnTo>
                  <a:lnTo>
                    <a:pt x="6" y="96"/>
                  </a:lnTo>
                  <a:lnTo>
                    <a:pt x="1" y="93"/>
                  </a:lnTo>
                  <a:lnTo>
                    <a:pt x="1" y="92"/>
                  </a:lnTo>
                  <a:lnTo>
                    <a:pt x="4" y="91"/>
                  </a:lnTo>
                  <a:lnTo>
                    <a:pt x="5" y="92"/>
                  </a:lnTo>
                  <a:lnTo>
                    <a:pt x="7" y="91"/>
                  </a:lnTo>
                  <a:lnTo>
                    <a:pt x="6" y="86"/>
                  </a:lnTo>
                  <a:lnTo>
                    <a:pt x="7" y="81"/>
                  </a:lnTo>
                  <a:lnTo>
                    <a:pt x="3" y="78"/>
                  </a:lnTo>
                  <a:lnTo>
                    <a:pt x="1" y="79"/>
                  </a:lnTo>
                  <a:lnTo>
                    <a:pt x="0" y="76"/>
                  </a:lnTo>
                  <a:lnTo>
                    <a:pt x="1" y="74"/>
                  </a:lnTo>
                  <a:lnTo>
                    <a:pt x="1" y="71"/>
                  </a:lnTo>
                  <a:lnTo>
                    <a:pt x="3" y="69"/>
                  </a:lnTo>
                  <a:lnTo>
                    <a:pt x="4" y="68"/>
                  </a:lnTo>
                  <a:lnTo>
                    <a:pt x="4" y="67"/>
                  </a:lnTo>
                  <a:lnTo>
                    <a:pt x="7" y="65"/>
                  </a:lnTo>
                  <a:lnTo>
                    <a:pt x="10" y="64"/>
                  </a:lnTo>
                  <a:lnTo>
                    <a:pt x="13" y="63"/>
                  </a:lnTo>
                  <a:lnTo>
                    <a:pt x="16" y="64"/>
                  </a:lnTo>
                  <a:lnTo>
                    <a:pt x="17" y="63"/>
                  </a:lnTo>
                  <a:lnTo>
                    <a:pt x="18" y="64"/>
                  </a:lnTo>
                  <a:lnTo>
                    <a:pt x="18" y="66"/>
                  </a:lnTo>
                  <a:lnTo>
                    <a:pt x="20" y="67"/>
                  </a:lnTo>
                  <a:lnTo>
                    <a:pt x="23" y="66"/>
                  </a:lnTo>
                  <a:lnTo>
                    <a:pt x="27" y="62"/>
                  </a:lnTo>
                  <a:lnTo>
                    <a:pt x="36" y="64"/>
                  </a:lnTo>
                  <a:lnTo>
                    <a:pt x="40" y="61"/>
                  </a:lnTo>
                  <a:lnTo>
                    <a:pt x="53" y="58"/>
                  </a:lnTo>
                  <a:lnTo>
                    <a:pt x="54" y="56"/>
                  </a:lnTo>
                  <a:lnTo>
                    <a:pt x="55" y="52"/>
                  </a:lnTo>
                  <a:lnTo>
                    <a:pt x="58" y="49"/>
                  </a:lnTo>
                  <a:lnTo>
                    <a:pt x="59" y="49"/>
                  </a:lnTo>
                  <a:lnTo>
                    <a:pt x="59" y="47"/>
                  </a:lnTo>
                  <a:lnTo>
                    <a:pt x="59" y="36"/>
                  </a:lnTo>
                  <a:lnTo>
                    <a:pt x="60" y="34"/>
                  </a:lnTo>
                  <a:lnTo>
                    <a:pt x="57" y="32"/>
                  </a:lnTo>
                  <a:lnTo>
                    <a:pt x="56" y="31"/>
                  </a:lnTo>
                  <a:lnTo>
                    <a:pt x="60" y="30"/>
                  </a:lnTo>
                  <a:lnTo>
                    <a:pt x="69" y="30"/>
                  </a:lnTo>
                  <a:lnTo>
                    <a:pt x="71" y="31"/>
                  </a:lnTo>
                  <a:lnTo>
                    <a:pt x="74" y="32"/>
                  </a:lnTo>
                  <a:lnTo>
                    <a:pt x="75" y="32"/>
                  </a:lnTo>
                  <a:lnTo>
                    <a:pt x="76" y="31"/>
                  </a:lnTo>
                  <a:lnTo>
                    <a:pt x="75" y="29"/>
                  </a:lnTo>
                  <a:lnTo>
                    <a:pt x="81" y="15"/>
                  </a:lnTo>
                  <a:lnTo>
                    <a:pt x="82" y="15"/>
                  </a:lnTo>
                  <a:lnTo>
                    <a:pt x="89" y="18"/>
                  </a:lnTo>
                  <a:lnTo>
                    <a:pt x="92" y="18"/>
                  </a:lnTo>
                  <a:lnTo>
                    <a:pt x="93" y="19"/>
                  </a:lnTo>
                  <a:lnTo>
                    <a:pt x="99" y="17"/>
                  </a:lnTo>
                  <a:lnTo>
                    <a:pt x="100" y="8"/>
                  </a:lnTo>
                  <a:lnTo>
                    <a:pt x="103" y="6"/>
                  </a:lnTo>
                  <a:lnTo>
                    <a:pt x="106" y="6"/>
                  </a:lnTo>
                  <a:lnTo>
                    <a:pt x="108" y="3"/>
                  </a:lnTo>
                  <a:lnTo>
                    <a:pt x="109" y="1"/>
                  </a:lnTo>
                  <a:lnTo>
                    <a:pt x="111" y="0"/>
                  </a:lnTo>
                  <a:lnTo>
                    <a:pt x="115" y="1"/>
                  </a:lnTo>
                  <a:lnTo>
                    <a:pt x="115" y="1"/>
                  </a:lnTo>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51" name="重庆">
              <a:hlinkClick r:id="" action="ppaction://macro?name=Slide1.重庆_click" highlightClick="1"/>
              <a:hlinkHover r:id="" action="ppaction://noaction" highlightClick="1"/>
            </p:cNvPr>
            <p:cNvSpPr>
              <a:spLocks noChangeAspect="1"/>
            </p:cNvSpPr>
            <p:nvPr/>
          </p:nvSpPr>
          <p:spPr bwMode="auto">
            <a:xfrm rot="180000">
              <a:off x="4598256" y="4313382"/>
              <a:ext cx="729058" cy="720864"/>
            </a:xfrm>
            <a:custGeom>
              <a:avLst/>
              <a:gdLst>
                <a:gd name="T0" fmla="*/ 7 w 40"/>
                <a:gd name="T1" fmla="*/ 30 h 37"/>
                <a:gd name="T2" fmla="*/ 7 w 40"/>
                <a:gd name="T3" fmla="*/ 30 h 37"/>
                <a:gd name="T4" fmla="*/ 5 w 40"/>
                <a:gd name="T5" fmla="*/ 29 h 37"/>
                <a:gd name="T6" fmla="*/ 3 w 40"/>
                <a:gd name="T7" fmla="*/ 28 h 37"/>
                <a:gd name="T8" fmla="*/ 2 w 40"/>
                <a:gd name="T9" fmla="*/ 26 h 37"/>
                <a:gd name="T10" fmla="*/ 0 w 40"/>
                <a:gd name="T11" fmla="*/ 25 h 37"/>
                <a:gd name="T12" fmla="*/ 1 w 40"/>
                <a:gd name="T13" fmla="*/ 24 h 37"/>
                <a:gd name="T14" fmla="*/ 3 w 40"/>
                <a:gd name="T15" fmla="*/ 22 h 37"/>
                <a:gd name="T16" fmla="*/ 3 w 40"/>
                <a:gd name="T17" fmla="*/ 17 h 37"/>
                <a:gd name="T18" fmla="*/ 4 w 40"/>
                <a:gd name="T19" fmla="*/ 17 h 37"/>
                <a:gd name="T20" fmla="*/ 6 w 40"/>
                <a:gd name="T21" fmla="*/ 16 h 37"/>
                <a:gd name="T22" fmla="*/ 8 w 40"/>
                <a:gd name="T23" fmla="*/ 18 h 37"/>
                <a:gd name="T24" fmla="*/ 10 w 40"/>
                <a:gd name="T25" fmla="*/ 17 h 37"/>
                <a:gd name="T26" fmla="*/ 12 w 40"/>
                <a:gd name="T27" fmla="*/ 19 h 37"/>
                <a:gd name="T28" fmla="*/ 15 w 40"/>
                <a:gd name="T29" fmla="*/ 19 h 37"/>
                <a:gd name="T30" fmla="*/ 15 w 40"/>
                <a:gd name="T31" fmla="*/ 18 h 37"/>
                <a:gd name="T32" fmla="*/ 18 w 40"/>
                <a:gd name="T33" fmla="*/ 16 h 37"/>
                <a:gd name="T34" fmla="*/ 19 w 40"/>
                <a:gd name="T35" fmla="*/ 13 h 37"/>
                <a:gd name="T36" fmla="*/ 21 w 40"/>
                <a:gd name="T37" fmla="*/ 12 h 37"/>
                <a:gd name="T38" fmla="*/ 23 w 40"/>
                <a:gd name="T39" fmla="*/ 11 h 37"/>
                <a:gd name="T40" fmla="*/ 24 w 40"/>
                <a:gd name="T41" fmla="*/ 9 h 37"/>
                <a:gd name="T42" fmla="*/ 25 w 40"/>
                <a:gd name="T43" fmla="*/ 7 h 37"/>
                <a:gd name="T44" fmla="*/ 26 w 40"/>
                <a:gd name="T45" fmla="*/ 5 h 37"/>
                <a:gd name="T46" fmla="*/ 26 w 40"/>
                <a:gd name="T47" fmla="*/ 2 h 37"/>
                <a:gd name="T48" fmla="*/ 25 w 40"/>
                <a:gd name="T49" fmla="*/ 0 h 37"/>
                <a:gd name="T50" fmla="*/ 31 w 40"/>
                <a:gd name="T51" fmla="*/ 2 h 37"/>
                <a:gd name="T52" fmla="*/ 32 w 40"/>
                <a:gd name="T53" fmla="*/ 3 h 37"/>
                <a:gd name="T54" fmla="*/ 35 w 40"/>
                <a:gd name="T55" fmla="*/ 3 h 37"/>
                <a:gd name="T56" fmla="*/ 37 w 40"/>
                <a:gd name="T57" fmla="*/ 3 h 37"/>
                <a:gd name="T58" fmla="*/ 39 w 40"/>
                <a:gd name="T59" fmla="*/ 5 h 37"/>
                <a:gd name="T60" fmla="*/ 40 w 40"/>
                <a:gd name="T61" fmla="*/ 10 h 37"/>
                <a:gd name="T62" fmla="*/ 39 w 40"/>
                <a:gd name="T63" fmla="*/ 12 h 37"/>
                <a:gd name="T64" fmla="*/ 38 w 40"/>
                <a:gd name="T65" fmla="*/ 12 h 37"/>
                <a:gd name="T66" fmla="*/ 34 w 40"/>
                <a:gd name="T67" fmla="*/ 14 h 37"/>
                <a:gd name="T68" fmla="*/ 28 w 40"/>
                <a:gd name="T69" fmla="*/ 15 h 37"/>
                <a:gd name="T70" fmla="*/ 26 w 40"/>
                <a:gd name="T71" fmla="*/ 17 h 37"/>
                <a:gd name="T72" fmla="*/ 28 w 40"/>
                <a:gd name="T73" fmla="*/ 19 h 37"/>
                <a:gd name="T74" fmla="*/ 28 w 40"/>
                <a:gd name="T75" fmla="*/ 22 h 37"/>
                <a:gd name="T76" fmla="*/ 29 w 40"/>
                <a:gd name="T77" fmla="*/ 23 h 37"/>
                <a:gd name="T78" fmla="*/ 34 w 40"/>
                <a:gd name="T79" fmla="*/ 28 h 37"/>
                <a:gd name="T80" fmla="*/ 34 w 40"/>
                <a:gd name="T81" fmla="*/ 35 h 37"/>
                <a:gd name="T82" fmla="*/ 31 w 40"/>
                <a:gd name="T83" fmla="*/ 37 h 37"/>
                <a:gd name="T84" fmla="*/ 29 w 40"/>
                <a:gd name="T85" fmla="*/ 34 h 37"/>
                <a:gd name="T86" fmla="*/ 26 w 40"/>
                <a:gd name="T87" fmla="*/ 31 h 37"/>
                <a:gd name="T88" fmla="*/ 26 w 40"/>
                <a:gd name="T89" fmla="*/ 29 h 37"/>
                <a:gd name="T90" fmla="*/ 24 w 40"/>
                <a:gd name="T91" fmla="*/ 29 h 37"/>
                <a:gd name="T92" fmla="*/ 22 w 40"/>
                <a:gd name="T93" fmla="*/ 30 h 37"/>
                <a:gd name="T94" fmla="*/ 19 w 40"/>
                <a:gd name="T95" fmla="*/ 28 h 37"/>
                <a:gd name="T96" fmla="*/ 17 w 40"/>
                <a:gd name="T97" fmla="*/ 32 h 37"/>
                <a:gd name="T98" fmla="*/ 15 w 40"/>
                <a:gd name="T99" fmla="*/ 32 h 37"/>
                <a:gd name="T100" fmla="*/ 13 w 40"/>
                <a:gd name="T101" fmla="*/ 35 h 37"/>
                <a:gd name="T102" fmla="*/ 11 w 40"/>
                <a:gd name="T103" fmla="*/ 34 h 37"/>
                <a:gd name="T104" fmla="*/ 9 w 40"/>
                <a:gd name="T105" fmla="*/ 35 h 37"/>
                <a:gd name="T106" fmla="*/ 6 w 40"/>
                <a:gd name="T107" fmla="*/ 33 h 37"/>
                <a:gd name="T108" fmla="*/ 7 w 40"/>
                <a:gd name="T109"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 h="37">
                  <a:moveTo>
                    <a:pt x="7" y="30"/>
                  </a:moveTo>
                  <a:lnTo>
                    <a:pt x="7" y="30"/>
                  </a:lnTo>
                  <a:lnTo>
                    <a:pt x="5" y="29"/>
                  </a:lnTo>
                  <a:lnTo>
                    <a:pt x="3" y="28"/>
                  </a:lnTo>
                  <a:lnTo>
                    <a:pt x="2" y="26"/>
                  </a:lnTo>
                  <a:lnTo>
                    <a:pt x="0" y="25"/>
                  </a:lnTo>
                  <a:lnTo>
                    <a:pt x="1" y="24"/>
                  </a:lnTo>
                  <a:lnTo>
                    <a:pt x="3" y="22"/>
                  </a:lnTo>
                  <a:lnTo>
                    <a:pt x="3" y="17"/>
                  </a:lnTo>
                  <a:lnTo>
                    <a:pt x="4" y="17"/>
                  </a:lnTo>
                  <a:lnTo>
                    <a:pt x="6" y="16"/>
                  </a:lnTo>
                  <a:lnTo>
                    <a:pt x="8" y="18"/>
                  </a:lnTo>
                  <a:lnTo>
                    <a:pt x="10" y="17"/>
                  </a:lnTo>
                  <a:lnTo>
                    <a:pt x="12" y="19"/>
                  </a:lnTo>
                  <a:lnTo>
                    <a:pt x="15" y="19"/>
                  </a:lnTo>
                  <a:lnTo>
                    <a:pt x="15" y="18"/>
                  </a:lnTo>
                  <a:lnTo>
                    <a:pt x="18" y="16"/>
                  </a:lnTo>
                  <a:lnTo>
                    <a:pt x="19" y="13"/>
                  </a:lnTo>
                  <a:lnTo>
                    <a:pt x="21" y="12"/>
                  </a:lnTo>
                  <a:lnTo>
                    <a:pt x="23" y="11"/>
                  </a:lnTo>
                  <a:lnTo>
                    <a:pt x="24" y="9"/>
                  </a:lnTo>
                  <a:lnTo>
                    <a:pt x="25" y="7"/>
                  </a:lnTo>
                  <a:lnTo>
                    <a:pt x="26" y="5"/>
                  </a:lnTo>
                  <a:lnTo>
                    <a:pt x="26" y="2"/>
                  </a:lnTo>
                  <a:lnTo>
                    <a:pt x="25" y="0"/>
                  </a:lnTo>
                  <a:lnTo>
                    <a:pt x="31" y="2"/>
                  </a:lnTo>
                  <a:lnTo>
                    <a:pt x="32" y="3"/>
                  </a:lnTo>
                  <a:lnTo>
                    <a:pt x="35" y="3"/>
                  </a:lnTo>
                  <a:lnTo>
                    <a:pt x="37" y="3"/>
                  </a:lnTo>
                  <a:lnTo>
                    <a:pt x="39" y="5"/>
                  </a:lnTo>
                  <a:lnTo>
                    <a:pt x="40" y="10"/>
                  </a:lnTo>
                  <a:lnTo>
                    <a:pt x="39" y="12"/>
                  </a:lnTo>
                  <a:lnTo>
                    <a:pt x="38" y="12"/>
                  </a:lnTo>
                  <a:lnTo>
                    <a:pt x="34" y="14"/>
                  </a:lnTo>
                  <a:lnTo>
                    <a:pt x="28" y="15"/>
                  </a:lnTo>
                  <a:lnTo>
                    <a:pt x="26" y="17"/>
                  </a:lnTo>
                  <a:lnTo>
                    <a:pt x="28" y="19"/>
                  </a:lnTo>
                  <a:lnTo>
                    <a:pt x="28" y="22"/>
                  </a:lnTo>
                  <a:lnTo>
                    <a:pt x="29" y="23"/>
                  </a:lnTo>
                  <a:lnTo>
                    <a:pt x="34" y="28"/>
                  </a:lnTo>
                  <a:lnTo>
                    <a:pt x="34" y="35"/>
                  </a:lnTo>
                  <a:lnTo>
                    <a:pt x="31" y="37"/>
                  </a:lnTo>
                  <a:lnTo>
                    <a:pt x="29" y="34"/>
                  </a:lnTo>
                  <a:lnTo>
                    <a:pt x="26" y="31"/>
                  </a:lnTo>
                  <a:lnTo>
                    <a:pt x="26" y="29"/>
                  </a:lnTo>
                  <a:lnTo>
                    <a:pt x="24" y="29"/>
                  </a:lnTo>
                  <a:lnTo>
                    <a:pt x="22" y="30"/>
                  </a:lnTo>
                  <a:lnTo>
                    <a:pt x="19" y="28"/>
                  </a:lnTo>
                  <a:lnTo>
                    <a:pt x="17" y="32"/>
                  </a:lnTo>
                  <a:lnTo>
                    <a:pt x="15" y="32"/>
                  </a:lnTo>
                  <a:lnTo>
                    <a:pt x="13" y="35"/>
                  </a:lnTo>
                  <a:lnTo>
                    <a:pt x="11" y="34"/>
                  </a:lnTo>
                  <a:lnTo>
                    <a:pt x="9" y="35"/>
                  </a:lnTo>
                  <a:lnTo>
                    <a:pt x="6" y="33"/>
                  </a:lnTo>
                  <a:lnTo>
                    <a:pt x="7" y="30"/>
                  </a:lnTo>
                  <a:close/>
                </a:path>
              </a:pathLst>
            </a:custGeom>
            <a:solidFill>
              <a:sysClr val="window" lastClr="FFFFFF">
                <a:lumMod val="95000"/>
              </a:sysClr>
            </a:solidFill>
            <a:ln w="12700" cap="flat" cmpd="sng" algn="ctr">
              <a:solidFill>
                <a:sysClr val="window" lastClr="FFFFFF"/>
              </a:solid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grpSp>
      <p:grpSp>
        <p:nvGrpSpPr>
          <p:cNvPr id="53" name="组合 52"/>
          <p:cNvGrpSpPr/>
          <p:nvPr/>
        </p:nvGrpSpPr>
        <p:grpSpPr>
          <a:xfrm>
            <a:off x="10671976" y="5010497"/>
            <a:ext cx="609600" cy="866775"/>
            <a:chOff x="4267200" y="2995612"/>
            <a:chExt cx="609600" cy="866775"/>
          </a:xfrm>
        </p:grpSpPr>
        <p:sp>
          <p:nvSpPr>
            <p:cNvPr id="54" name="Freeform 71"/>
            <p:cNvSpPr>
              <a:spLocks noEditPoints="1"/>
            </p:cNvSpPr>
            <p:nvPr/>
          </p:nvSpPr>
          <p:spPr bwMode="auto">
            <a:xfrm>
              <a:off x="4267200" y="2995612"/>
              <a:ext cx="561975" cy="314325"/>
            </a:xfrm>
            <a:custGeom>
              <a:avLst/>
              <a:gdLst>
                <a:gd name="T0" fmla="*/ 2147483647 w 298"/>
                <a:gd name="T1" fmla="*/ 2147483647 h 172"/>
                <a:gd name="T2" fmla="*/ 2147483647 w 298"/>
                <a:gd name="T3" fmla="*/ 2147483647 h 172"/>
                <a:gd name="T4" fmla="*/ 2147483647 w 298"/>
                <a:gd name="T5" fmla="*/ 2147483647 h 172"/>
                <a:gd name="T6" fmla="*/ 2147483647 w 298"/>
                <a:gd name="T7" fmla="*/ 2147483647 h 172"/>
                <a:gd name="T8" fmla="*/ 2147483647 w 298"/>
                <a:gd name="T9" fmla="*/ 2147483647 h 172"/>
                <a:gd name="T10" fmla="*/ 2147483647 w 298"/>
                <a:gd name="T11" fmla="*/ 2147483647 h 172"/>
                <a:gd name="T12" fmla="*/ 2147483647 w 298"/>
                <a:gd name="T13" fmla="*/ 0 h 172"/>
                <a:gd name="T14" fmla="*/ 2147483647 w 298"/>
                <a:gd name="T15" fmla="*/ 2147483647 h 172"/>
                <a:gd name="T16" fmla="*/ 2147483647 w 298"/>
                <a:gd name="T17" fmla="*/ 2147483647 h 172"/>
                <a:gd name="T18" fmla="*/ 2147483647 w 298"/>
                <a:gd name="T19" fmla="*/ 2147483647 h 172"/>
                <a:gd name="T20" fmla="*/ 2147483647 w 298"/>
                <a:gd name="T21" fmla="*/ 2147483647 h 172"/>
                <a:gd name="T22" fmla="*/ 2147483647 w 298"/>
                <a:gd name="T23" fmla="*/ 0 h 172"/>
                <a:gd name="T24" fmla="*/ 2147483647 w 298"/>
                <a:gd name="T25" fmla="*/ 2147483647 h 172"/>
                <a:gd name="T26" fmla="*/ 2147483647 w 298"/>
                <a:gd name="T27" fmla="*/ 2147483647 h 172"/>
                <a:gd name="T28" fmla="*/ 2147483647 w 298"/>
                <a:gd name="T29" fmla="*/ 2147483647 h 172"/>
                <a:gd name="T30" fmla="*/ 2147483647 w 298"/>
                <a:gd name="T31" fmla="*/ 0 h 172"/>
                <a:gd name="T32" fmla="*/ 2147483647 w 298"/>
                <a:gd name="T33" fmla="*/ 2147483647 h 172"/>
                <a:gd name="T34" fmla="*/ 2147483647 w 298"/>
                <a:gd name="T35" fmla="*/ 2147483647 h 172"/>
                <a:gd name="T36" fmla="*/ 2147483647 w 298"/>
                <a:gd name="T37" fmla="*/ 2147483647 h 172"/>
                <a:gd name="T38" fmla="*/ 2147483647 w 298"/>
                <a:gd name="T39" fmla="*/ 2147483647 h 172"/>
                <a:gd name="T40" fmla="*/ 0 w 298"/>
                <a:gd name="T41" fmla="*/ 2147483647 h 172"/>
                <a:gd name="T42" fmla="*/ 2147483647 w 298"/>
                <a:gd name="T43" fmla="*/ 2147483647 h 172"/>
                <a:gd name="T44" fmla="*/ 2147483647 w 298"/>
                <a:gd name="T45" fmla="*/ 2147483647 h 172"/>
                <a:gd name="T46" fmla="*/ 2147483647 w 298"/>
                <a:gd name="T47" fmla="*/ 2147483647 h 172"/>
                <a:gd name="T48" fmla="*/ 2147483647 w 298"/>
                <a:gd name="T49" fmla="*/ 2147483647 h 172"/>
                <a:gd name="T50" fmla="*/ 2147483647 w 298"/>
                <a:gd name="T51" fmla="*/ 2147483647 h 172"/>
                <a:gd name="T52" fmla="*/ 2147483647 w 298"/>
                <a:gd name="T53" fmla="*/ 2147483647 h 172"/>
                <a:gd name="T54" fmla="*/ 2147483647 w 298"/>
                <a:gd name="T55" fmla="*/ 2147483647 h 172"/>
                <a:gd name="T56" fmla="*/ 2147483647 w 298"/>
                <a:gd name="T57" fmla="*/ 2147483647 h 172"/>
                <a:gd name="T58" fmla="*/ 2147483647 w 298"/>
                <a:gd name="T59" fmla="*/ 2147483647 h 172"/>
                <a:gd name="T60" fmla="*/ 2147483647 w 298"/>
                <a:gd name="T61" fmla="*/ 2147483647 h 172"/>
                <a:gd name="T62" fmla="*/ 2147483647 w 298"/>
                <a:gd name="T63" fmla="*/ 2147483647 h 172"/>
                <a:gd name="T64" fmla="*/ 2147483647 w 298"/>
                <a:gd name="T65" fmla="*/ 2147483647 h 172"/>
                <a:gd name="T66" fmla="*/ 2147483647 w 298"/>
                <a:gd name="T67" fmla="*/ 2147483647 h 172"/>
                <a:gd name="T68" fmla="*/ 2147483647 w 298"/>
                <a:gd name="T69" fmla="*/ 2147483647 h 172"/>
                <a:gd name="T70" fmla="*/ 2147483647 w 298"/>
                <a:gd name="T71" fmla="*/ 2147483647 h 172"/>
                <a:gd name="T72" fmla="*/ 2147483647 w 298"/>
                <a:gd name="T73" fmla="*/ 2147483647 h 172"/>
                <a:gd name="T74" fmla="*/ 2147483647 w 298"/>
                <a:gd name="T75" fmla="*/ 2147483647 h 172"/>
                <a:gd name="T76" fmla="*/ 2147483647 w 298"/>
                <a:gd name="T77" fmla="*/ 2147483647 h 172"/>
                <a:gd name="T78" fmla="*/ 2147483647 w 298"/>
                <a:gd name="T79" fmla="*/ 2147483647 h 172"/>
                <a:gd name="T80" fmla="*/ 2147483647 w 298"/>
                <a:gd name="T81" fmla="*/ 2147483647 h 172"/>
                <a:gd name="T82" fmla="*/ 2147483647 w 298"/>
                <a:gd name="T83" fmla="*/ 2147483647 h 172"/>
                <a:gd name="T84" fmla="*/ 2147483647 w 298"/>
                <a:gd name="T85" fmla="*/ 2147483647 h 172"/>
                <a:gd name="T86" fmla="*/ 2147483647 w 298"/>
                <a:gd name="T87" fmla="*/ 2147483647 h 172"/>
                <a:gd name="T88" fmla="*/ 2147483647 w 298"/>
                <a:gd name="T89" fmla="*/ 2147483647 h 172"/>
                <a:gd name="T90" fmla="*/ 2147483647 w 298"/>
                <a:gd name="T91" fmla="*/ 2147483647 h 172"/>
                <a:gd name="T92" fmla="*/ 2147483647 w 298"/>
                <a:gd name="T93" fmla="*/ 2147483647 h 172"/>
                <a:gd name="T94" fmla="*/ 2147483647 w 298"/>
                <a:gd name="T95" fmla="*/ 2147483647 h 172"/>
                <a:gd name="T96" fmla="*/ 2147483647 w 298"/>
                <a:gd name="T97" fmla="*/ 2147483647 h 172"/>
                <a:gd name="T98" fmla="*/ 2147483647 w 298"/>
                <a:gd name="T99" fmla="*/ 2147483647 h 172"/>
                <a:gd name="T100" fmla="*/ 2147483647 w 298"/>
                <a:gd name="T101" fmla="*/ 2147483647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98"/>
                <a:gd name="T154" fmla="*/ 0 h 172"/>
                <a:gd name="T155" fmla="*/ 298 w 298"/>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98" h="172">
                  <a:moveTo>
                    <a:pt x="77" y="172"/>
                  </a:moveTo>
                  <a:cubicBezTo>
                    <a:pt x="74" y="171"/>
                    <a:pt x="71" y="170"/>
                    <a:pt x="66" y="169"/>
                  </a:cubicBezTo>
                  <a:cubicBezTo>
                    <a:pt x="61" y="164"/>
                    <a:pt x="63" y="161"/>
                    <a:pt x="63" y="156"/>
                  </a:cubicBezTo>
                  <a:cubicBezTo>
                    <a:pt x="64" y="151"/>
                    <a:pt x="63" y="152"/>
                    <a:pt x="69" y="151"/>
                  </a:cubicBezTo>
                  <a:cubicBezTo>
                    <a:pt x="69" y="150"/>
                    <a:pt x="70" y="149"/>
                    <a:pt x="71" y="149"/>
                  </a:cubicBezTo>
                  <a:cubicBezTo>
                    <a:pt x="71" y="147"/>
                    <a:pt x="71" y="144"/>
                    <a:pt x="71" y="142"/>
                  </a:cubicBezTo>
                  <a:cubicBezTo>
                    <a:pt x="71" y="142"/>
                    <a:pt x="71" y="142"/>
                    <a:pt x="72" y="142"/>
                  </a:cubicBezTo>
                  <a:cubicBezTo>
                    <a:pt x="73" y="142"/>
                    <a:pt x="75" y="143"/>
                    <a:pt x="78" y="142"/>
                  </a:cubicBezTo>
                  <a:cubicBezTo>
                    <a:pt x="81" y="141"/>
                    <a:pt x="83" y="139"/>
                    <a:pt x="86" y="137"/>
                  </a:cubicBezTo>
                  <a:cubicBezTo>
                    <a:pt x="91" y="137"/>
                    <a:pt x="96" y="137"/>
                    <a:pt x="101" y="137"/>
                  </a:cubicBezTo>
                  <a:cubicBezTo>
                    <a:pt x="102" y="137"/>
                    <a:pt x="105" y="139"/>
                    <a:pt x="105" y="143"/>
                  </a:cubicBezTo>
                  <a:cubicBezTo>
                    <a:pt x="104" y="146"/>
                    <a:pt x="103" y="148"/>
                    <a:pt x="101" y="150"/>
                  </a:cubicBezTo>
                  <a:cubicBezTo>
                    <a:pt x="99" y="153"/>
                    <a:pt x="97" y="156"/>
                    <a:pt x="96" y="161"/>
                  </a:cubicBezTo>
                  <a:cubicBezTo>
                    <a:pt x="90" y="164"/>
                    <a:pt x="85" y="167"/>
                    <a:pt x="80" y="171"/>
                  </a:cubicBezTo>
                  <a:cubicBezTo>
                    <a:pt x="79" y="172"/>
                    <a:pt x="78" y="172"/>
                    <a:pt x="77" y="172"/>
                  </a:cubicBezTo>
                  <a:close/>
                  <a:moveTo>
                    <a:pt x="0" y="0"/>
                  </a:moveTo>
                  <a:cubicBezTo>
                    <a:pt x="73" y="0"/>
                    <a:pt x="73" y="0"/>
                    <a:pt x="73" y="0"/>
                  </a:cubicBezTo>
                  <a:cubicBezTo>
                    <a:pt x="73" y="2"/>
                    <a:pt x="73" y="5"/>
                    <a:pt x="73" y="8"/>
                  </a:cubicBezTo>
                  <a:cubicBezTo>
                    <a:pt x="73" y="10"/>
                    <a:pt x="74" y="11"/>
                    <a:pt x="77" y="13"/>
                  </a:cubicBezTo>
                  <a:cubicBezTo>
                    <a:pt x="77" y="14"/>
                    <a:pt x="78" y="15"/>
                    <a:pt x="79" y="17"/>
                  </a:cubicBezTo>
                  <a:cubicBezTo>
                    <a:pt x="75" y="17"/>
                    <a:pt x="73" y="19"/>
                    <a:pt x="70" y="20"/>
                  </a:cubicBezTo>
                  <a:cubicBezTo>
                    <a:pt x="66" y="25"/>
                    <a:pt x="61" y="27"/>
                    <a:pt x="57" y="31"/>
                  </a:cubicBezTo>
                  <a:cubicBezTo>
                    <a:pt x="54" y="33"/>
                    <a:pt x="50" y="34"/>
                    <a:pt x="47" y="33"/>
                  </a:cubicBezTo>
                  <a:cubicBezTo>
                    <a:pt x="45" y="33"/>
                    <a:pt x="44" y="32"/>
                    <a:pt x="41" y="31"/>
                  </a:cubicBezTo>
                  <a:cubicBezTo>
                    <a:pt x="37" y="25"/>
                    <a:pt x="37" y="27"/>
                    <a:pt x="33" y="26"/>
                  </a:cubicBezTo>
                  <a:cubicBezTo>
                    <a:pt x="32" y="27"/>
                    <a:pt x="31" y="27"/>
                    <a:pt x="31" y="29"/>
                  </a:cubicBezTo>
                  <a:cubicBezTo>
                    <a:pt x="31" y="30"/>
                    <a:pt x="31" y="31"/>
                    <a:pt x="31" y="32"/>
                  </a:cubicBezTo>
                  <a:cubicBezTo>
                    <a:pt x="28" y="35"/>
                    <a:pt x="24" y="38"/>
                    <a:pt x="22" y="42"/>
                  </a:cubicBezTo>
                  <a:cubicBezTo>
                    <a:pt x="19" y="43"/>
                    <a:pt x="16" y="43"/>
                    <a:pt x="15" y="44"/>
                  </a:cubicBezTo>
                  <a:cubicBezTo>
                    <a:pt x="10" y="42"/>
                    <a:pt x="9" y="40"/>
                    <a:pt x="7" y="38"/>
                  </a:cubicBezTo>
                  <a:cubicBezTo>
                    <a:pt x="6" y="38"/>
                    <a:pt x="5" y="37"/>
                    <a:pt x="4" y="37"/>
                  </a:cubicBezTo>
                  <a:cubicBezTo>
                    <a:pt x="2" y="37"/>
                    <a:pt x="1" y="37"/>
                    <a:pt x="0" y="37"/>
                  </a:cubicBezTo>
                  <a:cubicBezTo>
                    <a:pt x="0" y="0"/>
                    <a:pt x="0" y="0"/>
                    <a:pt x="0" y="0"/>
                  </a:cubicBezTo>
                  <a:close/>
                  <a:moveTo>
                    <a:pt x="74" y="0"/>
                  </a:moveTo>
                  <a:cubicBezTo>
                    <a:pt x="153" y="0"/>
                    <a:pt x="153" y="0"/>
                    <a:pt x="153" y="0"/>
                  </a:cubicBezTo>
                  <a:cubicBezTo>
                    <a:pt x="153" y="2"/>
                    <a:pt x="154" y="3"/>
                    <a:pt x="154" y="4"/>
                  </a:cubicBezTo>
                  <a:cubicBezTo>
                    <a:pt x="156" y="8"/>
                    <a:pt x="156" y="10"/>
                    <a:pt x="155" y="14"/>
                  </a:cubicBezTo>
                  <a:cubicBezTo>
                    <a:pt x="155" y="17"/>
                    <a:pt x="155" y="20"/>
                    <a:pt x="156" y="25"/>
                  </a:cubicBezTo>
                  <a:cubicBezTo>
                    <a:pt x="150" y="25"/>
                    <a:pt x="144" y="25"/>
                    <a:pt x="137" y="25"/>
                  </a:cubicBezTo>
                  <a:cubicBezTo>
                    <a:pt x="135" y="27"/>
                    <a:pt x="138" y="31"/>
                    <a:pt x="140" y="33"/>
                  </a:cubicBezTo>
                  <a:cubicBezTo>
                    <a:pt x="140" y="34"/>
                    <a:pt x="139" y="35"/>
                    <a:pt x="139" y="36"/>
                  </a:cubicBezTo>
                  <a:cubicBezTo>
                    <a:pt x="137" y="36"/>
                    <a:pt x="133" y="31"/>
                    <a:pt x="133" y="31"/>
                  </a:cubicBezTo>
                  <a:cubicBezTo>
                    <a:pt x="131" y="31"/>
                    <a:pt x="129" y="31"/>
                    <a:pt x="127" y="31"/>
                  </a:cubicBezTo>
                  <a:cubicBezTo>
                    <a:pt x="126" y="32"/>
                    <a:pt x="125" y="34"/>
                    <a:pt x="124" y="36"/>
                  </a:cubicBezTo>
                  <a:cubicBezTo>
                    <a:pt x="124" y="37"/>
                    <a:pt x="124" y="41"/>
                    <a:pt x="121" y="43"/>
                  </a:cubicBezTo>
                  <a:cubicBezTo>
                    <a:pt x="118" y="40"/>
                    <a:pt x="114" y="42"/>
                    <a:pt x="112" y="42"/>
                  </a:cubicBezTo>
                  <a:cubicBezTo>
                    <a:pt x="111" y="42"/>
                    <a:pt x="111" y="41"/>
                    <a:pt x="110" y="40"/>
                  </a:cubicBezTo>
                  <a:cubicBezTo>
                    <a:pt x="110" y="34"/>
                    <a:pt x="106" y="35"/>
                    <a:pt x="104" y="35"/>
                  </a:cubicBezTo>
                  <a:cubicBezTo>
                    <a:pt x="104" y="35"/>
                    <a:pt x="104" y="34"/>
                    <a:pt x="104" y="33"/>
                  </a:cubicBezTo>
                  <a:cubicBezTo>
                    <a:pt x="106" y="29"/>
                    <a:pt x="109" y="24"/>
                    <a:pt x="109" y="20"/>
                  </a:cubicBezTo>
                  <a:cubicBezTo>
                    <a:pt x="107" y="17"/>
                    <a:pt x="104" y="15"/>
                    <a:pt x="104" y="12"/>
                  </a:cubicBezTo>
                  <a:cubicBezTo>
                    <a:pt x="102" y="9"/>
                    <a:pt x="101" y="10"/>
                    <a:pt x="99" y="10"/>
                  </a:cubicBezTo>
                  <a:cubicBezTo>
                    <a:pt x="97" y="11"/>
                    <a:pt x="95" y="11"/>
                    <a:pt x="93" y="11"/>
                  </a:cubicBezTo>
                  <a:cubicBezTo>
                    <a:pt x="90" y="14"/>
                    <a:pt x="88" y="15"/>
                    <a:pt x="86" y="16"/>
                  </a:cubicBezTo>
                  <a:cubicBezTo>
                    <a:pt x="84" y="16"/>
                    <a:pt x="82" y="17"/>
                    <a:pt x="80" y="17"/>
                  </a:cubicBezTo>
                  <a:cubicBezTo>
                    <a:pt x="80" y="12"/>
                    <a:pt x="77" y="11"/>
                    <a:pt x="75" y="9"/>
                  </a:cubicBezTo>
                  <a:cubicBezTo>
                    <a:pt x="74" y="8"/>
                    <a:pt x="74" y="8"/>
                    <a:pt x="74" y="8"/>
                  </a:cubicBezTo>
                  <a:cubicBezTo>
                    <a:pt x="74" y="5"/>
                    <a:pt x="74" y="2"/>
                    <a:pt x="74" y="0"/>
                  </a:cubicBezTo>
                  <a:close/>
                  <a:moveTo>
                    <a:pt x="155" y="0"/>
                  </a:moveTo>
                  <a:cubicBezTo>
                    <a:pt x="200" y="0"/>
                    <a:pt x="200" y="0"/>
                    <a:pt x="200" y="0"/>
                  </a:cubicBezTo>
                  <a:cubicBezTo>
                    <a:pt x="200" y="1"/>
                    <a:pt x="200" y="1"/>
                    <a:pt x="200" y="2"/>
                  </a:cubicBezTo>
                  <a:cubicBezTo>
                    <a:pt x="200" y="3"/>
                    <a:pt x="200" y="6"/>
                    <a:pt x="199" y="7"/>
                  </a:cubicBezTo>
                  <a:cubicBezTo>
                    <a:pt x="195" y="11"/>
                    <a:pt x="194" y="11"/>
                    <a:pt x="194" y="17"/>
                  </a:cubicBezTo>
                  <a:cubicBezTo>
                    <a:pt x="194" y="18"/>
                    <a:pt x="195" y="19"/>
                    <a:pt x="195" y="20"/>
                  </a:cubicBezTo>
                  <a:cubicBezTo>
                    <a:pt x="194" y="23"/>
                    <a:pt x="192" y="29"/>
                    <a:pt x="193" y="33"/>
                  </a:cubicBezTo>
                  <a:cubicBezTo>
                    <a:pt x="193" y="34"/>
                    <a:pt x="193" y="35"/>
                    <a:pt x="194" y="35"/>
                  </a:cubicBezTo>
                  <a:cubicBezTo>
                    <a:pt x="192" y="36"/>
                    <a:pt x="189" y="37"/>
                    <a:pt x="187" y="39"/>
                  </a:cubicBezTo>
                  <a:cubicBezTo>
                    <a:pt x="183" y="35"/>
                    <a:pt x="179" y="38"/>
                    <a:pt x="174" y="40"/>
                  </a:cubicBezTo>
                  <a:cubicBezTo>
                    <a:pt x="172" y="40"/>
                    <a:pt x="171" y="41"/>
                    <a:pt x="169" y="41"/>
                  </a:cubicBezTo>
                  <a:cubicBezTo>
                    <a:pt x="168" y="40"/>
                    <a:pt x="165" y="40"/>
                    <a:pt x="164" y="40"/>
                  </a:cubicBezTo>
                  <a:cubicBezTo>
                    <a:pt x="164" y="39"/>
                    <a:pt x="164" y="39"/>
                    <a:pt x="164" y="39"/>
                  </a:cubicBezTo>
                  <a:cubicBezTo>
                    <a:pt x="167" y="36"/>
                    <a:pt x="170" y="33"/>
                    <a:pt x="172" y="30"/>
                  </a:cubicBezTo>
                  <a:cubicBezTo>
                    <a:pt x="172" y="26"/>
                    <a:pt x="171" y="25"/>
                    <a:pt x="171" y="24"/>
                  </a:cubicBezTo>
                  <a:cubicBezTo>
                    <a:pt x="167" y="24"/>
                    <a:pt x="165" y="24"/>
                    <a:pt x="163" y="25"/>
                  </a:cubicBezTo>
                  <a:cubicBezTo>
                    <a:pt x="162" y="25"/>
                    <a:pt x="160" y="25"/>
                    <a:pt x="158" y="26"/>
                  </a:cubicBezTo>
                  <a:cubicBezTo>
                    <a:pt x="158" y="23"/>
                    <a:pt x="157" y="21"/>
                    <a:pt x="156" y="19"/>
                  </a:cubicBezTo>
                  <a:cubicBezTo>
                    <a:pt x="156" y="14"/>
                    <a:pt x="158" y="10"/>
                    <a:pt x="157" y="4"/>
                  </a:cubicBezTo>
                  <a:cubicBezTo>
                    <a:pt x="156" y="4"/>
                    <a:pt x="156" y="3"/>
                    <a:pt x="155" y="3"/>
                  </a:cubicBezTo>
                  <a:cubicBezTo>
                    <a:pt x="155" y="2"/>
                    <a:pt x="155" y="1"/>
                    <a:pt x="155" y="0"/>
                  </a:cubicBezTo>
                  <a:close/>
                  <a:moveTo>
                    <a:pt x="202" y="0"/>
                  </a:moveTo>
                  <a:cubicBezTo>
                    <a:pt x="255" y="0"/>
                    <a:pt x="255" y="0"/>
                    <a:pt x="255" y="0"/>
                  </a:cubicBezTo>
                  <a:cubicBezTo>
                    <a:pt x="254" y="4"/>
                    <a:pt x="252" y="8"/>
                    <a:pt x="254" y="12"/>
                  </a:cubicBezTo>
                  <a:cubicBezTo>
                    <a:pt x="255" y="12"/>
                    <a:pt x="255" y="13"/>
                    <a:pt x="256" y="13"/>
                  </a:cubicBezTo>
                  <a:cubicBezTo>
                    <a:pt x="256" y="14"/>
                    <a:pt x="256" y="14"/>
                    <a:pt x="256" y="14"/>
                  </a:cubicBezTo>
                  <a:cubicBezTo>
                    <a:pt x="255" y="13"/>
                    <a:pt x="255" y="13"/>
                    <a:pt x="255" y="13"/>
                  </a:cubicBezTo>
                  <a:cubicBezTo>
                    <a:pt x="254" y="13"/>
                    <a:pt x="252" y="13"/>
                    <a:pt x="250" y="14"/>
                  </a:cubicBezTo>
                  <a:cubicBezTo>
                    <a:pt x="249" y="15"/>
                    <a:pt x="250" y="15"/>
                    <a:pt x="250" y="18"/>
                  </a:cubicBezTo>
                  <a:cubicBezTo>
                    <a:pt x="245" y="22"/>
                    <a:pt x="246" y="20"/>
                    <a:pt x="245" y="27"/>
                  </a:cubicBezTo>
                  <a:cubicBezTo>
                    <a:pt x="244" y="29"/>
                    <a:pt x="242" y="30"/>
                    <a:pt x="241" y="31"/>
                  </a:cubicBezTo>
                  <a:cubicBezTo>
                    <a:pt x="238" y="31"/>
                    <a:pt x="236" y="32"/>
                    <a:pt x="235" y="32"/>
                  </a:cubicBezTo>
                  <a:cubicBezTo>
                    <a:pt x="233" y="33"/>
                    <a:pt x="233" y="35"/>
                    <a:pt x="236" y="37"/>
                  </a:cubicBezTo>
                  <a:cubicBezTo>
                    <a:pt x="230" y="38"/>
                    <a:pt x="227" y="43"/>
                    <a:pt x="224" y="47"/>
                  </a:cubicBezTo>
                  <a:cubicBezTo>
                    <a:pt x="224" y="47"/>
                    <a:pt x="224" y="48"/>
                    <a:pt x="223" y="49"/>
                  </a:cubicBezTo>
                  <a:cubicBezTo>
                    <a:pt x="222" y="52"/>
                    <a:pt x="220" y="53"/>
                    <a:pt x="218" y="54"/>
                  </a:cubicBezTo>
                  <a:cubicBezTo>
                    <a:pt x="218" y="50"/>
                    <a:pt x="216" y="48"/>
                    <a:pt x="214" y="47"/>
                  </a:cubicBezTo>
                  <a:cubicBezTo>
                    <a:pt x="214" y="47"/>
                    <a:pt x="214" y="47"/>
                    <a:pt x="214" y="47"/>
                  </a:cubicBezTo>
                  <a:cubicBezTo>
                    <a:pt x="211" y="42"/>
                    <a:pt x="208" y="38"/>
                    <a:pt x="204" y="34"/>
                  </a:cubicBezTo>
                  <a:cubicBezTo>
                    <a:pt x="200" y="33"/>
                    <a:pt x="197" y="34"/>
                    <a:pt x="195" y="33"/>
                  </a:cubicBezTo>
                  <a:cubicBezTo>
                    <a:pt x="194" y="29"/>
                    <a:pt x="195" y="26"/>
                    <a:pt x="196" y="22"/>
                  </a:cubicBezTo>
                  <a:cubicBezTo>
                    <a:pt x="197" y="19"/>
                    <a:pt x="196" y="16"/>
                    <a:pt x="196" y="14"/>
                  </a:cubicBezTo>
                  <a:cubicBezTo>
                    <a:pt x="198" y="11"/>
                    <a:pt x="200" y="9"/>
                    <a:pt x="201" y="7"/>
                  </a:cubicBezTo>
                  <a:cubicBezTo>
                    <a:pt x="201" y="6"/>
                    <a:pt x="202" y="4"/>
                    <a:pt x="202" y="2"/>
                  </a:cubicBezTo>
                  <a:cubicBezTo>
                    <a:pt x="202" y="2"/>
                    <a:pt x="202" y="1"/>
                    <a:pt x="202" y="0"/>
                  </a:cubicBezTo>
                  <a:close/>
                  <a:moveTo>
                    <a:pt x="0" y="70"/>
                  </a:moveTo>
                  <a:cubicBezTo>
                    <a:pt x="0" y="55"/>
                    <a:pt x="0" y="55"/>
                    <a:pt x="0" y="55"/>
                  </a:cubicBezTo>
                  <a:cubicBezTo>
                    <a:pt x="2" y="56"/>
                    <a:pt x="4" y="56"/>
                    <a:pt x="6" y="57"/>
                  </a:cubicBezTo>
                  <a:cubicBezTo>
                    <a:pt x="7" y="57"/>
                    <a:pt x="8" y="58"/>
                    <a:pt x="10" y="59"/>
                  </a:cubicBezTo>
                  <a:cubicBezTo>
                    <a:pt x="11" y="59"/>
                    <a:pt x="13" y="59"/>
                    <a:pt x="14" y="59"/>
                  </a:cubicBezTo>
                  <a:cubicBezTo>
                    <a:pt x="14" y="61"/>
                    <a:pt x="15" y="62"/>
                    <a:pt x="15" y="63"/>
                  </a:cubicBezTo>
                  <a:cubicBezTo>
                    <a:pt x="14" y="64"/>
                    <a:pt x="14" y="65"/>
                    <a:pt x="13" y="66"/>
                  </a:cubicBezTo>
                  <a:cubicBezTo>
                    <a:pt x="11" y="68"/>
                    <a:pt x="9" y="69"/>
                    <a:pt x="7" y="69"/>
                  </a:cubicBezTo>
                  <a:cubicBezTo>
                    <a:pt x="4" y="69"/>
                    <a:pt x="2" y="70"/>
                    <a:pt x="0" y="70"/>
                  </a:cubicBezTo>
                  <a:close/>
                  <a:moveTo>
                    <a:pt x="0" y="53"/>
                  </a:moveTo>
                  <a:cubicBezTo>
                    <a:pt x="0" y="39"/>
                    <a:pt x="0" y="39"/>
                    <a:pt x="0" y="39"/>
                  </a:cubicBezTo>
                  <a:cubicBezTo>
                    <a:pt x="1" y="39"/>
                    <a:pt x="1" y="39"/>
                    <a:pt x="2" y="39"/>
                  </a:cubicBezTo>
                  <a:cubicBezTo>
                    <a:pt x="4" y="39"/>
                    <a:pt x="5" y="40"/>
                    <a:pt x="7" y="40"/>
                  </a:cubicBezTo>
                  <a:cubicBezTo>
                    <a:pt x="8" y="42"/>
                    <a:pt x="10" y="43"/>
                    <a:pt x="12" y="45"/>
                  </a:cubicBezTo>
                  <a:cubicBezTo>
                    <a:pt x="14" y="45"/>
                    <a:pt x="16" y="46"/>
                    <a:pt x="21" y="45"/>
                  </a:cubicBezTo>
                  <a:cubicBezTo>
                    <a:pt x="25" y="42"/>
                    <a:pt x="29" y="36"/>
                    <a:pt x="33" y="33"/>
                  </a:cubicBezTo>
                  <a:cubicBezTo>
                    <a:pt x="33" y="32"/>
                    <a:pt x="33" y="31"/>
                    <a:pt x="33" y="29"/>
                  </a:cubicBezTo>
                  <a:cubicBezTo>
                    <a:pt x="34" y="29"/>
                    <a:pt x="35" y="29"/>
                    <a:pt x="37" y="29"/>
                  </a:cubicBezTo>
                  <a:cubicBezTo>
                    <a:pt x="37" y="30"/>
                    <a:pt x="38" y="30"/>
                    <a:pt x="38" y="31"/>
                  </a:cubicBezTo>
                  <a:cubicBezTo>
                    <a:pt x="40" y="32"/>
                    <a:pt x="44" y="34"/>
                    <a:pt x="48" y="36"/>
                  </a:cubicBezTo>
                  <a:cubicBezTo>
                    <a:pt x="49" y="36"/>
                    <a:pt x="50" y="36"/>
                    <a:pt x="51" y="36"/>
                  </a:cubicBezTo>
                  <a:cubicBezTo>
                    <a:pt x="53" y="35"/>
                    <a:pt x="55" y="34"/>
                    <a:pt x="58" y="33"/>
                  </a:cubicBezTo>
                  <a:cubicBezTo>
                    <a:pt x="61" y="30"/>
                    <a:pt x="63" y="29"/>
                    <a:pt x="68" y="26"/>
                  </a:cubicBezTo>
                  <a:cubicBezTo>
                    <a:pt x="68" y="25"/>
                    <a:pt x="69" y="25"/>
                    <a:pt x="70" y="24"/>
                  </a:cubicBezTo>
                  <a:cubicBezTo>
                    <a:pt x="73" y="20"/>
                    <a:pt x="75" y="19"/>
                    <a:pt x="80" y="18"/>
                  </a:cubicBezTo>
                  <a:cubicBezTo>
                    <a:pt x="82" y="18"/>
                    <a:pt x="84" y="18"/>
                    <a:pt x="87" y="18"/>
                  </a:cubicBezTo>
                  <a:cubicBezTo>
                    <a:pt x="93" y="15"/>
                    <a:pt x="94" y="12"/>
                    <a:pt x="101" y="12"/>
                  </a:cubicBezTo>
                  <a:cubicBezTo>
                    <a:pt x="102" y="14"/>
                    <a:pt x="103" y="16"/>
                    <a:pt x="105" y="18"/>
                  </a:cubicBezTo>
                  <a:cubicBezTo>
                    <a:pt x="106" y="19"/>
                    <a:pt x="107" y="20"/>
                    <a:pt x="108" y="21"/>
                  </a:cubicBezTo>
                  <a:cubicBezTo>
                    <a:pt x="106" y="24"/>
                    <a:pt x="104" y="27"/>
                    <a:pt x="102" y="32"/>
                  </a:cubicBezTo>
                  <a:cubicBezTo>
                    <a:pt x="102" y="33"/>
                    <a:pt x="102" y="35"/>
                    <a:pt x="102" y="36"/>
                  </a:cubicBezTo>
                  <a:cubicBezTo>
                    <a:pt x="103" y="37"/>
                    <a:pt x="105" y="37"/>
                    <a:pt x="108" y="37"/>
                  </a:cubicBezTo>
                  <a:cubicBezTo>
                    <a:pt x="108" y="39"/>
                    <a:pt x="109" y="40"/>
                    <a:pt x="109" y="42"/>
                  </a:cubicBezTo>
                  <a:cubicBezTo>
                    <a:pt x="110" y="43"/>
                    <a:pt x="110" y="43"/>
                    <a:pt x="111" y="44"/>
                  </a:cubicBezTo>
                  <a:cubicBezTo>
                    <a:pt x="113" y="44"/>
                    <a:pt x="116" y="43"/>
                    <a:pt x="119" y="43"/>
                  </a:cubicBezTo>
                  <a:cubicBezTo>
                    <a:pt x="121" y="45"/>
                    <a:pt x="121" y="49"/>
                    <a:pt x="121" y="54"/>
                  </a:cubicBezTo>
                  <a:cubicBezTo>
                    <a:pt x="121" y="55"/>
                    <a:pt x="120" y="56"/>
                    <a:pt x="118" y="57"/>
                  </a:cubicBezTo>
                  <a:cubicBezTo>
                    <a:pt x="118" y="58"/>
                    <a:pt x="116" y="58"/>
                    <a:pt x="115" y="58"/>
                  </a:cubicBezTo>
                  <a:cubicBezTo>
                    <a:pt x="115" y="61"/>
                    <a:pt x="115" y="64"/>
                    <a:pt x="114" y="66"/>
                  </a:cubicBezTo>
                  <a:cubicBezTo>
                    <a:pt x="114" y="68"/>
                    <a:pt x="113" y="69"/>
                    <a:pt x="112" y="71"/>
                  </a:cubicBezTo>
                  <a:cubicBezTo>
                    <a:pt x="111" y="71"/>
                    <a:pt x="109" y="72"/>
                    <a:pt x="109" y="74"/>
                  </a:cubicBezTo>
                  <a:cubicBezTo>
                    <a:pt x="105" y="74"/>
                    <a:pt x="102" y="83"/>
                    <a:pt x="99" y="85"/>
                  </a:cubicBezTo>
                  <a:cubicBezTo>
                    <a:pt x="99" y="86"/>
                    <a:pt x="96" y="87"/>
                    <a:pt x="96" y="87"/>
                  </a:cubicBezTo>
                  <a:cubicBezTo>
                    <a:pt x="94" y="89"/>
                    <a:pt x="91" y="91"/>
                    <a:pt x="90" y="92"/>
                  </a:cubicBezTo>
                  <a:cubicBezTo>
                    <a:pt x="90" y="93"/>
                    <a:pt x="90" y="93"/>
                    <a:pt x="90" y="93"/>
                  </a:cubicBezTo>
                  <a:cubicBezTo>
                    <a:pt x="89" y="93"/>
                    <a:pt x="89" y="93"/>
                    <a:pt x="89" y="93"/>
                  </a:cubicBezTo>
                  <a:cubicBezTo>
                    <a:pt x="89" y="94"/>
                    <a:pt x="89" y="94"/>
                    <a:pt x="89" y="94"/>
                  </a:cubicBezTo>
                  <a:cubicBezTo>
                    <a:pt x="87" y="94"/>
                    <a:pt x="85" y="97"/>
                    <a:pt x="84" y="99"/>
                  </a:cubicBezTo>
                  <a:cubicBezTo>
                    <a:pt x="83" y="101"/>
                    <a:pt x="82" y="103"/>
                    <a:pt x="81" y="105"/>
                  </a:cubicBezTo>
                  <a:cubicBezTo>
                    <a:pt x="77" y="106"/>
                    <a:pt x="75" y="107"/>
                    <a:pt x="73" y="109"/>
                  </a:cubicBezTo>
                  <a:cubicBezTo>
                    <a:pt x="71" y="109"/>
                    <a:pt x="71" y="109"/>
                    <a:pt x="70" y="109"/>
                  </a:cubicBezTo>
                  <a:cubicBezTo>
                    <a:pt x="70" y="108"/>
                    <a:pt x="70" y="107"/>
                    <a:pt x="70" y="106"/>
                  </a:cubicBezTo>
                  <a:cubicBezTo>
                    <a:pt x="69" y="106"/>
                    <a:pt x="69" y="105"/>
                    <a:pt x="68" y="105"/>
                  </a:cubicBezTo>
                  <a:cubicBezTo>
                    <a:pt x="66" y="105"/>
                    <a:pt x="66" y="104"/>
                    <a:pt x="65" y="104"/>
                  </a:cubicBezTo>
                  <a:cubicBezTo>
                    <a:pt x="64" y="100"/>
                    <a:pt x="62" y="100"/>
                    <a:pt x="60" y="101"/>
                  </a:cubicBezTo>
                  <a:cubicBezTo>
                    <a:pt x="59" y="103"/>
                    <a:pt x="59" y="104"/>
                    <a:pt x="59" y="105"/>
                  </a:cubicBezTo>
                  <a:cubicBezTo>
                    <a:pt x="55" y="106"/>
                    <a:pt x="51" y="106"/>
                    <a:pt x="47" y="106"/>
                  </a:cubicBezTo>
                  <a:cubicBezTo>
                    <a:pt x="45" y="106"/>
                    <a:pt x="42" y="105"/>
                    <a:pt x="39" y="105"/>
                  </a:cubicBezTo>
                  <a:cubicBezTo>
                    <a:pt x="37" y="104"/>
                    <a:pt x="36" y="104"/>
                    <a:pt x="34" y="104"/>
                  </a:cubicBezTo>
                  <a:cubicBezTo>
                    <a:pt x="32" y="102"/>
                    <a:pt x="31" y="101"/>
                    <a:pt x="29" y="99"/>
                  </a:cubicBezTo>
                  <a:cubicBezTo>
                    <a:pt x="29" y="97"/>
                    <a:pt x="28" y="96"/>
                    <a:pt x="27" y="95"/>
                  </a:cubicBezTo>
                  <a:cubicBezTo>
                    <a:pt x="27" y="95"/>
                    <a:pt x="27" y="95"/>
                    <a:pt x="27" y="95"/>
                  </a:cubicBezTo>
                  <a:cubicBezTo>
                    <a:pt x="25" y="91"/>
                    <a:pt x="27" y="90"/>
                    <a:pt x="28" y="87"/>
                  </a:cubicBezTo>
                  <a:cubicBezTo>
                    <a:pt x="28" y="86"/>
                    <a:pt x="28" y="84"/>
                    <a:pt x="28" y="83"/>
                  </a:cubicBezTo>
                  <a:cubicBezTo>
                    <a:pt x="27" y="82"/>
                    <a:pt x="25" y="81"/>
                    <a:pt x="24" y="80"/>
                  </a:cubicBezTo>
                  <a:cubicBezTo>
                    <a:pt x="24" y="79"/>
                    <a:pt x="24" y="79"/>
                    <a:pt x="24" y="79"/>
                  </a:cubicBezTo>
                  <a:cubicBezTo>
                    <a:pt x="17" y="79"/>
                    <a:pt x="13" y="79"/>
                    <a:pt x="9" y="78"/>
                  </a:cubicBezTo>
                  <a:cubicBezTo>
                    <a:pt x="8" y="78"/>
                    <a:pt x="7" y="77"/>
                    <a:pt x="5" y="77"/>
                  </a:cubicBezTo>
                  <a:cubicBezTo>
                    <a:pt x="5" y="74"/>
                    <a:pt x="4" y="73"/>
                    <a:pt x="4" y="71"/>
                  </a:cubicBezTo>
                  <a:cubicBezTo>
                    <a:pt x="5" y="71"/>
                    <a:pt x="7" y="71"/>
                    <a:pt x="9" y="71"/>
                  </a:cubicBezTo>
                  <a:cubicBezTo>
                    <a:pt x="11" y="71"/>
                    <a:pt x="13" y="68"/>
                    <a:pt x="15" y="67"/>
                  </a:cubicBezTo>
                  <a:cubicBezTo>
                    <a:pt x="17" y="63"/>
                    <a:pt x="17" y="60"/>
                    <a:pt x="15" y="58"/>
                  </a:cubicBezTo>
                  <a:cubicBezTo>
                    <a:pt x="14" y="58"/>
                    <a:pt x="12" y="58"/>
                    <a:pt x="11" y="58"/>
                  </a:cubicBezTo>
                  <a:cubicBezTo>
                    <a:pt x="7" y="55"/>
                    <a:pt x="4" y="54"/>
                    <a:pt x="0" y="53"/>
                  </a:cubicBezTo>
                  <a:close/>
                  <a:moveTo>
                    <a:pt x="89" y="131"/>
                  </a:moveTo>
                  <a:cubicBezTo>
                    <a:pt x="85" y="128"/>
                    <a:pt x="85" y="126"/>
                    <a:pt x="84" y="124"/>
                  </a:cubicBezTo>
                  <a:cubicBezTo>
                    <a:pt x="83" y="120"/>
                    <a:pt x="81" y="118"/>
                    <a:pt x="80" y="116"/>
                  </a:cubicBezTo>
                  <a:cubicBezTo>
                    <a:pt x="80" y="111"/>
                    <a:pt x="80" y="112"/>
                    <a:pt x="83" y="109"/>
                  </a:cubicBezTo>
                  <a:cubicBezTo>
                    <a:pt x="84" y="101"/>
                    <a:pt x="84" y="100"/>
                    <a:pt x="91" y="94"/>
                  </a:cubicBezTo>
                  <a:cubicBezTo>
                    <a:pt x="95" y="91"/>
                    <a:pt x="98" y="88"/>
                    <a:pt x="102" y="85"/>
                  </a:cubicBezTo>
                  <a:cubicBezTo>
                    <a:pt x="105" y="81"/>
                    <a:pt x="108" y="78"/>
                    <a:pt x="112" y="73"/>
                  </a:cubicBezTo>
                  <a:cubicBezTo>
                    <a:pt x="115" y="71"/>
                    <a:pt x="115" y="69"/>
                    <a:pt x="116" y="66"/>
                  </a:cubicBezTo>
                  <a:cubicBezTo>
                    <a:pt x="116" y="58"/>
                    <a:pt x="119" y="60"/>
                    <a:pt x="123" y="55"/>
                  </a:cubicBezTo>
                  <a:cubicBezTo>
                    <a:pt x="123" y="52"/>
                    <a:pt x="123" y="47"/>
                    <a:pt x="123" y="44"/>
                  </a:cubicBezTo>
                  <a:cubicBezTo>
                    <a:pt x="125" y="42"/>
                    <a:pt x="125" y="39"/>
                    <a:pt x="126" y="37"/>
                  </a:cubicBezTo>
                  <a:cubicBezTo>
                    <a:pt x="126" y="35"/>
                    <a:pt x="127" y="34"/>
                    <a:pt x="128" y="33"/>
                  </a:cubicBezTo>
                  <a:cubicBezTo>
                    <a:pt x="129" y="33"/>
                    <a:pt x="130" y="33"/>
                    <a:pt x="131" y="33"/>
                  </a:cubicBezTo>
                  <a:cubicBezTo>
                    <a:pt x="133" y="34"/>
                    <a:pt x="135" y="36"/>
                    <a:pt x="137" y="38"/>
                  </a:cubicBezTo>
                  <a:cubicBezTo>
                    <a:pt x="138" y="38"/>
                    <a:pt x="139" y="38"/>
                    <a:pt x="140" y="38"/>
                  </a:cubicBezTo>
                  <a:cubicBezTo>
                    <a:pt x="143" y="36"/>
                    <a:pt x="143" y="33"/>
                    <a:pt x="143" y="32"/>
                  </a:cubicBezTo>
                  <a:cubicBezTo>
                    <a:pt x="142" y="31"/>
                    <a:pt x="139" y="29"/>
                    <a:pt x="138" y="27"/>
                  </a:cubicBezTo>
                  <a:cubicBezTo>
                    <a:pt x="139" y="27"/>
                    <a:pt x="139" y="27"/>
                    <a:pt x="139" y="27"/>
                  </a:cubicBezTo>
                  <a:cubicBezTo>
                    <a:pt x="146" y="27"/>
                    <a:pt x="151" y="27"/>
                    <a:pt x="156" y="27"/>
                  </a:cubicBezTo>
                  <a:cubicBezTo>
                    <a:pt x="158" y="29"/>
                    <a:pt x="164" y="29"/>
                    <a:pt x="168" y="25"/>
                  </a:cubicBezTo>
                  <a:cubicBezTo>
                    <a:pt x="169" y="25"/>
                    <a:pt x="169" y="25"/>
                    <a:pt x="170" y="25"/>
                  </a:cubicBezTo>
                  <a:cubicBezTo>
                    <a:pt x="170" y="27"/>
                    <a:pt x="170" y="29"/>
                    <a:pt x="170" y="30"/>
                  </a:cubicBezTo>
                  <a:cubicBezTo>
                    <a:pt x="168" y="32"/>
                    <a:pt x="164" y="35"/>
                    <a:pt x="162" y="38"/>
                  </a:cubicBezTo>
                  <a:cubicBezTo>
                    <a:pt x="162" y="42"/>
                    <a:pt x="163" y="43"/>
                    <a:pt x="171" y="43"/>
                  </a:cubicBezTo>
                  <a:cubicBezTo>
                    <a:pt x="174" y="41"/>
                    <a:pt x="177" y="40"/>
                    <a:pt x="181" y="39"/>
                  </a:cubicBezTo>
                  <a:cubicBezTo>
                    <a:pt x="182" y="39"/>
                    <a:pt x="183" y="39"/>
                    <a:pt x="184" y="39"/>
                  </a:cubicBezTo>
                  <a:cubicBezTo>
                    <a:pt x="184" y="39"/>
                    <a:pt x="185" y="40"/>
                    <a:pt x="186" y="40"/>
                  </a:cubicBezTo>
                  <a:cubicBezTo>
                    <a:pt x="192" y="40"/>
                    <a:pt x="195" y="33"/>
                    <a:pt x="203" y="36"/>
                  </a:cubicBezTo>
                  <a:cubicBezTo>
                    <a:pt x="205" y="38"/>
                    <a:pt x="206" y="40"/>
                    <a:pt x="208" y="42"/>
                  </a:cubicBezTo>
                  <a:cubicBezTo>
                    <a:pt x="210" y="45"/>
                    <a:pt x="213" y="48"/>
                    <a:pt x="216" y="53"/>
                  </a:cubicBezTo>
                  <a:cubicBezTo>
                    <a:pt x="216" y="54"/>
                    <a:pt x="216" y="54"/>
                    <a:pt x="216" y="55"/>
                  </a:cubicBezTo>
                  <a:cubicBezTo>
                    <a:pt x="212" y="55"/>
                    <a:pt x="212" y="56"/>
                    <a:pt x="210" y="57"/>
                  </a:cubicBezTo>
                  <a:cubicBezTo>
                    <a:pt x="208" y="59"/>
                    <a:pt x="203" y="60"/>
                    <a:pt x="206" y="65"/>
                  </a:cubicBezTo>
                  <a:cubicBezTo>
                    <a:pt x="206" y="65"/>
                    <a:pt x="206" y="65"/>
                    <a:pt x="206" y="66"/>
                  </a:cubicBezTo>
                  <a:cubicBezTo>
                    <a:pt x="201" y="68"/>
                    <a:pt x="195" y="72"/>
                    <a:pt x="189" y="76"/>
                  </a:cubicBezTo>
                  <a:cubicBezTo>
                    <a:pt x="189" y="76"/>
                    <a:pt x="188" y="77"/>
                    <a:pt x="187" y="78"/>
                  </a:cubicBezTo>
                  <a:cubicBezTo>
                    <a:pt x="185" y="78"/>
                    <a:pt x="184" y="77"/>
                    <a:pt x="184" y="77"/>
                  </a:cubicBezTo>
                  <a:cubicBezTo>
                    <a:pt x="183" y="77"/>
                    <a:pt x="182" y="77"/>
                    <a:pt x="181" y="77"/>
                  </a:cubicBezTo>
                  <a:cubicBezTo>
                    <a:pt x="180" y="77"/>
                    <a:pt x="179" y="78"/>
                    <a:pt x="179" y="79"/>
                  </a:cubicBezTo>
                  <a:cubicBezTo>
                    <a:pt x="178" y="79"/>
                    <a:pt x="177" y="79"/>
                    <a:pt x="177" y="79"/>
                  </a:cubicBezTo>
                  <a:cubicBezTo>
                    <a:pt x="174" y="76"/>
                    <a:pt x="173" y="77"/>
                    <a:pt x="171" y="77"/>
                  </a:cubicBezTo>
                  <a:cubicBezTo>
                    <a:pt x="171" y="79"/>
                    <a:pt x="171" y="80"/>
                    <a:pt x="171" y="82"/>
                  </a:cubicBezTo>
                  <a:cubicBezTo>
                    <a:pt x="169" y="84"/>
                    <a:pt x="167" y="81"/>
                    <a:pt x="165" y="86"/>
                  </a:cubicBezTo>
                  <a:cubicBezTo>
                    <a:pt x="161" y="86"/>
                    <a:pt x="162" y="85"/>
                    <a:pt x="161" y="83"/>
                  </a:cubicBezTo>
                  <a:cubicBezTo>
                    <a:pt x="160" y="83"/>
                    <a:pt x="160" y="83"/>
                    <a:pt x="160" y="83"/>
                  </a:cubicBezTo>
                  <a:cubicBezTo>
                    <a:pt x="158" y="81"/>
                    <a:pt x="157" y="80"/>
                    <a:pt x="155" y="79"/>
                  </a:cubicBezTo>
                  <a:cubicBezTo>
                    <a:pt x="155" y="79"/>
                    <a:pt x="154" y="79"/>
                    <a:pt x="153" y="79"/>
                  </a:cubicBezTo>
                  <a:cubicBezTo>
                    <a:pt x="152" y="81"/>
                    <a:pt x="152" y="81"/>
                    <a:pt x="151" y="83"/>
                  </a:cubicBezTo>
                  <a:cubicBezTo>
                    <a:pt x="150" y="85"/>
                    <a:pt x="148" y="87"/>
                    <a:pt x="147" y="89"/>
                  </a:cubicBezTo>
                  <a:cubicBezTo>
                    <a:pt x="143" y="91"/>
                    <a:pt x="143" y="91"/>
                    <a:pt x="140" y="94"/>
                  </a:cubicBezTo>
                  <a:cubicBezTo>
                    <a:pt x="139" y="94"/>
                    <a:pt x="138" y="95"/>
                    <a:pt x="136" y="95"/>
                  </a:cubicBezTo>
                  <a:cubicBezTo>
                    <a:pt x="135" y="96"/>
                    <a:pt x="134" y="97"/>
                    <a:pt x="133" y="99"/>
                  </a:cubicBezTo>
                  <a:cubicBezTo>
                    <a:pt x="128" y="99"/>
                    <a:pt x="127" y="99"/>
                    <a:pt x="125" y="101"/>
                  </a:cubicBezTo>
                  <a:cubicBezTo>
                    <a:pt x="125" y="101"/>
                    <a:pt x="125" y="102"/>
                    <a:pt x="124" y="103"/>
                  </a:cubicBezTo>
                  <a:cubicBezTo>
                    <a:pt x="124" y="103"/>
                    <a:pt x="123" y="103"/>
                    <a:pt x="122" y="103"/>
                  </a:cubicBezTo>
                  <a:cubicBezTo>
                    <a:pt x="118" y="101"/>
                    <a:pt x="118" y="102"/>
                    <a:pt x="114" y="103"/>
                  </a:cubicBezTo>
                  <a:cubicBezTo>
                    <a:pt x="110" y="104"/>
                    <a:pt x="107" y="105"/>
                    <a:pt x="104" y="106"/>
                  </a:cubicBezTo>
                  <a:cubicBezTo>
                    <a:pt x="99" y="107"/>
                    <a:pt x="97" y="107"/>
                    <a:pt x="94" y="110"/>
                  </a:cubicBezTo>
                  <a:cubicBezTo>
                    <a:pt x="94" y="112"/>
                    <a:pt x="93" y="113"/>
                    <a:pt x="93" y="114"/>
                  </a:cubicBezTo>
                  <a:cubicBezTo>
                    <a:pt x="89" y="116"/>
                    <a:pt x="88" y="116"/>
                    <a:pt x="88" y="120"/>
                  </a:cubicBezTo>
                  <a:cubicBezTo>
                    <a:pt x="90" y="122"/>
                    <a:pt x="95" y="125"/>
                    <a:pt x="95" y="129"/>
                  </a:cubicBezTo>
                  <a:cubicBezTo>
                    <a:pt x="93" y="130"/>
                    <a:pt x="90" y="131"/>
                    <a:pt x="89" y="131"/>
                  </a:cubicBezTo>
                  <a:close/>
                  <a:moveTo>
                    <a:pt x="283" y="82"/>
                  </a:moveTo>
                  <a:cubicBezTo>
                    <a:pt x="281" y="79"/>
                    <a:pt x="280" y="77"/>
                    <a:pt x="278" y="74"/>
                  </a:cubicBezTo>
                  <a:cubicBezTo>
                    <a:pt x="277" y="73"/>
                    <a:pt x="276" y="73"/>
                    <a:pt x="275" y="73"/>
                  </a:cubicBezTo>
                  <a:cubicBezTo>
                    <a:pt x="274" y="69"/>
                    <a:pt x="272" y="66"/>
                    <a:pt x="271" y="65"/>
                  </a:cubicBezTo>
                  <a:cubicBezTo>
                    <a:pt x="270" y="64"/>
                    <a:pt x="270" y="63"/>
                    <a:pt x="270" y="61"/>
                  </a:cubicBezTo>
                  <a:cubicBezTo>
                    <a:pt x="271" y="58"/>
                    <a:pt x="272" y="55"/>
                    <a:pt x="272" y="52"/>
                  </a:cubicBezTo>
                  <a:cubicBezTo>
                    <a:pt x="270" y="44"/>
                    <a:pt x="273" y="43"/>
                    <a:pt x="276" y="39"/>
                  </a:cubicBezTo>
                  <a:cubicBezTo>
                    <a:pt x="276" y="37"/>
                    <a:pt x="276" y="35"/>
                    <a:pt x="277" y="33"/>
                  </a:cubicBezTo>
                  <a:cubicBezTo>
                    <a:pt x="279" y="26"/>
                    <a:pt x="280" y="23"/>
                    <a:pt x="284" y="19"/>
                  </a:cubicBezTo>
                  <a:cubicBezTo>
                    <a:pt x="286" y="17"/>
                    <a:pt x="288" y="16"/>
                    <a:pt x="291" y="14"/>
                  </a:cubicBezTo>
                  <a:cubicBezTo>
                    <a:pt x="293" y="14"/>
                    <a:pt x="294" y="14"/>
                    <a:pt x="296" y="14"/>
                  </a:cubicBezTo>
                  <a:cubicBezTo>
                    <a:pt x="296" y="15"/>
                    <a:pt x="298" y="19"/>
                    <a:pt x="297" y="21"/>
                  </a:cubicBezTo>
                  <a:cubicBezTo>
                    <a:pt x="294" y="26"/>
                    <a:pt x="296" y="36"/>
                    <a:pt x="296" y="44"/>
                  </a:cubicBezTo>
                  <a:cubicBezTo>
                    <a:pt x="294" y="49"/>
                    <a:pt x="291" y="56"/>
                    <a:pt x="287" y="61"/>
                  </a:cubicBezTo>
                  <a:cubicBezTo>
                    <a:pt x="287" y="62"/>
                    <a:pt x="287" y="63"/>
                    <a:pt x="286" y="64"/>
                  </a:cubicBezTo>
                  <a:cubicBezTo>
                    <a:pt x="286" y="69"/>
                    <a:pt x="285" y="76"/>
                    <a:pt x="285" y="81"/>
                  </a:cubicBezTo>
                  <a:cubicBezTo>
                    <a:pt x="284" y="81"/>
                    <a:pt x="283" y="82"/>
                    <a:pt x="283" y="82"/>
                  </a:cubicBezTo>
                  <a:close/>
                </a:path>
              </a:pathLst>
            </a:custGeom>
            <a:solidFill>
              <a:sysClr val="window" lastClr="FFFFFF">
                <a:lumMod val="95000"/>
              </a:sysClr>
            </a:solidFill>
            <a:ln w="12700" cap="flat" cmpd="sng" algn="ctr">
              <a:noFill/>
              <a:prstDash val="solid"/>
              <a:miter lim="800000"/>
            </a:ln>
            <a:effectLst>
              <a:outerShdw blurRad="317500" sx="98000" sy="98000" algn="ctr" rotWithShape="0">
                <a:prstClr val="black">
                  <a:alpha val="20000"/>
                </a:prstClr>
              </a:outerShdw>
            </a:effectLst>
          </p:spPr>
          <p:txBody>
            <a:bodyPr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55" name="Freeform 72"/>
            <p:cNvSpPr/>
            <p:nvPr/>
          </p:nvSpPr>
          <p:spPr bwMode="auto">
            <a:xfrm>
              <a:off x="4352925" y="3043237"/>
              <a:ext cx="514350" cy="819150"/>
            </a:xfrm>
            <a:custGeom>
              <a:avLst/>
              <a:gdLst>
                <a:gd name="T0" fmla="*/ 2147483647 w 273"/>
                <a:gd name="T1" fmla="*/ 2147483647 h 447"/>
                <a:gd name="T2" fmla="*/ 2147483647 w 273"/>
                <a:gd name="T3" fmla="*/ 2147483647 h 447"/>
                <a:gd name="T4" fmla="*/ 2147483647 w 273"/>
                <a:gd name="T5" fmla="*/ 2147483647 h 447"/>
                <a:gd name="T6" fmla="*/ 2147483647 w 273"/>
                <a:gd name="T7" fmla="*/ 2147483647 h 447"/>
                <a:gd name="T8" fmla="*/ 2147483647 w 273"/>
                <a:gd name="T9" fmla="*/ 0 h 447"/>
                <a:gd name="T10" fmla="*/ 0 60000 65536"/>
                <a:gd name="T11" fmla="*/ 0 60000 65536"/>
                <a:gd name="T12" fmla="*/ 0 60000 65536"/>
                <a:gd name="T13" fmla="*/ 0 60000 65536"/>
                <a:gd name="T14" fmla="*/ 0 60000 65536"/>
                <a:gd name="T15" fmla="*/ 0 w 273"/>
                <a:gd name="T16" fmla="*/ 0 h 447"/>
                <a:gd name="T17" fmla="*/ 273 w 273"/>
                <a:gd name="T18" fmla="*/ 447 h 447"/>
              </a:gdLst>
              <a:ahLst/>
              <a:cxnLst>
                <a:cxn ang="T10">
                  <a:pos x="T0" y="T1"/>
                </a:cxn>
                <a:cxn ang="T11">
                  <a:pos x="T2" y="T3"/>
                </a:cxn>
                <a:cxn ang="T12">
                  <a:pos x="T4" y="T5"/>
                </a:cxn>
                <a:cxn ang="T13">
                  <a:pos x="T6" y="T7"/>
                </a:cxn>
                <a:cxn ang="T14">
                  <a:pos x="T8" y="T9"/>
                </a:cxn>
              </a:cxnLst>
              <a:rect l="T15" t="T16" r="T17" b="T18"/>
              <a:pathLst>
                <a:path w="273" h="447">
                  <a:moveTo>
                    <a:pt x="25" y="168"/>
                  </a:moveTo>
                  <a:cubicBezTo>
                    <a:pt x="85" y="287"/>
                    <a:pt x="11" y="300"/>
                    <a:pt x="5" y="359"/>
                  </a:cubicBezTo>
                  <a:cubicBezTo>
                    <a:pt x="0" y="380"/>
                    <a:pt x="15" y="447"/>
                    <a:pt x="110" y="415"/>
                  </a:cubicBezTo>
                  <a:cubicBezTo>
                    <a:pt x="237" y="320"/>
                    <a:pt x="208" y="234"/>
                    <a:pt x="218" y="147"/>
                  </a:cubicBezTo>
                  <a:cubicBezTo>
                    <a:pt x="233" y="68"/>
                    <a:pt x="273" y="78"/>
                    <a:pt x="262" y="0"/>
                  </a:cubicBezTo>
                </a:path>
              </a:pathLst>
            </a:custGeom>
            <a:noFill/>
            <a:ln w="12700">
              <a:solidFill>
                <a:sysClr val="window" lastClr="FFFFFF">
                  <a:lumMod val="85000"/>
                </a:sysClr>
              </a:solidFill>
              <a:miter lim="800000"/>
            </a:ln>
            <a:extLst>
              <a:ext uri="{909E8E84-426E-40DD-AFC4-6F175D3DCCD1}">
                <a14:hiddenFill xmlns:a14="http://schemas.microsoft.com/office/drawing/2010/main">
                  <a:solidFill>
                    <a:srgbClr val="99CCFF"/>
                  </a:solidFill>
                </a14:hiddenFill>
              </a:ext>
            </a:extLst>
          </p:spPr>
          <p:txBody>
            <a:bodyPr wrap="square" lIns="91440" tIns="45720" rIns="91440" bIns="4572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ts val="2200"/>
                </a:lnSpc>
                <a:spcBef>
                  <a:spcPts val="0"/>
                </a:spcBef>
                <a:spcAft>
                  <a:spcPts val="0"/>
                </a:spcAft>
                <a:buClrTx/>
                <a:buSzTx/>
                <a:buFontTx/>
                <a:buNone/>
                <a:defRPr sz="1000"/>
              </a:pPr>
              <a:endParaRPr kumimoji="0" lang="zh-CN" altLang="en-US" sz="1800" b="0" i="0" u="none" strike="noStrike" kern="0" cap="none" spc="0" normalizeH="0" baseline="0" noProof="0">
                <a:ln>
                  <a:noFill/>
                </a:ln>
                <a:solidFill>
                  <a:srgbClr val="000000"/>
                </a:solidFill>
                <a:effectLst/>
                <a:uLnTx/>
                <a:uFillTx/>
                <a:latin typeface="宋体" panose="02010600030101010101" pitchFamily="2" charset="-122"/>
                <a:ea typeface="微软雅黑" panose="020B0503020204020204" pitchFamily="34" charset="-122"/>
                <a:cs typeface="+mn-cs"/>
              </a:endParaRPr>
            </a:p>
            <a:p>
              <a:pPr marL="0" marR="0" lvl="0" indent="0" defTabSz="914400" eaLnBrk="1" fontAlgn="auto" latinLnBrk="0" hangingPunct="1">
                <a:lnSpc>
                  <a:spcPts val="2200"/>
                </a:lnSpc>
                <a:spcBef>
                  <a:spcPts val="0"/>
                </a:spcBef>
                <a:spcAft>
                  <a:spcPts val="0"/>
                </a:spcAft>
                <a:buClrTx/>
                <a:buSzTx/>
                <a:buFontTx/>
                <a:buNone/>
                <a:defRPr sz="1000"/>
              </a:pPr>
              <a:endParaRPr kumimoji="0" lang="zh-CN" altLang="en-US" sz="1800" b="0" i="0" u="none" strike="noStrike" kern="0" cap="none" spc="0" normalizeH="0" baseline="0" noProof="0">
                <a:ln>
                  <a:noFill/>
                </a:ln>
                <a:solidFill>
                  <a:srgbClr val="000000"/>
                </a:solidFill>
                <a:effectLst/>
                <a:uLnTx/>
                <a:uFillTx/>
                <a:latin typeface="宋体" panose="02010600030101010101" pitchFamily="2" charset="-122"/>
                <a:ea typeface="微软雅黑" panose="020B0503020204020204" pitchFamily="34" charset="-122"/>
                <a:cs typeface="+mn-cs"/>
              </a:endParaRPr>
            </a:p>
          </p:txBody>
        </p:sp>
        <p:sp>
          <p:nvSpPr>
            <p:cNvPr id="56" name="Freeform 70"/>
            <p:cNvSpPr/>
            <p:nvPr/>
          </p:nvSpPr>
          <p:spPr bwMode="auto">
            <a:xfrm>
              <a:off x="4267200" y="2995612"/>
              <a:ext cx="609600" cy="847725"/>
            </a:xfrm>
            <a:custGeom>
              <a:avLst/>
              <a:gdLst>
                <a:gd name="T0" fmla="*/ 0 w 544"/>
                <a:gd name="T1" fmla="*/ 0 h 759"/>
                <a:gd name="T2" fmla="*/ 2147483647 w 544"/>
                <a:gd name="T3" fmla="*/ 0 h 759"/>
                <a:gd name="T4" fmla="*/ 2147483647 w 544"/>
                <a:gd name="T5" fmla="*/ 2147483647 h 759"/>
                <a:gd name="T6" fmla="*/ 0 w 544"/>
                <a:gd name="T7" fmla="*/ 2147483647 h 759"/>
                <a:gd name="T8" fmla="*/ 0 w 544"/>
                <a:gd name="T9" fmla="*/ 0 h 759"/>
                <a:gd name="T10" fmla="*/ 0 w 544"/>
                <a:gd name="T11" fmla="*/ 0 h 759"/>
                <a:gd name="T12" fmla="*/ 0 60000 65536"/>
                <a:gd name="T13" fmla="*/ 0 60000 65536"/>
                <a:gd name="T14" fmla="*/ 0 60000 65536"/>
                <a:gd name="T15" fmla="*/ 0 60000 65536"/>
                <a:gd name="T16" fmla="*/ 0 60000 65536"/>
                <a:gd name="T17" fmla="*/ 0 60000 65536"/>
                <a:gd name="T18" fmla="*/ 0 w 544"/>
                <a:gd name="T19" fmla="*/ 0 h 759"/>
                <a:gd name="T20" fmla="*/ 544 w 544"/>
                <a:gd name="T21" fmla="*/ 759 h 759"/>
              </a:gdLst>
              <a:ahLst/>
              <a:cxnLst>
                <a:cxn ang="T12">
                  <a:pos x="T0" y="T1"/>
                </a:cxn>
                <a:cxn ang="T13">
                  <a:pos x="T2" y="T3"/>
                </a:cxn>
                <a:cxn ang="T14">
                  <a:pos x="T4" y="T5"/>
                </a:cxn>
                <a:cxn ang="T15">
                  <a:pos x="T6" y="T7"/>
                </a:cxn>
                <a:cxn ang="T16">
                  <a:pos x="T8" y="T9"/>
                </a:cxn>
                <a:cxn ang="T17">
                  <a:pos x="T10" y="T11"/>
                </a:cxn>
              </a:cxnLst>
              <a:rect l="T18" t="T19" r="T20" b="T21"/>
              <a:pathLst>
                <a:path w="544" h="759">
                  <a:moveTo>
                    <a:pt x="0" y="0"/>
                  </a:moveTo>
                  <a:lnTo>
                    <a:pt x="544" y="0"/>
                  </a:lnTo>
                  <a:lnTo>
                    <a:pt x="544" y="759"/>
                  </a:lnTo>
                  <a:lnTo>
                    <a:pt x="0" y="759"/>
                  </a:lnTo>
                  <a:lnTo>
                    <a:pt x="0" y="0"/>
                  </a:lnTo>
                  <a:close/>
                </a:path>
              </a:pathLst>
            </a:custGeom>
            <a:noFill/>
            <a:ln w="12700">
              <a:solidFill>
                <a:sysClr val="window" lastClr="FFFFFF">
                  <a:lumMod val="75000"/>
                </a:sysClr>
              </a:solidFill>
              <a:miter lim="800000"/>
            </a:ln>
            <a:extLst>
              <a:ext uri="{909E8E84-426E-40DD-AFC4-6F175D3DCCD1}">
                <a14:hiddenFill xmlns:a14="http://schemas.microsoft.com/office/drawing/2010/main">
                  <a:solidFill>
                    <a:srgbClr val="99CCFF"/>
                  </a:solidFill>
                </a14:hiddenFill>
              </a:ext>
            </a:extLst>
          </p:spPr>
          <p:txBody>
            <a:bodyPr wrap="square" lIns="91440" tIns="45720" rIns="91440" bIns="4572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14400" eaLnBrk="1" fontAlgn="auto" latinLnBrk="0" hangingPunct="1">
                <a:lnSpc>
                  <a:spcPts val="2200"/>
                </a:lnSpc>
                <a:spcBef>
                  <a:spcPts val="0"/>
                </a:spcBef>
                <a:spcAft>
                  <a:spcPts val="0"/>
                </a:spcAft>
                <a:buClrTx/>
                <a:buSzTx/>
                <a:buFontTx/>
                <a:buNone/>
                <a:defRPr sz="1000"/>
              </a:pPr>
              <a:endParaRPr kumimoji="0" lang="zh-CN" altLang="en-US" sz="1800" b="0" i="0" u="none" strike="noStrike" kern="0" cap="none" spc="0" normalizeH="0" baseline="0" noProof="0">
                <a:ln>
                  <a:noFill/>
                </a:ln>
                <a:solidFill>
                  <a:srgbClr val="000000"/>
                </a:solidFill>
                <a:effectLst/>
                <a:uLnTx/>
                <a:uFillTx/>
                <a:latin typeface="宋体" panose="02010600030101010101" pitchFamily="2" charset="-122"/>
                <a:ea typeface="微软雅黑" panose="020B0503020204020204" pitchFamily="34" charset="-122"/>
                <a:cs typeface="+mn-cs"/>
              </a:endParaRPr>
            </a:p>
            <a:p>
              <a:pPr marL="0" marR="0" lvl="0" indent="0" defTabSz="914400" eaLnBrk="1" fontAlgn="auto" latinLnBrk="0" hangingPunct="1">
                <a:lnSpc>
                  <a:spcPts val="2200"/>
                </a:lnSpc>
                <a:spcBef>
                  <a:spcPts val="0"/>
                </a:spcBef>
                <a:spcAft>
                  <a:spcPts val="0"/>
                </a:spcAft>
                <a:buClrTx/>
                <a:buSzTx/>
                <a:buFontTx/>
                <a:buNone/>
                <a:defRPr sz="1000"/>
              </a:pPr>
              <a:endParaRPr kumimoji="0" lang="zh-CN" altLang="en-US" sz="1800" b="0" i="0" u="none" strike="noStrike" kern="0" cap="none" spc="0" normalizeH="0" baseline="0" noProof="0">
                <a:ln>
                  <a:noFill/>
                </a:ln>
                <a:solidFill>
                  <a:srgbClr val="000000"/>
                </a:solidFill>
                <a:effectLst/>
                <a:uLnTx/>
                <a:uFillTx/>
                <a:latin typeface="宋体" panose="02010600030101010101" pitchFamily="2" charset="-122"/>
                <a:ea typeface="微软雅黑" panose="020B0503020204020204" pitchFamily="34" charset="-122"/>
                <a:cs typeface="+mn-cs"/>
              </a:endParaRPr>
            </a:p>
          </p:txBody>
        </p:sp>
      </p:grpSp>
      <p:grpSp>
        <p:nvGrpSpPr>
          <p:cNvPr id="57" name="组合 56"/>
          <p:cNvGrpSpPr/>
          <p:nvPr/>
        </p:nvGrpSpPr>
        <p:grpSpPr>
          <a:xfrm>
            <a:off x="730754" y="3065534"/>
            <a:ext cx="4370952" cy="1086087"/>
            <a:chOff x="730754" y="1879324"/>
            <a:chExt cx="4370952" cy="1086087"/>
          </a:xfrm>
        </p:grpSpPr>
        <p:sp>
          <p:nvSpPr>
            <p:cNvPr id="58" name="矩形 57"/>
            <p:cNvSpPr/>
            <p:nvPr/>
          </p:nvSpPr>
          <p:spPr>
            <a:xfrm>
              <a:off x="730754" y="1879324"/>
              <a:ext cx="764671" cy="396583"/>
            </a:xfrm>
            <a:prstGeom prst="rect">
              <a:avLst/>
            </a:prstGeom>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E7E6E6">
                      <a:lumMod val="50000"/>
                    </a:srgbClr>
                  </a:solidFill>
                  <a:effectLst/>
                  <a:uLnTx/>
                  <a:uFillTx/>
                  <a:latin typeface="微软雅黑" panose="020B0503020204020204" pitchFamily="34" charset="-122"/>
                  <a:ea typeface="微软雅黑" panose="020B0503020204020204" pitchFamily="34" charset="-122"/>
                </a:rPr>
                <a:t>湖北</a:t>
              </a:r>
            </a:p>
          </p:txBody>
        </p:sp>
        <p:sp>
          <p:nvSpPr>
            <p:cNvPr id="59" name="矩形 58"/>
            <p:cNvSpPr/>
            <p:nvPr/>
          </p:nvSpPr>
          <p:spPr>
            <a:xfrm>
              <a:off x="730754" y="2307154"/>
              <a:ext cx="4370952" cy="658257"/>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请输入文字请输入文字请输入文字请输入文字</a:t>
              </a:r>
            </a:p>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a:t>
              </a:r>
            </a:p>
          </p:txBody>
        </p:sp>
        <p:cxnSp>
          <p:nvCxnSpPr>
            <p:cNvPr id="60" name="直接连接符 59"/>
            <p:cNvCxnSpPr/>
            <p:nvPr/>
          </p:nvCxnSpPr>
          <p:spPr>
            <a:xfrm>
              <a:off x="842762" y="2300048"/>
              <a:ext cx="271463" cy="0"/>
            </a:xfrm>
            <a:prstGeom prst="line">
              <a:avLst/>
            </a:prstGeom>
            <a:noFill/>
            <a:ln w="19050" cap="rnd" cmpd="sng" algn="ctr">
              <a:solidFill>
                <a:sysClr val="windowText" lastClr="000000">
                  <a:lumMod val="50000"/>
                  <a:lumOff val="50000"/>
                </a:sysClr>
              </a:solidFill>
              <a:prstDash val="solid"/>
              <a:miter lim="800000"/>
            </a:ln>
            <a:effectLst/>
          </p:spPr>
        </p:cxnSp>
      </p:grpSp>
      <p:grpSp>
        <p:nvGrpSpPr>
          <p:cNvPr id="61" name="组合 60"/>
          <p:cNvGrpSpPr/>
          <p:nvPr/>
        </p:nvGrpSpPr>
        <p:grpSpPr>
          <a:xfrm>
            <a:off x="730754" y="4594296"/>
            <a:ext cx="4370952" cy="1086087"/>
            <a:chOff x="730754" y="1879324"/>
            <a:chExt cx="4370952" cy="1086087"/>
          </a:xfrm>
        </p:grpSpPr>
        <p:sp>
          <p:nvSpPr>
            <p:cNvPr id="62" name="矩形 61"/>
            <p:cNvSpPr/>
            <p:nvPr/>
          </p:nvSpPr>
          <p:spPr>
            <a:xfrm>
              <a:off x="730754" y="1879324"/>
              <a:ext cx="764671" cy="396583"/>
            </a:xfrm>
            <a:prstGeom prst="rect">
              <a:avLst/>
            </a:prstGeom>
          </p:spPr>
          <p:txBody>
            <a:bodyPr wrap="square">
              <a:spAutoFit/>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E7E6E6">
                      <a:lumMod val="50000"/>
                    </a:srgbClr>
                  </a:solidFill>
                  <a:effectLst/>
                  <a:uLnTx/>
                  <a:uFillTx/>
                  <a:latin typeface="微软雅黑" panose="020B0503020204020204" pitchFamily="34" charset="-122"/>
                  <a:ea typeface="微软雅黑" panose="020B0503020204020204" pitchFamily="34" charset="-122"/>
                </a:rPr>
                <a:t>广东</a:t>
              </a:r>
            </a:p>
          </p:txBody>
        </p:sp>
        <p:sp>
          <p:nvSpPr>
            <p:cNvPr id="63" name="矩形 62"/>
            <p:cNvSpPr/>
            <p:nvPr/>
          </p:nvSpPr>
          <p:spPr>
            <a:xfrm>
              <a:off x="730754" y="2307154"/>
              <a:ext cx="4370952" cy="658257"/>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请输入文字请输入文字请输入文字请输入文字</a:t>
              </a:r>
            </a:p>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a:t>
              </a:r>
            </a:p>
          </p:txBody>
        </p:sp>
        <p:cxnSp>
          <p:nvCxnSpPr>
            <p:cNvPr id="64" name="直接连接符 63"/>
            <p:cNvCxnSpPr/>
            <p:nvPr/>
          </p:nvCxnSpPr>
          <p:spPr>
            <a:xfrm>
              <a:off x="842762" y="2300048"/>
              <a:ext cx="271463" cy="0"/>
            </a:xfrm>
            <a:prstGeom prst="line">
              <a:avLst/>
            </a:prstGeom>
            <a:noFill/>
            <a:ln w="19050" cap="rnd" cmpd="sng" algn="ctr">
              <a:solidFill>
                <a:sysClr val="windowText" lastClr="000000">
                  <a:lumMod val="50000"/>
                  <a:lumOff val="50000"/>
                </a:sysClr>
              </a:solidFill>
              <a:prstDash val="solid"/>
              <a:miter lim="800000"/>
            </a:ln>
            <a:effectLst/>
          </p:spPr>
        </p:cxnSp>
      </p:grpSp>
      <p:sp>
        <p:nvSpPr>
          <p:cNvPr id="65" name="矩形 64"/>
          <p:cNvSpPr/>
          <p:nvPr/>
        </p:nvSpPr>
        <p:spPr>
          <a:xfrm>
            <a:off x="730754" y="1536771"/>
            <a:ext cx="764671" cy="396583"/>
          </a:xfrm>
          <a:prstGeom prst="rect">
            <a:avLst/>
          </a:prstGeom>
        </p:spPr>
        <p:txBody>
          <a:bodyPr wrap="square">
            <a:spAutoFit/>
          </a:bodyPr>
          <a:lstStyle/>
          <a:p>
            <a:pPr>
              <a:lnSpc>
                <a:spcPct val="120000"/>
              </a:lnSpc>
            </a:pPr>
            <a:r>
              <a:rPr lang="zh-CN" altLang="en-US" b="1" dirty="0">
                <a:solidFill>
                  <a:srgbClr val="E7E6E6">
                    <a:lumMod val="50000"/>
                  </a:srgbClr>
                </a:solidFill>
                <a:latin typeface="微软雅黑" panose="020B0503020204020204" pitchFamily="34" charset="-122"/>
                <a:ea typeface="微软雅黑" panose="020B0503020204020204" pitchFamily="34" charset="-122"/>
              </a:rPr>
              <a:t>辽宁</a:t>
            </a:r>
          </a:p>
        </p:txBody>
      </p:sp>
      <p:sp>
        <p:nvSpPr>
          <p:cNvPr id="66" name="矩形 65"/>
          <p:cNvSpPr/>
          <p:nvPr/>
        </p:nvSpPr>
        <p:spPr>
          <a:xfrm>
            <a:off x="730754" y="1964601"/>
            <a:ext cx="4370952" cy="658257"/>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请输入文字请输入文字请输入文字请输入文字</a:t>
            </a:r>
          </a:p>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a:t>
            </a:r>
          </a:p>
        </p:txBody>
      </p:sp>
      <p:cxnSp>
        <p:nvCxnSpPr>
          <p:cNvPr id="67" name="直接连接符 66"/>
          <p:cNvCxnSpPr/>
          <p:nvPr/>
        </p:nvCxnSpPr>
        <p:spPr>
          <a:xfrm>
            <a:off x="842762" y="1957495"/>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68" name="矩形 67"/>
          <p:cNvSpPr/>
          <p:nvPr/>
        </p:nvSpPr>
        <p:spPr>
          <a:xfrm>
            <a:off x="1483820" y="1392561"/>
            <a:ext cx="1418118" cy="626518"/>
          </a:xfrm>
          <a:prstGeom prst="rect">
            <a:avLst/>
          </a:prstGeom>
        </p:spPr>
        <p:txBody>
          <a:bodyPr wrap="square">
            <a:spAutoFit/>
          </a:bodyPr>
          <a:lstStyle/>
          <a:p>
            <a:pPr>
              <a:lnSpc>
                <a:spcPct val="120000"/>
              </a:lnSpc>
            </a:pPr>
            <a:r>
              <a:rPr lang="en-US" altLang="zh-CN" sz="3200" dirty="0">
                <a:solidFill>
                  <a:srgbClr val="005197"/>
                </a:solidFill>
                <a:latin typeface="Century Gothic"/>
                <a:ea typeface="微软雅黑" panose="020B0503020204020204" pitchFamily="34" charset="-122"/>
              </a:rPr>
              <a:t>40%</a:t>
            </a:r>
            <a:endParaRPr lang="zh-CN" altLang="en-US" sz="3200" dirty="0">
              <a:solidFill>
                <a:srgbClr val="005197"/>
              </a:solidFill>
              <a:latin typeface="Century Gothic"/>
              <a:ea typeface="微软雅黑" panose="020B0503020204020204" pitchFamily="34" charset="-122"/>
            </a:endParaRPr>
          </a:p>
        </p:txBody>
      </p:sp>
      <p:cxnSp>
        <p:nvCxnSpPr>
          <p:cNvPr id="69" name="直接连接符 68"/>
          <p:cNvCxnSpPr/>
          <p:nvPr/>
        </p:nvCxnSpPr>
        <p:spPr>
          <a:xfrm flipH="1">
            <a:off x="1379220" y="1536771"/>
            <a:ext cx="116205" cy="240941"/>
          </a:xfrm>
          <a:prstGeom prst="line">
            <a:avLst/>
          </a:prstGeom>
          <a:noFill/>
          <a:ln w="6350" cap="flat" cmpd="sng" algn="ctr">
            <a:solidFill>
              <a:srgbClr val="005197"/>
            </a:solidFill>
            <a:prstDash val="solid"/>
            <a:miter lim="800000"/>
          </a:ln>
          <a:effectLst/>
        </p:spPr>
      </p:cxnSp>
      <p:cxnSp>
        <p:nvCxnSpPr>
          <p:cNvPr id="70" name="直接连接符 69"/>
          <p:cNvCxnSpPr/>
          <p:nvPr/>
        </p:nvCxnSpPr>
        <p:spPr>
          <a:xfrm flipH="1">
            <a:off x="1371600" y="1696791"/>
            <a:ext cx="116205" cy="240941"/>
          </a:xfrm>
          <a:prstGeom prst="line">
            <a:avLst/>
          </a:prstGeom>
          <a:noFill/>
          <a:ln w="6350" cap="flat" cmpd="sng" algn="ctr">
            <a:solidFill>
              <a:srgbClr val="005197"/>
            </a:solidFill>
            <a:prstDash val="solid"/>
            <a:miter lim="800000"/>
          </a:ln>
          <a:effectLst/>
        </p:spPr>
      </p:cxnSp>
      <p:sp>
        <p:nvSpPr>
          <p:cNvPr id="71" name="矩形 70"/>
          <p:cNvSpPr/>
          <p:nvPr/>
        </p:nvSpPr>
        <p:spPr>
          <a:xfrm>
            <a:off x="1483820" y="2924181"/>
            <a:ext cx="1418118" cy="626518"/>
          </a:xfrm>
          <a:prstGeom prst="rect">
            <a:avLst/>
          </a:prstGeom>
        </p:spPr>
        <p:txBody>
          <a:bodyPr wrap="square">
            <a:spAutoFit/>
          </a:bodyPr>
          <a:lstStyle/>
          <a:p>
            <a:pPr>
              <a:lnSpc>
                <a:spcPct val="120000"/>
              </a:lnSpc>
            </a:pPr>
            <a:r>
              <a:rPr lang="en-US" altLang="zh-CN" sz="3200" dirty="0">
                <a:solidFill>
                  <a:srgbClr val="FFC000"/>
                </a:solidFill>
                <a:latin typeface="Century Gothic"/>
                <a:ea typeface="微软雅黑" panose="020B0503020204020204" pitchFamily="34" charset="-122"/>
              </a:rPr>
              <a:t>78%</a:t>
            </a:r>
            <a:endParaRPr lang="zh-CN" altLang="en-US" sz="3200" dirty="0">
              <a:solidFill>
                <a:srgbClr val="FFC000"/>
              </a:solidFill>
              <a:latin typeface="Century Gothic"/>
              <a:ea typeface="微软雅黑" panose="020B0503020204020204" pitchFamily="34" charset="-122"/>
            </a:endParaRPr>
          </a:p>
        </p:txBody>
      </p:sp>
      <p:cxnSp>
        <p:nvCxnSpPr>
          <p:cNvPr id="72" name="直接连接符 71"/>
          <p:cNvCxnSpPr/>
          <p:nvPr/>
        </p:nvCxnSpPr>
        <p:spPr>
          <a:xfrm flipH="1">
            <a:off x="1379220" y="3068391"/>
            <a:ext cx="116205" cy="240941"/>
          </a:xfrm>
          <a:prstGeom prst="line">
            <a:avLst/>
          </a:prstGeom>
          <a:noFill/>
          <a:ln w="6350" cap="flat" cmpd="sng" algn="ctr">
            <a:solidFill>
              <a:srgbClr val="FFC000"/>
            </a:solidFill>
            <a:prstDash val="solid"/>
            <a:miter lim="800000"/>
          </a:ln>
          <a:effectLst/>
        </p:spPr>
      </p:cxnSp>
      <p:cxnSp>
        <p:nvCxnSpPr>
          <p:cNvPr id="73" name="直接连接符 72"/>
          <p:cNvCxnSpPr/>
          <p:nvPr/>
        </p:nvCxnSpPr>
        <p:spPr>
          <a:xfrm flipH="1">
            <a:off x="1371600" y="3228411"/>
            <a:ext cx="116205" cy="240941"/>
          </a:xfrm>
          <a:prstGeom prst="line">
            <a:avLst/>
          </a:prstGeom>
          <a:noFill/>
          <a:ln w="6350" cap="flat" cmpd="sng" algn="ctr">
            <a:solidFill>
              <a:srgbClr val="FFC000"/>
            </a:solidFill>
            <a:prstDash val="solid"/>
            <a:miter lim="800000"/>
          </a:ln>
          <a:effectLst/>
        </p:spPr>
      </p:cxnSp>
      <p:sp>
        <p:nvSpPr>
          <p:cNvPr id="74" name="矩形 73"/>
          <p:cNvSpPr/>
          <p:nvPr/>
        </p:nvSpPr>
        <p:spPr>
          <a:xfrm>
            <a:off x="1483820" y="4486281"/>
            <a:ext cx="1418118" cy="626518"/>
          </a:xfrm>
          <a:prstGeom prst="rect">
            <a:avLst/>
          </a:prstGeom>
        </p:spPr>
        <p:txBody>
          <a:bodyPr wrap="square">
            <a:spAutoFit/>
          </a:bodyPr>
          <a:lstStyle/>
          <a:p>
            <a:pPr>
              <a:lnSpc>
                <a:spcPct val="120000"/>
              </a:lnSpc>
            </a:pPr>
            <a:r>
              <a:rPr lang="en-US" altLang="zh-CN" sz="3200" dirty="0">
                <a:solidFill>
                  <a:srgbClr val="005197"/>
                </a:solidFill>
                <a:latin typeface="Century Gothic"/>
                <a:ea typeface="微软雅黑" panose="020B0503020204020204" pitchFamily="34" charset="-122"/>
              </a:rPr>
              <a:t>55%</a:t>
            </a:r>
            <a:endParaRPr lang="zh-CN" altLang="en-US" sz="3200" dirty="0">
              <a:solidFill>
                <a:srgbClr val="005197"/>
              </a:solidFill>
              <a:latin typeface="Century Gothic"/>
              <a:ea typeface="微软雅黑" panose="020B0503020204020204" pitchFamily="34" charset="-122"/>
            </a:endParaRPr>
          </a:p>
        </p:txBody>
      </p:sp>
      <p:cxnSp>
        <p:nvCxnSpPr>
          <p:cNvPr id="75" name="直接连接符 74"/>
          <p:cNvCxnSpPr/>
          <p:nvPr/>
        </p:nvCxnSpPr>
        <p:spPr>
          <a:xfrm flipH="1">
            <a:off x="1379220" y="4630491"/>
            <a:ext cx="116205" cy="240941"/>
          </a:xfrm>
          <a:prstGeom prst="line">
            <a:avLst/>
          </a:prstGeom>
          <a:noFill/>
          <a:ln w="6350" cap="flat" cmpd="sng" algn="ctr">
            <a:solidFill>
              <a:srgbClr val="005197"/>
            </a:solidFill>
            <a:prstDash val="solid"/>
            <a:miter lim="800000"/>
          </a:ln>
          <a:effectLst/>
        </p:spPr>
      </p:cxnSp>
      <p:cxnSp>
        <p:nvCxnSpPr>
          <p:cNvPr id="76" name="直接连接符 75"/>
          <p:cNvCxnSpPr/>
          <p:nvPr/>
        </p:nvCxnSpPr>
        <p:spPr>
          <a:xfrm flipH="1">
            <a:off x="1371600" y="4790511"/>
            <a:ext cx="116205" cy="240941"/>
          </a:xfrm>
          <a:prstGeom prst="line">
            <a:avLst/>
          </a:prstGeom>
          <a:noFill/>
          <a:ln w="6350" cap="flat" cmpd="sng" algn="ctr">
            <a:solidFill>
              <a:srgbClr val="005197"/>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3145215" y="2284892"/>
            <a:ext cx="6020667" cy="3638384"/>
            <a:chOff x="353795" y="1475618"/>
            <a:chExt cx="8388677" cy="5069410"/>
          </a:xfrm>
          <a:solidFill>
            <a:sysClr val="window" lastClr="FFFFFF">
              <a:lumMod val="65000"/>
            </a:sysClr>
          </a:solidFill>
          <a:effectLst>
            <a:outerShdw blurRad="63500" sx="102000" sy="102000" algn="ctr" rotWithShape="0">
              <a:sysClr val="window" lastClr="FFFFFF">
                <a:lumMod val="50000"/>
                <a:alpha val="40000"/>
              </a:sysClr>
            </a:outerShdw>
          </a:effectLst>
        </p:grpSpPr>
        <p:sp>
          <p:nvSpPr>
            <p:cNvPr id="14" name="Freeform 375"/>
            <p:cNvSpPr/>
            <p:nvPr/>
          </p:nvSpPr>
          <p:spPr bwMode="gray">
            <a:xfrm>
              <a:off x="2171866" y="1964058"/>
              <a:ext cx="155517" cy="344128"/>
            </a:xfrm>
            <a:custGeom>
              <a:avLst/>
              <a:gdLst>
                <a:gd name="T0" fmla="*/ 76 w 84"/>
                <a:gd name="T1" fmla="*/ 8 h 186"/>
                <a:gd name="T2" fmla="*/ 74 w 84"/>
                <a:gd name="T3" fmla="*/ 4 h 186"/>
                <a:gd name="T4" fmla="*/ 74 w 84"/>
                <a:gd name="T5" fmla="*/ 0 h 186"/>
                <a:gd name="T6" fmla="*/ 70 w 84"/>
                <a:gd name="T7" fmla="*/ 0 h 186"/>
                <a:gd name="T8" fmla="*/ 64 w 84"/>
                <a:gd name="T9" fmla="*/ 8 h 186"/>
                <a:gd name="T10" fmla="*/ 50 w 84"/>
                <a:gd name="T11" fmla="*/ 22 h 186"/>
                <a:gd name="T12" fmla="*/ 38 w 84"/>
                <a:gd name="T13" fmla="*/ 30 h 186"/>
                <a:gd name="T14" fmla="*/ 34 w 84"/>
                <a:gd name="T15" fmla="*/ 32 h 186"/>
                <a:gd name="T16" fmla="*/ 2 w 84"/>
                <a:gd name="T17" fmla="*/ 116 h 186"/>
                <a:gd name="T18" fmla="*/ 0 w 84"/>
                <a:gd name="T19" fmla="*/ 148 h 186"/>
                <a:gd name="T20" fmla="*/ 2 w 84"/>
                <a:gd name="T21" fmla="*/ 148 h 186"/>
                <a:gd name="T22" fmla="*/ 6 w 84"/>
                <a:gd name="T23" fmla="*/ 150 h 186"/>
                <a:gd name="T24" fmla="*/ 4 w 84"/>
                <a:gd name="T25" fmla="*/ 158 h 186"/>
                <a:gd name="T26" fmla="*/ 4 w 84"/>
                <a:gd name="T27" fmla="*/ 168 h 186"/>
                <a:gd name="T28" fmla="*/ 6 w 84"/>
                <a:gd name="T29" fmla="*/ 176 h 186"/>
                <a:gd name="T30" fmla="*/ 14 w 84"/>
                <a:gd name="T31" fmla="*/ 178 h 186"/>
                <a:gd name="T32" fmla="*/ 24 w 84"/>
                <a:gd name="T33" fmla="*/ 180 h 186"/>
                <a:gd name="T34" fmla="*/ 28 w 84"/>
                <a:gd name="T35" fmla="*/ 184 h 186"/>
                <a:gd name="T36" fmla="*/ 40 w 84"/>
                <a:gd name="T37" fmla="*/ 186 h 186"/>
                <a:gd name="T38" fmla="*/ 44 w 84"/>
                <a:gd name="T39" fmla="*/ 184 h 186"/>
                <a:gd name="T40" fmla="*/ 48 w 84"/>
                <a:gd name="T41" fmla="*/ 180 h 186"/>
                <a:gd name="T42" fmla="*/ 48 w 84"/>
                <a:gd name="T43" fmla="*/ 174 h 186"/>
                <a:gd name="T44" fmla="*/ 44 w 84"/>
                <a:gd name="T45" fmla="*/ 170 h 186"/>
                <a:gd name="T46" fmla="*/ 40 w 84"/>
                <a:gd name="T47" fmla="*/ 170 h 186"/>
                <a:gd name="T48" fmla="*/ 30 w 84"/>
                <a:gd name="T49" fmla="*/ 154 h 186"/>
                <a:gd name="T50" fmla="*/ 26 w 84"/>
                <a:gd name="T51" fmla="*/ 128 h 186"/>
                <a:gd name="T52" fmla="*/ 34 w 84"/>
                <a:gd name="T53" fmla="*/ 100 h 186"/>
                <a:gd name="T54" fmla="*/ 32 w 84"/>
                <a:gd name="T55" fmla="*/ 96 h 186"/>
                <a:gd name="T56" fmla="*/ 34 w 84"/>
                <a:gd name="T57" fmla="*/ 86 h 186"/>
                <a:gd name="T58" fmla="*/ 40 w 84"/>
                <a:gd name="T59" fmla="*/ 76 h 186"/>
                <a:gd name="T60" fmla="*/ 56 w 84"/>
                <a:gd name="T61" fmla="*/ 50 h 186"/>
                <a:gd name="T62" fmla="*/ 84 w 84"/>
                <a:gd name="T63" fmla="*/ 2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186">
                  <a:moveTo>
                    <a:pt x="76" y="8"/>
                  </a:moveTo>
                  <a:lnTo>
                    <a:pt x="76" y="8"/>
                  </a:lnTo>
                  <a:lnTo>
                    <a:pt x="76" y="6"/>
                  </a:lnTo>
                  <a:lnTo>
                    <a:pt x="74" y="4"/>
                  </a:lnTo>
                  <a:lnTo>
                    <a:pt x="74" y="2"/>
                  </a:lnTo>
                  <a:lnTo>
                    <a:pt x="74" y="0"/>
                  </a:lnTo>
                  <a:lnTo>
                    <a:pt x="72" y="0"/>
                  </a:lnTo>
                  <a:lnTo>
                    <a:pt x="70" y="0"/>
                  </a:lnTo>
                  <a:lnTo>
                    <a:pt x="66" y="2"/>
                  </a:lnTo>
                  <a:lnTo>
                    <a:pt x="64" y="8"/>
                  </a:lnTo>
                  <a:lnTo>
                    <a:pt x="56" y="16"/>
                  </a:lnTo>
                  <a:lnTo>
                    <a:pt x="50" y="22"/>
                  </a:lnTo>
                  <a:lnTo>
                    <a:pt x="44" y="28"/>
                  </a:lnTo>
                  <a:lnTo>
                    <a:pt x="38" y="30"/>
                  </a:lnTo>
                  <a:lnTo>
                    <a:pt x="36" y="32"/>
                  </a:lnTo>
                  <a:lnTo>
                    <a:pt x="34" y="32"/>
                  </a:lnTo>
                  <a:lnTo>
                    <a:pt x="8" y="88"/>
                  </a:lnTo>
                  <a:lnTo>
                    <a:pt x="2" y="116"/>
                  </a:lnTo>
                  <a:lnTo>
                    <a:pt x="2" y="124"/>
                  </a:lnTo>
                  <a:lnTo>
                    <a:pt x="0" y="148"/>
                  </a:lnTo>
                  <a:lnTo>
                    <a:pt x="2" y="148"/>
                  </a:lnTo>
                  <a:lnTo>
                    <a:pt x="2" y="148"/>
                  </a:lnTo>
                  <a:lnTo>
                    <a:pt x="4" y="148"/>
                  </a:lnTo>
                  <a:lnTo>
                    <a:pt x="6" y="150"/>
                  </a:lnTo>
                  <a:lnTo>
                    <a:pt x="6" y="154"/>
                  </a:lnTo>
                  <a:lnTo>
                    <a:pt x="4" y="158"/>
                  </a:lnTo>
                  <a:lnTo>
                    <a:pt x="4" y="162"/>
                  </a:lnTo>
                  <a:lnTo>
                    <a:pt x="4" y="168"/>
                  </a:lnTo>
                  <a:lnTo>
                    <a:pt x="4" y="172"/>
                  </a:lnTo>
                  <a:lnTo>
                    <a:pt x="6" y="176"/>
                  </a:lnTo>
                  <a:lnTo>
                    <a:pt x="8" y="178"/>
                  </a:lnTo>
                  <a:lnTo>
                    <a:pt x="14" y="178"/>
                  </a:lnTo>
                  <a:lnTo>
                    <a:pt x="20" y="178"/>
                  </a:lnTo>
                  <a:lnTo>
                    <a:pt x="24" y="180"/>
                  </a:lnTo>
                  <a:lnTo>
                    <a:pt x="26" y="182"/>
                  </a:lnTo>
                  <a:lnTo>
                    <a:pt x="28" y="184"/>
                  </a:lnTo>
                  <a:lnTo>
                    <a:pt x="28" y="184"/>
                  </a:lnTo>
                  <a:lnTo>
                    <a:pt x="40" y="186"/>
                  </a:lnTo>
                  <a:lnTo>
                    <a:pt x="42" y="186"/>
                  </a:lnTo>
                  <a:lnTo>
                    <a:pt x="44" y="184"/>
                  </a:lnTo>
                  <a:lnTo>
                    <a:pt x="46" y="184"/>
                  </a:lnTo>
                  <a:lnTo>
                    <a:pt x="48" y="180"/>
                  </a:lnTo>
                  <a:lnTo>
                    <a:pt x="50" y="178"/>
                  </a:lnTo>
                  <a:lnTo>
                    <a:pt x="48" y="174"/>
                  </a:lnTo>
                  <a:lnTo>
                    <a:pt x="46" y="172"/>
                  </a:lnTo>
                  <a:lnTo>
                    <a:pt x="44" y="170"/>
                  </a:lnTo>
                  <a:lnTo>
                    <a:pt x="40" y="170"/>
                  </a:lnTo>
                  <a:lnTo>
                    <a:pt x="40" y="170"/>
                  </a:lnTo>
                  <a:lnTo>
                    <a:pt x="30" y="158"/>
                  </a:lnTo>
                  <a:lnTo>
                    <a:pt x="30" y="154"/>
                  </a:lnTo>
                  <a:lnTo>
                    <a:pt x="26" y="142"/>
                  </a:lnTo>
                  <a:lnTo>
                    <a:pt x="26" y="128"/>
                  </a:lnTo>
                  <a:lnTo>
                    <a:pt x="26" y="112"/>
                  </a:lnTo>
                  <a:lnTo>
                    <a:pt x="34" y="100"/>
                  </a:lnTo>
                  <a:lnTo>
                    <a:pt x="34" y="98"/>
                  </a:lnTo>
                  <a:lnTo>
                    <a:pt x="32" y="96"/>
                  </a:lnTo>
                  <a:lnTo>
                    <a:pt x="32" y="92"/>
                  </a:lnTo>
                  <a:lnTo>
                    <a:pt x="34" y="86"/>
                  </a:lnTo>
                  <a:lnTo>
                    <a:pt x="36" y="82"/>
                  </a:lnTo>
                  <a:lnTo>
                    <a:pt x="40" y="76"/>
                  </a:lnTo>
                  <a:lnTo>
                    <a:pt x="48" y="66"/>
                  </a:lnTo>
                  <a:lnTo>
                    <a:pt x="56" y="50"/>
                  </a:lnTo>
                  <a:lnTo>
                    <a:pt x="66" y="36"/>
                  </a:lnTo>
                  <a:lnTo>
                    <a:pt x="84" y="22"/>
                  </a:lnTo>
                  <a:lnTo>
                    <a:pt x="76" y="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 name="Freeform 376"/>
            <p:cNvSpPr/>
            <p:nvPr/>
          </p:nvSpPr>
          <p:spPr bwMode="gray">
            <a:xfrm>
              <a:off x="1842318" y="1675434"/>
              <a:ext cx="203654" cy="129510"/>
            </a:xfrm>
            <a:custGeom>
              <a:avLst/>
              <a:gdLst>
                <a:gd name="T0" fmla="*/ 26 w 110"/>
                <a:gd name="T1" fmla="*/ 10 h 70"/>
                <a:gd name="T2" fmla="*/ 26 w 110"/>
                <a:gd name="T3" fmla="*/ 10 h 70"/>
                <a:gd name="T4" fmla="*/ 26 w 110"/>
                <a:gd name="T5" fmla="*/ 12 h 70"/>
                <a:gd name="T6" fmla="*/ 24 w 110"/>
                <a:gd name="T7" fmla="*/ 16 h 70"/>
                <a:gd name="T8" fmla="*/ 22 w 110"/>
                <a:gd name="T9" fmla="*/ 18 h 70"/>
                <a:gd name="T10" fmla="*/ 20 w 110"/>
                <a:gd name="T11" fmla="*/ 20 h 70"/>
                <a:gd name="T12" fmla="*/ 14 w 110"/>
                <a:gd name="T13" fmla="*/ 22 h 70"/>
                <a:gd name="T14" fmla="*/ 10 w 110"/>
                <a:gd name="T15" fmla="*/ 24 h 70"/>
                <a:gd name="T16" fmla="*/ 4 w 110"/>
                <a:gd name="T17" fmla="*/ 24 h 70"/>
                <a:gd name="T18" fmla="*/ 2 w 110"/>
                <a:gd name="T19" fmla="*/ 28 h 70"/>
                <a:gd name="T20" fmla="*/ 0 w 110"/>
                <a:gd name="T21" fmla="*/ 30 h 70"/>
                <a:gd name="T22" fmla="*/ 0 w 110"/>
                <a:gd name="T23" fmla="*/ 32 h 70"/>
                <a:gd name="T24" fmla="*/ 2 w 110"/>
                <a:gd name="T25" fmla="*/ 34 h 70"/>
                <a:gd name="T26" fmla="*/ 8 w 110"/>
                <a:gd name="T27" fmla="*/ 38 h 70"/>
                <a:gd name="T28" fmla="*/ 22 w 110"/>
                <a:gd name="T29" fmla="*/ 42 h 70"/>
                <a:gd name="T30" fmla="*/ 34 w 110"/>
                <a:gd name="T31" fmla="*/ 44 h 70"/>
                <a:gd name="T32" fmla="*/ 46 w 110"/>
                <a:gd name="T33" fmla="*/ 44 h 70"/>
                <a:gd name="T34" fmla="*/ 50 w 110"/>
                <a:gd name="T35" fmla="*/ 44 h 70"/>
                <a:gd name="T36" fmla="*/ 68 w 110"/>
                <a:gd name="T37" fmla="*/ 70 h 70"/>
                <a:gd name="T38" fmla="*/ 86 w 110"/>
                <a:gd name="T39" fmla="*/ 56 h 70"/>
                <a:gd name="T40" fmla="*/ 88 w 110"/>
                <a:gd name="T41" fmla="*/ 44 h 70"/>
                <a:gd name="T42" fmla="*/ 88 w 110"/>
                <a:gd name="T43" fmla="*/ 44 h 70"/>
                <a:gd name="T44" fmla="*/ 92 w 110"/>
                <a:gd name="T45" fmla="*/ 42 h 70"/>
                <a:gd name="T46" fmla="*/ 96 w 110"/>
                <a:gd name="T47" fmla="*/ 40 h 70"/>
                <a:gd name="T48" fmla="*/ 100 w 110"/>
                <a:gd name="T49" fmla="*/ 36 h 70"/>
                <a:gd name="T50" fmla="*/ 104 w 110"/>
                <a:gd name="T51" fmla="*/ 32 h 70"/>
                <a:gd name="T52" fmla="*/ 108 w 110"/>
                <a:gd name="T53" fmla="*/ 28 h 70"/>
                <a:gd name="T54" fmla="*/ 110 w 110"/>
                <a:gd name="T55" fmla="*/ 22 h 70"/>
                <a:gd name="T56" fmla="*/ 110 w 110"/>
                <a:gd name="T57" fmla="*/ 18 h 70"/>
                <a:gd name="T58" fmla="*/ 110 w 110"/>
                <a:gd name="T59" fmla="*/ 16 h 70"/>
                <a:gd name="T60" fmla="*/ 108 w 110"/>
                <a:gd name="T61" fmla="*/ 16 h 70"/>
                <a:gd name="T62" fmla="*/ 106 w 110"/>
                <a:gd name="T63" fmla="*/ 16 h 70"/>
                <a:gd name="T64" fmla="*/ 104 w 110"/>
                <a:gd name="T65" fmla="*/ 18 h 70"/>
                <a:gd name="T66" fmla="*/ 102 w 110"/>
                <a:gd name="T67" fmla="*/ 18 h 70"/>
                <a:gd name="T68" fmla="*/ 100 w 110"/>
                <a:gd name="T69" fmla="*/ 20 h 70"/>
                <a:gd name="T70" fmla="*/ 98 w 110"/>
                <a:gd name="T71" fmla="*/ 22 h 70"/>
                <a:gd name="T72" fmla="*/ 98 w 110"/>
                <a:gd name="T73" fmla="*/ 22 h 70"/>
                <a:gd name="T74" fmla="*/ 80 w 110"/>
                <a:gd name="T75" fmla="*/ 32 h 70"/>
                <a:gd name="T76" fmla="*/ 62 w 110"/>
                <a:gd name="T77" fmla="*/ 30 h 70"/>
                <a:gd name="T78" fmla="*/ 60 w 110"/>
                <a:gd name="T79" fmla="*/ 28 h 70"/>
                <a:gd name="T80" fmla="*/ 58 w 110"/>
                <a:gd name="T81" fmla="*/ 28 h 70"/>
                <a:gd name="T82" fmla="*/ 56 w 110"/>
                <a:gd name="T83" fmla="*/ 24 h 70"/>
                <a:gd name="T84" fmla="*/ 56 w 110"/>
                <a:gd name="T85" fmla="*/ 22 h 70"/>
                <a:gd name="T86" fmla="*/ 56 w 110"/>
                <a:gd name="T87" fmla="*/ 18 h 70"/>
                <a:gd name="T88" fmla="*/ 58 w 110"/>
                <a:gd name="T89" fmla="*/ 14 h 70"/>
                <a:gd name="T90" fmla="*/ 62 w 110"/>
                <a:gd name="T91" fmla="*/ 10 h 70"/>
                <a:gd name="T92" fmla="*/ 64 w 110"/>
                <a:gd name="T93" fmla="*/ 6 h 70"/>
                <a:gd name="T94" fmla="*/ 66 w 110"/>
                <a:gd name="T95" fmla="*/ 4 h 70"/>
                <a:gd name="T96" fmla="*/ 66 w 110"/>
                <a:gd name="T97" fmla="*/ 4 h 70"/>
                <a:gd name="T98" fmla="*/ 62 w 110"/>
                <a:gd name="T99" fmla="*/ 2 h 70"/>
                <a:gd name="T100" fmla="*/ 54 w 110"/>
                <a:gd name="T101" fmla="*/ 2 h 70"/>
                <a:gd name="T102" fmla="*/ 44 w 110"/>
                <a:gd name="T103" fmla="*/ 0 h 70"/>
                <a:gd name="T104" fmla="*/ 34 w 110"/>
                <a:gd name="T105" fmla="*/ 4 h 70"/>
                <a:gd name="T106" fmla="*/ 26 w 110"/>
                <a:gd name="T107" fmla="*/ 1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70">
                  <a:moveTo>
                    <a:pt x="26" y="10"/>
                  </a:moveTo>
                  <a:lnTo>
                    <a:pt x="26" y="10"/>
                  </a:lnTo>
                  <a:lnTo>
                    <a:pt x="26" y="12"/>
                  </a:lnTo>
                  <a:lnTo>
                    <a:pt x="24" y="16"/>
                  </a:lnTo>
                  <a:lnTo>
                    <a:pt x="22" y="18"/>
                  </a:lnTo>
                  <a:lnTo>
                    <a:pt x="20" y="20"/>
                  </a:lnTo>
                  <a:lnTo>
                    <a:pt x="14" y="22"/>
                  </a:lnTo>
                  <a:lnTo>
                    <a:pt x="10" y="24"/>
                  </a:lnTo>
                  <a:lnTo>
                    <a:pt x="4" y="24"/>
                  </a:lnTo>
                  <a:lnTo>
                    <a:pt x="2" y="28"/>
                  </a:lnTo>
                  <a:lnTo>
                    <a:pt x="0" y="30"/>
                  </a:lnTo>
                  <a:lnTo>
                    <a:pt x="0" y="32"/>
                  </a:lnTo>
                  <a:lnTo>
                    <a:pt x="2" y="34"/>
                  </a:lnTo>
                  <a:lnTo>
                    <a:pt x="8" y="38"/>
                  </a:lnTo>
                  <a:lnTo>
                    <a:pt x="22" y="42"/>
                  </a:lnTo>
                  <a:lnTo>
                    <a:pt x="34" y="44"/>
                  </a:lnTo>
                  <a:lnTo>
                    <a:pt x="46" y="44"/>
                  </a:lnTo>
                  <a:lnTo>
                    <a:pt x="50" y="44"/>
                  </a:lnTo>
                  <a:lnTo>
                    <a:pt x="68" y="70"/>
                  </a:lnTo>
                  <a:lnTo>
                    <a:pt x="86" y="56"/>
                  </a:lnTo>
                  <a:lnTo>
                    <a:pt x="88" y="44"/>
                  </a:lnTo>
                  <a:lnTo>
                    <a:pt x="88" y="44"/>
                  </a:lnTo>
                  <a:lnTo>
                    <a:pt x="92" y="42"/>
                  </a:lnTo>
                  <a:lnTo>
                    <a:pt x="96" y="40"/>
                  </a:lnTo>
                  <a:lnTo>
                    <a:pt x="100" y="36"/>
                  </a:lnTo>
                  <a:lnTo>
                    <a:pt x="104" y="32"/>
                  </a:lnTo>
                  <a:lnTo>
                    <a:pt x="108" y="28"/>
                  </a:lnTo>
                  <a:lnTo>
                    <a:pt x="110" y="22"/>
                  </a:lnTo>
                  <a:lnTo>
                    <a:pt x="110" y="18"/>
                  </a:lnTo>
                  <a:lnTo>
                    <a:pt x="110" y="16"/>
                  </a:lnTo>
                  <a:lnTo>
                    <a:pt x="108" y="16"/>
                  </a:lnTo>
                  <a:lnTo>
                    <a:pt x="106" y="16"/>
                  </a:lnTo>
                  <a:lnTo>
                    <a:pt x="104" y="18"/>
                  </a:lnTo>
                  <a:lnTo>
                    <a:pt x="102" y="18"/>
                  </a:lnTo>
                  <a:lnTo>
                    <a:pt x="100" y="20"/>
                  </a:lnTo>
                  <a:lnTo>
                    <a:pt x="98" y="22"/>
                  </a:lnTo>
                  <a:lnTo>
                    <a:pt x="98" y="22"/>
                  </a:lnTo>
                  <a:lnTo>
                    <a:pt x="80" y="32"/>
                  </a:lnTo>
                  <a:lnTo>
                    <a:pt x="62" y="30"/>
                  </a:lnTo>
                  <a:lnTo>
                    <a:pt x="60" y="28"/>
                  </a:lnTo>
                  <a:lnTo>
                    <a:pt x="58" y="28"/>
                  </a:lnTo>
                  <a:lnTo>
                    <a:pt x="56" y="24"/>
                  </a:lnTo>
                  <a:lnTo>
                    <a:pt x="56" y="22"/>
                  </a:lnTo>
                  <a:lnTo>
                    <a:pt x="56" y="18"/>
                  </a:lnTo>
                  <a:lnTo>
                    <a:pt x="58" y="14"/>
                  </a:lnTo>
                  <a:lnTo>
                    <a:pt x="62" y="10"/>
                  </a:lnTo>
                  <a:lnTo>
                    <a:pt x="64" y="6"/>
                  </a:lnTo>
                  <a:lnTo>
                    <a:pt x="66" y="4"/>
                  </a:lnTo>
                  <a:lnTo>
                    <a:pt x="66" y="4"/>
                  </a:lnTo>
                  <a:lnTo>
                    <a:pt x="62" y="2"/>
                  </a:lnTo>
                  <a:lnTo>
                    <a:pt x="54" y="2"/>
                  </a:lnTo>
                  <a:lnTo>
                    <a:pt x="44" y="0"/>
                  </a:lnTo>
                  <a:lnTo>
                    <a:pt x="34" y="4"/>
                  </a:lnTo>
                  <a:lnTo>
                    <a:pt x="26" y="1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 name="Freeform 377"/>
            <p:cNvSpPr/>
            <p:nvPr/>
          </p:nvSpPr>
          <p:spPr bwMode="gray">
            <a:xfrm>
              <a:off x="1157301" y="1705037"/>
              <a:ext cx="203654" cy="407033"/>
            </a:xfrm>
            <a:custGeom>
              <a:avLst/>
              <a:gdLst>
                <a:gd name="T0" fmla="*/ 44 w 110"/>
                <a:gd name="T1" fmla="*/ 20 h 220"/>
                <a:gd name="T2" fmla="*/ 40 w 110"/>
                <a:gd name="T3" fmla="*/ 20 h 220"/>
                <a:gd name="T4" fmla="*/ 36 w 110"/>
                <a:gd name="T5" fmla="*/ 20 h 220"/>
                <a:gd name="T6" fmla="*/ 34 w 110"/>
                <a:gd name="T7" fmla="*/ 26 h 220"/>
                <a:gd name="T8" fmla="*/ 32 w 110"/>
                <a:gd name="T9" fmla="*/ 32 h 220"/>
                <a:gd name="T10" fmla="*/ 28 w 110"/>
                <a:gd name="T11" fmla="*/ 34 h 220"/>
                <a:gd name="T12" fmla="*/ 24 w 110"/>
                <a:gd name="T13" fmla="*/ 34 h 220"/>
                <a:gd name="T14" fmla="*/ 24 w 110"/>
                <a:gd name="T15" fmla="*/ 34 h 220"/>
                <a:gd name="T16" fmla="*/ 20 w 110"/>
                <a:gd name="T17" fmla="*/ 26 h 220"/>
                <a:gd name="T18" fmla="*/ 12 w 110"/>
                <a:gd name="T19" fmla="*/ 18 h 220"/>
                <a:gd name="T20" fmla="*/ 2 w 110"/>
                <a:gd name="T21" fmla="*/ 16 h 220"/>
                <a:gd name="T22" fmla="*/ 0 w 110"/>
                <a:gd name="T23" fmla="*/ 60 h 220"/>
                <a:gd name="T24" fmla="*/ 4 w 110"/>
                <a:gd name="T25" fmla="*/ 72 h 220"/>
                <a:gd name="T26" fmla="*/ 14 w 110"/>
                <a:gd name="T27" fmla="*/ 94 h 220"/>
                <a:gd name="T28" fmla="*/ 42 w 110"/>
                <a:gd name="T29" fmla="*/ 106 h 220"/>
                <a:gd name="T30" fmla="*/ 58 w 110"/>
                <a:gd name="T31" fmla="*/ 94 h 220"/>
                <a:gd name="T32" fmla="*/ 60 w 110"/>
                <a:gd name="T33" fmla="*/ 96 h 220"/>
                <a:gd name="T34" fmla="*/ 66 w 110"/>
                <a:gd name="T35" fmla="*/ 100 h 220"/>
                <a:gd name="T36" fmla="*/ 68 w 110"/>
                <a:gd name="T37" fmla="*/ 106 h 220"/>
                <a:gd name="T38" fmla="*/ 62 w 110"/>
                <a:gd name="T39" fmla="*/ 114 h 220"/>
                <a:gd name="T40" fmla="*/ 46 w 110"/>
                <a:gd name="T41" fmla="*/ 126 h 220"/>
                <a:gd name="T42" fmla="*/ 38 w 110"/>
                <a:gd name="T43" fmla="*/ 130 h 220"/>
                <a:gd name="T44" fmla="*/ 36 w 110"/>
                <a:gd name="T45" fmla="*/ 144 h 220"/>
                <a:gd name="T46" fmla="*/ 36 w 110"/>
                <a:gd name="T47" fmla="*/ 166 h 220"/>
                <a:gd name="T48" fmla="*/ 38 w 110"/>
                <a:gd name="T49" fmla="*/ 170 h 220"/>
                <a:gd name="T50" fmla="*/ 42 w 110"/>
                <a:gd name="T51" fmla="*/ 182 h 220"/>
                <a:gd name="T52" fmla="*/ 48 w 110"/>
                <a:gd name="T53" fmla="*/ 192 h 220"/>
                <a:gd name="T54" fmla="*/ 56 w 110"/>
                <a:gd name="T55" fmla="*/ 202 h 220"/>
                <a:gd name="T56" fmla="*/ 62 w 110"/>
                <a:gd name="T57" fmla="*/ 212 h 220"/>
                <a:gd name="T58" fmla="*/ 66 w 110"/>
                <a:gd name="T59" fmla="*/ 220 h 220"/>
                <a:gd name="T60" fmla="*/ 74 w 110"/>
                <a:gd name="T61" fmla="*/ 212 h 220"/>
                <a:gd name="T62" fmla="*/ 90 w 110"/>
                <a:gd name="T63" fmla="*/ 154 h 220"/>
                <a:gd name="T64" fmla="*/ 104 w 110"/>
                <a:gd name="T65" fmla="*/ 98 h 220"/>
                <a:gd name="T66" fmla="*/ 108 w 110"/>
                <a:gd name="T67" fmla="*/ 88 h 220"/>
                <a:gd name="T68" fmla="*/ 108 w 110"/>
                <a:gd name="T69" fmla="*/ 66 h 220"/>
                <a:gd name="T70" fmla="*/ 102 w 110"/>
                <a:gd name="T71" fmla="*/ 22 h 220"/>
                <a:gd name="T72" fmla="*/ 70 w 110"/>
                <a:gd name="T73" fmla="*/ 2 h 220"/>
                <a:gd name="T74" fmla="*/ 64 w 110"/>
                <a:gd name="T75" fmla="*/ 4 h 220"/>
                <a:gd name="T76" fmla="*/ 58 w 110"/>
                <a:gd name="T77" fmla="*/ 8 h 220"/>
                <a:gd name="T78" fmla="*/ 58 w 110"/>
                <a:gd name="T79" fmla="*/ 14 h 220"/>
                <a:gd name="T80" fmla="*/ 56 w 110"/>
                <a:gd name="T81" fmla="*/ 24 h 220"/>
                <a:gd name="T82" fmla="*/ 54 w 110"/>
                <a:gd name="T83" fmla="*/ 30 h 220"/>
                <a:gd name="T84" fmla="*/ 44 w 110"/>
                <a:gd name="T85" fmla="*/ 2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220">
                  <a:moveTo>
                    <a:pt x="44" y="22"/>
                  </a:moveTo>
                  <a:lnTo>
                    <a:pt x="44" y="20"/>
                  </a:lnTo>
                  <a:lnTo>
                    <a:pt x="42" y="20"/>
                  </a:lnTo>
                  <a:lnTo>
                    <a:pt x="40" y="20"/>
                  </a:lnTo>
                  <a:lnTo>
                    <a:pt x="38" y="20"/>
                  </a:lnTo>
                  <a:lnTo>
                    <a:pt x="36" y="20"/>
                  </a:lnTo>
                  <a:lnTo>
                    <a:pt x="34" y="22"/>
                  </a:lnTo>
                  <a:lnTo>
                    <a:pt x="34" y="26"/>
                  </a:lnTo>
                  <a:lnTo>
                    <a:pt x="34" y="28"/>
                  </a:lnTo>
                  <a:lnTo>
                    <a:pt x="32" y="32"/>
                  </a:lnTo>
                  <a:lnTo>
                    <a:pt x="32" y="34"/>
                  </a:lnTo>
                  <a:lnTo>
                    <a:pt x="28" y="34"/>
                  </a:lnTo>
                  <a:lnTo>
                    <a:pt x="26" y="34"/>
                  </a:lnTo>
                  <a:lnTo>
                    <a:pt x="24" y="34"/>
                  </a:lnTo>
                  <a:lnTo>
                    <a:pt x="24" y="34"/>
                  </a:lnTo>
                  <a:lnTo>
                    <a:pt x="24" y="34"/>
                  </a:lnTo>
                  <a:lnTo>
                    <a:pt x="22" y="30"/>
                  </a:lnTo>
                  <a:lnTo>
                    <a:pt x="20" y="26"/>
                  </a:lnTo>
                  <a:lnTo>
                    <a:pt x="16" y="22"/>
                  </a:lnTo>
                  <a:lnTo>
                    <a:pt x="12" y="18"/>
                  </a:lnTo>
                  <a:lnTo>
                    <a:pt x="8" y="16"/>
                  </a:lnTo>
                  <a:lnTo>
                    <a:pt x="2" y="16"/>
                  </a:lnTo>
                  <a:lnTo>
                    <a:pt x="0" y="36"/>
                  </a:lnTo>
                  <a:lnTo>
                    <a:pt x="0" y="60"/>
                  </a:lnTo>
                  <a:lnTo>
                    <a:pt x="0" y="64"/>
                  </a:lnTo>
                  <a:lnTo>
                    <a:pt x="4" y="72"/>
                  </a:lnTo>
                  <a:lnTo>
                    <a:pt x="8" y="84"/>
                  </a:lnTo>
                  <a:lnTo>
                    <a:pt x="14" y="94"/>
                  </a:lnTo>
                  <a:lnTo>
                    <a:pt x="28" y="114"/>
                  </a:lnTo>
                  <a:lnTo>
                    <a:pt x="42" y="106"/>
                  </a:lnTo>
                  <a:lnTo>
                    <a:pt x="44" y="94"/>
                  </a:lnTo>
                  <a:lnTo>
                    <a:pt x="58" y="94"/>
                  </a:lnTo>
                  <a:lnTo>
                    <a:pt x="58" y="96"/>
                  </a:lnTo>
                  <a:lnTo>
                    <a:pt x="60" y="96"/>
                  </a:lnTo>
                  <a:lnTo>
                    <a:pt x="64" y="98"/>
                  </a:lnTo>
                  <a:lnTo>
                    <a:pt x="66" y="100"/>
                  </a:lnTo>
                  <a:lnTo>
                    <a:pt x="68" y="104"/>
                  </a:lnTo>
                  <a:lnTo>
                    <a:pt x="68" y="106"/>
                  </a:lnTo>
                  <a:lnTo>
                    <a:pt x="66" y="110"/>
                  </a:lnTo>
                  <a:lnTo>
                    <a:pt x="62" y="114"/>
                  </a:lnTo>
                  <a:lnTo>
                    <a:pt x="54" y="122"/>
                  </a:lnTo>
                  <a:lnTo>
                    <a:pt x="46" y="126"/>
                  </a:lnTo>
                  <a:lnTo>
                    <a:pt x="40" y="128"/>
                  </a:lnTo>
                  <a:lnTo>
                    <a:pt x="38" y="130"/>
                  </a:lnTo>
                  <a:lnTo>
                    <a:pt x="36" y="132"/>
                  </a:lnTo>
                  <a:lnTo>
                    <a:pt x="36" y="144"/>
                  </a:lnTo>
                  <a:lnTo>
                    <a:pt x="46" y="152"/>
                  </a:lnTo>
                  <a:lnTo>
                    <a:pt x="36" y="166"/>
                  </a:lnTo>
                  <a:lnTo>
                    <a:pt x="36" y="166"/>
                  </a:lnTo>
                  <a:lnTo>
                    <a:pt x="38" y="170"/>
                  </a:lnTo>
                  <a:lnTo>
                    <a:pt x="40" y="176"/>
                  </a:lnTo>
                  <a:lnTo>
                    <a:pt x="42" y="182"/>
                  </a:lnTo>
                  <a:lnTo>
                    <a:pt x="44" y="188"/>
                  </a:lnTo>
                  <a:lnTo>
                    <a:pt x="48" y="192"/>
                  </a:lnTo>
                  <a:lnTo>
                    <a:pt x="52" y="196"/>
                  </a:lnTo>
                  <a:lnTo>
                    <a:pt x="56" y="202"/>
                  </a:lnTo>
                  <a:lnTo>
                    <a:pt x="58" y="208"/>
                  </a:lnTo>
                  <a:lnTo>
                    <a:pt x="62" y="212"/>
                  </a:lnTo>
                  <a:lnTo>
                    <a:pt x="64" y="216"/>
                  </a:lnTo>
                  <a:lnTo>
                    <a:pt x="66" y="220"/>
                  </a:lnTo>
                  <a:lnTo>
                    <a:pt x="66" y="220"/>
                  </a:lnTo>
                  <a:lnTo>
                    <a:pt x="74" y="212"/>
                  </a:lnTo>
                  <a:lnTo>
                    <a:pt x="84" y="172"/>
                  </a:lnTo>
                  <a:lnTo>
                    <a:pt x="90" y="154"/>
                  </a:lnTo>
                  <a:lnTo>
                    <a:pt x="94" y="132"/>
                  </a:lnTo>
                  <a:lnTo>
                    <a:pt x="104" y="98"/>
                  </a:lnTo>
                  <a:lnTo>
                    <a:pt x="106" y="96"/>
                  </a:lnTo>
                  <a:lnTo>
                    <a:pt x="108" y="88"/>
                  </a:lnTo>
                  <a:lnTo>
                    <a:pt x="110" y="76"/>
                  </a:lnTo>
                  <a:lnTo>
                    <a:pt x="108" y="66"/>
                  </a:lnTo>
                  <a:lnTo>
                    <a:pt x="98" y="46"/>
                  </a:lnTo>
                  <a:lnTo>
                    <a:pt x="102" y="22"/>
                  </a:lnTo>
                  <a:lnTo>
                    <a:pt x="70" y="0"/>
                  </a:lnTo>
                  <a:lnTo>
                    <a:pt x="70" y="2"/>
                  </a:lnTo>
                  <a:lnTo>
                    <a:pt x="66" y="2"/>
                  </a:lnTo>
                  <a:lnTo>
                    <a:pt x="64" y="4"/>
                  </a:lnTo>
                  <a:lnTo>
                    <a:pt x="60" y="6"/>
                  </a:lnTo>
                  <a:lnTo>
                    <a:pt x="58" y="8"/>
                  </a:lnTo>
                  <a:lnTo>
                    <a:pt x="58" y="10"/>
                  </a:lnTo>
                  <a:lnTo>
                    <a:pt x="58" y="14"/>
                  </a:lnTo>
                  <a:lnTo>
                    <a:pt x="58" y="18"/>
                  </a:lnTo>
                  <a:lnTo>
                    <a:pt x="56" y="24"/>
                  </a:lnTo>
                  <a:lnTo>
                    <a:pt x="56" y="26"/>
                  </a:lnTo>
                  <a:lnTo>
                    <a:pt x="54" y="30"/>
                  </a:lnTo>
                  <a:lnTo>
                    <a:pt x="54" y="30"/>
                  </a:lnTo>
                  <a:lnTo>
                    <a:pt x="44" y="2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 name="Freeform 378"/>
            <p:cNvSpPr/>
            <p:nvPr/>
          </p:nvSpPr>
          <p:spPr bwMode="gray">
            <a:xfrm>
              <a:off x="1320224" y="1631031"/>
              <a:ext cx="225870" cy="173914"/>
            </a:xfrm>
            <a:custGeom>
              <a:avLst/>
              <a:gdLst>
                <a:gd name="T0" fmla="*/ 22 w 122"/>
                <a:gd name="T1" fmla="*/ 0 h 94"/>
                <a:gd name="T2" fmla="*/ 14 w 122"/>
                <a:gd name="T3" fmla="*/ 20 h 94"/>
                <a:gd name="T4" fmla="*/ 0 w 122"/>
                <a:gd name="T5" fmla="*/ 32 h 94"/>
                <a:gd name="T6" fmla="*/ 0 w 122"/>
                <a:gd name="T7" fmla="*/ 32 h 94"/>
                <a:gd name="T8" fmla="*/ 2 w 122"/>
                <a:gd name="T9" fmla="*/ 36 h 94"/>
                <a:gd name="T10" fmla="*/ 4 w 122"/>
                <a:gd name="T11" fmla="*/ 40 h 94"/>
                <a:gd name="T12" fmla="*/ 6 w 122"/>
                <a:gd name="T13" fmla="*/ 46 h 94"/>
                <a:gd name="T14" fmla="*/ 10 w 122"/>
                <a:gd name="T15" fmla="*/ 50 h 94"/>
                <a:gd name="T16" fmla="*/ 12 w 122"/>
                <a:gd name="T17" fmla="*/ 52 h 94"/>
                <a:gd name="T18" fmla="*/ 14 w 122"/>
                <a:gd name="T19" fmla="*/ 54 h 94"/>
                <a:gd name="T20" fmla="*/ 18 w 122"/>
                <a:gd name="T21" fmla="*/ 54 h 94"/>
                <a:gd name="T22" fmla="*/ 22 w 122"/>
                <a:gd name="T23" fmla="*/ 56 h 94"/>
                <a:gd name="T24" fmla="*/ 26 w 122"/>
                <a:gd name="T25" fmla="*/ 56 h 94"/>
                <a:gd name="T26" fmla="*/ 28 w 122"/>
                <a:gd name="T27" fmla="*/ 56 h 94"/>
                <a:gd name="T28" fmla="*/ 30 w 122"/>
                <a:gd name="T29" fmla="*/ 58 h 94"/>
                <a:gd name="T30" fmla="*/ 32 w 122"/>
                <a:gd name="T31" fmla="*/ 60 h 94"/>
                <a:gd name="T32" fmla="*/ 30 w 122"/>
                <a:gd name="T33" fmla="*/ 62 h 94"/>
                <a:gd name="T34" fmla="*/ 28 w 122"/>
                <a:gd name="T35" fmla="*/ 66 h 94"/>
                <a:gd name="T36" fmla="*/ 24 w 122"/>
                <a:gd name="T37" fmla="*/ 70 h 94"/>
                <a:gd name="T38" fmla="*/ 24 w 122"/>
                <a:gd name="T39" fmla="*/ 74 h 94"/>
                <a:gd name="T40" fmla="*/ 26 w 122"/>
                <a:gd name="T41" fmla="*/ 80 h 94"/>
                <a:gd name="T42" fmla="*/ 28 w 122"/>
                <a:gd name="T43" fmla="*/ 82 h 94"/>
                <a:gd name="T44" fmla="*/ 32 w 122"/>
                <a:gd name="T45" fmla="*/ 86 h 94"/>
                <a:gd name="T46" fmla="*/ 36 w 122"/>
                <a:gd name="T47" fmla="*/ 88 h 94"/>
                <a:gd name="T48" fmla="*/ 40 w 122"/>
                <a:gd name="T49" fmla="*/ 88 h 94"/>
                <a:gd name="T50" fmla="*/ 50 w 122"/>
                <a:gd name="T51" fmla="*/ 88 h 94"/>
                <a:gd name="T52" fmla="*/ 64 w 122"/>
                <a:gd name="T53" fmla="*/ 88 h 94"/>
                <a:gd name="T54" fmla="*/ 80 w 122"/>
                <a:gd name="T55" fmla="*/ 94 h 94"/>
                <a:gd name="T56" fmla="*/ 122 w 122"/>
                <a:gd name="T57" fmla="*/ 42 h 94"/>
                <a:gd name="T58" fmla="*/ 114 w 122"/>
                <a:gd name="T59" fmla="*/ 24 h 94"/>
                <a:gd name="T60" fmla="*/ 92 w 122"/>
                <a:gd name="T61" fmla="*/ 20 h 94"/>
                <a:gd name="T62" fmla="*/ 56 w 122"/>
                <a:gd name="T63" fmla="*/ 0 h 94"/>
                <a:gd name="T64" fmla="*/ 54 w 122"/>
                <a:gd name="T65" fmla="*/ 12 h 94"/>
                <a:gd name="T66" fmla="*/ 40 w 122"/>
                <a:gd name="T67" fmla="*/ 10 h 94"/>
                <a:gd name="T68" fmla="*/ 22 w 122"/>
                <a:gd name="T69"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 h="94">
                  <a:moveTo>
                    <a:pt x="22" y="0"/>
                  </a:moveTo>
                  <a:lnTo>
                    <a:pt x="14" y="20"/>
                  </a:lnTo>
                  <a:lnTo>
                    <a:pt x="0" y="32"/>
                  </a:lnTo>
                  <a:lnTo>
                    <a:pt x="0" y="32"/>
                  </a:lnTo>
                  <a:lnTo>
                    <a:pt x="2" y="36"/>
                  </a:lnTo>
                  <a:lnTo>
                    <a:pt x="4" y="40"/>
                  </a:lnTo>
                  <a:lnTo>
                    <a:pt x="6" y="46"/>
                  </a:lnTo>
                  <a:lnTo>
                    <a:pt x="10" y="50"/>
                  </a:lnTo>
                  <a:lnTo>
                    <a:pt x="12" y="52"/>
                  </a:lnTo>
                  <a:lnTo>
                    <a:pt x="14" y="54"/>
                  </a:lnTo>
                  <a:lnTo>
                    <a:pt x="18" y="54"/>
                  </a:lnTo>
                  <a:lnTo>
                    <a:pt x="22" y="56"/>
                  </a:lnTo>
                  <a:lnTo>
                    <a:pt x="26" y="56"/>
                  </a:lnTo>
                  <a:lnTo>
                    <a:pt x="28" y="56"/>
                  </a:lnTo>
                  <a:lnTo>
                    <a:pt x="30" y="58"/>
                  </a:lnTo>
                  <a:lnTo>
                    <a:pt x="32" y="60"/>
                  </a:lnTo>
                  <a:lnTo>
                    <a:pt x="30" y="62"/>
                  </a:lnTo>
                  <a:lnTo>
                    <a:pt x="28" y="66"/>
                  </a:lnTo>
                  <a:lnTo>
                    <a:pt x="24" y="70"/>
                  </a:lnTo>
                  <a:lnTo>
                    <a:pt x="24" y="74"/>
                  </a:lnTo>
                  <a:lnTo>
                    <a:pt x="26" y="80"/>
                  </a:lnTo>
                  <a:lnTo>
                    <a:pt x="28" y="82"/>
                  </a:lnTo>
                  <a:lnTo>
                    <a:pt x="32" y="86"/>
                  </a:lnTo>
                  <a:lnTo>
                    <a:pt x="36" y="88"/>
                  </a:lnTo>
                  <a:lnTo>
                    <a:pt x="40" y="88"/>
                  </a:lnTo>
                  <a:lnTo>
                    <a:pt x="50" y="88"/>
                  </a:lnTo>
                  <a:lnTo>
                    <a:pt x="64" y="88"/>
                  </a:lnTo>
                  <a:lnTo>
                    <a:pt x="80" y="94"/>
                  </a:lnTo>
                  <a:lnTo>
                    <a:pt x="122" y="42"/>
                  </a:lnTo>
                  <a:lnTo>
                    <a:pt x="114" y="24"/>
                  </a:lnTo>
                  <a:lnTo>
                    <a:pt x="92" y="20"/>
                  </a:lnTo>
                  <a:lnTo>
                    <a:pt x="56" y="0"/>
                  </a:lnTo>
                  <a:lnTo>
                    <a:pt x="54" y="12"/>
                  </a:lnTo>
                  <a:lnTo>
                    <a:pt x="40" y="10"/>
                  </a:lnTo>
                  <a:lnTo>
                    <a:pt x="22"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 name="Freeform 379"/>
            <p:cNvSpPr/>
            <p:nvPr/>
          </p:nvSpPr>
          <p:spPr bwMode="gray">
            <a:xfrm>
              <a:off x="1372063" y="1934455"/>
              <a:ext cx="85164" cy="85107"/>
            </a:xfrm>
            <a:custGeom>
              <a:avLst/>
              <a:gdLst>
                <a:gd name="T0" fmla="*/ 28 w 46"/>
                <a:gd name="T1" fmla="*/ 8 h 46"/>
                <a:gd name="T2" fmla="*/ 28 w 46"/>
                <a:gd name="T3" fmla="*/ 6 h 46"/>
                <a:gd name="T4" fmla="*/ 26 w 46"/>
                <a:gd name="T5" fmla="*/ 4 h 46"/>
                <a:gd name="T6" fmla="*/ 22 w 46"/>
                <a:gd name="T7" fmla="*/ 2 h 46"/>
                <a:gd name="T8" fmla="*/ 20 w 46"/>
                <a:gd name="T9" fmla="*/ 0 h 46"/>
                <a:gd name="T10" fmla="*/ 16 w 46"/>
                <a:gd name="T11" fmla="*/ 0 h 46"/>
                <a:gd name="T12" fmla="*/ 12 w 46"/>
                <a:gd name="T13" fmla="*/ 0 h 46"/>
                <a:gd name="T14" fmla="*/ 10 w 46"/>
                <a:gd name="T15" fmla="*/ 0 h 46"/>
                <a:gd name="T16" fmla="*/ 8 w 46"/>
                <a:gd name="T17" fmla="*/ 4 h 46"/>
                <a:gd name="T18" fmla="*/ 4 w 46"/>
                <a:gd name="T19" fmla="*/ 8 h 46"/>
                <a:gd name="T20" fmla="*/ 2 w 46"/>
                <a:gd name="T21" fmla="*/ 12 h 46"/>
                <a:gd name="T22" fmla="*/ 2 w 46"/>
                <a:gd name="T23" fmla="*/ 16 h 46"/>
                <a:gd name="T24" fmla="*/ 0 w 46"/>
                <a:gd name="T25" fmla="*/ 20 h 46"/>
                <a:gd name="T26" fmla="*/ 2 w 46"/>
                <a:gd name="T27" fmla="*/ 24 h 46"/>
                <a:gd name="T28" fmla="*/ 4 w 46"/>
                <a:gd name="T29" fmla="*/ 26 h 46"/>
                <a:gd name="T30" fmla="*/ 8 w 46"/>
                <a:gd name="T31" fmla="*/ 30 h 46"/>
                <a:gd name="T32" fmla="*/ 12 w 46"/>
                <a:gd name="T33" fmla="*/ 34 h 46"/>
                <a:gd name="T34" fmla="*/ 16 w 46"/>
                <a:gd name="T35" fmla="*/ 36 h 46"/>
                <a:gd name="T36" fmla="*/ 20 w 46"/>
                <a:gd name="T37" fmla="*/ 40 h 46"/>
                <a:gd name="T38" fmla="*/ 24 w 46"/>
                <a:gd name="T39" fmla="*/ 42 h 46"/>
                <a:gd name="T40" fmla="*/ 28 w 46"/>
                <a:gd name="T41" fmla="*/ 44 h 46"/>
                <a:gd name="T42" fmla="*/ 28 w 46"/>
                <a:gd name="T43" fmla="*/ 46 h 46"/>
                <a:gd name="T44" fmla="*/ 28 w 46"/>
                <a:gd name="T45" fmla="*/ 44 h 46"/>
                <a:gd name="T46" fmla="*/ 32 w 46"/>
                <a:gd name="T47" fmla="*/ 44 h 46"/>
                <a:gd name="T48" fmla="*/ 36 w 46"/>
                <a:gd name="T49" fmla="*/ 40 h 46"/>
                <a:gd name="T50" fmla="*/ 40 w 46"/>
                <a:gd name="T51" fmla="*/ 38 h 46"/>
                <a:gd name="T52" fmla="*/ 42 w 46"/>
                <a:gd name="T53" fmla="*/ 34 h 46"/>
                <a:gd name="T54" fmla="*/ 46 w 46"/>
                <a:gd name="T55" fmla="*/ 32 h 46"/>
                <a:gd name="T56" fmla="*/ 46 w 46"/>
                <a:gd name="T57" fmla="*/ 28 h 46"/>
                <a:gd name="T58" fmla="*/ 46 w 46"/>
                <a:gd name="T59" fmla="*/ 24 h 46"/>
                <a:gd name="T60" fmla="*/ 42 w 46"/>
                <a:gd name="T61" fmla="*/ 20 h 46"/>
                <a:gd name="T62" fmla="*/ 38 w 46"/>
                <a:gd name="T63" fmla="*/ 16 h 46"/>
                <a:gd name="T64" fmla="*/ 34 w 46"/>
                <a:gd name="T65" fmla="*/ 12 h 46"/>
                <a:gd name="T66" fmla="*/ 32 w 46"/>
                <a:gd name="T67" fmla="*/ 10 h 46"/>
                <a:gd name="T68" fmla="*/ 28 w 46"/>
                <a:gd name="T69" fmla="*/ 8 h 46"/>
                <a:gd name="T70" fmla="*/ 28 w 46"/>
                <a:gd name="T71"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6" h="46">
                  <a:moveTo>
                    <a:pt x="28" y="8"/>
                  </a:moveTo>
                  <a:lnTo>
                    <a:pt x="28" y="6"/>
                  </a:lnTo>
                  <a:lnTo>
                    <a:pt x="26" y="4"/>
                  </a:lnTo>
                  <a:lnTo>
                    <a:pt x="22" y="2"/>
                  </a:lnTo>
                  <a:lnTo>
                    <a:pt x="20" y="0"/>
                  </a:lnTo>
                  <a:lnTo>
                    <a:pt x="16" y="0"/>
                  </a:lnTo>
                  <a:lnTo>
                    <a:pt x="12" y="0"/>
                  </a:lnTo>
                  <a:lnTo>
                    <a:pt x="10" y="0"/>
                  </a:lnTo>
                  <a:lnTo>
                    <a:pt x="8" y="4"/>
                  </a:lnTo>
                  <a:lnTo>
                    <a:pt x="4" y="8"/>
                  </a:lnTo>
                  <a:lnTo>
                    <a:pt x="2" y="12"/>
                  </a:lnTo>
                  <a:lnTo>
                    <a:pt x="2" y="16"/>
                  </a:lnTo>
                  <a:lnTo>
                    <a:pt x="0" y="20"/>
                  </a:lnTo>
                  <a:lnTo>
                    <a:pt x="2" y="24"/>
                  </a:lnTo>
                  <a:lnTo>
                    <a:pt x="4" y="26"/>
                  </a:lnTo>
                  <a:lnTo>
                    <a:pt x="8" y="30"/>
                  </a:lnTo>
                  <a:lnTo>
                    <a:pt x="12" y="34"/>
                  </a:lnTo>
                  <a:lnTo>
                    <a:pt x="16" y="36"/>
                  </a:lnTo>
                  <a:lnTo>
                    <a:pt x="20" y="40"/>
                  </a:lnTo>
                  <a:lnTo>
                    <a:pt x="24" y="42"/>
                  </a:lnTo>
                  <a:lnTo>
                    <a:pt x="28" y="44"/>
                  </a:lnTo>
                  <a:lnTo>
                    <a:pt x="28" y="46"/>
                  </a:lnTo>
                  <a:lnTo>
                    <a:pt x="28" y="44"/>
                  </a:lnTo>
                  <a:lnTo>
                    <a:pt x="32" y="44"/>
                  </a:lnTo>
                  <a:lnTo>
                    <a:pt x="36" y="40"/>
                  </a:lnTo>
                  <a:lnTo>
                    <a:pt x="40" y="38"/>
                  </a:lnTo>
                  <a:lnTo>
                    <a:pt x="42" y="34"/>
                  </a:lnTo>
                  <a:lnTo>
                    <a:pt x="46" y="32"/>
                  </a:lnTo>
                  <a:lnTo>
                    <a:pt x="46" y="28"/>
                  </a:lnTo>
                  <a:lnTo>
                    <a:pt x="46" y="24"/>
                  </a:lnTo>
                  <a:lnTo>
                    <a:pt x="42" y="20"/>
                  </a:lnTo>
                  <a:lnTo>
                    <a:pt x="38" y="16"/>
                  </a:lnTo>
                  <a:lnTo>
                    <a:pt x="34" y="12"/>
                  </a:lnTo>
                  <a:lnTo>
                    <a:pt x="32" y="10"/>
                  </a:lnTo>
                  <a:lnTo>
                    <a:pt x="28" y="8"/>
                  </a:lnTo>
                  <a:lnTo>
                    <a:pt x="28" y="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0" name="Freeform 380"/>
            <p:cNvSpPr/>
            <p:nvPr/>
          </p:nvSpPr>
          <p:spPr bwMode="gray">
            <a:xfrm>
              <a:off x="4101021" y="3155554"/>
              <a:ext cx="59245" cy="303425"/>
            </a:xfrm>
            <a:custGeom>
              <a:avLst/>
              <a:gdLst>
                <a:gd name="T0" fmla="*/ 26 w 32"/>
                <a:gd name="T1" fmla="*/ 8 h 164"/>
                <a:gd name="T2" fmla="*/ 26 w 32"/>
                <a:gd name="T3" fmla="*/ 6 h 164"/>
                <a:gd name="T4" fmla="*/ 24 w 32"/>
                <a:gd name="T5" fmla="*/ 6 h 164"/>
                <a:gd name="T6" fmla="*/ 22 w 32"/>
                <a:gd name="T7" fmla="*/ 2 h 164"/>
                <a:gd name="T8" fmla="*/ 20 w 32"/>
                <a:gd name="T9" fmla="*/ 2 h 164"/>
                <a:gd name="T10" fmla="*/ 18 w 32"/>
                <a:gd name="T11" fmla="*/ 0 h 164"/>
                <a:gd name="T12" fmla="*/ 16 w 32"/>
                <a:gd name="T13" fmla="*/ 2 h 164"/>
                <a:gd name="T14" fmla="*/ 14 w 32"/>
                <a:gd name="T15" fmla="*/ 6 h 164"/>
                <a:gd name="T16" fmla="*/ 12 w 32"/>
                <a:gd name="T17" fmla="*/ 10 h 164"/>
                <a:gd name="T18" fmla="*/ 10 w 32"/>
                <a:gd name="T19" fmla="*/ 14 h 164"/>
                <a:gd name="T20" fmla="*/ 8 w 32"/>
                <a:gd name="T21" fmla="*/ 18 h 164"/>
                <a:gd name="T22" fmla="*/ 8 w 32"/>
                <a:gd name="T23" fmla="*/ 22 h 164"/>
                <a:gd name="T24" fmla="*/ 8 w 32"/>
                <a:gd name="T25" fmla="*/ 22 h 164"/>
                <a:gd name="T26" fmla="*/ 2 w 32"/>
                <a:gd name="T27" fmla="*/ 42 h 164"/>
                <a:gd name="T28" fmla="*/ 2 w 32"/>
                <a:gd name="T29" fmla="*/ 44 h 164"/>
                <a:gd name="T30" fmla="*/ 2 w 32"/>
                <a:gd name="T31" fmla="*/ 46 h 164"/>
                <a:gd name="T32" fmla="*/ 4 w 32"/>
                <a:gd name="T33" fmla="*/ 52 h 164"/>
                <a:gd name="T34" fmla="*/ 4 w 32"/>
                <a:gd name="T35" fmla="*/ 56 h 164"/>
                <a:gd name="T36" fmla="*/ 6 w 32"/>
                <a:gd name="T37" fmla="*/ 60 h 164"/>
                <a:gd name="T38" fmla="*/ 6 w 32"/>
                <a:gd name="T39" fmla="*/ 66 h 164"/>
                <a:gd name="T40" fmla="*/ 8 w 32"/>
                <a:gd name="T41" fmla="*/ 82 h 164"/>
                <a:gd name="T42" fmla="*/ 6 w 32"/>
                <a:gd name="T43" fmla="*/ 100 h 164"/>
                <a:gd name="T44" fmla="*/ 6 w 32"/>
                <a:gd name="T45" fmla="*/ 118 h 164"/>
                <a:gd name="T46" fmla="*/ 6 w 32"/>
                <a:gd name="T47" fmla="*/ 132 h 164"/>
                <a:gd name="T48" fmla="*/ 6 w 32"/>
                <a:gd name="T49" fmla="*/ 140 h 164"/>
                <a:gd name="T50" fmla="*/ 6 w 32"/>
                <a:gd name="T51" fmla="*/ 142 h 164"/>
                <a:gd name="T52" fmla="*/ 4 w 32"/>
                <a:gd name="T53" fmla="*/ 146 h 164"/>
                <a:gd name="T54" fmla="*/ 2 w 32"/>
                <a:gd name="T55" fmla="*/ 150 h 164"/>
                <a:gd name="T56" fmla="*/ 0 w 32"/>
                <a:gd name="T57" fmla="*/ 156 h 164"/>
                <a:gd name="T58" fmla="*/ 0 w 32"/>
                <a:gd name="T59" fmla="*/ 158 h 164"/>
                <a:gd name="T60" fmla="*/ 0 w 32"/>
                <a:gd name="T61" fmla="*/ 160 h 164"/>
                <a:gd name="T62" fmla="*/ 8 w 32"/>
                <a:gd name="T63" fmla="*/ 164 h 164"/>
                <a:gd name="T64" fmla="*/ 12 w 32"/>
                <a:gd name="T65" fmla="*/ 152 h 164"/>
                <a:gd name="T66" fmla="*/ 22 w 32"/>
                <a:gd name="T67" fmla="*/ 162 h 164"/>
                <a:gd name="T68" fmla="*/ 22 w 32"/>
                <a:gd name="T69" fmla="*/ 160 h 164"/>
                <a:gd name="T70" fmla="*/ 22 w 32"/>
                <a:gd name="T71" fmla="*/ 158 h 164"/>
                <a:gd name="T72" fmla="*/ 22 w 32"/>
                <a:gd name="T73" fmla="*/ 152 h 164"/>
                <a:gd name="T74" fmla="*/ 22 w 32"/>
                <a:gd name="T75" fmla="*/ 146 h 164"/>
                <a:gd name="T76" fmla="*/ 20 w 32"/>
                <a:gd name="T77" fmla="*/ 140 h 164"/>
                <a:gd name="T78" fmla="*/ 16 w 32"/>
                <a:gd name="T79" fmla="*/ 130 h 164"/>
                <a:gd name="T80" fmla="*/ 16 w 32"/>
                <a:gd name="T81" fmla="*/ 118 h 164"/>
                <a:gd name="T82" fmla="*/ 24 w 32"/>
                <a:gd name="T83" fmla="*/ 106 h 164"/>
                <a:gd name="T84" fmla="*/ 28 w 32"/>
                <a:gd name="T85" fmla="*/ 102 h 164"/>
                <a:gd name="T86" fmla="*/ 32 w 32"/>
                <a:gd name="T87" fmla="*/ 96 h 164"/>
                <a:gd name="T88" fmla="*/ 32 w 32"/>
                <a:gd name="T89" fmla="*/ 92 h 164"/>
                <a:gd name="T90" fmla="*/ 32 w 32"/>
                <a:gd name="T91" fmla="*/ 88 h 164"/>
                <a:gd name="T92" fmla="*/ 30 w 32"/>
                <a:gd name="T93" fmla="*/ 84 h 164"/>
                <a:gd name="T94" fmla="*/ 30 w 32"/>
                <a:gd name="T95" fmla="*/ 80 h 164"/>
                <a:gd name="T96" fmla="*/ 30 w 32"/>
                <a:gd name="T97" fmla="*/ 74 h 164"/>
                <a:gd name="T98" fmla="*/ 28 w 32"/>
                <a:gd name="T99" fmla="*/ 62 h 164"/>
                <a:gd name="T100" fmla="*/ 26 w 32"/>
                <a:gd name="T101" fmla="*/ 50 h 164"/>
                <a:gd name="T102" fmla="*/ 24 w 32"/>
                <a:gd name="T103" fmla="*/ 40 h 164"/>
                <a:gd name="T104" fmla="*/ 24 w 32"/>
                <a:gd name="T105" fmla="*/ 36 h 164"/>
                <a:gd name="T106" fmla="*/ 24 w 32"/>
                <a:gd name="T107" fmla="*/ 36 h 164"/>
                <a:gd name="T108" fmla="*/ 22 w 32"/>
                <a:gd name="T109" fmla="*/ 32 h 164"/>
                <a:gd name="T110" fmla="*/ 22 w 32"/>
                <a:gd name="T111" fmla="*/ 28 h 164"/>
                <a:gd name="T112" fmla="*/ 22 w 32"/>
                <a:gd name="T113" fmla="*/ 22 h 164"/>
                <a:gd name="T114" fmla="*/ 22 w 32"/>
                <a:gd name="T115" fmla="*/ 16 h 164"/>
                <a:gd name="T116" fmla="*/ 24 w 32"/>
                <a:gd name="T117" fmla="*/ 12 h 164"/>
                <a:gd name="T118" fmla="*/ 26 w 32"/>
                <a:gd name="T119" fmla="*/ 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 h="164">
                  <a:moveTo>
                    <a:pt x="26" y="8"/>
                  </a:moveTo>
                  <a:lnTo>
                    <a:pt x="26" y="6"/>
                  </a:lnTo>
                  <a:lnTo>
                    <a:pt x="24" y="6"/>
                  </a:lnTo>
                  <a:lnTo>
                    <a:pt x="22" y="2"/>
                  </a:lnTo>
                  <a:lnTo>
                    <a:pt x="20" y="2"/>
                  </a:lnTo>
                  <a:lnTo>
                    <a:pt x="18" y="0"/>
                  </a:lnTo>
                  <a:lnTo>
                    <a:pt x="16" y="2"/>
                  </a:lnTo>
                  <a:lnTo>
                    <a:pt x="14" y="6"/>
                  </a:lnTo>
                  <a:lnTo>
                    <a:pt x="12" y="10"/>
                  </a:lnTo>
                  <a:lnTo>
                    <a:pt x="10" y="14"/>
                  </a:lnTo>
                  <a:lnTo>
                    <a:pt x="8" y="18"/>
                  </a:lnTo>
                  <a:lnTo>
                    <a:pt x="8" y="22"/>
                  </a:lnTo>
                  <a:lnTo>
                    <a:pt x="8" y="22"/>
                  </a:lnTo>
                  <a:lnTo>
                    <a:pt x="2" y="42"/>
                  </a:lnTo>
                  <a:lnTo>
                    <a:pt x="2" y="44"/>
                  </a:lnTo>
                  <a:lnTo>
                    <a:pt x="2" y="46"/>
                  </a:lnTo>
                  <a:lnTo>
                    <a:pt x="4" y="52"/>
                  </a:lnTo>
                  <a:lnTo>
                    <a:pt x="4" y="56"/>
                  </a:lnTo>
                  <a:lnTo>
                    <a:pt x="6" y="60"/>
                  </a:lnTo>
                  <a:lnTo>
                    <a:pt x="6" y="66"/>
                  </a:lnTo>
                  <a:lnTo>
                    <a:pt x="8" y="82"/>
                  </a:lnTo>
                  <a:lnTo>
                    <a:pt x="6" y="100"/>
                  </a:lnTo>
                  <a:lnTo>
                    <a:pt x="6" y="118"/>
                  </a:lnTo>
                  <a:lnTo>
                    <a:pt x="6" y="132"/>
                  </a:lnTo>
                  <a:lnTo>
                    <a:pt x="6" y="140"/>
                  </a:lnTo>
                  <a:lnTo>
                    <a:pt x="6" y="142"/>
                  </a:lnTo>
                  <a:lnTo>
                    <a:pt x="4" y="146"/>
                  </a:lnTo>
                  <a:lnTo>
                    <a:pt x="2" y="150"/>
                  </a:lnTo>
                  <a:lnTo>
                    <a:pt x="0" y="156"/>
                  </a:lnTo>
                  <a:lnTo>
                    <a:pt x="0" y="158"/>
                  </a:lnTo>
                  <a:lnTo>
                    <a:pt x="0" y="160"/>
                  </a:lnTo>
                  <a:lnTo>
                    <a:pt x="8" y="164"/>
                  </a:lnTo>
                  <a:lnTo>
                    <a:pt x="12" y="152"/>
                  </a:lnTo>
                  <a:lnTo>
                    <a:pt x="22" y="162"/>
                  </a:lnTo>
                  <a:lnTo>
                    <a:pt x="22" y="160"/>
                  </a:lnTo>
                  <a:lnTo>
                    <a:pt x="22" y="158"/>
                  </a:lnTo>
                  <a:lnTo>
                    <a:pt x="22" y="152"/>
                  </a:lnTo>
                  <a:lnTo>
                    <a:pt x="22" y="146"/>
                  </a:lnTo>
                  <a:lnTo>
                    <a:pt x="20" y="140"/>
                  </a:lnTo>
                  <a:lnTo>
                    <a:pt x="16" y="130"/>
                  </a:lnTo>
                  <a:lnTo>
                    <a:pt x="16" y="118"/>
                  </a:lnTo>
                  <a:lnTo>
                    <a:pt x="24" y="106"/>
                  </a:lnTo>
                  <a:lnTo>
                    <a:pt x="28" y="102"/>
                  </a:lnTo>
                  <a:lnTo>
                    <a:pt x="32" y="96"/>
                  </a:lnTo>
                  <a:lnTo>
                    <a:pt x="32" y="92"/>
                  </a:lnTo>
                  <a:lnTo>
                    <a:pt x="32" y="88"/>
                  </a:lnTo>
                  <a:lnTo>
                    <a:pt x="30" y="84"/>
                  </a:lnTo>
                  <a:lnTo>
                    <a:pt x="30" y="80"/>
                  </a:lnTo>
                  <a:lnTo>
                    <a:pt x="30" y="74"/>
                  </a:lnTo>
                  <a:lnTo>
                    <a:pt x="28" y="62"/>
                  </a:lnTo>
                  <a:lnTo>
                    <a:pt x="26" y="50"/>
                  </a:lnTo>
                  <a:lnTo>
                    <a:pt x="24" y="40"/>
                  </a:lnTo>
                  <a:lnTo>
                    <a:pt x="24" y="36"/>
                  </a:lnTo>
                  <a:lnTo>
                    <a:pt x="24" y="36"/>
                  </a:lnTo>
                  <a:lnTo>
                    <a:pt x="22" y="32"/>
                  </a:lnTo>
                  <a:lnTo>
                    <a:pt x="22" y="28"/>
                  </a:lnTo>
                  <a:lnTo>
                    <a:pt x="22" y="22"/>
                  </a:lnTo>
                  <a:lnTo>
                    <a:pt x="22" y="16"/>
                  </a:lnTo>
                  <a:lnTo>
                    <a:pt x="24" y="12"/>
                  </a:lnTo>
                  <a:lnTo>
                    <a:pt x="26" y="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1" name="Freeform 381"/>
            <p:cNvSpPr/>
            <p:nvPr/>
          </p:nvSpPr>
          <p:spPr bwMode="gray">
            <a:xfrm>
              <a:off x="1286899" y="1664333"/>
              <a:ext cx="3947177" cy="2146174"/>
            </a:xfrm>
            <a:custGeom>
              <a:avLst/>
              <a:gdLst>
                <a:gd name="T0" fmla="*/ 1494 w 2132"/>
                <a:gd name="T1" fmla="*/ 916 h 1160"/>
                <a:gd name="T2" fmla="*/ 1558 w 2132"/>
                <a:gd name="T3" fmla="*/ 688 h 1160"/>
                <a:gd name="T4" fmla="*/ 1762 w 2132"/>
                <a:gd name="T5" fmla="*/ 626 h 1160"/>
                <a:gd name="T6" fmla="*/ 1698 w 2132"/>
                <a:gd name="T7" fmla="*/ 776 h 1160"/>
                <a:gd name="T8" fmla="*/ 1790 w 2132"/>
                <a:gd name="T9" fmla="*/ 726 h 1160"/>
                <a:gd name="T10" fmla="*/ 1876 w 2132"/>
                <a:gd name="T11" fmla="*/ 654 h 1160"/>
                <a:gd name="T12" fmla="*/ 1998 w 2132"/>
                <a:gd name="T13" fmla="*/ 586 h 1160"/>
                <a:gd name="T14" fmla="*/ 2084 w 2132"/>
                <a:gd name="T15" fmla="*/ 548 h 1160"/>
                <a:gd name="T16" fmla="*/ 2074 w 2132"/>
                <a:gd name="T17" fmla="*/ 480 h 1160"/>
                <a:gd name="T18" fmla="*/ 1880 w 2132"/>
                <a:gd name="T19" fmla="*/ 370 h 1160"/>
                <a:gd name="T20" fmla="*/ 1640 w 2132"/>
                <a:gd name="T21" fmla="*/ 308 h 1160"/>
                <a:gd name="T22" fmla="*/ 1578 w 2132"/>
                <a:gd name="T23" fmla="*/ 268 h 1160"/>
                <a:gd name="T24" fmla="*/ 1412 w 2132"/>
                <a:gd name="T25" fmla="*/ 308 h 1160"/>
                <a:gd name="T26" fmla="*/ 1338 w 2132"/>
                <a:gd name="T27" fmla="*/ 230 h 1160"/>
                <a:gd name="T28" fmla="*/ 1160 w 2132"/>
                <a:gd name="T29" fmla="*/ 170 h 1160"/>
                <a:gd name="T30" fmla="*/ 1134 w 2132"/>
                <a:gd name="T31" fmla="*/ 160 h 1160"/>
                <a:gd name="T32" fmla="*/ 1086 w 2132"/>
                <a:gd name="T33" fmla="*/ 8 h 1160"/>
                <a:gd name="T34" fmla="*/ 1020 w 2132"/>
                <a:gd name="T35" fmla="*/ 108 h 1160"/>
                <a:gd name="T36" fmla="*/ 906 w 2132"/>
                <a:gd name="T37" fmla="*/ 98 h 1160"/>
                <a:gd name="T38" fmla="*/ 764 w 2132"/>
                <a:gd name="T39" fmla="*/ 244 h 1160"/>
                <a:gd name="T40" fmla="*/ 812 w 2132"/>
                <a:gd name="T41" fmla="*/ 382 h 1160"/>
                <a:gd name="T42" fmla="*/ 778 w 2132"/>
                <a:gd name="T43" fmla="*/ 298 h 1160"/>
                <a:gd name="T44" fmla="*/ 706 w 2132"/>
                <a:gd name="T45" fmla="*/ 244 h 1160"/>
                <a:gd name="T46" fmla="*/ 670 w 2132"/>
                <a:gd name="T47" fmla="*/ 318 h 1160"/>
                <a:gd name="T48" fmla="*/ 726 w 2132"/>
                <a:gd name="T49" fmla="*/ 416 h 1160"/>
                <a:gd name="T50" fmla="*/ 756 w 2132"/>
                <a:gd name="T51" fmla="*/ 470 h 1160"/>
                <a:gd name="T52" fmla="*/ 712 w 2132"/>
                <a:gd name="T53" fmla="*/ 492 h 1160"/>
                <a:gd name="T54" fmla="*/ 676 w 2132"/>
                <a:gd name="T55" fmla="*/ 424 h 1160"/>
                <a:gd name="T56" fmla="*/ 648 w 2132"/>
                <a:gd name="T57" fmla="*/ 466 h 1160"/>
                <a:gd name="T58" fmla="*/ 656 w 2132"/>
                <a:gd name="T59" fmla="*/ 368 h 1160"/>
                <a:gd name="T60" fmla="*/ 610 w 2132"/>
                <a:gd name="T61" fmla="*/ 280 h 1160"/>
                <a:gd name="T62" fmla="*/ 552 w 2132"/>
                <a:gd name="T63" fmla="*/ 374 h 1160"/>
                <a:gd name="T64" fmla="*/ 390 w 2132"/>
                <a:gd name="T65" fmla="*/ 422 h 1160"/>
                <a:gd name="T66" fmla="*/ 328 w 2132"/>
                <a:gd name="T67" fmla="*/ 410 h 1160"/>
                <a:gd name="T68" fmla="*/ 302 w 2132"/>
                <a:gd name="T69" fmla="*/ 490 h 1160"/>
                <a:gd name="T70" fmla="*/ 208 w 2132"/>
                <a:gd name="T71" fmla="*/ 560 h 1160"/>
                <a:gd name="T72" fmla="*/ 258 w 2132"/>
                <a:gd name="T73" fmla="*/ 480 h 1160"/>
                <a:gd name="T74" fmla="*/ 162 w 2132"/>
                <a:gd name="T75" fmla="*/ 368 h 1160"/>
                <a:gd name="T76" fmla="*/ 134 w 2132"/>
                <a:gd name="T77" fmla="*/ 606 h 1160"/>
                <a:gd name="T78" fmla="*/ 54 w 2132"/>
                <a:gd name="T79" fmla="*/ 674 h 1160"/>
                <a:gd name="T80" fmla="*/ 28 w 2132"/>
                <a:gd name="T81" fmla="*/ 730 h 1160"/>
                <a:gd name="T82" fmla="*/ 42 w 2132"/>
                <a:gd name="T83" fmla="*/ 810 h 1160"/>
                <a:gd name="T84" fmla="*/ 38 w 2132"/>
                <a:gd name="T85" fmla="*/ 892 h 1160"/>
                <a:gd name="T86" fmla="*/ 60 w 2132"/>
                <a:gd name="T87" fmla="*/ 918 h 1160"/>
                <a:gd name="T88" fmla="*/ 114 w 2132"/>
                <a:gd name="T89" fmla="*/ 970 h 1160"/>
                <a:gd name="T90" fmla="*/ 174 w 2132"/>
                <a:gd name="T91" fmla="*/ 998 h 1160"/>
                <a:gd name="T92" fmla="*/ 212 w 2132"/>
                <a:gd name="T93" fmla="*/ 974 h 1160"/>
                <a:gd name="T94" fmla="*/ 236 w 2132"/>
                <a:gd name="T95" fmla="*/ 1020 h 1160"/>
                <a:gd name="T96" fmla="*/ 316 w 2132"/>
                <a:gd name="T97" fmla="*/ 1092 h 1160"/>
                <a:gd name="T98" fmla="*/ 348 w 2132"/>
                <a:gd name="T99" fmla="*/ 1034 h 1160"/>
                <a:gd name="T100" fmla="*/ 390 w 2132"/>
                <a:gd name="T101" fmla="*/ 992 h 1160"/>
                <a:gd name="T102" fmla="*/ 410 w 2132"/>
                <a:gd name="T103" fmla="*/ 1058 h 1160"/>
                <a:gd name="T104" fmla="*/ 452 w 2132"/>
                <a:gd name="T105" fmla="*/ 1122 h 1160"/>
                <a:gd name="T106" fmla="*/ 560 w 2132"/>
                <a:gd name="T107" fmla="*/ 1128 h 1160"/>
                <a:gd name="T108" fmla="*/ 660 w 2132"/>
                <a:gd name="T109" fmla="*/ 1104 h 1160"/>
                <a:gd name="T110" fmla="*/ 732 w 2132"/>
                <a:gd name="T111" fmla="*/ 1050 h 1160"/>
                <a:gd name="T112" fmla="*/ 752 w 2132"/>
                <a:gd name="T113" fmla="*/ 994 h 1160"/>
                <a:gd name="T114" fmla="*/ 834 w 2132"/>
                <a:gd name="T115" fmla="*/ 912 h 1160"/>
                <a:gd name="T116" fmla="*/ 964 w 2132"/>
                <a:gd name="T117" fmla="*/ 912 h 1160"/>
                <a:gd name="T118" fmla="*/ 1168 w 2132"/>
                <a:gd name="T119" fmla="*/ 880 h 1160"/>
                <a:gd name="T120" fmla="*/ 1354 w 2132"/>
                <a:gd name="T121" fmla="*/ 904 h 1160"/>
                <a:gd name="T122" fmla="*/ 1432 w 2132"/>
                <a:gd name="T123" fmla="*/ 908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2" h="1160">
                  <a:moveTo>
                    <a:pt x="1396" y="998"/>
                  </a:moveTo>
                  <a:lnTo>
                    <a:pt x="1398" y="994"/>
                  </a:lnTo>
                  <a:lnTo>
                    <a:pt x="1398" y="994"/>
                  </a:lnTo>
                  <a:lnTo>
                    <a:pt x="1398" y="994"/>
                  </a:lnTo>
                  <a:lnTo>
                    <a:pt x="1398" y="996"/>
                  </a:lnTo>
                  <a:lnTo>
                    <a:pt x="1396" y="1000"/>
                  </a:lnTo>
                  <a:lnTo>
                    <a:pt x="1396" y="1002"/>
                  </a:lnTo>
                  <a:lnTo>
                    <a:pt x="1394" y="1006"/>
                  </a:lnTo>
                  <a:lnTo>
                    <a:pt x="1394" y="1010"/>
                  </a:lnTo>
                  <a:lnTo>
                    <a:pt x="1394" y="1012"/>
                  </a:lnTo>
                  <a:lnTo>
                    <a:pt x="1392" y="1012"/>
                  </a:lnTo>
                  <a:lnTo>
                    <a:pt x="1394" y="1018"/>
                  </a:lnTo>
                  <a:lnTo>
                    <a:pt x="1398" y="1024"/>
                  </a:lnTo>
                  <a:lnTo>
                    <a:pt x="1402" y="1028"/>
                  </a:lnTo>
                  <a:lnTo>
                    <a:pt x="1406" y="1030"/>
                  </a:lnTo>
                  <a:lnTo>
                    <a:pt x="1410" y="1032"/>
                  </a:lnTo>
                  <a:lnTo>
                    <a:pt x="1412" y="1034"/>
                  </a:lnTo>
                  <a:lnTo>
                    <a:pt x="1414" y="1034"/>
                  </a:lnTo>
                  <a:lnTo>
                    <a:pt x="1424" y="1026"/>
                  </a:lnTo>
                  <a:lnTo>
                    <a:pt x="1436" y="1010"/>
                  </a:lnTo>
                  <a:lnTo>
                    <a:pt x="1450" y="992"/>
                  </a:lnTo>
                  <a:lnTo>
                    <a:pt x="1464" y="970"/>
                  </a:lnTo>
                  <a:lnTo>
                    <a:pt x="1476" y="950"/>
                  </a:lnTo>
                  <a:lnTo>
                    <a:pt x="1486" y="932"/>
                  </a:lnTo>
                  <a:lnTo>
                    <a:pt x="1492" y="920"/>
                  </a:lnTo>
                  <a:lnTo>
                    <a:pt x="1494" y="916"/>
                  </a:lnTo>
                  <a:lnTo>
                    <a:pt x="1496" y="898"/>
                  </a:lnTo>
                  <a:lnTo>
                    <a:pt x="1502" y="884"/>
                  </a:lnTo>
                  <a:lnTo>
                    <a:pt x="1506" y="876"/>
                  </a:lnTo>
                  <a:lnTo>
                    <a:pt x="1510" y="872"/>
                  </a:lnTo>
                  <a:lnTo>
                    <a:pt x="1512" y="846"/>
                  </a:lnTo>
                  <a:lnTo>
                    <a:pt x="1514" y="842"/>
                  </a:lnTo>
                  <a:lnTo>
                    <a:pt x="1516" y="830"/>
                  </a:lnTo>
                  <a:lnTo>
                    <a:pt x="1514" y="818"/>
                  </a:lnTo>
                  <a:lnTo>
                    <a:pt x="1510" y="808"/>
                  </a:lnTo>
                  <a:lnTo>
                    <a:pt x="1500" y="804"/>
                  </a:lnTo>
                  <a:lnTo>
                    <a:pt x="1494" y="804"/>
                  </a:lnTo>
                  <a:lnTo>
                    <a:pt x="1486" y="806"/>
                  </a:lnTo>
                  <a:lnTo>
                    <a:pt x="1478" y="808"/>
                  </a:lnTo>
                  <a:lnTo>
                    <a:pt x="1472" y="808"/>
                  </a:lnTo>
                  <a:lnTo>
                    <a:pt x="1466" y="806"/>
                  </a:lnTo>
                  <a:lnTo>
                    <a:pt x="1462" y="802"/>
                  </a:lnTo>
                  <a:lnTo>
                    <a:pt x="1460" y="800"/>
                  </a:lnTo>
                  <a:lnTo>
                    <a:pt x="1458" y="798"/>
                  </a:lnTo>
                  <a:lnTo>
                    <a:pt x="1456" y="798"/>
                  </a:lnTo>
                  <a:lnTo>
                    <a:pt x="1444" y="794"/>
                  </a:lnTo>
                  <a:lnTo>
                    <a:pt x="1470" y="770"/>
                  </a:lnTo>
                  <a:lnTo>
                    <a:pt x="1472" y="762"/>
                  </a:lnTo>
                  <a:lnTo>
                    <a:pt x="1494" y="738"/>
                  </a:lnTo>
                  <a:lnTo>
                    <a:pt x="1542" y="686"/>
                  </a:lnTo>
                  <a:lnTo>
                    <a:pt x="1546" y="686"/>
                  </a:lnTo>
                  <a:lnTo>
                    <a:pt x="1558" y="688"/>
                  </a:lnTo>
                  <a:lnTo>
                    <a:pt x="1572" y="692"/>
                  </a:lnTo>
                  <a:lnTo>
                    <a:pt x="1588" y="694"/>
                  </a:lnTo>
                  <a:lnTo>
                    <a:pt x="1602" y="698"/>
                  </a:lnTo>
                  <a:lnTo>
                    <a:pt x="1608" y="698"/>
                  </a:lnTo>
                  <a:lnTo>
                    <a:pt x="1612" y="698"/>
                  </a:lnTo>
                  <a:lnTo>
                    <a:pt x="1612" y="694"/>
                  </a:lnTo>
                  <a:lnTo>
                    <a:pt x="1612" y="692"/>
                  </a:lnTo>
                  <a:lnTo>
                    <a:pt x="1612" y="688"/>
                  </a:lnTo>
                  <a:lnTo>
                    <a:pt x="1612" y="686"/>
                  </a:lnTo>
                  <a:lnTo>
                    <a:pt x="1612" y="686"/>
                  </a:lnTo>
                  <a:lnTo>
                    <a:pt x="1622" y="680"/>
                  </a:lnTo>
                  <a:lnTo>
                    <a:pt x="1634" y="682"/>
                  </a:lnTo>
                  <a:lnTo>
                    <a:pt x="1642" y="682"/>
                  </a:lnTo>
                  <a:lnTo>
                    <a:pt x="1650" y="700"/>
                  </a:lnTo>
                  <a:lnTo>
                    <a:pt x="1694" y="686"/>
                  </a:lnTo>
                  <a:lnTo>
                    <a:pt x="1694" y="676"/>
                  </a:lnTo>
                  <a:lnTo>
                    <a:pt x="1732" y="642"/>
                  </a:lnTo>
                  <a:lnTo>
                    <a:pt x="1734" y="642"/>
                  </a:lnTo>
                  <a:lnTo>
                    <a:pt x="1736" y="640"/>
                  </a:lnTo>
                  <a:lnTo>
                    <a:pt x="1738" y="636"/>
                  </a:lnTo>
                  <a:lnTo>
                    <a:pt x="1742" y="634"/>
                  </a:lnTo>
                  <a:lnTo>
                    <a:pt x="1746" y="630"/>
                  </a:lnTo>
                  <a:lnTo>
                    <a:pt x="1750" y="628"/>
                  </a:lnTo>
                  <a:lnTo>
                    <a:pt x="1756" y="626"/>
                  </a:lnTo>
                  <a:lnTo>
                    <a:pt x="1760" y="624"/>
                  </a:lnTo>
                  <a:lnTo>
                    <a:pt x="1762" y="626"/>
                  </a:lnTo>
                  <a:lnTo>
                    <a:pt x="1764" y="628"/>
                  </a:lnTo>
                  <a:lnTo>
                    <a:pt x="1764" y="632"/>
                  </a:lnTo>
                  <a:lnTo>
                    <a:pt x="1760" y="638"/>
                  </a:lnTo>
                  <a:lnTo>
                    <a:pt x="1758" y="644"/>
                  </a:lnTo>
                  <a:lnTo>
                    <a:pt x="1754" y="648"/>
                  </a:lnTo>
                  <a:lnTo>
                    <a:pt x="1754" y="652"/>
                  </a:lnTo>
                  <a:lnTo>
                    <a:pt x="1754" y="654"/>
                  </a:lnTo>
                  <a:lnTo>
                    <a:pt x="1758" y="654"/>
                  </a:lnTo>
                  <a:lnTo>
                    <a:pt x="1760" y="654"/>
                  </a:lnTo>
                  <a:lnTo>
                    <a:pt x="1764" y="654"/>
                  </a:lnTo>
                  <a:lnTo>
                    <a:pt x="1768" y="652"/>
                  </a:lnTo>
                  <a:lnTo>
                    <a:pt x="1770" y="650"/>
                  </a:lnTo>
                  <a:lnTo>
                    <a:pt x="1776" y="644"/>
                  </a:lnTo>
                  <a:lnTo>
                    <a:pt x="1784" y="634"/>
                  </a:lnTo>
                  <a:lnTo>
                    <a:pt x="1790" y="624"/>
                  </a:lnTo>
                  <a:lnTo>
                    <a:pt x="1796" y="616"/>
                  </a:lnTo>
                  <a:lnTo>
                    <a:pt x="1798" y="614"/>
                  </a:lnTo>
                  <a:lnTo>
                    <a:pt x="1792" y="626"/>
                  </a:lnTo>
                  <a:lnTo>
                    <a:pt x="1792" y="638"/>
                  </a:lnTo>
                  <a:lnTo>
                    <a:pt x="1794" y="648"/>
                  </a:lnTo>
                  <a:lnTo>
                    <a:pt x="1796" y="652"/>
                  </a:lnTo>
                  <a:lnTo>
                    <a:pt x="1762" y="676"/>
                  </a:lnTo>
                  <a:lnTo>
                    <a:pt x="1752" y="706"/>
                  </a:lnTo>
                  <a:lnTo>
                    <a:pt x="1714" y="736"/>
                  </a:lnTo>
                  <a:lnTo>
                    <a:pt x="1698" y="776"/>
                  </a:lnTo>
                  <a:lnTo>
                    <a:pt x="1698" y="776"/>
                  </a:lnTo>
                  <a:lnTo>
                    <a:pt x="1696" y="780"/>
                  </a:lnTo>
                  <a:lnTo>
                    <a:pt x="1696" y="784"/>
                  </a:lnTo>
                  <a:lnTo>
                    <a:pt x="1694" y="790"/>
                  </a:lnTo>
                  <a:lnTo>
                    <a:pt x="1696" y="798"/>
                  </a:lnTo>
                  <a:lnTo>
                    <a:pt x="1698" y="806"/>
                  </a:lnTo>
                  <a:lnTo>
                    <a:pt x="1702" y="820"/>
                  </a:lnTo>
                  <a:lnTo>
                    <a:pt x="1708" y="838"/>
                  </a:lnTo>
                  <a:lnTo>
                    <a:pt x="1712" y="854"/>
                  </a:lnTo>
                  <a:lnTo>
                    <a:pt x="1718" y="868"/>
                  </a:lnTo>
                  <a:lnTo>
                    <a:pt x="1718" y="874"/>
                  </a:lnTo>
                  <a:lnTo>
                    <a:pt x="1736" y="848"/>
                  </a:lnTo>
                  <a:lnTo>
                    <a:pt x="1766" y="802"/>
                  </a:lnTo>
                  <a:lnTo>
                    <a:pt x="1782" y="798"/>
                  </a:lnTo>
                  <a:lnTo>
                    <a:pt x="1780" y="794"/>
                  </a:lnTo>
                  <a:lnTo>
                    <a:pt x="1780" y="784"/>
                  </a:lnTo>
                  <a:lnTo>
                    <a:pt x="1782" y="772"/>
                  </a:lnTo>
                  <a:lnTo>
                    <a:pt x="1786" y="758"/>
                  </a:lnTo>
                  <a:lnTo>
                    <a:pt x="1790" y="750"/>
                  </a:lnTo>
                  <a:lnTo>
                    <a:pt x="1792" y="744"/>
                  </a:lnTo>
                  <a:lnTo>
                    <a:pt x="1792" y="740"/>
                  </a:lnTo>
                  <a:lnTo>
                    <a:pt x="1792" y="736"/>
                  </a:lnTo>
                  <a:lnTo>
                    <a:pt x="1792" y="732"/>
                  </a:lnTo>
                  <a:lnTo>
                    <a:pt x="1792" y="730"/>
                  </a:lnTo>
                  <a:lnTo>
                    <a:pt x="1790" y="730"/>
                  </a:lnTo>
                  <a:lnTo>
                    <a:pt x="1790" y="728"/>
                  </a:lnTo>
                  <a:lnTo>
                    <a:pt x="1790" y="726"/>
                  </a:lnTo>
                  <a:lnTo>
                    <a:pt x="1788" y="724"/>
                  </a:lnTo>
                  <a:lnTo>
                    <a:pt x="1786" y="720"/>
                  </a:lnTo>
                  <a:lnTo>
                    <a:pt x="1786" y="716"/>
                  </a:lnTo>
                  <a:lnTo>
                    <a:pt x="1786" y="712"/>
                  </a:lnTo>
                  <a:lnTo>
                    <a:pt x="1790" y="708"/>
                  </a:lnTo>
                  <a:lnTo>
                    <a:pt x="1792" y="704"/>
                  </a:lnTo>
                  <a:lnTo>
                    <a:pt x="1796" y="702"/>
                  </a:lnTo>
                  <a:lnTo>
                    <a:pt x="1802" y="702"/>
                  </a:lnTo>
                  <a:lnTo>
                    <a:pt x="1812" y="700"/>
                  </a:lnTo>
                  <a:lnTo>
                    <a:pt x="1816" y="698"/>
                  </a:lnTo>
                  <a:lnTo>
                    <a:pt x="1818" y="696"/>
                  </a:lnTo>
                  <a:lnTo>
                    <a:pt x="1820" y="692"/>
                  </a:lnTo>
                  <a:lnTo>
                    <a:pt x="1820" y="688"/>
                  </a:lnTo>
                  <a:lnTo>
                    <a:pt x="1820" y="684"/>
                  </a:lnTo>
                  <a:lnTo>
                    <a:pt x="1820" y="680"/>
                  </a:lnTo>
                  <a:lnTo>
                    <a:pt x="1820" y="678"/>
                  </a:lnTo>
                  <a:lnTo>
                    <a:pt x="1822" y="676"/>
                  </a:lnTo>
                  <a:lnTo>
                    <a:pt x="1824" y="676"/>
                  </a:lnTo>
                  <a:lnTo>
                    <a:pt x="1832" y="676"/>
                  </a:lnTo>
                  <a:lnTo>
                    <a:pt x="1838" y="674"/>
                  </a:lnTo>
                  <a:lnTo>
                    <a:pt x="1846" y="670"/>
                  </a:lnTo>
                  <a:lnTo>
                    <a:pt x="1858" y="660"/>
                  </a:lnTo>
                  <a:lnTo>
                    <a:pt x="1862" y="656"/>
                  </a:lnTo>
                  <a:lnTo>
                    <a:pt x="1868" y="654"/>
                  </a:lnTo>
                  <a:lnTo>
                    <a:pt x="1872" y="654"/>
                  </a:lnTo>
                  <a:lnTo>
                    <a:pt x="1876" y="654"/>
                  </a:lnTo>
                  <a:lnTo>
                    <a:pt x="1880" y="656"/>
                  </a:lnTo>
                  <a:lnTo>
                    <a:pt x="1882" y="660"/>
                  </a:lnTo>
                  <a:lnTo>
                    <a:pt x="1884" y="662"/>
                  </a:lnTo>
                  <a:lnTo>
                    <a:pt x="1884" y="664"/>
                  </a:lnTo>
                  <a:lnTo>
                    <a:pt x="1884" y="664"/>
                  </a:lnTo>
                  <a:lnTo>
                    <a:pt x="1906" y="656"/>
                  </a:lnTo>
                  <a:lnTo>
                    <a:pt x="1914" y="642"/>
                  </a:lnTo>
                  <a:lnTo>
                    <a:pt x="1926" y="630"/>
                  </a:lnTo>
                  <a:lnTo>
                    <a:pt x="1944" y="622"/>
                  </a:lnTo>
                  <a:lnTo>
                    <a:pt x="1948" y="610"/>
                  </a:lnTo>
                  <a:lnTo>
                    <a:pt x="1964" y="610"/>
                  </a:lnTo>
                  <a:lnTo>
                    <a:pt x="1966" y="610"/>
                  </a:lnTo>
                  <a:lnTo>
                    <a:pt x="1970" y="610"/>
                  </a:lnTo>
                  <a:lnTo>
                    <a:pt x="1974" y="610"/>
                  </a:lnTo>
                  <a:lnTo>
                    <a:pt x="1978" y="610"/>
                  </a:lnTo>
                  <a:lnTo>
                    <a:pt x="1982" y="612"/>
                  </a:lnTo>
                  <a:lnTo>
                    <a:pt x="1986" y="612"/>
                  </a:lnTo>
                  <a:lnTo>
                    <a:pt x="1988" y="610"/>
                  </a:lnTo>
                  <a:lnTo>
                    <a:pt x="1992" y="608"/>
                  </a:lnTo>
                  <a:lnTo>
                    <a:pt x="1996" y="604"/>
                  </a:lnTo>
                  <a:lnTo>
                    <a:pt x="2000" y="602"/>
                  </a:lnTo>
                  <a:lnTo>
                    <a:pt x="2002" y="598"/>
                  </a:lnTo>
                  <a:lnTo>
                    <a:pt x="2004" y="596"/>
                  </a:lnTo>
                  <a:lnTo>
                    <a:pt x="2006" y="596"/>
                  </a:lnTo>
                  <a:lnTo>
                    <a:pt x="2004" y="592"/>
                  </a:lnTo>
                  <a:lnTo>
                    <a:pt x="1998" y="586"/>
                  </a:lnTo>
                  <a:lnTo>
                    <a:pt x="1990" y="576"/>
                  </a:lnTo>
                  <a:lnTo>
                    <a:pt x="1984" y="568"/>
                  </a:lnTo>
                  <a:lnTo>
                    <a:pt x="1978" y="562"/>
                  </a:lnTo>
                  <a:lnTo>
                    <a:pt x="1974" y="560"/>
                  </a:lnTo>
                  <a:lnTo>
                    <a:pt x="1972" y="556"/>
                  </a:lnTo>
                  <a:lnTo>
                    <a:pt x="1972" y="552"/>
                  </a:lnTo>
                  <a:lnTo>
                    <a:pt x="1972" y="550"/>
                  </a:lnTo>
                  <a:lnTo>
                    <a:pt x="1972" y="546"/>
                  </a:lnTo>
                  <a:lnTo>
                    <a:pt x="1974" y="546"/>
                  </a:lnTo>
                  <a:lnTo>
                    <a:pt x="1978" y="546"/>
                  </a:lnTo>
                  <a:lnTo>
                    <a:pt x="1982" y="546"/>
                  </a:lnTo>
                  <a:lnTo>
                    <a:pt x="1986" y="546"/>
                  </a:lnTo>
                  <a:lnTo>
                    <a:pt x="1988" y="544"/>
                  </a:lnTo>
                  <a:lnTo>
                    <a:pt x="1992" y="542"/>
                  </a:lnTo>
                  <a:lnTo>
                    <a:pt x="1994" y="540"/>
                  </a:lnTo>
                  <a:lnTo>
                    <a:pt x="1994" y="540"/>
                  </a:lnTo>
                  <a:lnTo>
                    <a:pt x="2016" y="518"/>
                  </a:lnTo>
                  <a:lnTo>
                    <a:pt x="2014" y="502"/>
                  </a:lnTo>
                  <a:lnTo>
                    <a:pt x="2024" y="494"/>
                  </a:lnTo>
                  <a:lnTo>
                    <a:pt x="2032" y="512"/>
                  </a:lnTo>
                  <a:lnTo>
                    <a:pt x="2050" y="518"/>
                  </a:lnTo>
                  <a:lnTo>
                    <a:pt x="2054" y="520"/>
                  </a:lnTo>
                  <a:lnTo>
                    <a:pt x="2060" y="526"/>
                  </a:lnTo>
                  <a:lnTo>
                    <a:pt x="2068" y="534"/>
                  </a:lnTo>
                  <a:lnTo>
                    <a:pt x="2076" y="542"/>
                  </a:lnTo>
                  <a:lnTo>
                    <a:pt x="2084" y="548"/>
                  </a:lnTo>
                  <a:lnTo>
                    <a:pt x="2088" y="550"/>
                  </a:lnTo>
                  <a:lnTo>
                    <a:pt x="2090" y="552"/>
                  </a:lnTo>
                  <a:lnTo>
                    <a:pt x="2094" y="550"/>
                  </a:lnTo>
                  <a:lnTo>
                    <a:pt x="2094" y="550"/>
                  </a:lnTo>
                  <a:lnTo>
                    <a:pt x="2096" y="550"/>
                  </a:lnTo>
                  <a:lnTo>
                    <a:pt x="2100" y="524"/>
                  </a:lnTo>
                  <a:lnTo>
                    <a:pt x="2100" y="518"/>
                  </a:lnTo>
                  <a:lnTo>
                    <a:pt x="2102" y="518"/>
                  </a:lnTo>
                  <a:lnTo>
                    <a:pt x="2106" y="518"/>
                  </a:lnTo>
                  <a:lnTo>
                    <a:pt x="2110" y="518"/>
                  </a:lnTo>
                  <a:lnTo>
                    <a:pt x="2116" y="518"/>
                  </a:lnTo>
                  <a:lnTo>
                    <a:pt x="2122" y="516"/>
                  </a:lnTo>
                  <a:lnTo>
                    <a:pt x="2126" y="512"/>
                  </a:lnTo>
                  <a:lnTo>
                    <a:pt x="2130" y="508"/>
                  </a:lnTo>
                  <a:lnTo>
                    <a:pt x="2132" y="500"/>
                  </a:lnTo>
                  <a:lnTo>
                    <a:pt x="2124" y="494"/>
                  </a:lnTo>
                  <a:lnTo>
                    <a:pt x="2114" y="488"/>
                  </a:lnTo>
                  <a:lnTo>
                    <a:pt x="2102" y="482"/>
                  </a:lnTo>
                  <a:lnTo>
                    <a:pt x="2092" y="476"/>
                  </a:lnTo>
                  <a:lnTo>
                    <a:pt x="2088" y="472"/>
                  </a:lnTo>
                  <a:lnTo>
                    <a:pt x="2084" y="472"/>
                  </a:lnTo>
                  <a:lnTo>
                    <a:pt x="2080" y="474"/>
                  </a:lnTo>
                  <a:lnTo>
                    <a:pt x="2078" y="474"/>
                  </a:lnTo>
                  <a:lnTo>
                    <a:pt x="2076" y="478"/>
                  </a:lnTo>
                  <a:lnTo>
                    <a:pt x="2074" y="478"/>
                  </a:lnTo>
                  <a:lnTo>
                    <a:pt x="2074" y="480"/>
                  </a:lnTo>
                  <a:lnTo>
                    <a:pt x="2066" y="464"/>
                  </a:lnTo>
                  <a:lnTo>
                    <a:pt x="2054" y="446"/>
                  </a:lnTo>
                  <a:lnTo>
                    <a:pt x="2040" y="432"/>
                  </a:lnTo>
                  <a:lnTo>
                    <a:pt x="2024" y="420"/>
                  </a:lnTo>
                  <a:lnTo>
                    <a:pt x="2010" y="412"/>
                  </a:lnTo>
                  <a:lnTo>
                    <a:pt x="1998" y="408"/>
                  </a:lnTo>
                  <a:lnTo>
                    <a:pt x="1994" y="406"/>
                  </a:lnTo>
                  <a:lnTo>
                    <a:pt x="1960" y="376"/>
                  </a:lnTo>
                  <a:lnTo>
                    <a:pt x="1954" y="376"/>
                  </a:lnTo>
                  <a:lnTo>
                    <a:pt x="1942" y="376"/>
                  </a:lnTo>
                  <a:lnTo>
                    <a:pt x="1930" y="374"/>
                  </a:lnTo>
                  <a:lnTo>
                    <a:pt x="1922" y="372"/>
                  </a:lnTo>
                  <a:lnTo>
                    <a:pt x="1920" y="370"/>
                  </a:lnTo>
                  <a:lnTo>
                    <a:pt x="1916" y="366"/>
                  </a:lnTo>
                  <a:lnTo>
                    <a:pt x="1910" y="366"/>
                  </a:lnTo>
                  <a:lnTo>
                    <a:pt x="1906" y="364"/>
                  </a:lnTo>
                  <a:lnTo>
                    <a:pt x="1902" y="364"/>
                  </a:lnTo>
                  <a:lnTo>
                    <a:pt x="1902" y="364"/>
                  </a:lnTo>
                  <a:lnTo>
                    <a:pt x="1900" y="388"/>
                  </a:lnTo>
                  <a:lnTo>
                    <a:pt x="1900" y="406"/>
                  </a:lnTo>
                  <a:lnTo>
                    <a:pt x="1896" y="414"/>
                  </a:lnTo>
                  <a:lnTo>
                    <a:pt x="1884" y="416"/>
                  </a:lnTo>
                  <a:lnTo>
                    <a:pt x="1884" y="408"/>
                  </a:lnTo>
                  <a:lnTo>
                    <a:pt x="1866" y="386"/>
                  </a:lnTo>
                  <a:lnTo>
                    <a:pt x="1880" y="376"/>
                  </a:lnTo>
                  <a:lnTo>
                    <a:pt x="1880" y="370"/>
                  </a:lnTo>
                  <a:lnTo>
                    <a:pt x="1842" y="386"/>
                  </a:lnTo>
                  <a:lnTo>
                    <a:pt x="1834" y="382"/>
                  </a:lnTo>
                  <a:lnTo>
                    <a:pt x="1790" y="378"/>
                  </a:lnTo>
                  <a:lnTo>
                    <a:pt x="1774" y="398"/>
                  </a:lnTo>
                  <a:lnTo>
                    <a:pt x="1762" y="380"/>
                  </a:lnTo>
                  <a:lnTo>
                    <a:pt x="1762" y="378"/>
                  </a:lnTo>
                  <a:lnTo>
                    <a:pt x="1764" y="370"/>
                  </a:lnTo>
                  <a:lnTo>
                    <a:pt x="1762" y="358"/>
                  </a:lnTo>
                  <a:lnTo>
                    <a:pt x="1758" y="342"/>
                  </a:lnTo>
                  <a:lnTo>
                    <a:pt x="1748" y="332"/>
                  </a:lnTo>
                  <a:lnTo>
                    <a:pt x="1734" y="326"/>
                  </a:lnTo>
                  <a:lnTo>
                    <a:pt x="1722" y="326"/>
                  </a:lnTo>
                  <a:lnTo>
                    <a:pt x="1712" y="326"/>
                  </a:lnTo>
                  <a:lnTo>
                    <a:pt x="1710" y="328"/>
                  </a:lnTo>
                  <a:lnTo>
                    <a:pt x="1704" y="328"/>
                  </a:lnTo>
                  <a:lnTo>
                    <a:pt x="1690" y="330"/>
                  </a:lnTo>
                  <a:lnTo>
                    <a:pt x="1676" y="330"/>
                  </a:lnTo>
                  <a:lnTo>
                    <a:pt x="1664" y="328"/>
                  </a:lnTo>
                  <a:lnTo>
                    <a:pt x="1660" y="324"/>
                  </a:lnTo>
                  <a:lnTo>
                    <a:pt x="1654" y="322"/>
                  </a:lnTo>
                  <a:lnTo>
                    <a:pt x="1650" y="322"/>
                  </a:lnTo>
                  <a:lnTo>
                    <a:pt x="1648" y="324"/>
                  </a:lnTo>
                  <a:lnTo>
                    <a:pt x="1646" y="324"/>
                  </a:lnTo>
                  <a:lnTo>
                    <a:pt x="1646" y="314"/>
                  </a:lnTo>
                  <a:lnTo>
                    <a:pt x="1638" y="310"/>
                  </a:lnTo>
                  <a:lnTo>
                    <a:pt x="1640" y="308"/>
                  </a:lnTo>
                  <a:lnTo>
                    <a:pt x="1640" y="304"/>
                  </a:lnTo>
                  <a:lnTo>
                    <a:pt x="1638" y="298"/>
                  </a:lnTo>
                  <a:lnTo>
                    <a:pt x="1636" y="290"/>
                  </a:lnTo>
                  <a:lnTo>
                    <a:pt x="1634" y="282"/>
                  </a:lnTo>
                  <a:lnTo>
                    <a:pt x="1630" y="278"/>
                  </a:lnTo>
                  <a:lnTo>
                    <a:pt x="1626" y="276"/>
                  </a:lnTo>
                  <a:lnTo>
                    <a:pt x="1622" y="276"/>
                  </a:lnTo>
                  <a:lnTo>
                    <a:pt x="1618" y="278"/>
                  </a:lnTo>
                  <a:lnTo>
                    <a:pt x="1614" y="280"/>
                  </a:lnTo>
                  <a:lnTo>
                    <a:pt x="1610" y="282"/>
                  </a:lnTo>
                  <a:lnTo>
                    <a:pt x="1606" y="286"/>
                  </a:lnTo>
                  <a:lnTo>
                    <a:pt x="1604" y="288"/>
                  </a:lnTo>
                  <a:lnTo>
                    <a:pt x="1604" y="288"/>
                  </a:lnTo>
                  <a:lnTo>
                    <a:pt x="1602" y="288"/>
                  </a:lnTo>
                  <a:lnTo>
                    <a:pt x="1600" y="288"/>
                  </a:lnTo>
                  <a:lnTo>
                    <a:pt x="1598" y="290"/>
                  </a:lnTo>
                  <a:lnTo>
                    <a:pt x="1596" y="288"/>
                  </a:lnTo>
                  <a:lnTo>
                    <a:pt x="1594" y="288"/>
                  </a:lnTo>
                  <a:lnTo>
                    <a:pt x="1592" y="286"/>
                  </a:lnTo>
                  <a:lnTo>
                    <a:pt x="1592" y="282"/>
                  </a:lnTo>
                  <a:lnTo>
                    <a:pt x="1592" y="280"/>
                  </a:lnTo>
                  <a:lnTo>
                    <a:pt x="1592" y="276"/>
                  </a:lnTo>
                  <a:lnTo>
                    <a:pt x="1590" y="272"/>
                  </a:lnTo>
                  <a:lnTo>
                    <a:pt x="1588" y="270"/>
                  </a:lnTo>
                  <a:lnTo>
                    <a:pt x="1584" y="268"/>
                  </a:lnTo>
                  <a:lnTo>
                    <a:pt x="1578" y="268"/>
                  </a:lnTo>
                  <a:lnTo>
                    <a:pt x="1566" y="266"/>
                  </a:lnTo>
                  <a:lnTo>
                    <a:pt x="1552" y="264"/>
                  </a:lnTo>
                  <a:lnTo>
                    <a:pt x="1538" y="260"/>
                  </a:lnTo>
                  <a:lnTo>
                    <a:pt x="1528" y="256"/>
                  </a:lnTo>
                  <a:lnTo>
                    <a:pt x="1524" y="256"/>
                  </a:lnTo>
                  <a:lnTo>
                    <a:pt x="1528" y="260"/>
                  </a:lnTo>
                  <a:lnTo>
                    <a:pt x="1526" y="264"/>
                  </a:lnTo>
                  <a:lnTo>
                    <a:pt x="1524" y="268"/>
                  </a:lnTo>
                  <a:lnTo>
                    <a:pt x="1518" y="270"/>
                  </a:lnTo>
                  <a:lnTo>
                    <a:pt x="1512" y="272"/>
                  </a:lnTo>
                  <a:lnTo>
                    <a:pt x="1504" y="276"/>
                  </a:lnTo>
                  <a:lnTo>
                    <a:pt x="1502" y="286"/>
                  </a:lnTo>
                  <a:lnTo>
                    <a:pt x="1502" y="296"/>
                  </a:lnTo>
                  <a:lnTo>
                    <a:pt x="1502" y="306"/>
                  </a:lnTo>
                  <a:lnTo>
                    <a:pt x="1502" y="310"/>
                  </a:lnTo>
                  <a:lnTo>
                    <a:pt x="1494" y="312"/>
                  </a:lnTo>
                  <a:lnTo>
                    <a:pt x="1482" y="318"/>
                  </a:lnTo>
                  <a:lnTo>
                    <a:pt x="1460" y="304"/>
                  </a:lnTo>
                  <a:lnTo>
                    <a:pt x="1452" y="310"/>
                  </a:lnTo>
                  <a:lnTo>
                    <a:pt x="1438" y="310"/>
                  </a:lnTo>
                  <a:lnTo>
                    <a:pt x="1422" y="294"/>
                  </a:lnTo>
                  <a:lnTo>
                    <a:pt x="1422" y="294"/>
                  </a:lnTo>
                  <a:lnTo>
                    <a:pt x="1420" y="296"/>
                  </a:lnTo>
                  <a:lnTo>
                    <a:pt x="1418" y="300"/>
                  </a:lnTo>
                  <a:lnTo>
                    <a:pt x="1416" y="304"/>
                  </a:lnTo>
                  <a:lnTo>
                    <a:pt x="1412" y="308"/>
                  </a:lnTo>
                  <a:lnTo>
                    <a:pt x="1410" y="312"/>
                  </a:lnTo>
                  <a:lnTo>
                    <a:pt x="1410" y="316"/>
                  </a:lnTo>
                  <a:lnTo>
                    <a:pt x="1408" y="320"/>
                  </a:lnTo>
                  <a:lnTo>
                    <a:pt x="1404" y="324"/>
                  </a:lnTo>
                  <a:lnTo>
                    <a:pt x="1402" y="328"/>
                  </a:lnTo>
                  <a:lnTo>
                    <a:pt x="1398" y="330"/>
                  </a:lnTo>
                  <a:lnTo>
                    <a:pt x="1396" y="334"/>
                  </a:lnTo>
                  <a:lnTo>
                    <a:pt x="1396" y="334"/>
                  </a:lnTo>
                  <a:lnTo>
                    <a:pt x="1392" y="320"/>
                  </a:lnTo>
                  <a:lnTo>
                    <a:pt x="1384" y="304"/>
                  </a:lnTo>
                  <a:lnTo>
                    <a:pt x="1384" y="274"/>
                  </a:lnTo>
                  <a:lnTo>
                    <a:pt x="1388" y="254"/>
                  </a:lnTo>
                  <a:lnTo>
                    <a:pt x="1386" y="248"/>
                  </a:lnTo>
                  <a:lnTo>
                    <a:pt x="1384" y="246"/>
                  </a:lnTo>
                  <a:lnTo>
                    <a:pt x="1382" y="244"/>
                  </a:lnTo>
                  <a:lnTo>
                    <a:pt x="1378" y="242"/>
                  </a:lnTo>
                  <a:lnTo>
                    <a:pt x="1374" y="242"/>
                  </a:lnTo>
                  <a:lnTo>
                    <a:pt x="1372" y="244"/>
                  </a:lnTo>
                  <a:lnTo>
                    <a:pt x="1370" y="244"/>
                  </a:lnTo>
                  <a:lnTo>
                    <a:pt x="1368" y="244"/>
                  </a:lnTo>
                  <a:lnTo>
                    <a:pt x="1368" y="244"/>
                  </a:lnTo>
                  <a:lnTo>
                    <a:pt x="1366" y="240"/>
                  </a:lnTo>
                  <a:lnTo>
                    <a:pt x="1362" y="238"/>
                  </a:lnTo>
                  <a:lnTo>
                    <a:pt x="1356" y="234"/>
                  </a:lnTo>
                  <a:lnTo>
                    <a:pt x="1348" y="232"/>
                  </a:lnTo>
                  <a:lnTo>
                    <a:pt x="1338" y="230"/>
                  </a:lnTo>
                  <a:lnTo>
                    <a:pt x="1332" y="230"/>
                  </a:lnTo>
                  <a:lnTo>
                    <a:pt x="1326" y="228"/>
                  </a:lnTo>
                  <a:lnTo>
                    <a:pt x="1322" y="228"/>
                  </a:lnTo>
                  <a:lnTo>
                    <a:pt x="1320" y="230"/>
                  </a:lnTo>
                  <a:lnTo>
                    <a:pt x="1316" y="232"/>
                  </a:lnTo>
                  <a:lnTo>
                    <a:pt x="1312" y="234"/>
                  </a:lnTo>
                  <a:lnTo>
                    <a:pt x="1308" y="238"/>
                  </a:lnTo>
                  <a:lnTo>
                    <a:pt x="1296" y="242"/>
                  </a:lnTo>
                  <a:lnTo>
                    <a:pt x="1284" y="240"/>
                  </a:lnTo>
                  <a:lnTo>
                    <a:pt x="1272" y="238"/>
                  </a:lnTo>
                  <a:lnTo>
                    <a:pt x="1262" y="236"/>
                  </a:lnTo>
                  <a:lnTo>
                    <a:pt x="1258" y="234"/>
                  </a:lnTo>
                  <a:lnTo>
                    <a:pt x="1224" y="216"/>
                  </a:lnTo>
                  <a:lnTo>
                    <a:pt x="1210" y="216"/>
                  </a:lnTo>
                  <a:lnTo>
                    <a:pt x="1194" y="214"/>
                  </a:lnTo>
                  <a:lnTo>
                    <a:pt x="1182" y="208"/>
                  </a:lnTo>
                  <a:lnTo>
                    <a:pt x="1172" y="204"/>
                  </a:lnTo>
                  <a:lnTo>
                    <a:pt x="1168" y="202"/>
                  </a:lnTo>
                  <a:lnTo>
                    <a:pt x="1160" y="196"/>
                  </a:lnTo>
                  <a:lnTo>
                    <a:pt x="1156" y="190"/>
                  </a:lnTo>
                  <a:lnTo>
                    <a:pt x="1164" y="186"/>
                  </a:lnTo>
                  <a:lnTo>
                    <a:pt x="1166" y="184"/>
                  </a:lnTo>
                  <a:lnTo>
                    <a:pt x="1166" y="182"/>
                  </a:lnTo>
                  <a:lnTo>
                    <a:pt x="1166" y="178"/>
                  </a:lnTo>
                  <a:lnTo>
                    <a:pt x="1164" y="172"/>
                  </a:lnTo>
                  <a:lnTo>
                    <a:pt x="1160" y="170"/>
                  </a:lnTo>
                  <a:lnTo>
                    <a:pt x="1158" y="168"/>
                  </a:lnTo>
                  <a:lnTo>
                    <a:pt x="1156" y="168"/>
                  </a:lnTo>
                  <a:lnTo>
                    <a:pt x="1152" y="170"/>
                  </a:lnTo>
                  <a:lnTo>
                    <a:pt x="1150" y="170"/>
                  </a:lnTo>
                  <a:lnTo>
                    <a:pt x="1148" y="172"/>
                  </a:lnTo>
                  <a:lnTo>
                    <a:pt x="1148" y="172"/>
                  </a:lnTo>
                  <a:lnTo>
                    <a:pt x="1146" y="174"/>
                  </a:lnTo>
                  <a:lnTo>
                    <a:pt x="1144" y="176"/>
                  </a:lnTo>
                  <a:lnTo>
                    <a:pt x="1142" y="180"/>
                  </a:lnTo>
                  <a:lnTo>
                    <a:pt x="1140" y="184"/>
                  </a:lnTo>
                  <a:lnTo>
                    <a:pt x="1136" y="190"/>
                  </a:lnTo>
                  <a:lnTo>
                    <a:pt x="1132" y="194"/>
                  </a:lnTo>
                  <a:lnTo>
                    <a:pt x="1128" y="198"/>
                  </a:lnTo>
                  <a:lnTo>
                    <a:pt x="1126" y="200"/>
                  </a:lnTo>
                  <a:lnTo>
                    <a:pt x="1120" y="202"/>
                  </a:lnTo>
                  <a:lnTo>
                    <a:pt x="1116" y="206"/>
                  </a:lnTo>
                  <a:lnTo>
                    <a:pt x="1112" y="210"/>
                  </a:lnTo>
                  <a:lnTo>
                    <a:pt x="1110" y="216"/>
                  </a:lnTo>
                  <a:lnTo>
                    <a:pt x="1108" y="220"/>
                  </a:lnTo>
                  <a:lnTo>
                    <a:pt x="1106" y="222"/>
                  </a:lnTo>
                  <a:lnTo>
                    <a:pt x="1104" y="224"/>
                  </a:lnTo>
                  <a:lnTo>
                    <a:pt x="1096" y="224"/>
                  </a:lnTo>
                  <a:lnTo>
                    <a:pt x="1092" y="204"/>
                  </a:lnTo>
                  <a:lnTo>
                    <a:pt x="1084" y="194"/>
                  </a:lnTo>
                  <a:lnTo>
                    <a:pt x="1108" y="192"/>
                  </a:lnTo>
                  <a:lnTo>
                    <a:pt x="1134" y="160"/>
                  </a:lnTo>
                  <a:lnTo>
                    <a:pt x="1150" y="144"/>
                  </a:lnTo>
                  <a:lnTo>
                    <a:pt x="1158" y="130"/>
                  </a:lnTo>
                  <a:lnTo>
                    <a:pt x="1162" y="122"/>
                  </a:lnTo>
                  <a:lnTo>
                    <a:pt x="1164" y="120"/>
                  </a:lnTo>
                  <a:lnTo>
                    <a:pt x="1164" y="96"/>
                  </a:lnTo>
                  <a:lnTo>
                    <a:pt x="1166" y="78"/>
                  </a:lnTo>
                  <a:lnTo>
                    <a:pt x="1160" y="64"/>
                  </a:lnTo>
                  <a:lnTo>
                    <a:pt x="1148" y="54"/>
                  </a:lnTo>
                  <a:lnTo>
                    <a:pt x="1134" y="52"/>
                  </a:lnTo>
                  <a:lnTo>
                    <a:pt x="1122" y="56"/>
                  </a:lnTo>
                  <a:lnTo>
                    <a:pt x="1108" y="64"/>
                  </a:lnTo>
                  <a:lnTo>
                    <a:pt x="1098" y="68"/>
                  </a:lnTo>
                  <a:lnTo>
                    <a:pt x="1090" y="70"/>
                  </a:lnTo>
                  <a:lnTo>
                    <a:pt x="1084" y="70"/>
                  </a:lnTo>
                  <a:lnTo>
                    <a:pt x="1080" y="70"/>
                  </a:lnTo>
                  <a:lnTo>
                    <a:pt x="1080" y="70"/>
                  </a:lnTo>
                  <a:lnTo>
                    <a:pt x="1078" y="52"/>
                  </a:lnTo>
                  <a:lnTo>
                    <a:pt x="1070" y="46"/>
                  </a:lnTo>
                  <a:lnTo>
                    <a:pt x="1080" y="20"/>
                  </a:lnTo>
                  <a:lnTo>
                    <a:pt x="1082" y="20"/>
                  </a:lnTo>
                  <a:lnTo>
                    <a:pt x="1084" y="18"/>
                  </a:lnTo>
                  <a:lnTo>
                    <a:pt x="1086" y="18"/>
                  </a:lnTo>
                  <a:lnTo>
                    <a:pt x="1088" y="16"/>
                  </a:lnTo>
                  <a:lnTo>
                    <a:pt x="1088" y="14"/>
                  </a:lnTo>
                  <a:lnTo>
                    <a:pt x="1088" y="10"/>
                  </a:lnTo>
                  <a:lnTo>
                    <a:pt x="1086" y="8"/>
                  </a:lnTo>
                  <a:lnTo>
                    <a:pt x="1080" y="4"/>
                  </a:lnTo>
                  <a:lnTo>
                    <a:pt x="1068" y="0"/>
                  </a:lnTo>
                  <a:lnTo>
                    <a:pt x="1056" y="4"/>
                  </a:lnTo>
                  <a:lnTo>
                    <a:pt x="1048" y="10"/>
                  </a:lnTo>
                  <a:lnTo>
                    <a:pt x="1042" y="16"/>
                  </a:lnTo>
                  <a:lnTo>
                    <a:pt x="1038" y="22"/>
                  </a:lnTo>
                  <a:lnTo>
                    <a:pt x="1030" y="32"/>
                  </a:lnTo>
                  <a:lnTo>
                    <a:pt x="1022" y="42"/>
                  </a:lnTo>
                  <a:lnTo>
                    <a:pt x="1016" y="50"/>
                  </a:lnTo>
                  <a:lnTo>
                    <a:pt x="1012" y="54"/>
                  </a:lnTo>
                  <a:lnTo>
                    <a:pt x="1016" y="62"/>
                  </a:lnTo>
                  <a:lnTo>
                    <a:pt x="1008" y="76"/>
                  </a:lnTo>
                  <a:lnTo>
                    <a:pt x="990" y="68"/>
                  </a:lnTo>
                  <a:lnTo>
                    <a:pt x="988" y="68"/>
                  </a:lnTo>
                  <a:lnTo>
                    <a:pt x="986" y="68"/>
                  </a:lnTo>
                  <a:lnTo>
                    <a:pt x="986" y="68"/>
                  </a:lnTo>
                  <a:lnTo>
                    <a:pt x="986" y="70"/>
                  </a:lnTo>
                  <a:lnTo>
                    <a:pt x="988" y="72"/>
                  </a:lnTo>
                  <a:lnTo>
                    <a:pt x="990" y="74"/>
                  </a:lnTo>
                  <a:lnTo>
                    <a:pt x="992" y="76"/>
                  </a:lnTo>
                  <a:lnTo>
                    <a:pt x="992" y="78"/>
                  </a:lnTo>
                  <a:lnTo>
                    <a:pt x="994" y="78"/>
                  </a:lnTo>
                  <a:lnTo>
                    <a:pt x="1020" y="98"/>
                  </a:lnTo>
                  <a:lnTo>
                    <a:pt x="1020" y="100"/>
                  </a:lnTo>
                  <a:lnTo>
                    <a:pt x="1020" y="102"/>
                  </a:lnTo>
                  <a:lnTo>
                    <a:pt x="1020" y="108"/>
                  </a:lnTo>
                  <a:lnTo>
                    <a:pt x="1020" y="114"/>
                  </a:lnTo>
                  <a:lnTo>
                    <a:pt x="1020" y="122"/>
                  </a:lnTo>
                  <a:lnTo>
                    <a:pt x="1018" y="126"/>
                  </a:lnTo>
                  <a:lnTo>
                    <a:pt x="1014" y="130"/>
                  </a:lnTo>
                  <a:lnTo>
                    <a:pt x="1010" y="128"/>
                  </a:lnTo>
                  <a:lnTo>
                    <a:pt x="1006" y="126"/>
                  </a:lnTo>
                  <a:lnTo>
                    <a:pt x="1002" y="120"/>
                  </a:lnTo>
                  <a:lnTo>
                    <a:pt x="998" y="112"/>
                  </a:lnTo>
                  <a:lnTo>
                    <a:pt x="992" y="100"/>
                  </a:lnTo>
                  <a:lnTo>
                    <a:pt x="980" y="92"/>
                  </a:lnTo>
                  <a:lnTo>
                    <a:pt x="966" y="90"/>
                  </a:lnTo>
                  <a:lnTo>
                    <a:pt x="952" y="92"/>
                  </a:lnTo>
                  <a:lnTo>
                    <a:pt x="944" y="92"/>
                  </a:lnTo>
                  <a:lnTo>
                    <a:pt x="940" y="92"/>
                  </a:lnTo>
                  <a:lnTo>
                    <a:pt x="936" y="92"/>
                  </a:lnTo>
                  <a:lnTo>
                    <a:pt x="932" y="90"/>
                  </a:lnTo>
                  <a:lnTo>
                    <a:pt x="930" y="88"/>
                  </a:lnTo>
                  <a:lnTo>
                    <a:pt x="930" y="86"/>
                  </a:lnTo>
                  <a:lnTo>
                    <a:pt x="930" y="84"/>
                  </a:lnTo>
                  <a:lnTo>
                    <a:pt x="930" y="84"/>
                  </a:lnTo>
                  <a:lnTo>
                    <a:pt x="928" y="84"/>
                  </a:lnTo>
                  <a:lnTo>
                    <a:pt x="924" y="86"/>
                  </a:lnTo>
                  <a:lnTo>
                    <a:pt x="920" y="88"/>
                  </a:lnTo>
                  <a:lnTo>
                    <a:pt x="914" y="92"/>
                  </a:lnTo>
                  <a:lnTo>
                    <a:pt x="910" y="94"/>
                  </a:lnTo>
                  <a:lnTo>
                    <a:pt x="906" y="98"/>
                  </a:lnTo>
                  <a:lnTo>
                    <a:pt x="902" y="100"/>
                  </a:lnTo>
                  <a:lnTo>
                    <a:pt x="898" y="104"/>
                  </a:lnTo>
                  <a:lnTo>
                    <a:pt x="892" y="110"/>
                  </a:lnTo>
                  <a:lnTo>
                    <a:pt x="884" y="114"/>
                  </a:lnTo>
                  <a:lnTo>
                    <a:pt x="872" y="116"/>
                  </a:lnTo>
                  <a:lnTo>
                    <a:pt x="864" y="122"/>
                  </a:lnTo>
                  <a:lnTo>
                    <a:pt x="856" y="132"/>
                  </a:lnTo>
                  <a:lnTo>
                    <a:pt x="850" y="146"/>
                  </a:lnTo>
                  <a:lnTo>
                    <a:pt x="846" y="158"/>
                  </a:lnTo>
                  <a:lnTo>
                    <a:pt x="844" y="162"/>
                  </a:lnTo>
                  <a:lnTo>
                    <a:pt x="842" y="168"/>
                  </a:lnTo>
                  <a:lnTo>
                    <a:pt x="836" y="172"/>
                  </a:lnTo>
                  <a:lnTo>
                    <a:pt x="830" y="176"/>
                  </a:lnTo>
                  <a:lnTo>
                    <a:pt x="826" y="180"/>
                  </a:lnTo>
                  <a:lnTo>
                    <a:pt x="822" y="182"/>
                  </a:lnTo>
                  <a:lnTo>
                    <a:pt x="818" y="184"/>
                  </a:lnTo>
                  <a:lnTo>
                    <a:pt x="818" y="188"/>
                  </a:lnTo>
                  <a:lnTo>
                    <a:pt x="820" y="190"/>
                  </a:lnTo>
                  <a:lnTo>
                    <a:pt x="822" y="192"/>
                  </a:lnTo>
                  <a:lnTo>
                    <a:pt x="822" y="196"/>
                  </a:lnTo>
                  <a:lnTo>
                    <a:pt x="818" y="202"/>
                  </a:lnTo>
                  <a:lnTo>
                    <a:pt x="804" y="208"/>
                  </a:lnTo>
                  <a:lnTo>
                    <a:pt x="782" y="214"/>
                  </a:lnTo>
                  <a:lnTo>
                    <a:pt x="772" y="220"/>
                  </a:lnTo>
                  <a:lnTo>
                    <a:pt x="768" y="232"/>
                  </a:lnTo>
                  <a:lnTo>
                    <a:pt x="764" y="244"/>
                  </a:lnTo>
                  <a:lnTo>
                    <a:pt x="766" y="256"/>
                  </a:lnTo>
                  <a:lnTo>
                    <a:pt x="766" y="266"/>
                  </a:lnTo>
                  <a:lnTo>
                    <a:pt x="766" y="272"/>
                  </a:lnTo>
                  <a:lnTo>
                    <a:pt x="768" y="276"/>
                  </a:lnTo>
                  <a:lnTo>
                    <a:pt x="772" y="276"/>
                  </a:lnTo>
                  <a:lnTo>
                    <a:pt x="776" y="278"/>
                  </a:lnTo>
                  <a:lnTo>
                    <a:pt x="782" y="278"/>
                  </a:lnTo>
                  <a:lnTo>
                    <a:pt x="784" y="278"/>
                  </a:lnTo>
                  <a:lnTo>
                    <a:pt x="786" y="278"/>
                  </a:lnTo>
                  <a:lnTo>
                    <a:pt x="786" y="282"/>
                  </a:lnTo>
                  <a:lnTo>
                    <a:pt x="788" y="284"/>
                  </a:lnTo>
                  <a:lnTo>
                    <a:pt x="792" y="288"/>
                  </a:lnTo>
                  <a:lnTo>
                    <a:pt x="796" y="292"/>
                  </a:lnTo>
                  <a:lnTo>
                    <a:pt x="800" y="294"/>
                  </a:lnTo>
                  <a:lnTo>
                    <a:pt x="802" y="296"/>
                  </a:lnTo>
                  <a:lnTo>
                    <a:pt x="804" y="298"/>
                  </a:lnTo>
                  <a:lnTo>
                    <a:pt x="804" y="344"/>
                  </a:lnTo>
                  <a:lnTo>
                    <a:pt x="800" y="352"/>
                  </a:lnTo>
                  <a:lnTo>
                    <a:pt x="800" y="358"/>
                  </a:lnTo>
                  <a:lnTo>
                    <a:pt x="800" y="364"/>
                  </a:lnTo>
                  <a:lnTo>
                    <a:pt x="802" y="368"/>
                  </a:lnTo>
                  <a:lnTo>
                    <a:pt x="806" y="372"/>
                  </a:lnTo>
                  <a:lnTo>
                    <a:pt x="808" y="374"/>
                  </a:lnTo>
                  <a:lnTo>
                    <a:pt x="810" y="376"/>
                  </a:lnTo>
                  <a:lnTo>
                    <a:pt x="812" y="376"/>
                  </a:lnTo>
                  <a:lnTo>
                    <a:pt x="812" y="382"/>
                  </a:lnTo>
                  <a:lnTo>
                    <a:pt x="800" y="380"/>
                  </a:lnTo>
                  <a:lnTo>
                    <a:pt x="796" y="378"/>
                  </a:lnTo>
                  <a:lnTo>
                    <a:pt x="792" y="374"/>
                  </a:lnTo>
                  <a:lnTo>
                    <a:pt x="788" y="370"/>
                  </a:lnTo>
                  <a:lnTo>
                    <a:pt x="784" y="366"/>
                  </a:lnTo>
                  <a:lnTo>
                    <a:pt x="782" y="360"/>
                  </a:lnTo>
                  <a:lnTo>
                    <a:pt x="782" y="356"/>
                  </a:lnTo>
                  <a:lnTo>
                    <a:pt x="782" y="352"/>
                  </a:lnTo>
                  <a:lnTo>
                    <a:pt x="784" y="348"/>
                  </a:lnTo>
                  <a:lnTo>
                    <a:pt x="784" y="344"/>
                  </a:lnTo>
                  <a:lnTo>
                    <a:pt x="782" y="340"/>
                  </a:lnTo>
                  <a:lnTo>
                    <a:pt x="778" y="338"/>
                  </a:lnTo>
                  <a:lnTo>
                    <a:pt x="776" y="338"/>
                  </a:lnTo>
                  <a:lnTo>
                    <a:pt x="776" y="336"/>
                  </a:lnTo>
                  <a:lnTo>
                    <a:pt x="776" y="334"/>
                  </a:lnTo>
                  <a:lnTo>
                    <a:pt x="778" y="332"/>
                  </a:lnTo>
                  <a:lnTo>
                    <a:pt x="782" y="326"/>
                  </a:lnTo>
                  <a:lnTo>
                    <a:pt x="784" y="322"/>
                  </a:lnTo>
                  <a:lnTo>
                    <a:pt x="788" y="316"/>
                  </a:lnTo>
                  <a:lnTo>
                    <a:pt x="790" y="308"/>
                  </a:lnTo>
                  <a:lnTo>
                    <a:pt x="790" y="304"/>
                  </a:lnTo>
                  <a:lnTo>
                    <a:pt x="788" y="300"/>
                  </a:lnTo>
                  <a:lnTo>
                    <a:pt x="788" y="298"/>
                  </a:lnTo>
                  <a:lnTo>
                    <a:pt x="786" y="298"/>
                  </a:lnTo>
                  <a:lnTo>
                    <a:pt x="782" y="298"/>
                  </a:lnTo>
                  <a:lnTo>
                    <a:pt x="778" y="298"/>
                  </a:lnTo>
                  <a:lnTo>
                    <a:pt x="774" y="298"/>
                  </a:lnTo>
                  <a:lnTo>
                    <a:pt x="768" y="296"/>
                  </a:lnTo>
                  <a:lnTo>
                    <a:pt x="766" y="294"/>
                  </a:lnTo>
                  <a:lnTo>
                    <a:pt x="764" y="292"/>
                  </a:lnTo>
                  <a:lnTo>
                    <a:pt x="762" y="290"/>
                  </a:lnTo>
                  <a:lnTo>
                    <a:pt x="762" y="290"/>
                  </a:lnTo>
                  <a:lnTo>
                    <a:pt x="758" y="290"/>
                  </a:lnTo>
                  <a:lnTo>
                    <a:pt x="754" y="290"/>
                  </a:lnTo>
                  <a:lnTo>
                    <a:pt x="750" y="288"/>
                  </a:lnTo>
                  <a:lnTo>
                    <a:pt x="744" y="286"/>
                  </a:lnTo>
                  <a:lnTo>
                    <a:pt x="738" y="284"/>
                  </a:lnTo>
                  <a:lnTo>
                    <a:pt x="732" y="280"/>
                  </a:lnTo>
                  <a:lnTo>
                    <a:pt x="728" y="276"/>
                  </a:lnTo>
                  <a:lnTo>
                    <a:pt x="726" y="276"/>
                  </a:lnTo>
                  <a:lnTo>
                    <a:pt x="724" y="274"/>
                  </a:lnTo>
                  <a:lnTo>
                    <a:pt x="722" y="276"/>
                  </a:lnTo>
                  <a:lnTo>
                    <a:pt x="720" y="278"/>
                  </a:lnTo>
                  <a:lnTo>
                    <a:pt x="718" y="280"/>
                  </a:lnTo>
                  <a:lnTo>
                    <a:pt x="718" y="282"/>
                  </a:lnTo>
                  <a:lnTo>
                    <a:pt x="716" y="282"/>
                  </a:lnTo>
                  <a:lnTo>
                    <a:pt x="712" y="278"/>
                  </a:lnTo>
                  <a:lnTo>
                    <a:pt x="710" y="270"/>
                  </a:lnTo>
                  <a:lnTo>
                    <a:pt x="710" y="260"/>
                  </a:lnTo>
                  <a:lnTo>
                    <a:pt x="710" y="250"/>
                  </a:lnTo>
                  <a:lnTo>
                    <a:pt x="708" y="246"/>
                  </a:lnTo>
                  <a:lnTo>
                    <a:pt x="706" y="244"/>
                  </a:lnTo>
                  <a:lnTo>
                    <a:pt x="704" y="244"/>
                  </a:lnTo>
                  <a:lnTo>
                    <a:pt x="700" y="242"/>
                  </a:lnTo>
                  <a:lnTo>
                    <a:pt x="696" y="242"/>
                  </a:lnTo>
                  <a:lnTo>
                    <a:pt x="694" y="244"/>
                  </a:lnTo>
                  <a:lnTo>
                    <a:pt x="692" y="244"/>
                  </a:lnTo>
                  <a:lnTo>
                    <a:pt x="690" y="244"/>
                  </a:lnTo>
                  <a:lnTo>
                    <a:pt x="688" y="246"/>
                  </a:lnTo>
                  <a:lnTo>
                    <a:pt x="684" y="248"/>
                  </a:lnTo>
                  <a:lnTo>
                    <a:pt x="684" y="250"/>
                  </a:lnTo>
                  <a:lnTo>
                    <a:pt x="684" y="254"/>
                  </a:lnTo>
                  <a:lnTo>
                    <a:pt x="684" y="258"/>
                  </a:lnTo>
                  <a:lnTo>
                    <a:pt x="686" y="262"/>
                  </a:lnTo>
                  <a:lnTo>
                    <a:pt x="686" y="266"/>
                  </a:lnTo>
                  <a:lnTo>
                    <a:pt x="688" y="270"/>
                  </a:lnTo>
                  <a:lnTo>
                    <a:pt x="690" y="274"/>
                  </a:lnTo>
                  <a:lnTo>
                    <a:pt x="690" y="278"/>
                  </a:lnTo>
                  <a:lnTo>
                    <a:pt x="690" y="282"/>
                  </a:lnTo>
                  <a:lnTo>
                    <a:pt x="690" y="284"/>
                  </a:lnTo>
                  <a:lnTo>
                    <a:pt x="686" y="288"/>
                  </a:lnTo>
                  <a:lnTo>
                    <a:pt x="682" y="290"/>
                  </a:lnTo>
                  <a:lnTo>
                    <a:pt x="676" y="292"/>
                  </a:lnTo>
                  <a:lnTo>
                    <a:pt x="672" y="298"/>
                  </a:lnTo>
                  <a:lnTo>
                    <a:pt x="670" y="304"/>
                  </a:lnTo>
                  <a:lnTo>
                    <a:pt x="668" y="308"/>
                  </a:lnTo>
                  <a:lnTo>
                    <a:pt x="670" y="314"/>
                  </a:lnTo>
                  <a:lnTo>
                    <a:pt x="670" y="318"/>
                  </a:lnTo>
                  <a:lnTo>
                    <a:pt x="672" y="320"/>
                  </a:lnTo>
                  <a:lnTo>
                    <a:pt x="674" y="322"/>
                  </a:lnTo>
                  <a:lnTo>
                    <a:pt x="678" y="324"/>
                  </a:lnTo>
                  <a:lnTo>
                    <a:pt x="680" y="326"/>
                  </a:lnTo>
                  <a:lnTo>
                    <a:pt x="680" y="330"/>
                  </a:lnTo>
                  <a:lnTo>
                    <a:pt x="682" y="332"/>
                  </a:lnTo>
                  <a:lnTo>
                    <a:pt x="680" y="338"/>
                  </a:lnTo>
                  <a:lnTo>
                    <a:pt x="680" y="344"/>
                  </a:lnTo>
                  <a:lnTo>
                    <a:pt x="678" y="350"/>
                  </a:lnTo>
                  <a:lnTo>
                    <a:pt x="674" y="354"/>
                  </a:lnTo>
                  <a:lnTo>
                    <a:pt x="670" y="364"/>
                  </a:lnTo>
                  <a:lnTo>
                    <a:pt x="670" y="378"/>
                  </a:lnTo>
                  <a:lnTo>
                    <a:pt x="668" y="392"/>
                  </a:lnTo>
                  <a:lnTo>
                    <a:pt x="668" y="398"/>
                  </a:lnTo>
                  <a:lnTo>
                    <a:pt x="684" y="400"/>
                  </a:lnTo>
                  <a:lnTo>
                    <a:pt x="698" y="390"/>
                  </a:lnTo>
                  <a:lnTo>
                    <a:pt x="704" y="390"/>
                  </a:lnTo>
                  <a:lnTo>
                    <a:pt x="710" y="390"/>
                  </a:lnTo>
                  <a:lnTo>
                    <a:pt x="714" y="392"/>
                  </a:lnTo>
                  <a:lnTo>
                    <a:pt x="716" y="394"/>
                  </a:lnTo>
                  <a:lnTo>
                    <a:pt x="718" y="398"/>
                  </a:lnTo>
                  <a:lnTo>
                    <a:pt x="720" y="400"/>
                  </a:lnTo>
                  <a:lnTo>
                    <a:pt x="722" y="402"/>
                  </a:lnTo>
                  <a:lnTo>
                    <a:pt x="722" y="404"/>
                  </a:lnTo>
                  <a:lnTo>
                    <a:pt x="724" y="406"/>
                  </a:lnTo>
                  <a:lnTo>
                    <a:pt x="726" y="416"/>
                  </a:lnTo>
                  <a:lnTo>
                    <a:pt x="730" y="428"/>
                  </a:lnTo>
                  <a:lnTo>
                    <a:pt x="732" y="438"/>
                  </a:lnTo>
                  <a:lnTo>
                    <a:pt x="732" y="444"/>
                  </a:lnTo>
                  <a:lnTo>
                    <a:pt x="734" y="446"/>
                  </a:lnTo>
                  <a:lnTo>
                    <a:pt x="736" y="448"/>
                  </a:lnTo>
                  <a:lnTo>
                    <a:pt x="738" y="450"/>
                  </a:lnTo>
                  <a:lnTo>
                    <a:pt x="740" y="450"/>
                  </a:lnTo>
                  <a:lnTo>
                    <a:pt x="742" y="450"/>
                  </a:lnTo>
                  <a:lnTo>
                    <a:pt x="742" y="450"/>
                  </a:lnTo>
                  <a:lnTo>
                    <a:pt x="742" y="450"/>
                  </a:lnTo>
                  <a:lnTo>
                    <a:pt x="746" y="448"/>
                  </a:lnTo>
                  <a:lnTo>
                    <a:pt x="748" y="448"/>
                  </a:lnTo>
                  <a:lnTo>
                    <a:pt x="752" y="448"/>
                  </a:lnTo>
                  <a:lnTo>
                    <a:pt x="754" y="450"/>
                  </a:lnTo>
                  <a:lnTo>
                    <a:pt x="758" y="452"/>
                  </a:lnTo>
                  <a:lnTo>
                    <a:pt x="760" y="454"/>
                  </a:lnTo>
                  <a:lnTo>
                    <a:pt x="766" y="456"/>
                  </a:lnTo>
                  <a:lnTo>
                    <a:pt x="770" y="458"/>
                  </a:lnTo>
                  <a:lnTo>
                    <a:pt x="774" y="458"/>
                  </a:lnTo>
                  <a:lnTo>
                    <a:pt x="774" y="458"/>
                  </a:lnTo>
                  <a:lnTo>
                    <a:pt x="772" y="462"/>
                  </a:lnTo>
                  <a:lnTo>
                    <a:pt x="768" y="466"/>
                  </a:lnTo>
                  <a:lnTo>
                    <a:pt x="764" y="468"/>
                  </a:lnTo>
                  <a:lnTo>
                    <a:pt x="760" y="468"/>
                  </a:lnTo>
                  <a:lnTo>
                    <a:pt x="758" y="470"/>
                  </a:lnTo>
                  <a:lnTo>
                    <a:pt x="756" y="470"/>
                  </a:lnTo>
                  <a:lnTo>
                    <a:pt x="752" y="470"/>
                  </a:lnTo>
                  <a:lnTo>
                    <a:pt x="750" y="472"/>
                  </a:lnTo>
                  <a:lnTo>
                    <a:pt x="748" y="476"/>
                  </a:lnTo>
                  <a:lnTo>
                    <a:pt x="746" y="480"/>
                  </a:lnTo>
                  <a:lnTo>
                    <a:pt x="746" y="484"/>
                  </a:lnTo>
                  <a:lnTo>
                    <a:pt x="748" y="486"/>
                  </a:lnTo>
                  <a:lnTo>
                    <a:pt x="752" y="496"/>
                  </a:lnTo>
                  <a:lnTo>
                    <a:pt x="752" y="510"/>
                  </a:lnTo>
                  <a:lnTo>
                    <a:pt x="752" y="520"/>
                  </a:lnTo>
                  <a:lnTo>
                    <a:pt x="750" y="522"/>
                  </a:lnTo>
                  <a:lnTo>
                    <a:pt x="746" y="524"/>
                  </a:lnTo>
                  <a:lnTo>
                    <a:pt x="744" y="522"/>
                  </a:lnTo>
                  <a:lnTo>
                    <a:pt x="740" y="520"/>
                  </a:lnTo>
                  <a:lnTo>
                    <a:pt x="738" y="516"/>
                  </a:lnTo>
                  <a:lnTo>
                    <a:pt x="738" y="510"/>
                  </a:lnTo>
                  <a:lnTo>
                    <a:pt x="736" y="498"/>
                  </a:lnTo>
                  <a:lnTo>
                    <a:pt x="730" y="484"/>
                  </a:lnTo>
                  <a:lnTo>
                    <a:pt x="726" y="476"/>
                  </a:lnTo>
                  <a:lnTo>
                    <a:pt x="724" y="474"/>
                  </a:lnTo>
                  <a:lnTo>
                    <a:pt x="722" y="474"/>
                  </a:lnTo>
                  <a:lnTo>
                    <a:pt x="720" y="476"/>
                  </a:lnTo>
                  <a:lnTo>
                    <a:pt x="718" y="480"/>
                  </a:lnTo>
                  <a:lnTo>
                    <a:pt x="716" y="482"/>
                  </a:lnTo>
                  <a:lnTo>
                    <a:pt x="716" y="484"/>
                  </a:lnTo>
                  <a:lnTo>
                    <a:pt x="714" y="488"/>
                  </a:lnTo>
                  <a:lnTo>
                    <a:pt x="712" y="492"/>
                  </a:lnTo>
                  <a:lnTo>
                    <a:pt x="710" y="494"/>
                  </a:lnTo>
                  <a:lnTo>
                    <a:pt x="706" y="494"/>
                  </a:lnTo>
                  <a:lnTo>
                    <a:pt x="704" y="494"/>
                  </a:lnTo>
                  <a:lnTo>
                    <a:pt x="704" y="492"/>
                  </a:lnTo>
                  <a:lnTo>
                    <a:pt x="704" y="490"/>
                  </a:lnTo>
                  <a:lnTo>
                    <a:pt x="704" y="488"/>
                  </a:lnTo>
                  <a:lnTo>
                    <a:pt x="706" y="486"/>
                  </a:lnTo>
                  <a:lnTo>
                    <a:pt x="706" y="486"/>
                  </a:lnTo>
                  <a:lnTo>
                    <a:pt x="708" y="476"/>
                  </a:lnTo>
                  <a:lnTo>
                    <a:pt x="710" y="460"/>
                  </a:lnTo>
                  <a:lnTo>
                    <a:pt x="712" y="442"/>
                  </a:lnTo>
                  <a:lnTo>
                    <a:pt x="712" y="424"/>
                  </a:lnTo>
                  <a:lnTo>
                    <a:pt x="712" y="412"/>
                  </a:lnTo>
                  <a:lnTo>
                    <a:pt x="710" y="408"/>
                  </a:lnTo>
                  <a:lnTo>
                    <a:pt x="706" y="398"/>
                  </a:lnTo>
                  <a:lnTo>
                    <a:pt x="698" y="408"/>
                  </a:lnTo>
                  <a:lnTo>
                    <a:pt x="698" y="408"/>
                  </a:lnTo>
                  <a:lnTo>
                    <a:pt x="696" y="410"/>
                  </a:lnTo>
                  <a:lnTo>
                    <a:pt x="692" y="410"/>
                  </a:lnTo>
                  <a:lnTo>
                    <a:pt x="686" y="410"/>
                  </a:lnTo>
                  <a:lnTo>
                    <a:pt x="682" y="412"/>
                  </a:lnTo>
                  <a:lnTo>
                    <a:pt x="680" y="414"/>
                  </a:lnTo>
                  <a:lnTo>
                    <a:pt x="678" y="416"/>
                  </a:lnTo>
                  <a:lnTo>
                    <a:pt x="678" y="418"/>
                  </a:lnTo>
                  <a:lnTo>
                    <a:pt x="678" y="418"/>
                  </a:lnTo>
                  <a:lnTo>
                    <a:pt x="676" y="424"/>
                  </a:lnTo>
                  <a:lnTo>
                    <a:pt x="676" y="440"/>
                  </a:lnTo>
                  <a:lnTo>
                    <a:pt x="676" y="456"/>
                  </a:lnTo>
                  <a:lnTo>
                    <a:pt x="676" y="468"/>
                  </a:lnTo>
                  <a:lnTo>
                    <a:pt x="674" y="474"/>
                  </a:lnTo>
                  <a:lnTo>
                    <a:pt x="674" y="478"/>
                  </a:lnTo>
                  <a:lnTo>
                    <a:pt x="670" y="482"/>
                  </a:lnTo>
                  <a:lnTo>
                    <a:pt x="666" y="486"/>
                  </a:lnTo>
                  <a:lnTo>
                    <a:pt x="662" y="486"/>
                  </a:lnTo>
                  <a:lnTo>
                    <a:pt x="658" y="486"/>
                  </a:lnTo>
                  <a:lnTo>
                    <a:pt x="652" y="488"/>
                  </a:lnTo>
                  <a:lnTo>
                    <a:pt x="648" y="490"/>
                  </a:lnTo>
                  <a:lnTo>
                    <a:pt x="646" y="492"/>
                  </a:lnTo>
                  <a:lnTo>
                    <a:pt x="646" y="492"/>
                  </a:lnTo>
                  <a:lnTo>
                    <a:pt x="632" y="494"/>
                  </a:lnTo>
                  <a:lnTo>
                    <a:pt x="618" y="490"/>
                  </a:lnTo>
                  <a:lnTo>
                    <a:pt x="606" y="486"/>
                  </a:lnTo>
                  <a:lnTo>
                    <a:pt x="602" y="484"/>
                  </a:lnTo>
                  <a:lnTo>
                    <a:pt x="610" y="480"/>
                  </a:lnTo>
                  <a:lnTo>
                    <a:pt x="622" y="478"/>
                  </a:lnTo>
                  <a:lnTo>
                    <a:pt x="636" y="476"/>
                  </a:lnTo>
                  <a:lnTo>
                    <a:pt x="642" y="476"/>
                  </a:lnTo>
                  <a:lnTo>
                    <a:pt x="646" y="474"/>
                  </a:lnTo>
                  <a:lnTo>
                    <a:pt x="648" y="472"/>
                  </a:lnTo>
                  <a:lnTo>
                    <a:pt x="648" y="468"/>
                  </a:lnTo>
                  <a:lnTo>
                    <a:pt x="648" y="466"/>
                  </a:lnTo>
                  <a:lnTo>
                    <a:pt x="648" y="466"/>
                  </a:lnTo>
                  <a:lnTo>
                    <a:pt x="646" y="462"/>
                  </a:lnTo>
                  <a:lnTo>
                    <a:pt x="646" y="458"/>
                  </a:lnTo>
                  <a:lnTo>
                    <a:pt x="646" y="456"/>
                  </a:lnTo>
                  <a:lnTo>
                    <a:pt x="646" y="454"/>
                  </a:lnTo>
                  <a:lnTo>
                    <a:pt x="648" y="452"/>
                  </a:lnTo>
                  <a:lnTo>
                    <a:pt x="650" y="448"/>
                  </a:lnTo>
                  <a:lnTo>
                    <a:pt x="652" y="444"/>
                  </a:lnTo>
                  <a:lnTo>
                    <a:pt x="656" y="440"/>
                  </a:lnTo>
                  <a:lnTo>
                    <a:pt x="660" y="434"/>
                  </a:lnTo>
                  <a:lnTo>
                    <a:pt x="662" y="430"/>
                  </a:lnTo>
                  <a:lnTo>
                    <a:pt x="664" y="428"/>
                  </a:lnTo>
                  <a:lnTo>
                    <a:pt x="664" y="426"/>
                  </a:lnTo>
                  <a:lnTo>
                    <a:pt x="668" y="422"/>
                  </a:lnTo>
                  <a:lnTo>
                    <a:pt x="668" y="418"/>
                  </a:lnTo>
                  <a:lnTo>
                    <a:pt x="668" y="416"/>
                  </a:lnTo>
                  <a:lnTo>
                    <a:pt x="666" y="416"/>
                  </a:lnTo>
                  <a:lnTo>
                    <a:pt x="666" y="414"/>
                  </a:lnTo>
                  <a:lnTo>
                    <a:pt x="664" y="414"/>
                  </a:lnTo>
                  <a:lnTo>
                    <a:pt x="662" y="414"/>
                  </a:lnTo>
                  <a:lnTo>
                    <a:pt x="660" y="412"/>
                  </a:lnTo>
                  <a:lnTo>
                    <a:pt x="658" y="412"/>
                  </a:lnTo>
                  <a:lnTo>
                    <a:pt x="656" y="410"/>
                  </a:lnTo>
                  <a:lnTo>
                    <a:pt x="656" y="408"/>
                  </a:lnTo>
                  <a:lnTo>
                    <a:pt x="656" y="400"/>
                  </a:lnTo>
                  <a:lnTo>
                    <a:pt x="656" y="384"/>
                  </a:lnTo>
                  <a:lnTo>
                    <a:pt x="656" y="368"/>
                  </a:lnTo>
                  <a:lnTo>
                    <a:pt x="656" y="354"/>
                  </a:lnTo>
                  <a:lnTo>
                    <a:pt x="656" y="348"/>
                  </a:lnTo>
                  <a:lnTo>
                    <a:pt x="658" y="342"/>
                  </a:lnTo>
                  <a:lnTo>
                    <a:pt x="658" y="336"/>
                  </a:lnTo>
                  <a:lnTo>
                    <a:pt x="656" y="330"/>
                  </a:lnTo>
                  <a:lnTo>
                    <a:pt x="654" y="324"/>
                  </a:lnTo>
                  <a:lnTo>
                    <a:pt x="652" y="320"/>
                  </a:lnTo>
                  <a:lnTo>
                    <a:pt x="650" y="318"/>
                  </a:lnTo>
                  <a:lnTo>
                    <a:pt x="650" y="318"/>
                  </a:lnTo>
                  <a:lnTo>
                    <a:pt x="650" y="292"/>
                  </a:lnTo>
                  <a:lnTo>
                    <a:pt x="656" y="286"/>
                  </a:lnTo>
                  <a:lnTo>
                    <a:pt x="658" y="274"/>
                  </a:lnTo>
                  <a:lnTo>
                    <a:pt x="670" y="262"/>
                  </a:lnTo>
                  <a:lnTo>
                    <a:pt x="672" y="258"/>
                  </a:lnTo>
                  <a:lnTo>
                    <a:pt x="670" y="256"/>
                  </a:lnTo>
                  <a:lnTo>
                    <a:pt x="666" y="252"/>
                  </a:lnTo>
                  <a:lnTo>
                    <a:pt x="664" y="250"/>
                  </a:lnTo>
                  <a:lnTo>
                    <a:pt x="660" y="250"/>
                  </a:lnTo>
                  <a:lnTo>
                    <a:pt x="660" y="248"/>
                  </a:lnTo>
                  <a:lnTo>
                    <a:pt x="634" y="252"/>
                  </a:lnTo>
                  <a:lnTo>
                    <a:pt x="630" y="246"/>
                  </a:lnTo>
                  <a:lnTo>
                    <a:pt x="620" y="250"/>
                  </a:lnTo>
                  <a:lnTo>
                    <a:pt x="614" y="258"/>
                  </a:lnTo>
                  <a:lnTo>
                    <a:pt x="610" y="268"/>
                  </a:lnTo>
                  <a:lnTo>
                    <a:pt x="610" y="278"/>
                  </a:lnTo>
                  <a:lnTo>
                    <a:pt x="610" y="280"/>
                  </a:lnTo>
                  <a:lnTo>
                    <a:pt x="608" y="286"/>
                  </a:lnTo>
                  <a:lnTo>
                    <a:pt x="604" y="292"/>
                  </a:lnTo>
                  <a:lnTo>
                    <a:pt x="602" y="296"/>
                  </a:lnTo>
                  <a:lnTo>
                    <a:pt x="598" y="300"/>
                  </a:lnTo>
                  <a:lnTo>
                    <a:pt x="594" y="302"/>
                  </a:lnTo>
                  <a:lnTo>
                    <a:pt x="592" y="304"/>
                  </a:lnTo>
                  <a:lnTo>
                    <a:pt x="592" y="304"/>
                  </a:lnTo>
                  <a:lnTo>
                    <a:pt x="584" y="316"/>
                  </a:lnTo>
                  <a:lnTo>
                    <a:pt x="580" y="332"/>
                  </a:lnTo>
                  <a:lnTo>
                    <a:pt x="580" y="350"/>
                  </a:lnTo>
                  <a:lnTo>
                    <a:pt x="582" y="364"/>
                  </a:lnTo>
                  <a:lnTo>
                    <a:pt x="582" y="370"/>
                  </a:lnTo>
                  <a:lnTo>
                    <a:pt x="582" y="370"/>
                  </a:lnTo>
                  <a:lnTo>
                    <a:pt x="584" y="374"/>
                  </a:lnTo>
                  <a:lnTo>
                    <a:pt x="586" y="376"/>
                  </a:lnTo>
                  <a:lnTo>
                    <a:pt x="586" y="382"/>
                  </a:lnTo>
                  <a:lnTo>
                    <a:pt x="588" y="386"/>
                  </a:lnTo>
                  <a:lnTo>
                    <a:pt x="590" y="392"/>
                  </a:lnTo>
                  <a:lnTo>
                    <a:pt x="590" y="396"/>
                  </a:lnTo>
                  <a:lnTo>
                    <a:pt x="590" y="400"/>
                  </a:lnTo>
                  <a:lnTo>
                    <a:pt x="588" y="402"/>
                  </a:lnTo>
                  <a:lnTo>
                    <a:pt x="586" y="404"/>
                  </a:lnTo>
                  <a:lnTo>
                    <a:pt x="584" y="404"/>
                  </a:lnTo>
                  <a:lnTo>
                    <a:pt x="584" y="404"/>
                  </a:lnTo>
                  <a:lnTo>
                    <a:pt x="584" y="404"/>
                  </a:lnTo>
                  <a:lnTo>
                    <a:pt x="552" y="374"/>
                  </a:lnTo>
                  <a:lnTo>
                    <a:pt x="516" y="370"/>
                  </a:lnTo>
                  <a:lnTo>
                    <a:pt x="512" y="380"/>
                  </a:lnTo>
                  <a:lnTo>
                    <a:pt x="516" y="388"/>
                  </a:lnTo>
                  <a:lnTo>
                    <a:pt x="516" y="404"/>
                  </a:lnTo>
                  <a:lnTo>
                    <a:pt x="494" y="420"/>
                  </a:lnTo>
                  <a:lnTo>
                    <a:pt x="496" y="410"/>
                  </a:lnTo>
                  <a:lnTo>
                    <a:pt x="496" y="402"/>
                  </a:lnTo>
                  <a:lnTo>
                    <a:pt x="498" y="398"/>
                  </a:lnTo>
                  <a:lnTo>
                    <a:pt x="498" y="396"/>
                  </a:lnTo>
                  <a:lnTo>
                    <a:pt x="490" y="396"/>
                  </a:lnTo>
                  <a:lnTo>
                    <a:pt x="482" y="404"/>
                  </a:lnTo>
                  <a:lnTo>
                    <a:pt x="478" y="414"/>
                  </a:lnTo>
                  <a:lnTo>
                    <a:pt x="456" y="412"/>
                  </a:lnTo>
                  <a:lnTo>
                    <a:pt x="448" y="412"/>
                  </a:lnTo>
                  <a:lnTo>
                    <a:pt x="442" y="414"/>
                  </a:lnTo>
                  <a:lnTo>
                    <a:pt x="438" y="416"/>
                  </a:lnTo>
                  <a:lnTo>
                    <a:pt x="434" y="418"/>
                  </a:lnTo>
                  <a:lnTo>
                    <a:pt x="432" y="420"/>
                  </a:lnTo>
                  <a:lnTo>
                    <a:pt x="432" y="420"/>
                  </a:lnTo>
                  <a:lnTo>
                    <a:pt x="432" y="400"/>
                  </a:lnTo>
                  <a:lnTo>
                    <a:pt x="426" y="400"/>
                  </a:lnTo>
                  <a:lnTo>
                    <a:pt x="420" y="404"/>
                  </a:lnTo>
                  <a:lnTo>
                    <a:pt x="410" y="410"/>
                  </a:lnTo>
                  <a:lnTo>
                    <a:pt x="400" y="416"/>
                  </a:lnTo>
                  <a:lnTo>
                    <a:pt x="392" y="420"/>
                  </a:lnTo>
                  <a:lnTo>
                    <a:pt x="390" y="422"/>
                  </a:lnTo>
                  <a:lnTo>
                    <a:pt x="372" y="428"/>
                  </a:lnTo>
                  <a:lnTo>
                    <a:pt x="360" y="436"/>
                  </a:lnTo>
                  <a:lnTo>
                    <a:pt x="352" y="448"/>
                  </a:lnTo>
                  <a:lnTo>
                    <a:pt x="350" y="456"/>
                  </a:lnTo>
                  <a:lnTo>
                    <a:pt x="350" y="458"/>
                  </a:lnTo>
                  <a:lnTo>
                    <a:pt x="348" y="466"/>
                  </a:lnTo>
                  <a:lnTo>
                    <a:pt x="348" y="470"/>
                  </a:lnTo>
                  <a:lnTo>
                    <a:pt x="346" y="470"/>
                  </a:lnTo>
                  <a:lnTo>
                    <a:pt x="344" y="472"/>
                  </a:lnTo>
                  <a:lnTo>
                    <a:pt x="342" y="470"/>
                  </a:lnTo>
                  <a:lnTo>
                    <a:pt x="340" y="470"/>
                  </a:lnTo>
                  <a:lnTo>
                    <a:pt x="340" y="468"/>
                  </a:lnTo>
                  <a:lnTo>
                    <a:pt x="338" y="466"/>
                  </a:lnTo>
                  <a:lnTo>
                    <a:pt x="338" y="466"/>
                  </a:lnTo>
                  <a:lnTo>
                    <a:pt x="324" y="460"/>
                  </a:lnTo>
                  <a:lnTo>
                    <a:pt x="324" y="446"/>
                  </a:lnTo>
                  <a:lnTo>
                    <a:pt x="330" y="440"/>
                  </a:lnTo>
                  <a:lnTo>
                    <a:pt x="334" y="436"/>
                  </a:lnTo>
                  <a:lnTo>
                    <a:pt x="336" y="432"/>
                  </a:lnTo>
                  <a:lnTo>
                    <a:pt x="336" y="428"/>
                  </a:lnTo>
                  <a:lnTo>
                    <a:pt x="336" y="426"/>
                  </a:lnTo>
                  <a:lnTo>
                    <a:pt x="336" y="424"/>
                  </a:lnTo>
                  <a:lnTo>
                    <a:pt x="334" y="424"/>
                  </a:lnTo>
                  <a:lnTo>
                    <a:pt x="334" y="418"/>
                  </a:lnTo>
                  <a:lnTo>
                    <a:pt x="330" y="414"/>
                  </a:lnTo>
                  <a:lnTo>
                    <a:pt x="328" y="410"/>
                  </a:lnTo>
                  <a:lnTo>
                    <a:pt x="322" y="408"/>
                  </a:lnTo>
                  <a:lnTo>
                    <a:pt x="318" y="406"/>
                  </a:lnTo>
                  <a:lnTo>
                    <a:pt x="314" y="404"/>
                  </a:lnTo>
                  <a:lnTo>
                    <a:pt x="310" y="404"/>
                  </a:lnTo>
                  <a:lnTo>
                    <a:pt x="308" y="404"/>
                  </a:lnTo>
                  <a:lnTo>
                    <a:pt x="306" y="404"/>
                  </a:lnTo>
                  <a:lnTo>
                    <a:pt x="304" y="406"/>
                  </a:lnTo>
                  <a:lnTo>
                    <a:pt x="300" y="406"/>
                  </a:lnTo>
                  <a:lnTo>
                    <a:pt x="296" y="408"/>
                  </a:lnTo>
                  <a:lnTo>
                    <a:pt x="292" y="408"/>
                  </a:lnTo>
                  <a:lnTo>
                    <a:pt x="290" y="408"/>
                  </a:lnTo>
                  <a:lnTo>
                    <a:pt x="288" y="408"/>
                  </a:lnTo>
                  <a:lnTo>
                    <a:pt x="300" y="416"/>
                  </a:lnTo>
                  <a:lnTo>
                    <a:pt x="300" y="440"/>
                  </a:lnTo>
                  <a:lnTo>
                    <a:pt x="300" y="454"/>
                  </a:lnTo>
                  <a:lnTo>
                    <a:pt x="302" y="454"/>
                  </a:lnTo>
                  <a:lnTo>
                    <a:pt x="302" y="456"/>
                  </a:lnTo>
                  <a:lnTo>
                    <a:pt x="304" y="460"/>
                  </a:lnTo>
                  <a:lnTo>
                    <a:pt x="306" y="462"/>
                  </a:lnTo>
                  <a:lnTo>
                    <a:pt x="306" y="464"/>
                  </a:lnTo>
                  <a:lnTo>
                    <a:pt x="308" y="466"/>
                  </a:lnTo>
                  <a:lnTo>
                    <a:pt x="306" y="476"/>
                  </a:lnTo>
                  <a:lnTo>
                    <a:pt x="306" y="482"/>
                  </a:lnTo>
                  <a:lnTo>
                    <a:pt x="304" y="486"/>
                  </a:lnTo>
                  <a:lnTo>
                    <a:pt x="302" y="490"/>
                  </a:lnTo>
                  <a:lnTo>
                    <a:pt x="302" y="490"/>
                  </a:lnTo>
                  <a:lnTo>
                    <a:pt x="292" y="486"/>
                  </a:lnTo>
                  <a:lnTo>
                    <a:pt x="284" y="480"/>
                  </a:lnTo>
                  <a:lnTo>
                    <a:pt x="278" y="480"/>
                  </a:lnTo>
                  <a:lnTo>
                    <a:pt x="262" y="498"/>
                  </a:lnTo>
                  <a:lnTo>
                    <a:pt x="246" y="510"/>
                  </a:lnTo>
                  <a:lnTo>
                    <a:pt x="244" y="514"/>
                  </a:lnTo>
                  <a:lnTo>
                    <a:pt x="244" y="518"/>
                  </a:lnTo>
                  <a:lnTo>
                    <a:pt x="248" y="522"/>
                  </a:lnTo>
                  <a:lnTo>
                    <a:pt x="250" y="524"/>
                  </a:lnTo>
                  <a:lnTo>
                    <a:pt x="254" y="528"/>
                  </a:lnTo>
                  <a:lnTo>
                    <a:pt x="256" y="530"/>
                  </a:lnTo>
                  <a:lnTo>
                    <a:pt x="258" y="530"/>
                  </a:lnTo>
                  <a:lnTo>
                    <a:pt x="256" y="538"/>
                  </a:lnTo>
                  <a:lnTo>
                    <a:pt x="232" y="540"/>
                  </a:lnTo>
                  <a:lnTo>
                    <a:pt x="220" y="526"/>
                  </a:lnTo>
                  <a:lnTo>
                    <a:pt x="216" y="514"/>
                  </a:lnTo>
                  <a:lnTo>
                    <a:pt x="206" y="508"/>
                  </a:lnTo>
                  <a:lnTo>
                    <a:pt x="202" y="518"/>
                  </a:lnTo>
                  <a:lnTo>
                    <a:pt x="208" y="534"/>
                  </a:lnTo>
                  <a:lnTo>
                    <a:pt x="218" y="554"/>
                  </a:lnTo>
                  <a:lnTo>
                    <a:pt x="218" y="558"/>
                  </a:lnTo>
                  <a:lnTo>
                    <a:pt x="216" y="560"/>
                  </a:lnTo>
                  <a:lnTo>
                    <a:pt x="216" y="562"/>
                  </a:lnTo>
                  <a:lnTo>
                    <a:pt x="212" y="562"/>
                  </a:lnTo>
                  <a:lnTo>
                    <a:pt x="210" y="560"/>
                  </a:lnTo>
                  <a:lnTo>
                    <a:pt x="208" y="560"/>
                  </a:lnTo>
                  <a:lnTo>
                    <a:pt x="208" y="560"/>
                  </a:lnTo>
                  <a:lnTo>
                    <a:pt x="198" y="548"/>
                  </a:lnTo>
                  <a:lnTo>
                    <a:pt x="182" y="540"/>
                  </a:lnTo>
                  <a:lnTo>
                    <a:pt x="182" y="540"/>
                  </a:lnTo>
                  <a:lnTo>
                    <a:pt x="182" y="536"/>
                  </a:lnTo>
                  <a:lnTo>
                    <a:pt x="182" y="532"/>
                  </a:lnTo>
                  <a:lnTo>
                    <a:pt x="182" y="528"/>
                  </a:lnTo>
                  <a:lnTo>
                    <a:pt x="182" y="524"/>
                  </a:lnTo>
                  <a:lnTo>
                    <a:pt x="184" y="520"/>
                  </a:lnTo>
                  <a:lnTo>
                    <a:pt x="186" y="518"/>
                  </a:lnTo>
                  <a:lnTo>
                    <a:pt x="186" y="514"/>
                  </a:lnTo>
                  <a:lnTo>
                    <a:pt x="186" y="510"/>
                  </a:lnTo>
                  <a:lnTo>
                    <a:pt x="186" y="508"/>
                  </a:lnTo>
                  <a:lnTo>
                    <a:pt x="186" y="504"/>
                  </a:lnTo>
                  <a:lnTo>
                    <a:pt x="186" y="504"/>
                  </a:lnTo>
                  <a:lnTo>
                    <a:pt x="162" y="484"/>
                  </a:lnTo>
                  <a:lnTo>
                    <a:pt x="156" y="468"/>
                  </a:lnTo>
                  <a:lnTo>
                    <a:pt x="176" y="476"/>
                  </a:lnTo>
                  <a:lnTo>
                    <a:pt x="182" y="482"/>
                  </a:lnTo>
                  <a:lnTo>
                    <a:pt x="198" y="488"/>
                  </a:lnTo>
                  <a:lnTo>
                    <a:pt x="210" y="498"/>
                  </a:lnTo>
                  <a:lnTo>
                    <a:pt x="220" y="502"/>
                  </a:lnTo>
                  <a:lnTo>
                    <a:pt x="232" y="500"/>
                  </a:lnTo>
                  <a:lnTo>
                    <a:pt x="242" y="496"/>
                  </a:lnTo>
                  <a:lnTo>
                    <a:pt x="246" y="494"/>
                  </a:lnTo>
                  <a:lnTo>
                    <a:pt x="258" y="480"/>
                  </a:lnTo>
                  <a:lnTo>
                    <a:pt x="266" y="466"/>
                  </a:lnTo>
                  <a:lnTo>
                    <a:pt x="268" y="452"/>
                  </a:lnTo>
                  <a:lnTo>
                    <a:pt x="268" y="446"/>
                  </a:lnTo>
                  <a:lnTo>
                    <a:pt x="266" y="442"/>
                  </a:lnTo>
                  <a:lnTo>
                    <a:pt x="262" y="438"/>
                  </a:lnTo>
                  <a:lnTo>
                    <a:pt x="256" y="436"/>
                  </a:lnTo>
                  <a:lnTo>
                    <a:pt x="252" y="432"/>
                  </a:lnTo>
                  <a:lnTo>
                    <a:pt x="246" y="432"/>
                  </a:lnTo>
                  <a:lnTo>
                    <a:pt x="242" y="430"/>
                  </a:lnTo>
                  <a:lnTo>
                    <a:pt x="238" y="430"/>
                  </a:lnTo>
                  <a:lnTo>
                    <a:pt x="236" y="428"/>
                  </a:lnTo>
                  <a:lnTo>
                    <a:pt x="230" y="412"/>
                  </a:lnTo>
                  <a:lnTo>
                    <a:pt x="218" y="396"/>
                  </a:lnTo>
                  <a:lnTo>
                    <a:pt x="204" y="388"/>
                  </a:lnTo>
                  <a:lnTo>
                    <a:pt x="190" y="384"/>
                  </a:lnTo>
                  <a:lnTo>
                    <a:pt x="176" y="382"/>
                  </a:lnTo>
                  <a:lnTo>
                    <a:pt x="168" y="382"/>
                  </a:lnTo>
                  <a:lnTo>
                    <a:pt x="164" y="382"/>
                  </a:lnTo>
                  <a:lnTo>
                    <a:pt x="162" y="380"/>
                  </a:lnTo>
                  <a:lnTo>
                    <a:pt x="160" y="376"/>
                  </a:lnTo>
                  <a:lnTo>
                    <a:pt x="156" y="374"/>
                  </a:lnTo>
                  <a:lnTo>
                    <a:pt x="154" y="372"/>
                  </a:lnTo>
                  <a:lnTo>
                    <a:pt x="150" y="372"/>
                  </a:lnTo>
                  <a:lnTo>
                    <a:pt x="150" y="370"/>
                  </a:lnTo>
                  <a:lnTo>
                    <a:pt x="152" y="364"/>
                  </a:lnTo>
                  <a:lnTo>
                    <a:pt x="162" y="368"/>
                  </a:lnTo>
                  <a:lnTo>
                    <a:pt x="168" y="364"/>
                  </a:lnTo>
                  <a:lnTo>
                    <a:pt x="148" y="354"/>
                  </a:lnTo>
                  <a:lnTo>
                    <a:pt x="140" y="364"/>
                  </a:lnTo>
                  <a:lnTo>
                    <a:pt x="132" y="364"/>
                  </a:lnTo>
                  <a:lnTo>
                    <a:pt x="132" y="370"/>
                  </a:lnTo>
                  <a:lnTo>
                    <a:pt x="130" y="374"/>
                  </a:lnTo>
                  <a:lnTo>
                    <a:pt x="128" y="378"/>
                  </a:lnTo>
                  <a:lnTo>
                    <a:pt x="124" y="380"/>
                  </a:lnTo>
                  <a:lnTo>
                    <a:pt x="122" y="382"/>
                  </a:lnTo>
                  <a:lnTo>
                    <a:pt x="120" y="384"/>
                  </a:lnTo>
                  <a:lnTo>
                    <a:pt x="118" y="384"/>
                  </a:lnTo>
                  <a:lnTo>
                    <a:pt x="110" y="402"/>
                  </a:lnTo>
                  <a:lnTo>
                    <a:pt x="110" y="420"/>
                  </a:lnTo>
                  <a:lnTo>
                    <a:pt x="130" y="440"/>
                  </a:lnTo>
                  <a:lnTo>
                    <a:pt x="130" y="470"/>
                  </a:lnTo>
                  <a:lnTo>
                    <a:pt x="118" y="484"/>
                  </a:lnTo>
                  <a:lnTo>
                    <a:pt x="126" y="502"/>
                  </a:lnTo>
                  <a:lnTo>
                    <a:pt x="122" y="556"/>
                  </a:lnTo>
                  <a:lnTo>
                    <a:pt x="122" y="562"/>
                  </a:lnTo>
                  <a:lnTo>
                    <a:pt x="122" y="568"/>
                  </a:lnTo>
                  <a:lnTo>
                    <a:pt x="124" y="572"/>
                  </a:lnTo>
                  <a:lnTo>
                    <a:pt x="126" y="574"/>
                  </a:lnTo>
                  <a:lnTo>
                    <a:pt x="126" y="576"/>
                  </a:lnTo>
                  <a:lnTo>
                    <a:pt x="126" y="576"/>
                  </a:lnTo>
                  <a:lnTo>
                    <a:pt x="132" y="592"/>
                  </a:lnTo>
                  <a:lnTo>
                    <a:pt x="134" y="606"/>
                  </a:lnTo>
                  <a:lnTo>
                    <a:pt x="132" y="614"/>
                  </a:lnTo>
                  <a:lnTo>
                    <a:pt x="130" y="616"/>
                  </a:lnTo>
                  <a:lnTo>
                    <a:pt x="96" y="650"/>
                  </a:lnTo>
                  <a:lnTo>
                    <a:pt x="100" y="654"/>
                  </a:lnTo>
                  <a:lnTo>
                    <a:pt x="106" y="658"/>
                  </a:lnTo>
                  <a:lnTo>
                    <a:pt x="110" y="660"/>
                  </a:lnTo>
                  <a:lnTo>
                    <a:pt x="116" y="662"/>
                  </a:lnTo>
                  <a:lnTo>
                    <a:pt x="122" y="662"/>
                  </a:lnTo>
                  <a:lnTo>
                    <a:pt x="124" y="662"/>
                  </a:lnTo>
                  <a:lnTo>
                    <a:pt x="126" y="662"/>
                  </a:lnTo>
                  <a:lnTo>
                    <a:pt x="122" y="662"/>
                  </a:lnTo>
                  <a:lnTo>
                    <a:pt x="118" y="664"/>
                  </a:lnTo>
                  <a:lnTo>
                    <a:pt x="114" y="666"/>
                  </a:lnTo>
                  <a:lnTo>
                    <a:pt x="112" y="668"/>
                  </a:lnTo>
                  <a:lnTo>
                    <a:pt x="110" y="668"/>
                  </a:lnTo>
                  <a:lnTo>
                    <a:pt x="104" y="668"/>
                  </a:lnTo>
                  <a:lnTo>
                    <a:pt x="98" y="670"/>
                  </a:lnTo>
                  <a:lnTo>
                    <a:pt x="94" y="672"/>
                  </a:lnTo>
                  <a:lnTo>
                    <a:pt x="90" y="674"/>
                  </a:lnTo>
                  <a:lnTo>
                    <a:pt x="86" y="676"/>
                  </a:lnTo>
                  <a:lnTo>
                    <a:pt x="84" y="678"/>
                  </a:lnTo>
                  <a:lnTo>
                    <a:pt x="84" y="678"/>
                  </a:lnTo>
                  <a:lnTo>
                    <a:pt x="78" y="674"/>
                  </a:lnTo>
                  <a:lnTo>
                    <a:pt x="68" y="672"/>
                  </a:lnTo>
                  <a:lnTo>
                    <a:pt x="60" y="672"/>
                  </a:lnTo>
                  <a:lnTo>
                    <a:pt x="54" y="674"/>
                  </a:lnTo>
                  <a:lnTo>
                    <a:pt x="50" y="678"/>
                  </a:lnTo>
                  <a:lnTo>
                    <a:pt x="46" y="680"/>
                  </a:lnTo>
                  <a:lnTo>
                    <a:pt x="44" y="682"/>
                  </a:lnTo>
                  <a:lnTo>
                    <a:pt x="44" y="684"/>
                  </a:lnTo>
                  <a:lnTo>
                    <a:pt x="42" y="686"/>
                  </a:lnTo>
                  <a:lnTo>
                    <a:pt x="42" y="686"/>
                  </a:lnTo>
                  <a:lnTo>
                    <a:pt x="40" y="690"/>
                  </a:lnTo>
                  <a:lnTo>
                    <a:pt x="40" y="694"/>
                  </a:lnTo>
                  <a:lnTo>
                    <a:pt x="40" y="698"/>
                  </a:lnTo>
                  <a:lnTo>
                    <a:pt x="40" y="702"/>
                  </a:lnTo>
                  <a:lnTo>
                    <a:pt x="40" y="704"/>
                  </a:lnTo>
                  <a:lnTo>
                    <a:pt x="40" y="706"/>
                  </a:lnTo>
                  <a:lnTo>
                    <a:pt x="46" y="710"/>
                  </a:lnTo>
                  <a:lnTo>
                    <a:pt x="48" y="720"/>
                  </a:lnTo>
                  <a:lnTo>
                    <a:pt x="48" y="726"/>
                  </a:lnTo>
                  <a:lnTo>
                    <a:pt x="48" y="730"/>
                  </a:lnTo>
                  <a:lnTo>
                    <a:pt x="46" y="734"/>
                  </a:lnTo>
                  <a:lnTo>
                    <a:pt x="46" y="736"/>
                  </a:lnTo>
                  <a:lnTo>
                    <a:pt x="44" y="738"/>
                  </a:lnTo>
                  <a:lnTo>
                    <a:pt x="44" y="738"/>
                  </a:lnTo>
                  <a:lnTo>
                    <a:pt x="42" y="738"/>
                  </a:lnTo>
                  <a:lnTo>
                    <a:pt x="38" y="736"/>
                  </a:lnTo>
                  <a:lnTo>
                    <a:pt x="34" y="734"/>
                  </a:lnTo>
                  <a:lnTo>
                    <a:pt x="30" y="732"/>
                  </a:lnTo>
                  <a:lnTo>
                    <a:pt x="30" y="730"/>
                  </a:lnTo>
                  <a:lnTo>
                    <a:pt x="28" y="730"/>
                  </a:lnTo>
                  <a:lnTo>
                    <a:pt x="20" y="722"/>
                  </a:lnTo>
                  <a:lnTo>
                    <a:pt x="8" y="736"/>
                  </a:lnTo>
                  <a:lnTo>
                    <a:pt x="4" y="738"/>
                  </a:lnTo>
                  <a:lnTo>
                    <a:pt x="4" y="744"/>
                  </a:lnTo>
                  <a:lnTo>
                    <a:pt x="2" y="750"/>
                  </a:lnTo>
                  <a:lnTo>
                    <a:pt x="2" y="756"/>
                  </a:lnTo>
                  <a:lnTo>
                    <a:pt x="0" y="764"/>
                  </a:lnTo>
                  <a:lnTo>
                    <a:pt x="0" y="778"/>
                  </a:lnTo>
                  <a:lnTo>
                    <a:pt x="2" y="780"/>
                  </a:lnTo>
                  <a:lnTo>
                    <a:pt x="4" y="782"/>
                  </a:lnTo>
                  <a:lnTo>
                    <a:pt x="8" y="782"/>
                  </a:lnTo>
                  <a:lnTo>
                    <a:pt x="8" y="782"/>
                  </a:lnTo>
                  <a:lnTo>
                    <a:pt x="14" y="782"/>
                  </a:lnTo>
                  <a:lnTo>
                    <a:pt x="18" y="782"/>
                  </a:lnTo>
                  <a:lnTo>
                    <a:pt x="20" y="780"/>
                  </a:lnTo>
                  <a:lnTo>
                    <a:pt x="22" y="780"/>
                  </a:lnTo>
                  <a:lnTo>
                    <a:pt x="22" y="782"/>
                  </a:lnTo>
                  <a:lnTo>
                    <a:pt x="24" y="784"/>
                  </a:lnTo>
                  <a:lnTo>
                    <a:pt x="26" y="786"/>
                  </a:lnTo>
                  <a:lnTo>
                    <a:pt x="30" y="788"/>
                  </a:lnTo>
                  <a:lnTo>
                    <a:pt x="32" y="790"/>
                  </a:lnTo>
                  <a:lnTo>
                    <a:pt x="34" y="792"/>
                  </a:lnTo>
                  <a:lnTo>
                    <a:pt x="36" y="796"/>
                  </a:lnTo>
                  <a:lnTo>
                    <a:pt x="38" y="802"/>
                  </a:lnTo>
                  <a:lnTo>
                    <a:pt x="40" y="806"/>
                  </a:lnTo>
                  <a:lnTo>
                    <a:pt x="42" y="810"/>
                  </a:lnTo>
                  <a:lnTo>
                    <a:pt x="44" y="814"/>
                  </a:lnTo>
                  <a:lnTo>
                    <a:pt x="44" y="814"/>
                  </a:lnTo>
                  <a:lnTo>
                    <a:pt x="46" y="820"/>
                  </a:lnTo>
                  <a:lnTo>
                    <a:pt x="44" y="824"/>
                  </a:lnTo>
                  <a:lnTo>
                    <a:pt x="42" y="828"/>
                  </a:lnTo>
                  <a:lnTo>
                    <a:pt x="40" y="830"/>
                  </a:lnTo>
                  <a:lnTo>
                    <a:pt x="38" y="832"/>
                  </a:lnTo>
                  <a:lnTo>
                    <a:pt x="36" y="832"/>
                  </a:lnTo>
                  <a:lnTo>
                    <a:pt x="36" y="832"/>
                  </a:lnTo>
                  <a:lnTo>
                    <a:pt x="40" y="834"/>
                  </a:lnTo>
                  <a:lnTo>
                    <a:pt x="42" y="838"/>
                  </a:lnTo>
                  <a:lnTo>
                    <a:pt x="46" y="842"/>
                  </a:lnTo>
                  <a:lnTo>
                    <a:pt x="50" y="846"/>
                  </a:lnTo>
                  <a:lnTo>
                    <a:pt x="52" y="852"/>
                  </a:lnTo>
                  <a:lnTo>
                    <a:pt x="54" y="856"/>
                  </a:lnTo>
                  <a:lnTo>
                    <a:pt x="56" y="858"/>
                  </a:lnTo>
                  <a:lnTo>
                    <a:pt x="56" y="860"/>
                  </a:lnTo>
                  <a:lnTo>
                    <a:pt x="58" y="866"/>
                  </a:lnTo>
                  <a:lnTo>
                    <a:pt x="60" y="872"/>
                  </a:lnTo>
                  <a:lnTo>
                    <a:pt x="62" y="874"/>
                  </a:lnTo>
                  <a:lnTo>
                    <a:pt x="62" y="876"/>
                  </a:lnTo>
                  <a:lnTo>
                    <a:pt x="60" y="878"/>
                  </a:lnTo>
                  <a:lnTo>
                    <a:pt x="60" y="878"/>
                  </a:lnTo>
                  <a:lnTo>
                    <a:pt x="60" y="878"/>
                  </a:lnTo>
                  <a:lnTo>
                    <a:pt x="60" y="878"/>
                  </a:lnTo>
                  <a:lnTo>
                    <a:pt x="38" y="892"/>
                  </a:lnTo>
                  <a:lnTo>
                    <a:pt x="38" y="894"/>
                  </a:lnTo>
                  <a:lnTo>
                    <a:pt x="36" y="894"/>
                  </a:lnTo>
                  <a:lnTo>
                    <a:pt x="34" y="894"/>
                  </a:lnTo>
                  <a:lnTo>
                    <a:pt x="32" y="892"/>
                  </a:lnTo>
                  <a:lnTo>
                    <a:pt x="32" y="894"/>
                  </a:lnTo>
                  <a:lnTo>
                    <a:pt x="30" y="898"/>
                  </a:lnTo>
                  <a:lnTo>
                    <a:pt x="28" y="902"/>
                  </a:lnTo>
                  <a:lnTo>
                    <a:pt x="30" y="906"/>
                  </a:lnTo>
                  <a:lnTo>
                    <a:pt x="30" y="908"/>
                  </a:lnTo>
                  <a:lnTo>
                    <a:pt x="32" y="908"/>
                  </a:lnTo>
                  <a:lnTo>
                    <a:pt x="32" y="908"/>
                  </a:lnTo>
                  <a:lnTo>
                    <a:pt x="28" y="908"/>
                  </a:lnTo>
                  <a:lnTo>
                    <a:pt x="26" y="910"/>
                  </a:lnTo>
                  <a:lnTo>
                    <a:pt x="24" y="910"/>
                  </a:lnTo>
                  <a:lnTo>
                    <a:pt x="22" y="912"/>
                  </a:lnTo>
                  <a:lnTo>
                    <a:pt x="22" y="912"/>
                  </a:lnTo>
                  <a:lnTo>
                    <a:pt x="28" y="918"/>
                  </a:lnTo>
                  <a:lnTo>
                    <a:pt x="28" y="918"/>
                  </a:lnTo>
                  <a:lnTo>
                    <a:pt x="30" y="916"/>
                  </a:lnTo>
                  <a:lnTo>
                    <a:pt x="34" y="914"/>
                  </a:lnTo>
                  <a:lnTo>
                    <a:pt x="40" y="914"/>
                  </a:lnTo>
                  <a:lnTo>
                    <a:pt x="46" y="914"/>
                  </a:lnTo>
                  <a:lnTo>
                    <a:pt x="50" y="914"/>
                  </a:lnTo>
                  <a:lnTo>
                    <a:pt x="56" y="916"/>
                  </a:lnTo>
                  <a:lnTo>
                    <a:pt x="58" y="916"/>
                  </a:lnTo>
                  <a:lnTo>
                    <a:pt x="60" y="918"/>
                  </a:lnTo>
                  <a:lnTo>
                    <a:pt x="64" y="918"/>
                  </a:lnTo>
                  <a:lnTo>
                    <a:pt x="68" y="918"/>
                  </a:lnTo>
                  <a:lnTo>
                    <a:pt x="74" y="918"/>
                  </a:lnTo>
                  <a:lnTo>
                    <a:pt x="76" y="916"/>
                  </a:lnTo>
                  <a:lnTo>
                    <a:pt x="78" y="916"/>
                  </a:lnTo>
                  <a:lnTo>
                    <a:pt x="80" y="912"/>
                  </a:lnTo>
                  <a:lnTo>
                    <a:pt x="80" y="912"/>
                  </a:lnTo>
                  <a:lnTo>
                    <a:pt x="84" y="914"/>
                  </a:lnTo>
                  <a:lnTo>
                    <a:pt x="88" y="916"/>
                  </a:lnTo>
                  <a:lnTo>
                    <a:pt x="92" y="918"/>
                  </a:lnTo>
                  <a:lnTo>
                    <a:pt x="96" y="922"/>
                  </a:lnTo>
                  <a:lnTo>
                    <a:pt x="100" y="926"/>
                  </a:lnTo>
                  <a:lnTo>
                    <a:pt x="100" y="928"/>
                  </a:lnTo>
                  <a:lnTo>
                    <a:pt x="102" y="930"/>
                  </a:lnTo>
                  <a:lnTo>
                    <a:pt x="104" y="934"/>
                  </a:lnTo>
                  <a:lnTo>
                    <a:pt x="106" y="940"/>
                  </a:lnTo>
                  <a:lnTo>
                    <a:pt x="106" y="946"/>
                  </a:lnTo>
                  <a:lnTo>
                    <a:pt x="106" y="952"/>
                  </a:lnTo>
                  <a:lnTo>
                    <a:pt x="104" y="960"/>
                  </a:lnTo>
                  <a:lnTo>
                    <a:pt x="104" y="966"/>
                  </a:lnTo>
                  <a:lnTo>
                    <a:pt x="104" y="970"/>
                  </a:lnTo>
                  <a:lnTo>
                    <a:pt x="106" y="972"/>
                  </a:lnTo>
                  <a:lnTo>
                    <a:pt x="108" y="974"/>
                  </a:lnTo>
                  <a:lnTo>
                    <a:pt x="110" y="976"/>
                  </a:lnTo>
                  <a:lnTo>
                    <a:pt x="112" y="972"/>
                  </a:lnTo>
                  <a:lnTo>
                    <a:pt x="114" y="970"/>
                  </a:lnTo>
                  <a:lnTo>
                    <a:pt x="114" y="970"/>
                  </a:lnTo>
                  <a:lnTo>
                    <a:pt x="116" y="970"/>
                  </a:lnTo>
                  <a:lnTo>
                    <a:pt x="120" y="968"/>
                  </a:lnTo>
                  <a:lnTo>
                    <a:pt x="124" y="966"/>
                  </a:lnTo>
                  <a:lnTo>
                    <a:pt x="128" y="966"/>
                  </a:lnTo>
                  <a:lnTo>
                    <a:pt x="130" y="966"/>
                  </a:lnTo>
                  <a:lnTo>
                    <a:pt x="140" y="964"/>
                  </a:lnTo>
                  <a:lnTo>
                    <a:pt x="150" y="968"/>
                  </a:lnTo>
                  <a:lnTo>
                    <a:pt x="158" y="972"/>
                  </a:lnTo>
                  <a:lnTo>
                    <a:pt x="162" y="974"/>
                  </a:lnTo>
                  <a:lnTo>
                    <a:pt x="158" y="976"/>
                  </a:lnTo>
                  <a:lnTo>
                    <a:pt x="164" y="976"/>
                  </a:lnTo>
                  <a:lnTo>
                    <a:pt x="170" y="974"/>
                  </a:lnTo>
                  <a:lnTo>
                    <a:pt x="174" y="974"/>
                  </a:lnTo>
                  <a:lnTo>
                    <a:pt x="176" y="976"/>
                  </a:lnTo>
                  <a:lnTo>
                    <a:pt x="180" y="976"/>
                  </a:lnTo>
                  <a:lnTo>
                    <a:pt x="180" y="978"/>
                  </a:lnTo>
                  <a:lnTo>
                    <a:pt x="182" y="978"/>
                  </a:lnTo>
                  <a:lnTo>
                    <a:pt x="180" y="978"/>
                  </a:lnTo>
                  <a:lnTo>
                    <a:pt x="178" y="980"/>
                  </a:lnTo>
                  <a:lnTo>
                    <a:pt x="176" y="984"/>
                  </a:lnTo>
                  <a:lnTo>
                    <a:pt x="174" y="986"/>
                  </a:lnTo>
                  <a:lnTo>
                    <a:pt x="174" y="988"/>
                  </a:lnTo>
                  <a:lnTo>
                    <a:pt x="174" y="990"/>
                  </a:lnTo>
                  <a:lnTo>
                    <a:pt x="174" y="992"/>
                  </a:lnTo>
                  <a:lnTo>
                    <a:pt x="174" y="998"/>
                  </a:lnTo>
                  <a:lnTo>
                    <a:pt x="178" y="1000"/>
                  </a:lnTo>
                  <a:lnTo>
                    <a:pt x="182" y="998"/>
                  </a:lnTo>
                  <a:lnTo>
                    <a:pt x="186" y="996"/>
                  </a:lnTo>
                  <a:lnTo>
                    <a:pt x="190" y="992"/>
                  </a:lnTo>
                  <a:lnTo>
                    <a:pt x="192" y="988"/>
                  </a:lnTo>
                  <a:lnTo>
                    <a:pt x="194" y="986"/>
                  </a:lnTo>
                  <a:lnTo>
                    <a:pt x="194" y="984"/>
                  </a:lnTo>
                  <a:lnTo>
                    <a:pt x="192" y="984"/>
                  </a:lnTo>
                  <a:lnTo>
                    <a:pt x="190" y="982"/>
                  </a:lnTo>
                  <a:lnTo>
                    <a:pt x="188" y="980"/>
                  </a:lnTo>
                  <a:lnTo>
                    <a:pt x="186" y="978"/>
                  </a:lnTo>
                  <a:lnTo>
                    <a:pt x="186" y="974"/>
                  </a:lnTo>
                  <a:lnTo>
                    <a:pt x="186" y="972"/>
                  </a:lnTo>
                  <a:lnTo>
                    <a:pt x="186" y="970"/>
                  </a:lnTo>
                  <a:lnTo>
                    <a:pt x="188" y="966"/>
                  </a:lnTo>
                  <a:lnTo>
                    <a:pt x="192" y="964"/>
                  </a:lnTo>
                  <a:lnTo>
                    <a:pt x="196" y="962"/>
                  </a:lnTo>
                  <a:lnTo>
                    <a:pt x="200" y="960"/>
                  </a:lnTo>
                  <a:lnTo>
                    <a:pt x="202" y="960"/>
                  </a:lnTo>
                  <a:lnTo>
                    <a:pt x="206" y="958"/>
                  </a:lnTo>
                  <a:lnTo>
                    <a:pt x="210" y="960"/>
                  </a:lnTo>
                  <a:lnTo>
                    <a:pt x="214" y="962"/>
                  </a:lnTo>
                  <a:lnTo>
                    <a:pt x="216" y="968"/>
                  </a:lnTo>
                  <a:lnTo>
                    <a:pt x="216" y="972"/>
                  </a:lnTo>
                  <a:lnTo>
                    <a:pt x="214" y="974"/>
                  </a:lnTo>
                  <a:lnTo>
                    <a:pt x="212" y="974"/>
                  </a:lnTo>
                  <a:lnTo>
                    <a:pt x="210" y="976"/>
                  </a:lnTo>
                  <a:lnTo>
                    <a:pt x="210" y="976"/>
                  </a:lnTo>
                  <a:lnTo>
                    <a:pt x="206" y="976"/>
                  </a:lnTo>
                  <a:lnTo>
                    <a:pt x="202" y="976"/>
                  </a:lnTo>
                  <a:lnTo>
                    <a:pt x="200" y="978"/>
                  </a:lnTo>
                  <a:lnTo>
                    <a:pt x="200" y="980"/>
                  </a:lnTo>
                  <a:lnTo>
                    <a:pt x="200" y="980"/>
                  </a:lnTo>
                  <a:lnTo>
                    <a:pt x="198" y="984"/>
                  </a:lnTo>
                  <a:lnTo>
                    <a:pt x="200" y="988"/>
                  </a:lnTo>
                  <a:lnTo>
                    <a:pt x="200" y="990"/>
                  </a:lnTo>
                  <a:lnTo>
                    <a:pt x="202" y="992"/>
                  </a:lnTo>
                  <a:lnTo>
                    <a:pt x="204" y="994"/>
                  </a:lnTo>
                  <a:lnTo>
                    <a:pt x="208" y="996"/>
                  </a:lnTo>
                  <a:lnTo>
                    <a:pt x="210" y="998"/>
                  </a:lnTo>
                  <a:lnTo>
                    <a:pt x="214" y="1000"/>
                  </a:lnTo>
                  <a:lnTo>
                    <a:pt x="216" y="1002"/>
                  </a:lnTo>
                  <a:lnTo>
                    <a:pt x="218" y="1002"/>
                  </a:lnTo>
                  <a:lnTo>
                    <a:pt x="218" y="1004"/>
                  </a:lnTo>
                  <a:lnTo>
                    <a:pt x="220" y="1008"/>
                  </a:lnTo>
                  <a:lnTo>
                    <a:pt x="222" y="1010"/>
                  </a:lnTo>
                  <a:lnTo>
                    <a:pt x="224" y="1012"/>
                  </a:lnTo>
                  <a:lnTo>
                    <a:pt x="226" y="1014"/>
                  </a:lnTo>
                  <a:lnTo>
                    <a:pt x="228" y="1014"/>
                  </a:lnTo>
                  <a:lnTo>
                    <a:pt x="228" y="1016"/>
                  </a:lnTo>
                  <a:lnTo>
                    <a:pt x="232" y="1018"/>
                  </a:lnTo>
                  <a:lnTo>
                    <a:pt x="236" y="1020"/>
                  </a:lnTo>
                  <a:lnTo>
                    <a:pt x="242" y="1024"/>
                  </a:lnTo>
                  <a:lnTo>
                    <a:pt x="246" y="1028"/>
                  </a:lnTo>
                  <a:lnTo>
                    <a:pt x="250" y="1030"/>
                  </a:lnTo>
                  <a:lnTo>
                    <a:pt x="254" y="1032"/>
                  </a:lnTo>
                  <a:lnTo>
                    <a:pt x="254" y="1032"/>
                  </a:lnTo>
                  <a:lnTo>
                    <a:pt x="256" y="1040"/>
                  </a:lnTo>
                  <a:lnTo>
                    <a:pt x="256" y="1046"/>
                  </a:lnTo>
                  <a:lnTo>
                    <a:pt x="256" y="1052"/>
                  </a:lnTo>
                  <a:lnTo>
                    <a:pt x="252" y="1058"/>
                  </a:lnTo>
                  <a:lnTo>
                    <a:pt x="250" y="1062"/>
                  </a:lnTo>
                  <a:lnTo>
                    <a:pt x="250" y="1062"/>
                  </a:lnTo>
                  <a:lnTo>
                    <a:pt x="252" y="1064"/>
                  </a:lnTo>
                  <a:lnTo>
                    <a:pt x="256" y="1066"/>
                  </a:lnTo>
                  <a:lnTo>
                    <a:pt x="260" y="1068"/>
                  </a:lnTo>
                  <a:lnTo>
                    <a:pt x="264" y="1070"/>
                  </a:lnTo>
                  <a:lnTo>
                    <a:pt x="266" y="1072"/>
                  </a:lnTo>
                  <a:lnTo>
                    <a:pt x="268" y="1072"/>
                  </a:lnTo>
                  <a:lnTo>
                    <a:pt x="270" y="1074"/>
                  </a:lnTo>
                  <a:lnTo>
                    <a:pt x="274" y="1076"/>
                  </a:lnTo>
                  <a:lnTo>
                    <a:pt x="278" y="1080"/>
                  </a:lnTo>
                  <a:lnTo>
                    <a:pt x="282" y="1086"/>
                  </a:lnTo>
                  <a:lnTo>
                    <a:pt x="304" y="1090"/>
                  </a:lnTo>
                  <a:lnTo>
                    <a:pt x="306" y="1092"/>
                  </a:lnTo>
                  <a:lnTo>
                    <a:pt x="310" y="1094"/>
                  </a:lnTo>
                  <a:lnTo>
                    <a:pt x="312" y="1094"/>
                  </a:lnTo>
                  <a:lnTo>
                    <a:pt x="316" y="1092"/>
                  </a:lnTo>
                  <a:lnTo>
                    <a:pt x="318" y="1092"/>
                  </a:lnTo>
                  <a:lnTo>
                    <a:pt x="320" y="1092"/>
                  </a:lnTo>
                  <a:lnTo>
                    <a:pt x="334" y="1076"/>
                  </a:lnTo>
                  <a:lnTo>
                    <a:pt x="336" y="1080"/>
                  </a:lnTo>
                  <a:lnTo>
                    <a:pt x="338" y="1082"/>
                  </a:lnTo>
                  <a:lnTo>
                    <a:pt x="340" y="1086"/>
                  </a:lnTo>
                  <a:lnTo>
                    <a:pt x="344" y="1088"/>
                  </a:lnTo>
                  <a:lnTo>
                    <a:pt x="344" y="1088"/>
                  </a:lnTo>
                  <a:lnTo>
                    <a:pt x="350" y="1098"/>
                  </a:lnTo>
                  <a:lnTo>
                    <a:pt x="350" y="1096"/>
                  </a:lnTo>
                  <a:lnTo>
                    <a:pt x="348" y="1088"/>
                  </a:lnTo>
                  <a:lnTo>
                    <a:pt x="346" y="1078"/>
                  </a:lnTo>
                  <a:lnTo>
                    <a:pt x="346" y="1070"/>
                  </a:lnTo>
                  <a:lnTo>
                    <a:pt x="346" y="1064"/>
                  </a:lnTo>
                  <a:lnTo>
                    <a:pt x="352" y="1062"/>
                  </a:lnTo>
                  <a:lnTo>
                    <a:pt x="352" y="1062"/>
                  </a:lnTo>
                  <a:lnTo>
                    <a:pt x="350" y="1060"/>
                  </a:lnTo>
                  <a:lnTo>
                    <a:pt x="348" y="1056"/>
                  </a:lnTo>
                  <a:lnTo>
                    <a:pt x="346" y="1052"/>
                  </a:lnTo>
                  <a:lnTo>
                    <a:pt x="346" y="1048"/>
                  </a:lnTo>
                  <a:lnTo>
                    <a:pt x="344" y="1044"/>
                  </a:lnTo>
                  <a:lnTo>
                    <a:pt x="346" y="1040"/>
                  </a:lnTo>
                  <a:lnTo>
                    <a:pt x="348" y="1036"/>
                  </a:lnTo>
                  <a:lnTo>
                    <a:pt x="350" y="1034"/>
                  </a:lnTo>
                  <a:lnTo>
                    <a:pt x="350" y="1034"/>
                  </a:lnTo>
                  <a:lnTo>
                    <a:pt x="348" y="1034"/>
                  </a:lnTo>
                  <a:lnTo>
                    <a:pt x="346" y="1032"/>
                  </a:lnTo>
                  <a:lnTo>
                    <a:pt x="342" y="1030"/>
                  </a:lnTo>
                  <a:lnTo>
                    <a:pt x="338" y="1028"/>
                  </a:lnTo>
                  <a:lnTo>
                    <a:pt x="334" y="1022"/>
                  </a:lnTo>
                  <a:lnTo>
                    <a:pt x="332" y="1016"/>
                  </a:lnTo>
                  <a:lnTo>
                    <a:pt x="330" y="1008"/>
                  </a:lnTo>
                  <a:lnTo>
                    <a:pt x="326" y="992"/>
                  </a:lnTo>
                  <a:lnTo>
                    <a:pt x="330" y="976"/>
                  </a:lnTo>
                  <a:lnTo>
                    <a:pt x="334" y="972"/>
                  </a:lnTo>
                  <a:lnTo>
                    <a:pt x="344" y="964"/>
                  </a:lnTo>
                  <a:lnTo>
                    <a:pt x="358" y="956"/>
                  </a:lnTo>
                  <a:lnTo>
                    <a:pt x="378" y="952"/>
                  </a:lnTo>
                  <a:lnTo>
                    <a:pt x="382" y="954"/>
                  </a:lnTo>
                  <a:lnTo>
                    <a:pt x="390" y="956"/>
                  </a:lnTo>
                  <a:lnTo>
                    <a:pt x="400" y="960"/>
                  </a:lnTo>
                  <a:lnTo>
                    <a:pt x="408" y="966"/>
                  </a:lnTo>
                  <a:lnTo>
                    <a:pt x="410" y="976"/>
                  </a:lnTo>
                  <a:lnTo>
                    <a:pt x="410" y="976"/>
                  </a:lnTo>
                  <a:lnTo>
                    <a:pt x="410" y="978"/>
                  </a:lnTo>
                  <a:lnTo>
                    <a:pt x="408" y="982"/>
                  </a:lnTo>
                  <a:lnTo>
                    <a:pt x="406" y="984"/>
                  </a:lnTo>
                  <a:lnTo>
                    <a:pt x="404" y="988"/>
                  </a:lnTo>
                  <a:lnTo>
                    <a:pt x="400" y="990"/>
                  </a:lnTo>
                  <a:lnTo>
                    <a:pt x="394" y="992"/>
                  </a:lnTo>
                  <a:lnTo>
                    <a:pt x="392" y="992"/>
                  </a:lnTo>
                  <a:lnTo>
                    <a:pt x="390" y="992"/>
                  </a:lnTo>
                  <a:lnTo>
                    <a:pt x="384" y="992"/>
                  </a:lnTo>
                  <a:lnTo>
                    <a:pt x="380" y="992"/>
                  </a:lnTo>
                  <a:lnTo>
                    <a:pt x="374" y="994"/>
                  </a:lnTo>
                  <a:lnTo>
                    <a:pt x="372" y="996"/>
                  </a:lnTo>
                  <a:lnTo>
                    <a:pt x="370" y="998"/>
                  </a:lnTo>
                  <a:lnTo>
                    <a:pt x="370" y="1000"/>
                  </a:lnTo>
                  <a:lnTo>
                    <a:pt x="368" y="1004"/>
                  </a:lnTo>
                  <a:lnTo>
                    <a:pt x="368" y="1008"/>
                  </a:lnTo>
                  <a:lnTo>
                    <a:pt x="378" y="1026"/>
                  </a:lnTo>
                  <a:lnTo>
                    <a:pt x="384" y="1028"/>
                  </a:lnTo>
                  <a:lnTo>
                    <a:pt x="386" y="1028"/>
                  </a:lnTo>
                  <a:lnTo>
                    <a:pt x="388" y="1030"/>
                  </a:lnTo>
                  <a:lnTo>
                    <a:pt x="390" y="1032"/>
                  </a:lnTo>
                  <a:lnTo>
                    <a:pt x="390" y="1036"/>
                  </a:lnTo>
                  <a:lnTo>
                    <a:pt x="390" y="1050"/>
                  </a:lnTo>
                  <a:lnTo>
                    <a:pt x="390" y="1050"/>
                  </a:lnTo>
                  <a:lnTo>
                    <a:pt x="392" y="1052"/>
                  </a:lnTo>
                  <a:lnTo>
                    <a:pt x="394" y="1054"/>
                  </a:lnTo>
                  <a:lnTo>
                    <a:pt x="396" y="1054"/>
                  </a:lnTo>
                  <a:lnTo>
                    <a:pt x="398" y="1052"/>
                  </a:lnTo>
                  <a:lnTo>
                    <a:pt x="400" y="1050"/>
                  </a:lnTo>
                  <a:lnTo>
                    <a:pt x="402" y="1050"/>
                  </a:lnTo>
                  <a:lnTo>
                    <a:pt x="404" y="1050"/>
                  </a:lnTo>
                  <a:lnTo>
                    <a:pt x="406" y="1052"/>
                  </a:lnTo>
                  <a:lnTo>
                    <a:pt x="408" y="1054"/>
                  </a:lnTo>
                  <a:lnTo>
                    <a:pt x="410" y="1058"/>
                  </a:lnTo>
                  <a:lnTo>
                    <a:pt x="412" y="1060"/>
                  </a:lnTo>
                  <a:lnTo>
                    <a:pt x="412" y="1062"/>
                  </a:lnTo>
                  <a:lnTo>
                    <a:pt x="410" y="1070"/>
                  </a:lnTo>
                  <a:lnTo>
                    <a:pt x="410" y="1070"/>
                  </a:lnTo>
                  <a:lnTo>
                    <a:pt x="406" y="1070"/>
                  </a:lnTo>
                  <a:lnTo>
                    <a:pt x="402" y="1070"/>
                  </a:lnTo>
                  <a:lnTo>
                    <a:pt x="402" y="1070"/>
                  </a:lnTo>
                  <a:lnTo>
                    <a:pt x="400" y="1070"/>
                  </a:lnTo>
                  <a:lnTo>
                    <a:pt x="398" y="1072"/>
                  </a:lnTo>
                  <a:lnTo>
                    <a:pt x="396" y="1072"/>
                  </a:lnTo>
                  <a:lnTo>
                    <a:pt x="394" y="1076"/>
                  </a:lnTo>
                  <a:lnTo>
                    <a:pt x="394" y="1078"/>
                  </a:lnTo>
                  <a:lnTo>
                    <a:pt x="396" y="1084"/>
                  </a:lnTo>
                  <a:lnTo>
                    <a:pt x="398" y="1086"/>
                  </a:lnTo>
                  <a:lnTo>
                    <a:pt x="400" y="1088"/>
                  </a:lnTo>
                  <a:lnTo>
                    <a:pt x="400" y="1088"/>
                  </a:lnTo>
                  <a:lnTo>
                    <a:pt x="402" y="1104"/>
                  </a:lnTo>
                  <a:lnTo>
                    <a:pt x="402" y="1104"/>
                  </a:lnTo>
                  <a:lnTo>
                    <a:pt x="404" y="1106"/>
                  </a:lnTo>
                  <a:lnTo>
                    <a:pt x="406" y="1108"/>
                  </a:lnTo>
                  <a:lnTo>
                    <a:pt x="408" y="1110"/>
                  </a:lnTo>
                  <a:lnTo>
                    <a:pt x="408" y="1114"/>
                  </a:lnTo>
                  <a:lnTo>
                    <a:pt x="408" y="1130"/>
                  </a:lnTo>
                  <a:lnTo>
                    <a:pt x="426" y="1120"/>
                  </a:lnTo>
                  <a:lnTo>
                    <a:pt x="442" y="1120"/>
                  </a:lnTo>
                  <a:lnTo>
                    <a:pt x="452" y="1122"/>
                  </a:lnTo>
                  <a:lnTo>
                    <a:pt x="454" y="1124"/>
                  </a:lnTo>
                  <a:lnTo>
                    <a:pt x="458" y="1124"/>
                  </a:lnTo>
                  <a:lnTo>
                    <a:pt x="462" y="1126"/>
                  </a:lnTo>
                  <a:lnTo>
                    <a:pt x="464" y="1126"/>
                  </a:lnTo>
                  <a:lnTo>
                    <a:pt x="466" y="1128"/>
                  </a:lnTo>
                  <a:lnTo>
                    <a:pt x="478" y="1130"/>
                  </a:lnTo>
                  <a:lnTo>
                    <a:pt x="488" y="1138"/>
                  </a:lnTo>
                  <a:lnTo>
                    <a:pt x="494" y="1146"/>
                  </a:lnTo>
                  <a:lnTo>
                    <a:pt x="496" y="1152"/>
                  </a:lnTo>
                  <a:lnTo>
                    <a:pt x="498" y="1156"/>
                  </a:lnTo>
                  <a:lnTo>
                    <a:pt x="498" y="1160"/>
                  </a:lnTo>
                  <a:lnTo>
                    <a:pt x="508" y="1160"/>
                  </a:lnTo>
                  <a:lnTo>
                    <a:pt x="516" y="1158"/>
                  </a:lnTo>
                  <a:lnTo>
                    <a:pt x="520" y="1150"/>
                  </a:lnTo>
                  <a:lnTo>
                    <a:pt x="522" y="1148"/>
                  </a:lnTo>
                  <a:lnTo>
                    <a:pt x="524" y="1148"/>
                  </a:lnTo>
                  <a:lnTo>
                    <a:pt x="530" y="1144"/>
                  </a:lnTo>
                  <a:lnTo>
                    <a:pt x="534" y="1142"/>
                  </a:lnTo>
                  <a:lnTo>
                    <a:pt x="540" y="1138"/>
                  </a:lnTo>
                  <a:lnTo>
                    <a:pt x="542" y="1132"/>
                  </a:lnTo>
                  <a:lnTo>
                    <a:pt x="546" y="1126"/>
                  </a:lnTo>
                  <a:lnTo>
                    <a:pt x="546" y="1126"/>
                  </a:lnTo>
                  <a:lnTo>
                    <a:pt x="550" y="1126"/>
                  </a:lnTo>
                  <a:lnTo>
                    <a:pt x="554" y="1128"/>
                  </a:lnTo>
                  <a:lnTo>
                    <a:pt x="556" y="1128"/>
                  </a:lnTo>
                  <a:lnTo>
                    <a:pt x="560" y="1128"/>
                  </a:lnTo>
                  <a:lnTo>
                    <a:pt x="566" y="1128"/>
                  </a:lnTo>
                  <a:lnTo>
                    <a:pt x="580" y="1130"/>
                  </a:lnTo>
                  <a:lnTo>
                    <a:pt x="594" y="1128"/>
                  </a:lnTo>
                  <a:lnTo>
                    <a:pt x="610" y="1118"/>
                  </a:lnTo>
                  <a:lnTo>
                    <a:pt x="618" y="1118"/>
                  </a:lnTo>
                  <a:lnTo>
                    <a:pt x="626" y="1126"/>
                  </a:lnTo>
                  <a:lnTo>
                    <a:pt x="628" y="1126"/>
                  </a:lnTo>
                  <a:lnTo>
                    <a:pt x="630" y="1128"/>
                  </a:lnTo>
                  <a:lnTo>
                    <a:pt x="632" y="1130"/>
                  </a:lnTo>
                  <a:lnTo>
                    <a:pt x="636" y="1134"/>
                  </a:lnTo>
                  <a:lnTo>
                    <a:pt x="640" y="1136"/>
                  </a:lnTo>
                  <a:lnTo>
                    <a:pt x="644" y="1138"/>
                  </a:lnTo>
                  <a:lnTo>
                    <a:pt x="650" y="1138"/>
                  </a:lnTo>
                  <a:lnTo>
                    <a:pt x="682" y="1138"/>
                  </a:lnTo>
                  <a:lnTo>
                    <a:pt x="680" y="1138"/>
                  </a:lnTo>
                  <a:lnTo>
                    <a:pt x="678" y="1136"/>
                  </a:lnTo>
                  <a:lnTo>
                    <a:pt x="676" y="1132"/>
                  </a:lnTo>
                  <a:lnTo>
                    <a:pt x="674" y="1128"/>
                  </a:lnTo>
                  <a:lnTo>
                    <a:pt x="672" y="1124"/>
                  </a:lnTo>
                  <a:lnTo>
                    <a:pt x="670" y="1118"/>
                  </a:lnTo>
                  <a:lnTo>
                    <a:pt x="672" y="1114"/>
                  </a:lnTo>
                  <a:lnTo>
                    <a:pt x="670" y="1114"/>
                  </a:lnTo>
                  <a:lnTo>
                    <a:pt x="670" y="1110"/>
                  </a:lnTo>
                  <a:lnTo>
                    <a:pt x="666" y="1108"/>
                  </a:lnTo>
                  <a:lnTo>
                    <a:pt x="664" y="1106"/>
                  </a:lnTo>
                  <a:lnTo>
                    <a:pt x="660" y="1104"/>
                  </a:lnTo>
                  <a:lnTo>
                    <a:pt x="658" y="1104"/>
                  </a:lnTo>
                  <a:lnTo>
                    <a:pt x="656" y="1102"/>
                  </a:lnTo>
                  <a:lnTo>
                    <a:pt x="654" y="1096"/>
                  </a:lnTo>
                  <a:lnTo>
                    <a:pt x="654" y="1096"/>
                  </a:lnTo>
                  <a:lnTo>
                    <a:pt x="654" y="1094"/>
                  </a:lnTo>
                  <a:lnTo>
                    <a:pt x="654" y="1090"/>
                  </a:lnTo>
                  <a:lnTo>
                    <a:pt x="654" y="1088"/>
                  </a:lnTo>
                  <a:lnTo>
                    <a:pt x="656" y="1084"/>
                  </a:lnTo>
                  <a:lnTo>
                    <a:pt x="658" y="1080"/>
                  </a:lnTo>
                  <a:lnTo>
                    <a:pt x="662" y="1078"/>
                  </a:lnTo>
                  <a:lnTo>
                    <a:pt x="666" y="1076"/>
                  </a:lnTo>
                  <a:lnTo>
                    <a:pt x="672" y="1076"/>
                  </a:lnTo>
                  <a:lnTo>
                    <a:pt x="682" y="1078"/>
                  </a:lnTo>
                  <a:lnTo>
                    <a:pt x="694" y="1070"/>
                  </a:lnTo>
                  <a:lnTo>
                    <a:pt x="694" y="1070"/>
                  </a:lnTo>
                  <a:lnTo>
                    <a:pt x="696" y="1068"/>
                  </a:lnTo>
                  <a:lnTo>
                    <a:pt x="700" y="1066"/>
                  </a:lnTo>
                  <a:lnTo>
                    <a:pt x="704" y="1064"/>
                  </a:lnTo>
                  <a:lnTo>
                    <a:pt x="708" y="1064"/>
                  </a:lnTo>
                  <a:lnTo>
                    <a:pt x="708" y="1064"/>
                  </a:lnTo>
                  <a:lnTo>
                    <a:pt x="712" y="1064"/>
                  </a:lnTo>
                  <a:lnTo>
                    <a:pt x="714" y="1064"/>
                  </a:lnTo>
                  <a:lnTo>
                    <a:pt x="720" y="1062"/>
                  </a:lnTo>
                  <a:lnTo>
                    <a:pt x="724" y="1060"/>
                  </a:lnTo>
                  <a:lnTo>
                    <a:pt x="728" y="1056"/>
                  </a:lnTo>
                  <a:lnTo>
                    <a:pt x="732" y="1050"/>
                  </a:lnTo>
                  <a:lnTo>
                    <a:pt x="736" y="1044"/>
                  </a:lnTo>
                  <a:lnTo>
                    <a:pt x="736" y="1042"/>
                  </a:lnTo>
                  <a:lnTo>
                    <a:pt x="736" y="1040"/>
                  </a:lnTo>
                  <a:lnTo>
                    <a:pt x="738" y="1038"/>
                  </a:lnTo>
                  <a:lnTo>
                    <a:pt x="738" y="1034"/>
                  </a:lnTo>
                  <a:lnTo>
                    <a:pt x="740" y="1032"/>
                  </a:lnTo>
                  <a:lnTo>
                    <a:pt x="738" y="1028"/>
                  </a:lnTo>
                  <a:lnTo>
                    <a:pt x="738" y="1026"/>
                  </a:lnTo>
                  <a:lnTo>
                    <a:pt x="734" y="1026"/>
                  </a:lnTo>
                  <a:lnTo>
                    <a:pt x="732" y="1022"/>
                  </a:lnTo>
                  <a:lnTo>
                    <a:pt x="730" y="1020"/>
                  </a:lnTo>
                  <a:lnTo>
                    <a:pt x="728" y="1016"/>
                  </a:lnTo>
                  <a:lnTo>
                    <a:pt x="728" y="1012"/>
                  </a:lnTo>
                  <a:lnTo>
                    <a:pt x="728" y="1010"/>
                  </a:lnTo>
                  <a:lnTo>
                    <a:pt x="734" y="1006"/>
                  </a:lnTo>
                  <a:lnTo>
                    <a:pt x="738" y="1006"/>
                  </a:lnTo>
                  <a:lnTo>
                    <a:pt x="740" y="1006"/>
                  </a:lnTo>
                  <a:lnTo>
                    <a:pt x="742" y="1004"/>
                  </a:lnTo>
                  <a:lnTo>
                    <a:pt x="742" y="1004"/>
                  </a:lnTo>
                  <a:lnTo>
                    <a:pt x="744" y="1002"/>
                  </a:lnTo>
                  <a:lnTo>
                    <a:pt x="744" y="1000"/>
                  </a:lnTo>
                  <a:lnTo>
                    <a:pt x="744" y="998"/>
                  </a:lnTo>
                  <a:lnTo>
                    <a:pt x="744" y="996"/>
                  </a:lnTo>
                  <a:lnTo>
                    <a:pt x="746" y="996"/>
                  </a:lnTo>
                  <a:lnTo>
                    <a:pt x="748" y="994"/>
                  </a:lnTo>
                  <a:lnTo>
                    <a:pt x="752" y="994"/>
                  </a:lnTo>
                  <a:lnTo>
                    <a:pt x="756" y="994"/>
                  </a:lnTo>
                  <a:lnTo>
                    <a:pt x="760" y="992"/>
                  </a:lnTo>
                  <a:lnTo>
                    <a:pt x="764" y="988"/>
                  </a:lnTo>
                  <a:lnTo>
                    <a:pt x="768" y="982"/>
                  </a:lnTo>
                  <a:lnTo>
                    <a:pt x="770" y="976"/>
                  </a:lnTo>
                  <a:lnTo>
                    <a:pt x="770" y="970"/>
                  </a:lnTo>
                  <a:lnTo>
                    <a:pt x="772" y="964"/>
                  </a:lnTo>
                  <a:lnTo>
                    <a:pt x="774" y="960"/>
                  </a:lnTo>
                  <a:lnTo>
                    <a:pt x="778" y="956"/>
                  </a:lnTo>
                  <a:lnTo>
                    <a:pt x="784" y="954"/>
                  </a:lnTo>
                  <a:lnTo>
                    <a:pt x="788" y="954"/>
                  </a:lnTo>
                  <a:lnTo>
                    <a:pt x="794" y="954"/>
                  </a:lnTo>
                  <a:lnTo>
                    <a:pt x="798" y="952"/>
                  </a:lnTo>
                  <a:lnTo>
                    <a:pt x="800" y="948"/>
                  </a:lnTo>
                  <a:lnTo>
                    <a:pt x="802" y="942"/>
                  </a:lnTo>
                  <a:lnTo>
                    <a:pt x="804" y="938"/>
                  </a:lnTo>
                  <a:lnTo>
                    <a:pt x="808" y="934"/>
                  </a:lnTo>
                  <a:lnTo>
                    <a:pt x="814" y="928"/>
                  </a:lnTo>
                  <a:lnTo>
                    <a:pt x="818" y="926"/>
                  </a:lnTo>
                  <a:lnTo>
                    <a:pt x="826" y="924"/>
                  </a:lnTo>
                  <a:lnTo>
                    <a:pt x="830" y="924"/>
                  </a:lnTo>
                  <a:lnTo>
                    <a:pt x="832" y="922"/>
                  </a:lnTo>
                  <a:lnTo>
                    <a:pt x="834" y="920"/>
                  </a:lnTo>
                  <a:lnTo>
                    <a:pt x="834" y="918"/>
                  </a:lnTo>
                  <a:lnTo>
                    <a:pt x="834" y="914"/>
                  </a:lnTo>
                  <a:lnTo>
                    <a:pt x="834" y="912"/>
                  </a:lnTo>
                  <a:lnTo>
                    <a:pt x="836" y="910"/>
                  </a:lnTo>
                  <a:lnTo>
                    <a:pt x="836" y="908"/>
                  </a:lnTo>
                  <a:lnTo>
                    <a:pt x="838" y="904"/>
                  </a:lnTo>
                  <a:lnTo>
                    <a:pt x="840" y="902"/>
                  </a:lnTo>
                  <a:lnTo>
                    <a:pt x="844" y="900"/>
                  </a:lnTo>
                  <a:lnTo>
                    <a:pt x="850" y="898"/>
                  </a:lnTo>
                  <a:lnTo>
                    <a:pt x="872" y="898"/>
                  </a:lnTo>
                  <a:lnTo>
                    <a:pt x="872" y="898"/>
                  </a:lnTo>
                  <a:lnTo>
                    <a:pt x="872" y="896"/>
                  </a:lnTo>
                  <a:lnTo>
                    <a:pt x="874" y="894"/>
                  </a:lnTo>
                  <a:lnTo>
                    <a:pt x="876" y="892"/>
                  </a:lnTo>
                  <a:lnTo>
                    <a:pt x="878" y="890"/>
                  </a:lnTo>
                  <a:lnTo>
                    <a:pt x="882" y="888"/>
                  </a:lnTo>
                  <a:lnTo>
                    <a:pt x="886" y="888"/>
                  </a:lnTo>
                  <a:lnTo>
                    <a:pt x="894" y="890"/>
                  </a:lnTo>
                  <a:lnTo>
                    <a:pt x="902" y="892"/>
                  </a:lnTo>
                  <a:lnTo>
                    <a:pt x="904" y="892"/>
                  </a:lnTo>
                  <a:lnTo>
                    <a:pt x="914" y="892"/>
                  </a:lnTo>
                  <a:lnTo>
                    <a:pt x="924" y="896"/>
                  </a:lnTo>
                  <a:lnTo>
                    <a:pt x="934" y="902"/>
                  </a:lnTo>
                  <a:lnTo>
                    <a:pt x="952" y="920"/>
                  </a:lnTo>
                  <a:lnTo>
                    <a:pt x="952" y="920"/>
                  </a:lnTo>
                  <a:lnTo>
                    <a:pt x="954" y="918"/>
                  </a:lnTo>
                  <a:lnTo>
                    <a:pt x="958" y="918"/>
                  </a:lnTo>
                  <a:lnTo>
                    <a:pt x="960" y="914"/>
                  </a:lnTo>
                  <a:lnTo>
                    <a:pt x="964" y="912"/>
                  </a:lnTo>
                  <a:lnTo>
                    <a:pt x="966" y="906"/>
                  </a:lnTo>
                  <a:lnTo>
                    <a:pt x="966" y="900"/>
                  </a:lnTo>
                  <a:lnTo>
                    <a:pt x="968" y="898"/>
                  </a:lnTo>
                  <a:lnTo>
                    <a:pt x="972" y="896"/>
                  </a:lnTo>
                  <a:lnTo>
                    <a:pt x="974" y="896"/>
                  </a:lnTo>
                  <a:lnTo>
                    <a:pt x="978" y="896"/>
                  </a:lnTo>
                  <a:lnTo>
                    <a:pt x="982" y="892"/>
                  </a:lnTo>
                  <a:lnTo>
                    <a:pt x="990" y="884"/>
                  </a:lnTo>
                  <a:lnTo>
                    <a:pt x="1000" y="878"/>
                  </a:lnTo>
                  <a:lnTo>
                    <a:pt x="1012" y="878"/>
                  </a:lnTo>
                  <a:lnTo>
                    <a:pt x="1024" y="882"/>
                  </a:lnTo>
                  <a:lnTo>
                    <a:pt x="1036" y="882"/>
                  </a:lnTo>
                  <a:lnTo>
                    <a:pt x="1046" y="880"/>
                  </a:lnTo>
                  <a:lnTo>
                    <a:pt x="1062" y="882"/>
                  </a:lnTo>
                  <a:lnTo>
                    <a:pt x="1080" y="890"/>
                  </a:lnTo>
                  <a:lnTo>
                    <a:pt x="1100" y="902"/>
                  </a:lnTo>
                  <a:lnTo>
                    <a:pt x="1102" y="902"/>
                  </a:lnTo>
                  <a:lnTo>
                    <a:pt x="1108" y="904"/>
                  </a:lnTo>
                  <a:lnTo>
                    <a:pt x="1120" y="904"/>
                  </a:lnTo>
                  <a:lnTo>
                    <a:pt x="1138" y="900"/>
                  </a:lnTo>
                  <a:lnTo>
                    <a:pt x="1150" y="896"/>
                  </a:lnTo>
                  <a:lnTo>
                    <a:pt x="1158" y="892"/>
                  </a:lnTo>
                  <a:lnTo>
                    <a:pt x="1164" y="888"/>
                  </a:lnTo>
                  <a:lnTo>
                    <a:pt x="1166" y="884"/>
                  </a:lnTo>
                  <a:lnTo>
                    <a:pt x="1168" y="882"/>
                  </a:lnTo>
                  <a:lnTo>
                    <a:pt x="1168" y="880"/>
                  </a:lnTo>
                  <a:lnTo>
                    <a:pt x="1168" y="880"/>
                  </a:lnTo>
                  <a:lnTo>
                    <a:pt x="1176" y="880"/>
                  </a:lnTo>
                  <a:lnTo>
                    <a:pt x="1188" y="884"/>
                  </a:lnTo>
                  <a:lnTo>
                    <a:pt x="1202" y="892"/>
                  </a:lnTo>
                  <a:lnTo>
                    <a:pt x="1224" y="900"/>
                  </a:lnTo>
                  <a:lnTo>
                    <a:pt x="1244" y="884"/>
                  </a:lnTo>
                  <a:lnTo>
                    <a:pt x="1244" y="880"/>
                  </a:lnTo>
                  <a:lnTo>
                    <a:pt x="1244" y="870"/>
                  </a:lnTo>
                  <a:lnTo>
                    <a:pt x="1244" y="858"/>
                  </a:lnTo>
                  <a:lnTo>
                    <a:pt x="1250" y="844"/>
                  </a:lnTo>
                  <a:lnTo>
                    <a:pt x="1256" y="832"/>
                  </a:lnTo>
                  <a:lnTo>
                    <a:pt x="1270" y="826"/>
                  </a:lnTo>
                  <a:lnTo>
                    <a:pt x="1288" y="824"/>
                  </a:lnTo>
                  <a:lnTo>
                    <a:pt x="1304" y="826"/>
                  </a:lnTo>
                  <a:lnTo>
                    <a:pt x="1312" y="832"/>
                  </a:lnTo>
                  <a:lnTo>
                    <a:pt x="1320" y="844"/>
                  </a:lnTo>
                  <a:lnTo>
                    <a:pt x="1320" y="844"/>
                  </a:lnTo>
                  <a:lnTo>
                    <a:pt x="1322" y="848"/>
                  </a:lnTo>
                  <a:lnTo>
                    <a:pt x="1324" y="852"/>
                  </a:lnTo>
                  <a:lnTo>
                    <a:pt x="1326" y="858"/>
                  </a:lnTo>
                  <a:lnTo>
                    <a:pt x="1328" y="866"/>
                  </a:lnTo>
                  <a:lnTo>
                    <a:pt x="1330" y="874"/>
                  </a:lnTo>
                  <a:lnTo>
                    <a:pt x="1332" y="876"/>
                  </a:lnTo>
                  <a:lnTo>
                    <a:pt x="1340" y="884"/>
                  </a:lnTo>
                  <a:lnTo>
                    <a:pt x="1348" y="894"/>
                  </a:lnTo>
                  <a:lnTo>
                    <a:pt x="1354" y="904"/>
                  </a:lnTo>
                  <a:lnTo>
                    <a:pt x="1358" y="916"/>
                  </a:lnTo>
                  <a:lnTo>
                    <a:pt x="1358" y="916"/>
                  </a:lnTo>
                  <a:lnTo>
                    <a:pt x="1360" y="914"/>
                  </a:lnTo>
                  <a:lnTo>
                    <a:pt x="1364" y="914"/>
                  </a:lnTo>
                  <a:lnTo>
                    <a:pt x="1368" y="914"/>
                  </a:lnTo>
                  <a:lnTo>
                    <a:pt x="1372" y="914"/>
                  </a:lnTo>
                  <a:lnTo>
                    <a:pt x="1376" y="914"/>
                  </a:lnTo>
                  <a:lnTo>
                    <a:pt x="1380" y="918"/>
                  </a:lnTo>
                  <a:lnTo>
                    <a:pt x="1384" y="922"/>
                  </a:lnTo>
                  <a:lnTo>
                    <a:pt x="1388" y="928"/>
                  </a:lnTo>
                  <a:lnTo>
                    <a:pt x="1388" y="928"/>
                  </a:lnTo>
                  <a:lnTo>
                    <a:pt x="1388" y="930"/>
                  </a:lnTo>
                  <a:lnTo>
                    <a:pt x="1388" y="932"/>
                  </a:lnTo>
                  <a:lnTo>
                    <a:pt x="1390" y="934"/>
                  </a:lnTo>
                  <a:lnTo>
                    <a:pt x="1392" y="936"/>
                  </a:lnTo>
                  <a:lnTo>
                    <a:pt x="1394" y="938"/>
                  </a:lnTo>
                  <a:lnTo>
                    <a:pt x="1398" y="938"/>
                  </a:lnTo>
                  <a:lnTo>
                    <a:pt x="1402" y="938"/>
                  </a:lnTo>
                  <a:lnTo>
                    <a:pt x="1408" y="936"/>
                  </a:lnTo>
                  <a:lnTo>
                    <a:pt x="1414" y="932"/>
                  </a:lnTo>
                  <a:lnTo>
                    <a:pt x="1414" y="930"/>
                  </a:lnTo>
                  <a:lnTo>
                    <a:pt x="1416" y="928"/>
                  </a:lnTo>
                  <a:lnTo>
                    <a:pt x="1418" y="924"/>
                  </a:lnTo>
                  <a:lnTo>
                    <a:pt x="1422" y="918"/>
                  </a:lnTo>
                  <a:lnTo>
                    <a:pt x="1428" y="914"/>
                  </a:lnTo>
                  <a:lnTo>
                    <a:pt x="1432" y="908"/>
                  </a:lnTo>
                  <a:lnTo>
                    <a:pt x="1438" y="904"/>
                  </a:lnTo>
                  <a:lnTo>
                    <a:pt x="1444" y="902"/>
                  </a:lnTo>
                  <a:lnTo>
                    <a:pt x="1444" y="902"/>
                  </a:lnTo>
                  <a:lnTo>
                    <a:pt x="1444" y="902"/>
                  </a:lnTo>
                  <a:lnTo>
                    <a:pt x="1444" y="904"/>
                  </a:lnTo>
                  <a:lnTo>
                    <a:pt x="1444" y="906"/>
                  </a:lnTo>
                  <a:lnTo>
                    <a:pt x="1444" y="908"/>
                  </a:lnTo>
                  <a:lnTo>
                    <a:pt x="1444" y="914"/>
                  </a:lnTo>
                  <a:lnTo>
                    <a:pt x="1442" y="920"/>
                  </a:lnTo>
                  <a:lnTo>
                    <a:pt x="1440" y="928"/>
                  </a:lnTo>
                  <a:lnTo>
                    <a:pt x="1438" y="932"/>
                  </a:lnTo>
                  <a:lnTo>
                    <a:pt x="1432" y="944"/>
                  </a:lnTo>
                  <a:lnTo>
                    <a:pt x="1426" y="956"/>
                  </a:lnTo>
                  <a:lnTo>
                    <a:pt x="1418" y="968"/>
                  </a:lnTo>
                  <a:lnTo>
                    <a:pt x="1400" y="988"/>
                  </a:lnTo>
                  <a:lnTo>
                    <a:pt x="1396" y="99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2" name="Freeform 382"/>
            <p:cNvSpPr/>
            <p:nvPr/>
          </p:nvSpPr>
          <p:spPr bwMode="gray">
            <a:xfrm>
              <a:off x="3112376" y="4154635"/>
              <a:ext cx="159220" cy="214617"/>
            </a:xfrm>
            <a:custGeom>
              <a:avLst/>
              <a:gdLst>
                <a:gd name="T0" fmla="*/ 2 w 86"/>
                <a:gd name="T1" fmla="*/ 26 h 116"/>
                <a:gd name="T2" fmla="*/ 8 w 86"/>
                <a:gd name="T3" fmla="*/ 28 h 116"/>
                <a:gd name="T4" fmla="*/ 10 w 86"/>
                <a:gd name="T5" fmla="*/ 32 h 116"/>
                <a:gd name="T6" fmla="*/ 10 w 86"/>
                <a:gd name="T7" fmla="*/ 36 h 116"/>
                <a:gd name="T8" fmla="*/ 22 w 86"/>
                <a:gd name="T9" fmla="*/ 40 h 116"/>
                <a:gd name="T10" fmla="*/ 22 w 86"/>
                <a:gd name="T11" fmla="*/ 48 h 116"/>
                <a:gd name="T12" fmla="*/ 20 w 86"/>
                <a:gd name="T13" fmla="*/ 58 h 116"/>
                <a:gd name="T14" fmla="*/ 18 w 86"/>
                <a:gd name="T15" fmla="*/ 60 h 116"/>
                <a:gd name="T16" fmla="*/ 20 w 86"/>
                <a:gd name="T17" fmla="*/ 62 h 116"/>
                <a:gd name="T18" fmla="*/ 26 w 86"/>
                <a:gd name="T19" fmla="*/ 60 h 116"/>
                <a:gd name="T20" fmla="*/ 32 w 86"/>
                <a:gd name="T21" fmla="*/ 56 h 116"/>
                <a:gd name="T22" fmla="*/ 38 w 86"/>
                <a:gd name="T23" fmla="*/ 56 h 116"/>
                <a:gd name="T24" fmla="*/ 42 w 86"/>
                <a:gd name="T25" fmla="*/ 58 h 116"/>
                <a:gd name="T26" fmla="*/ 50 w 86"/>
                <a:gd name="T27" fmla="*/ 66 h 116"/>
                <a:gd name="T28" fmla="*/ 58 w 86"/>
                <a:gd name="T29" fmla="*/ 78 h 116"/>
                <a:gd name="T30" fmla="*/ 60 w 86"/>
                <a:gd name="T31" fmla="*/ 86 h 116"/>
                <a:gd name="T32" fmla="*/ 62 w 86"/>
                <a:gd name="T33" fmla="*/ 94 h 116"/>
                <a:gd name="T34" fmla="*/ 62 w 86"/>
                <a:gd name="T35" fmla="*/ 104 h 116"/>
                <a:gd name="T36" fmla="*/ 60 w 86"/>
                <a:gd name="T37" fmla="*/ 110 h 116"/>
                <a:gd name="T38" fmla="*/ 70 w 86"/>
                <a:gd name="T39" fmla="*/ 114 h 116"/>
                <a:gd name="T40" fmla="*/ 78 w 86"/>
                <a:gd name="T41" fmla="*/ 114 h 116"/>
                <a:gd name="T42" fmla="*/ 86 w 86"/>
                <a:gd name="T43" fmla="*/ 114 h 116"/>
                <a:gd name="T44" fmla="*/ 86 w 86"/>
                <a:gd name="T45" fmla="*/ 100 h 116"/>
                <a:gd name="T46" fmla="*/ 80 w 86"/>
                <a:gd name="T47" fmla="*/ 78 h 116"/>
                <a:gd name="T48" fmla="*/ 72 w 86"/>
                <a:gd name="T49" fmla="*/ 70 h 116"/>
                <a:gd name="T50" fmla="*/ 64 w 86"/>
                <a:gd name="T51" fmla="*/ 62 h 116"/>
                <a:gd name="T52" fmla="*/ 60 w 86"/>
                <a:gd name="T53" fmla="*/ 58 h 116"/>
                <a:gd name="T54" fmla="*/ 58 w 86"/>
                <a:gd name="T55" fmla="*/ 56 h 116"/>
                <a:gd name="T56" fmla="*/ 52 w 86"/>
                <a:gd name="T57" fmla="*/ 50 h 116"/>
                <a:gd name="T58" fmla="*/ 46 w 86"/>
                <a:gd name="T59" fmla="*/ 44 h 116"/>
                <a:gd name="T60" fmla="*/ 50 w 86"/>
                <a:gd name="T61" fmla="*/ 38 h 116"/>
                <a:gd name="T62" fmla="*/ 52 w 86"/>
                <a:gd name="T63" fmla="*/ 36 h 116"/>
                <a:gd name="T64" fmla="*/ 54 w 86"/>
                <a:gd name="T65" fmla="*/ 30 h 116"/>
                <a:gd name="T66" fmla="*/ 52 w 86"/>
                <a:gd name="T67" fmla="*/ 24 h 116"/>
                <a:gd name="T68" fmla="*/ 40 w 86"/>
                <a:gd name="T69" fmla="*/ 16 h 116"/>
                <a:gd name="T70" fmla="*/ 36 w 86"/>
                <a:gd name="T71" fmla="*/ 4 h 116"/>
                <a:gd name="T72" fmla="*/ 34 w 86"/>
                <a:gd name="T73" fmla="*/ 0 h 116"/>
                <a:gd name="T74" fmla="*/ 28 w 86"/>
                <a:gd name="T75" fmla="*/ 0 h 116"/>
                <a:gd name="T76" fmla="*/ 24 w 86"/>
                <a:gd name="T77" fmla="*/ 4 h 116"/>
                <a:gd name="T78" fmla="*/ 24 w 86"/>
                <a:gd name="T79" fmla="*/ 10 h 116"/>
                <a:gd name="T80" fmla="*/ 24 w 86"/>
                <a:gd name="T81" fmla="*/ 18 h 116"/>
                <a:gd name="T82" fmla="*/ 22 w 86"/>
                <a:gd name="T83" fmla="*/ 20 h 116"/>
                <a:gd name="T84" fmla="*/ 18 w 86"/>
                <a:gd name="T85" fmla="*/ 20 h 116"/>
                <a:gd name="T86" fmla="*/ 12 w 86"/>
                <a:gd name="T87" fmla="*/ 22 h 116"/>
                <a:gd name="T88" fmla="*/ 0 w 86"/>
                <a:gd name="T89" fmla="*/ 2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 h="116">
                  <a:moveTo>
                    <a:pt x="0" y="26"/>
                  </a:moveTo>
                  <a:lnTo>
                    <a:pt x="2" y="26"/>
                  </a:lnTo>
                  <a:lnTo>
                    <a:pt x="4" y="26"/>
                  </a:lnTo>
                  <a:lnTo>
                    <a:pt x="8" y="28"/>
                  </a:lnTo>
                  <a:lnTo>
                    <a:pt x="8" y="30"/>
                  </a:lnTo>
                  <a:lnTo>
                    <a:pt x="10" y="32"/>
                  </a:lnTo>
                  <a:lnTo>
                    <a:pt x="10" y="36"/>
                  </a:lnTo>
                  <a:lnTo>
                    <a:pt x="10" y="36"/>
                  </a:lnTo>
                  <a:lnTo>
                    <a:pt x="20" y="36"/>
                  </a:lnTo>
                  <a:lnTo>
                    <a:pt x="22" y="40"/>
                  </a:lnTo>
                  <a:lnTo>
                    <a:pt x="22" y="44"/>
                  </a:lnTo>
                  <a:lnTo>
                    <a:pt x="22" y="48"/>
                  </a:lnTo>
                  <a:lnTo>
                    <a:pt x="20" y="54"/>
                  </a:lnTo>
                  <a:lnTo>
                    <a:pt x="20" y="58"/>
                  </a:lnTo>
                  <a:lnTo>
                    <a:pt x="18" y="60"/>
                  </a:lnTo>
                  <a:lnTo>
                    <a:pt x="18" y="60"/>
                  </a:lnTo>
                  <a:lnTo>
                    <a:pt x="18" y="62"/>
                  </a:lnTo>
                  <a:lnTo>
                    <a:pt x="20" y="62"/>
                  </a:lnTo>
                  <a:lnTo>
                    <a:pt x="24" y="62"/>
                  </a:lnTo>
                  <a:lnTo>
                    <a:pt x="26" y="60"/>
                  </a:lnTo>
                  <a:lnTo>
                    <a:pt x="30" y="58"/>
                  </a:lnTo>
                  <a:lnTo>
                    <a:pt x="32" y="56"/>
                  </a:lnTo>
                  <a:lnTo>
                    <a:pt x="34" y="56"/>
                  </a:lnTo>
                  <a:lnTo>
                    <a:pt x="38" y="56"/>
                  </a:lnTo>
                  <a:lnTo>
                    <a:pt x="40" y="58"/>
                  </a:lnTo>
                  <a:lnTo>
                    <a:pt x="42" y="58"/>
                  </a:lnTo>
                  <a:lnTo>
                    <a:pt x="44" y="60"/>
                  </a:lnTo>
                  <a:lnTo>
                    <a:pt x="50" y="66"/>
                  </a:lnTo>
                  <a:lnTo>
                    <a:pt x="54" y="72"/>
                  </a:lnTo>
                  <a:lnTo>
                    <a:pt x="58" y="78"/>
                  </a:lnTo>
                  <a:lnTo>
                    <a:pt x="60" y="84"/>
                  </a:lnTo>
                  <a:lnTo>
                    <a:pt x="60" y="86"/>
                  </a:lnTo>
                  <a:lnTo>
                    <a:pt x="60" y="88"/>
                  </a:lnTo>
                  <a:lnTo>
                    <a:pt x="62" y="94"/>
                  </a:lnTo>
                  <a:lnTo>
                    <a:pt x="62" y="100"/>
                  </a:lnTo>
                  <a:lnTo>
                    <a:pt x="62" y="104"/>
                  </a:lnTo>
                  <a:lnTo>
                    <a:pt x="62" y="108"/>
                  </a:lnTo>
                  <a:lnTo>
                    <a:pt x="60" y="110"/>
                  </a:lnTo>
                  <a:lnTo>
                    <a:pt x="68" y="116"/>
                  </a:lnTo>
                  <a:lnTo>
                    <a:pt x="70" y="114"/>
                  </a:lnTo>
                  <a:lnTo>
                    <a:pt x="72" y="114"/>
                  </a:lnTo>
                  <a:lnTo>
                    <a:pt x="78" y="114"/>
                  </a:lnTo>
                  <a:lnTo>
                    <a:pt x="82" y="114"/>
                  </a:lnTo>
                  <a:lnTo>
                    <a:pt x="86" y="114"/>
                  </a:lnTo>
                  <a:lnTo>
                    <a:pt x="86" y="110"/>
                  </a:lnTo>
                  <a:lnTo>
                    <a:pt x="86" y="100"/>
                  </a:lnTo>
                  <a:lnTo>
                    <a:pt x="84" y="88"/>
                  </a:lnTo>
                  <a:lnTo>
                    <a:pt x="80" y="78"/>
                  </a:lnTo>
                  <a:lnTo>
                    <a:pt x="76" y="74"/>
                  </a:lnTo>
                  <a:lnTo>
                    <a:pt x="72" y="70"/>
                  </a:lnTo>
                  <a:lnTo>
                    <a:pt x="68" y="66"/>
                  </a:lnTo>
                  <a:lnTo>
                    <a:pt x="64" y="62"/>
                  </a:lnTo>
                  <a:lnTo>
                    <a:pt x="62" y="60"/>
                  </a:lnTo>
                  <a:lnTo>
                    <a:pt x="60" y="58"/>
                  </a:lnTo>
                  <a:lnTo>
                    <a:pt x="60" y="58"/>
                  </a:lnTo>
                  <a:lnTo>
                    <a:pt x="58" y="56"/>
                  </a:lnTo>
                  <a:lnTo>
                    <a:pt x="54" y="54"/>
                  </a:lnTo>
                  <a:lnTo>
                    <a:pt x="52" y="50"/>
                  </a:lnTo>
                  <a:lnTo>
                    <a:pt x="48" y="48"/>
                  </a:lnTo>
                  <a:lnTo>
                    <a:pt x="46" y="44"/>
                  </a:lnTo>
                  <a:lnTo>
                    <a:pt x="48" y="40"/>
                  </a:lnTo>
                  <a:lnTo>
                    <a:pt x="50" y="38"/>
                  </a:lnTo>
                  <a:lnTo>
                    <a:pt x="50" y="38"/>
                  </a:lnTo>
                  <a:lnTo>
                    <a:pt x="52" y="36"/>
                  </a:lnTo>
                  <a:lnTo>
                    <a:pt x="52" y="34"/>
                  </a:lnTo>
                  <a:lnTo>
                    <a:pt x="54" y="30"/>
                  </a:lnTo>
                  <a:lnTo>
                    <a:pt x="54" y="26"/>
                  </a:lnTo>
                  <a:lnTo>
                    <a:pt x="52" y="24"/>
                  </a:lnTo>
                  <a:lnTo>
                    <a:pt x="50" y="20"/>
                  </a:lnTo>
                  <a:lnTo>
                    <a:pt x="40" y="16"/>
                  </a:lnTo>
                  <a:lnTo>
                    <a:pt x="38" y="4"/>
                  </a:lnTo>
                  <a:lnTo>
                    <a:pt x="36" y="4"/>
                  </a:lnTo>
                  <a:lnTo>
                    <a:pt x="36" y="2"/>
                  </a:lnTo>
                  <a:lnTo>
                    <a:pt x="34" y="0"/>
                  </a:lnTo>
                  <a:lnTo>
                    <a:pt x="30" y="0"/>
                  </a:lnTo>
                  <a:lnTo>
                    <a:pt x="28" y="0"/>
                  </a:lnTo>
                  <a:lnTo>
                    <a:pt x="24" y="2"/>
                  </a:lnTo>
                  <a:lnTo>
                    <a:pt x="24" y="4"/>
                  </a:lnTo>
                  <a:lnTo>
                    <a:pt x="24" y="6"/>
                  </a:lnTo>
                  <a:lnTo>
                    <a:pt x="24" y="10"/>
                  </a:lnTo>
                  <a:lnTo>
                    <a:pt x="24" y="14"/>
                  </a:lnTo>
                  <a:lnTo>
                    <a:pt x="24" y="18"/>
                  </a:lnTo>
                  <a:lnTo>
                    <a:pt x="24" y="20"/>
                  </a:lnTo>
                  <a:lnTo>
                    <a:pt x="22" y="20"/>
                  </a:lnTo>
                  <a:lnTo>
                    <a:pt x="20" y="20"/>
                  </a:lnTo>
                  <a:lnTo>
                    <a:pt x="18" y="20"/>
                  </a:lnTo>
                  <a:lnTo>
                    <a:pt x="14" y="22"/>
                  </a:lnTo>
                  <a:lnTo>
                    <a:pt x="12" y="22"/>
                  </a:lnTo>
                  <a:lnTo>
                    <a:pt x="12" y="22"/>
                  </a:lnTo>
                  <a:lnTo>
                    <a:pt x="0" y="2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3" name="Freeform 383"/>
            <p:cNvSpPr/>
            <p:nvPr/>
          </p:nvSpPr>
          <p:spPr bwMode="gray">
            <a:xfrm>
              <a:off x="2212597" y="3799406"/>
              <a:ext cx="370279" cy="321926"/>
            </a:xfrm>
            <a:custGeom>
              <a:avLst/>
              <a:gdLst>
                <a:gd name="T0" fmla="*/ 150 w 200"/>
                <a:gd name="T1" fmla="*/ 2 h 174"/>
                <a:gd name="T2" fmla="*/ 142 w 200"/>
                <a:gd name="T3" fmla="*/ 10 h 174"/>
                <a:gd name="T4" fmla="*/ 122 w 200"/>
                <a:gd name="T5" fmla="*/ 28 h 174"/>
                <a:gd name="T6" fmla="*/ 118 w 200"/>
                <a:gd name="T7" fmla="*/ 30 h 174"/>
                <a:gd name="T8" fmla="*/ 110 w 200"/>
                <a:gd name="T9" fmla="*/ 36 h 174"/>
                <a:gd name="T10" fmla="*/ 92 w 200"/>
                <a:gd name="T11" fmla="*/ 66 h 174"/>
                <a:gd name="T12" fmla="*/ 82 w 200"/>
                <a:gd name="T13" fmla="*/ 66 h 174"/>
                <a:gd name="T14" fmla="*/ 66 w 200"/>
                <a:gd name="T15" fmla="*/ 70 h 174"/>
                <a:gd name="T16" fmla="*/ 56 w 200"/>
                <a:gd name="T17" fmla="*/ 82 h 174"/>
                <a:gd name="T18" fmla="*/ 46 w 200"/>
                <a:gd name="T19" fmla="*/ 90 h 174"/>
                <a:gd name="T20" fmla="*/ 40 w 200"/>
                <a:gd name="T21" fmla="*/ 94 h 174"/>
                <a:gd name="T22" fmla="*/ 8 w 200"/>
                <a:gd name="T23" fmla="*/ 98 h 174"/>
                <a:gd name="T24" fmla="*/ 14 w 200"/>
                <a:gd name="T25" fmla="*/ 120 h 174"/>
                <a:gd name="T26" fmla="*/ 12 w 200"/>
                <a:gd name="T27" fmla="*/ 132 h 174"/>
                <a:gd name="T28" fmla="*/ 4 w 200"/>
                <a:gd name="T29" fmla="*/ 144 h 174"/>
                <a:gd name="T30" fmla="*/ 4 w 200"/>
                <a:gd name="T31" fmla="*/ 154 h 174"/>
                <a:gd name="T32" fmla="*/ 8 w 200"/>
                <a:gd name="T33" fmla="*/ 162 h 174"/>
                <a:gd name="T34" fmla="*/ 18 w 200"/>
                <a:gd name="T35" fmla="*/ 158 h 174"/>
                <a:gd name="T36" fmla="*/ 30 w 200"/>
                <a:gd name="T37" fmla="*/ 156 h 174"/>
                <a:gd name="T38" fmla="*/ 44 w 200"/>
                <a:gd name="T39" fmla="*/ 158 h 174"/>
                <a:gd name="T40" fmla="*/ 48 w 200"/>
                <a:gd name="T41" fmla="*/ 158 h 174"/>
                <a:gd name="T42" fmla="*/ 60 w 200"/>
                <a:gd name="T43" fmla="*/ 160 h 174"/>
                <a:gd name="T44" fmla="*/ 76 w 200"/>
                <a:gd name="T45" fmla="*/ 174 h 174"/>
                <a:gd name="T46" fmla="*/ 94 w 200"/>
                <a:gd name="T47" fmla="*/ 156 h 174"/>
                <a:gd name="T48" fmla="*/ 114 w 200"/>
                <a:gd name="T49" fmla="*/ 154 h 174"/>
                <a:gd name="T50" fmla="*/ 114 w 200"/>
                <a:gd name="T51" fmla="*/ 130 h 174"/>
                <a:gd name="T52" fmla="*/ 116 w 200"/>
                <a:gd name="T53" fmla="*/ 112 h 174"/>
                <a:gd name="T54" fmla="*/ 152 w 200"/>
                <a:gd name="T55" fmla="*/ 82 h 174"/>
                <a:gd name="T56" fmla="*/ 156 w 200"/>
                <a:gd name="T57" fmla="*/ 76 h 174"/>
                <a:gd name="T58" fmla="*/ 164 w 200"/>
                <a:gd name="T59" fmla="*/ 66 h 174"/>
                <a:gd name="T60" fmla="*/ 172 w 200"/>
                <a:gd name="T61" fmla="*/ 60 h 174"/>
                <a:gd name="T62" fmla="*/ 172 w 200"/>
                <a:gd name="T63" fmla="*/ 52 h 174"/>
                <a:gd name="T64" fmla="*/ 178 w 200"/>
                <a:gd name="T65" fmla="*/ 46 h 174"/>
                <a:gd name="T66" fmla="*/ 188 w 200"/>
                <a:gd name="T67" fmla="*/ 44 h 174"/>
                <a:gd name="T68" fmla="*/ 200 w 200"/>
                <a:gd name="T69" fmla="*/ 46 h 174"/>
                <a:gd name="T70" fmla="*/ 198 w 200"/>
                <a:gd name="T71" fmla="*/ 42 h 174"/>
                <a:gd name="T72" fmla="*/ 192 w 200"/>
                <a:gd name="T73" fmla="*/ 38 h 174"/>
                <a:gd name="T74" fmla="*/ 184 w 200"/>
                <a:gd name="T75" fmla="*/ 36 h 174"/>
                <a:gd name="T76" fmla="*/ 180 w 200"/>
                <a:gd name="T77" fmla="*/ 32 h 174"/>
                <a:gd name="T78" fmla="*/ 172 w 200"/>
                <a:gd name="T79" fmla="*/ 26 h 174"/>
                <a:gd name="T80" fmla="*/ 160 w 200"/>
                <a:gd name="T81" fmla="*/ 28 h 174"/>
                <a:gd name="T82" fmla="*/ 156 w 200"/>
                <a:gd name="T83" fmla="*/ 18 h 174"/>
                <a:gd name="T84" fmla="*/ 154 w 200"/>
                <a:gd name="T8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0" h="174">
                  <a:moveTo>
                    <a:pt x="154" y="0"/>
                  </a:moveTo>
                  <a:lnTo>
                    <a:pt x="154" y="2"/>
                  </a:lnTo>
                  <a:lnTo>
                    <a:pt x="150" y="2"/>
                  </a:lnTo>
                  <a:lnTo>
                    <a:pt x="148" y="4"/>
                  </a:lnTo>
                  <a:lnTo>
                    <a:pt x="144" y="8"/>
                  </a:lnTo>
                  <a:lnTo>
                    <a:pt x="142" y="10"/>
                  </a:lnTo>
                  <a:lnTo>
                    <a:pt x="142" y="14"/>
                  </a:lnTo>
                  <a:lnTo>
                    <a:pt x="126" y="18"/>
                  </a:lnTo>
                  <a:lnTo>
                    <a:pt x="122" y="28"/>
                  </a:lnTo>
                  <a:lnTo>
                    <a:pt x="122" y="28"/>
                  </a:lnTo>
                  <a:lnTo>
                    <a:pt x="120" y="28"/>
                  </a:lnTo>
                  <a:lnTo>
                    <a:pt x="118" y="30"/>
                  </a:lnTo>
                  <a:lnTo>
                    <a:pt x="116" y="30"/>
                  </a:lnTo>
                  <a:lnTo>
                    <a:pt x="112" y="32"/>
                  </a:lnTo>
                  <a:lnTo>
                    <a:pt x="110" y="36"/>
                  </a:lnTo>
                  <a:lnTo>
                    <a:pt x="110" y="40"/>
                  </a:lnTo>
                  <a:lnTo>
                    <a:pt x="110" y="46"/>
                  </a:lnTo>
                  <a:lnTo>
                    <a:pt x="92" y="66"/>
                  </a:lnTo>
                  <a:lnTo>
                    <a:pt x="90" y="66"/>
                  </a:lnTo>
                  <a:lnTo>
                    <a:pt x="86" y="66"/>
                  </a:lnTo>
                  <a:lnTo>
                    <a:pt x="82" y="66"/>
                  </a:lnTo>
                  <a:lnTo>
                    <a:pt x="76" y="66"/>
                  </a:lnTo>
                  <a:lnTo>
                    <a:pt x="72" y="68"/>
                  </a:lnTo>
                  <a:lnTo>
                    <a:pt x="66" y="70"/>
                  </a:lnTo>
                  <a:lnTo>
                    <a:pt x="62" y="74"/>
                  </a:lnTo>
                  <a:lnTo>
                    <a:pt x="60" y="78"/>
                  </a:lnTo>
                  <a:lnTo>
                    <a:pt x="56" y="82"/>
                  </a:lnTo>
                  <a:lnTo>
                    <a:pt x="52" y="86"/>
                  </a:lnTo>
                  <a:lnTo>
                    <a:pt x="48" y="88"/>
                  </a:lnTo>
                  <a:lnTo>
                    <a:pt x="46" y="90"/>
                  </a:lnTo>
                  <a:lnTo>
                    <a:pt x="44" y="92"/>
                  </a:lnTo>
                  <a:lnTo>
                    <a:pt x="42" y="92"/>
                  </a:lnTo>
                  <a:lnTo>
                    <a:pt x="40" y="94"/>
                  </a:lnTo>
                  <a:lnTo>
                    <a:pt x="32" y="96"/>
                  </a:lnTo>
                  <a:lnTo>
                    <a:pt x="20" y="98"/>
                  </a:lnTo>
                  <a:lnTo>
                    <a:pt x="8" y="98"/>
                  </a:lnTo>
                  <a:lnTo>
                    <a:pt x="0" y="96"/>
                  </a:lnTo>
                  <a:lnTo>
                    <a:pt x="12" y="116"/>
                  </a:lnTo>
                  <a:lnTo>
                    <a:pt x="14" y="120"/>
                  </a:lnTo>
                  <a:lnTo>
                    <a:pt x="14" y="130"/>
                  </a:lnTo>
                  <a:lnTo>
                    <a:pt x="14" y="130"/>
                  </a:lnTo>
                  <a:lnTo>
                    <a:pt x="12" y="132"/>
                  </a:lnTo>
                  <a:lnTo>
                    <a:pt x="8" y="134"/>
                  </a:lnTo>
                  <a:lnTo>
                    <a:pt x="6" y="138"/>
                  </a:lnTo>
                  <a:lnTo>
                    <a:pt x="4" y="144"/>
                  </a:lnTo>
                  <a:lnTo>
                    <a:pt x="4" y="146"/>
                  </a:lnTo>
                  <a:lnTo>
                    <a:pt x="4" y="150"/>
                  </a:lnTo>
                  <a:lnTo>
                    <a:pt x="4" y="154"/>
                  </a:lnTo>
                  <a:lnTo>
                    <a:pt x="6" y="158"/>
                  </a:lnTo>
                  <a:lnTo>
                    <a:pt x="8" y="162"/>
                  </a:lnTo>
                  <a:lnTo>
                    <a:pt x="8" y="162"/>
                  </a:lnTo>
                  <a:lnTo>
                    <a:pt x="10" y="160"/>
                  </a:lnTo>
                  <a:lnTo>
                    <a:pt x="14" y="160"/>
                  </a:lnTo>
                  <a:lnTo>
                    <a:pt x="18" y="158"/>
                  </a:lnTo>
                  <a:lnTo>
                    <a:pt x="22" y="158"/>
                  </a:lnTo>
                  <a:lnTo>
                    <a:pt x="24" y="156"/>
                  </a:lnTo>
                  <a:lnTo>
                    <a:pt x="30" y="156"/>
                  </a:lnTo>
                  <a:lnTo>
                    <a:pt x="34" y="158"/>
                  </a:lnTo>
                  <a:lnTo>
                    <a:pt x="40" y="158"/>
                  </a:lnTo>
                  <a:lnTo>
                    <a:pt x="44" y="158"/>
                  </a:lnTo>
                  <a:lnTo>
                    <a:pt x="44" y="158"/>
                  </a:lnTo>
                  <a:lnTo>
                    <a:pt x="46" y="158"/>
                  </a:lnTo>
                  <a:lnTo>
                    <a:pt x="48" y="158"/>
                  </a:lnTo>
                  <a:lnTo>
                    <a:pt x="52" y="158"/>
                  </a:lnTo>
                  <a:lnTo>
                    <a:pt x="56" y="160"/>
                  </a:lnTo>
                  <a:lnTo>
                    <a:pt x="60" y="160"/>
                  </a:lnTo>
                  <a:lnTo>
                    <a:pt x="64" y="162"/>
                  </a:lnTo>
                  <a:lnTo>
                    <a:pt x="66" y="166"/>
                  </a:lnTo>
                  <a:lnTo>
                    <a:pt x="76" y="174"/>
                  </a:lnTo>
                  <a:lnTo>
                    <a:pt x="92" y="156"/>
                  </a:lnTo>
                  <a:lnTo>
                    <a:pt x="92" y="156"/>
                  </a:lnTo>
                  <a:lnTo>
                    <a:pt x="94" y="156"/>
                  </a:lnTo>
                  <a:lnTo>
                    <a:pt x="96" y="154"/>
                  </a:lnTo>
                  <a:lnTo>
                    <a:pt x="100" y="154"/>
                  </a:lnTo>
                  <a:lnTo>
                    <a:pt x="114" y="154"/>
                  </a:lnTo>
                  <a:lnTo>
                    <a:pt x="120" y="154"/>
                  </a:lnTo>
                  <a:lnTo>
                    <a:pt x="122" y="134"/>
                  </a:lnTo>
                  <a:lnTo>
                    <a:pt x="114" y="130"/>
                  </a:lnTo>
                  <a:lnTo>
                    <a:pt x="114" y="128"/>
                  </a:lnTo>
                  <a:lnTo>
                    <a:pt x="114" y="122"/>
                  </a:lnTo>
                  <a:lnTo>
                    <a:pt x="116" y="112"/>
                  </a:lnTo>
                  <a:lnTo>
                    <a:pt x="120" y="102"/>
                  </a:lnTo>
                  <a:lnTo>
                    <a:pt x="132" y="92"/>
                  </a:lnTo>
                  <a:lnTo>
                    <a:pt x="152" y="82"/>
                  </a:lnTo>
                  <a:lnTo>
                    <a:pt x="152" y="82"/>
                  </a:lnTo>
                  <a:lnTo>
                    <a:pt x="154" y="80"/>
                  </a:lnTo>
                  <a:lnTo>
                    <a:pt x="156" y="76"/>
                  </a:lnTo>
                  <a:lnTo>
                    <a:pt x="160" y="72"/>
                  </a:lnTo>
                  <a:lnTo>
                    <a:pt x="162" y="70"/>
                  </a:lnTo>
                  <a:lnTo>
                    <a:pt x="164" y="66"/>
                  </a:lnTo>
                  <a:lnTo>
                    <a:pt x="164" y="62"/>
                  </a:lnTo>
                  <a:lnTo>
                    <a:pt x="172" y="62"/>
                  </a:lnTo>
                  <a:lnTo>
                    <a:pt x="172" y="60"/>
                  </a:lnTo>
                  <a:lnTo>
                    <a:pt x="170" y="58"/>
                  </a:lnTo>
                  <a:lnTo>
                    <a:pt x="170" y="56"/>
                  </a:lnTo>
                  <a:lnTo>
                    <a:pt x="172" y="52"/>
                  </a:lnTo>
                  <a:lnTo>
                    <a:pt x="174" y="50"/>
                  </a:lnTo>
                  <a:lnTo>
                    <a:pt x="176" y="46"/>
                  </a:lnTo>
                  <a:lnTo>
                    <a:pt x="178" y="46"/>
                  </a:lnTo>
                  <a:lnTo>
                    <a:pt x="180" y="46"/>
                  </a:lnTo>
                  <a:lnTo>
                    <a:pt x="184" y="44"/>
                  </a:lnTo>
                  <a:lnTo>
                    <a:pt x="188" y="44"/>
                  </a:lnTo>
                  <a:lnTo>
                    <a:pt x="192" y="44"/>
                  </a:lnTo>
                  <a:lnTo>
                    <a:pt x="196" y="46"/>
                  </a:lnTo>
                  <a:lnTo>
                    <a:pt x="200" y="46"/>
                  </a:lnTo>
                  <a:lnTo>
                    <a:pt x="200" y="46"/>
                  </a:lnTo>
                  <a:lnTo>
                    <a:pt x="200" y="44"/>
                  </a:lnTo>
                  <a:lnTo>
                    <a:pt x="198" y="42"/>
                  </a:lnTo>
                  <a:lnTo>
                    <a:pt x="196" y="40"/>
                  </a:lnTo>
                  <a:lnTo>
                    <a:pt x="192" y="38"/>
                  </a:lnTo>
                  <a:lnTo>
                    <a:pt x="192" y="38"/>
                  </a:lnTo>
                  <a:lnTo>
                    <a:pt x="190" y="38"/>
                  </a:lnTo>
                  <a:lnTo>
                    <a:pt x="186" y="36"/>
                  </a:lnTo>
                  <a:lnTo>
                    <a:pt x="184" y="36"/>
                  </a:lnTo>
                  <a:lnTo>
                    <a:pt x="182" y="34"/>
                  </a:lnTo>
                  <a:lnTo>
                    <a:pt x="182" y="32"/>
                  </a:lnTo>
                  <a:lnTo>
                    <a:pt x="180" y="32"/>
                  </a:lnTo>
                  <a:lnTo>
                    <a:pt x="178" y="30"/>
                  </a:lnTo>
                  <a:lnTo>
                    <a:pt x="176" y="28"/>
                  </a:lnTo>
                  <a:lnTo>
                    <a:pt x="172" y="26"/>
                  </a:lnTo>
                  <a:lnTo>
                    <a:pt x="166" y="26"/>
                  </a:lnTo>
                  <a:lnTo>
                    <a:pt x="160" y="28"/>
                  </a:lnTo>
                  <a:lnTo>
                    <a:pt x="160" y="28"/>
                  </a:lnTo>
                  <a:lnTo>
                    <a:pt x="158" y="26"/>
                  </a:lnTo>
                  <a:lnTo>
                    <a:pt x="156" y="22"/>
                  </a:lnTo>
                  <a:lnTo>
                    <a:pt x="156" y="18"/>
                  </a:lnTo>
                  <a:lnTo>
                    <a:pt x="156" y="14"/>
                  </a:lnTo>
                  <a:lnTo>
                    <a:pt x="172" y="0"/>
                  </a:lnTo>
                  <a:lnTo>
                    <a:pt x="154"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4" name="Freeform 384"/>
            <p:cNvSpPr/>
            <p:nvPr/>
          </p:nvSpPr>
          <p:spPr bwMode="gray">
            <a:xfrm>
              <a:off x="3097564" y="4561668"/>
              <a:ext cx="125895" cy="122110"/>
            </a:xfrm>
            <a:custGeom>
              <a:avLst/>
              <a:gdLst>
                <a:gd name="T0" fmla="*/ 0 w 68"/>
                <a:gd name="T1" fmla="*/ 0 h 66"/>
                <a:gd name="T2" fmla="*/ 16 w 68"/>
                <a:gd name="T3" fmla="*/ 26 h 66"/>
                <a:gd name="T4" fmla="*/ 18 w 68"/>
                <a:gd name="T5" fmla="*/ 28 h 66"/>
                <a:gd name="T6" fmla="*/ 28 w 68"/>
                <a:gd name="T7" fmla="*/ 36 h 66"/>
                <a:gd name="T8" fmla="*/ 38 w 68"/>
                <a:gd name="T9" fmla="*/ 44 h 66"/>
                <a:gd name="T10" fmla="*/ 50 w 68"/>
                <a:gd name="T11" fmla="*/ 54 h 66"/>
                <a:gd name="T12" fmla="*/ 60 w 68"/>
                <a:gd name="T13" fmla="*/ 62 h 66"/>
                <a:gd name="T14" fmla="*/ 66 w 68"/>
                <a:gd name="T15" fmla="*/ 66 h 66"/>
                <a:gd name="T16" fmla="*/ 68 w 68"/>
                <a:gd name="T17" fmla="*/ 66 h 66"/>
                <a:gd name="T18" fmla="*/ 68 w 68"/>
                <a:gd name="T19" fmla="*/ 62 h 66"/>
                <a:gd name="T20" fmla="*/ 68 w 68"/>
                <a:gd name="T21" fmla="*/ 60 h 66"/>
                <a:gd name="T22" fmla="*/ 68 w 68"/>
                <a:gd name="T23" fmla="*/ 58 h 66"/>
                <a:gd name="T24" fmla="*/ 66 w 68"/>
                <a:gd name="T25" fmla="*/ 56 h 66"/>
                <a:gd name="T26" fmla="*/ 66 w 68"/>
                <a:gd name="T27" fmla="*/ 54 h 66"/>
                <a:gd name="T28" fmla="*/ 58 w 68"/>
                <a:gd name="T29" fmla="*/ 42 h 66"/>
                <a:gd name="T30" fmla="*/ 58 w 68"/>
                <a:gd name="T31" fmla="*/ 40 h 66"/>
                <a:gd name="T32" fmla="*/ 58 w 68"/>
                <a:gd name="T33" fmla="*/ 36 h 66"/>
                <a:gd name="T34" fmla="*/ 56 w 68"/>
                <a:gd name="T35" fmla="*/ 32 h 66"/>
                <a:gd name="T36" fmla="*/ 56 w 68"/>
                <a:gd name="T37" fmla="*/ 26 h 66"/>
                <a:gd name="T38" fmla="*/ 54 w 68"/>
                <a:gd name="T39" fmla="*/ 24 h 66"/>
                <a:gd name="T40" fmla="*/ 46 w 68"/>
                <a:gd name="T41" fmla="*/ 12 h 66"/>
                <a:gd name="T42" fmla="*/ 38 w 68"/>
                <a:gd name="T43" fmla="*/ 14 h 66"/>
                <a:gd name="T44" fmla="*/ 30 w 68"/>
                <a:gd name="T45" fmla="*/ 4 h 66"/>
                <a:gd name="T46" fmla="*/ 12 w 68"/>
                <a:gd name="T47" fmla="*/ 6 h 66"/>
                <a:gd name="T48" fmla="*/ 0 w 68"/>
                <a:gd name="T4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 h="66">
                  <a:moveTo>
                    <a:pt x="0" y="0"/>
                  </a:moveTo>
                  <a:lnTo>
                    <a:pt x="16" y="26"/>
                  </a:lnTo>
                  <a:lnTo>
                    <a:pt x="18" y="28"/>
                  </a:lnTo>
                  <a:lnTo>
                    <a:pt x="28" y="36"/>
                  </a:lnTo>
                  <a:lnTo>
                    <a:pt x="38" y="44"/>
                  </a:lnTo>
                  <a:lnTo>
                    <a:pt x="50" y="54"/>
                  </a:lnTo>
                  <a:lnTo>
                    <a:pt x="60" y="62"/>
                  </a:lnTo>
                  <a:lnTo>
                    <a:pt x="66" y="66"/>
                  </a:lnTo>
                  <a:lnTo>
                    <a:pt x="68" y="66"/>
                  </a:lnTo>
                  <a:lnTo>
                    <a:pt x="68" y="62"/>
                  </a:lnTo>
                  <a:lnTo>
                    <a:pt x="68" y="60"/>
                  </a:lnTo>
                  <a:lnTo>
                    <a:pt x="68" y="58"/>
                  </a:lnTo>
                  <a:lnTo>
                    <a:pt x="66" y="56"/>
                  </a:lnTo>
                  <a:lnTo>
                    <a:pt x="66" y="54"/>
                  </a:lnTo>
                  <a:lnTo>
                    <a:pt x="58" y="42"/>
                  </a:lnTo>
                  <a:lnTo>
                    <a:pt x="58" y="40"/>
                  </a:lnTo>
                  <a:lnTo>
                    <a:pt x="58" y="36"/>
                  </a:lnTo>
                  <a:lnTo>
                    <a:pt x="56" y="32"/>
                  </a:lnTo>
                  <a:lnTo>
                    <a:pt x="56" y="26"/>
                  </a:lnTo>
                  <a:lnTo>
                    <a:pt x="54" y="24"/>
                  </a:lnTo>
                  <a:lnTo>
                    <a:pt x="46" y="12"/>
                  </a:lnTo>
                  <a:lnTo>
                    <a:pt x="38" y="14"/>
                  </a:lnTo>
                  <a:lnTo>
                    <a:pt x="30" y="4"/>
                  </a:lnTo>
                  <a:lnTo>
                    <a:pt x="12" y="6"/>
                  </a:lnTo>
                  <a:lnTo>
                    <a:pt x="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5" name="Freeform 385"/>
            <p:cNvSpPr/>
            <p:nvPr/>
          </p:nvSpPr>
          <p:spPr bwMode="gray">
            <a:xfrm>
              <a:off x="2842072" y="4091730"/>
              <a:ext cx="99975" cy="103608"/>
            </a:xfrm>
            <a:custGeom>
              <a:avLst/>
              <a:gdLst>
                <a:gd name="T0" fmla="*/ 54 w 54"/>
                <a:gd name="T1" fmla="*/ 56 h 56"/>
                <a:gd name="T2" fmla="*/ 48 w 54"/>
                <a:gd name="T3" fmla="*/ 44 h 56"/>
                <a:gd name="T4" fmla="*/ 48 w 54"/>
                <a:gd name="T5" fmla="*/ 44 h 56"/>
                <a:gd name="T6" fmla="*/ 48 w 54"/>
                <a:gd name="T7" fmla="*/ 42 h 56"/>
                <a:gd name="T8" fmla="*/ 44 w 54"/>
                <a:gd name="T9" fmla="*/ 40 h 56"/>
                <a:gd name="T10" fmla="*/ 40 w 54"/>
                <a:gd name="T11" fmla="*/ 38 h 56"/>
                <a:gd name="T12" fmla="*/ 40 w 54"/>
                <a:gd name="T13" fmla="*/ 38 h 56"/>
                <a:gd name="T14" fmla="*/ 38 w 54"/>
                <a:gd name="T15" fmla="*/ 36 h 56"/>
                <a:gd name="T16" fmla="*/ 34 w 54"/>
                <a:gd name="T17" fmla="*/ 36 h 56"/>
                <a:gd name="T18" fmla="*/ 28 w 54"/>
                <a:gd name="T19" fmla="*/ 36 h 56"/>
                <a:gd name="T20" fmla="*/ 24 w 54"/>
                <a:gd name="T21" fmla="*/ 38 h 56"/>
                <a:gd name="T22" fmla="*/ 20 w 54"/>
                <a:gd name="T23" fmla="*/ 40 h 56"/>
                <a:gd name="T24" fmla="*/ 20 w 54"/>
                <a:gd name="T25" fmla="*/ 42 h 56"/>
                <a:gd name="T26" fmla="*/ 18 w 54"/>
                <a:gd name="T27" fmla="*/ 42 h 56"/>
                <a:gd name="T28" fmla="*/ 18 w 54"/>
                <a:gd name="T29" fmla="*/ 44 h 56"/>
                <a:gd name="T30" fmla="*/ 16 w 54"/>
                <a:gd name="T31" fmla="*/ 44 h 56"/>
                <a:gd name="T32" fmla="*/ 12 w 54"/>
                <a:gd name="T33" fmla="*/ 46 h 56"/>
                <a:gd name="T34" fmla="*/ 6 w 54"/>
                <a:gd name="T35" fmla="*/ 46 h 56"/>
                <a:gd name="T36" fmla="*/ 6 w 54"/>
                <a:gd name="T37" fmla="*/ 32 h 56"/>
                <a:gd name="T38" fmla="*/ 6 w 54"/>
                <a:gd name="T39" fmla="*/ 32 h 56"/>
                <a:gd name="T40" fmla="*/ 6 w 54"/>
                <a:gd name="T41" fmla="*/ 30 h 56"/>
                <a:gd name="T42" fmla="*/ 4 w 54"/>
                <a:gd name="T43" fmla="*/ 26 h 56"/>
                <a:gd name="T44" fmla="*/ 2 w 54"/>
                <a:gd name="T45" fmla="*/ 26 h 56"/>
                <a:gd name="T46" fmla="*/ 2 w 54"/>
                <a:gd name="T47" fmla="*/ 24 h 56"/>
                <a:gd name="T48" fmla="*/ 0 w 54"/>
                <a:gd name="T49" fmla="*/ 22 h 56"/>
                <a:gd name="T50" fmla="*/ 0 w 54"/>
                <a:gd name="T51" fmla="*/ 18 h 56"/>
                <a:gd name="T52" fmla="*/ 0 w 54"/>
                <a:gd name="T53" fmla="*/ 14 h 56"/>
                <a:gd name="T54" fmla="*/ 2 w 54"/>
                <a:gd name="T55" fmla="*/ 12 h 56"/>
                <a:gd name="T56" fmla="*/ 2 w 54"/>
                <a:gd name="T57" fmla="*/ 10 h 56"/>
                <a:gd name="T58" fmla="*/ 2 w 54"/>
                <a:gd name="T59" fmla="*/ 8 h 56"/>
                <a:gd name="T60" fmla="*/ 4 w 54"/>
                <a:gd name="T61" fmla="*/ 4 h 56"/>
                <a:gd name="T62" fmla="*/ 4 w 54"/>
                <a:gd name="T63" fmla="*/ 2 h 56"/>
                <a:gd name="T64" fmla="*/ 6 w 54"/>
                <a:gd name="T65" fmla="*/ 0 h 56"/>
                <a:gd name="T66" fmla="*/ 10 w 54"/>
                <a:gd name="T67" fmla="*/ 0 h 56"/>
                <a:gd name="T68" fmla="*/ 18 w 54"/>
                <a:gd name="T69" fmla="*/ 0 h 56"/>
                <a:gd name="T70" fmla="*/ 24 w 54"/>
                <a:gd name="T71" fmla="*/ 0 h 56"/>
                <a:gd name="T72" fmla="*/ 24 w 54"/>
                <a:gd name="T73" fmla="*/ 0 h 56"/>
                <a:gd name="T74" fmla="*/ 26 w 54"/>
                <a:gd name="T75" fmla="*/ 0 h 56"/>
                <a:gd name="T76" fmla="*/ 26 w 54"/>
                <a:gd name="T77" fmla="*/ 0 h 56"/>
                <a:gd name="T78" fmla="*/ 28 w 54"/>
                <a:gd name="T79" fmla="*/ 2 h 56"/>
                <a:gd name="T80" fmla="*/ 30 w 54"/>
                <a:gd name="T81" fmla="*/ 6 h 56"/>
                <a:gd name="T82" fmla="*/ 30 w 54"/>
                <a:gd name="T83" fmla="*/ 14 h 56"/>
                <a:gd name="T84" fmla="*/ 34 w 54"/>
                <a:gd name="T85" fmla="*/ 28 h 56"/>
                <a:gd name="T86" fmla="*/ 36 w 54"/>
                <a:gd name="T87" fmla="*/ 26 h 56"/>
                <a:gd name="T88" fmla="*/ 36 w 54"/>
                <a:gd name="T89" fmla="*/ 26 h 56"/>
                <a:gd name="T90" fmla="*/ 38 w 54"/>
                <a:gd name="T91" fmla="*/ 24 h 56"/>
                <a:gd name="T92" fmla="*/ 40 w 54"/>
                <a:gd name="T93" fmla="*/ 20 h 56"/>
                <a:gd name="T94" fmla="*/ 40 w 54"/>
                <a:gd name="T95" fmla="*/ 18 h 56"/>
                <a:gd name="T96" fmla="*/ 42 w 54"/>
                <a:gd name="T97" fmla="*/ 14 h 56"/>
                <a:gd name="T98" fmla="*/ 44 w 54"/>
                <a:gd name="T99" fmla="*/ 12 h 56"/>
                <a:gd name="T100" fmla="*/ 44 w 54"/>
                <a:gd name="T101" fmla="*/ 12 h 56"/>
                <a:gd name="T102" fmla="*/ 46 w 54"/>
                <a:gd name="T103" fmla="*/ 12 h 56"/>
                <a:gd name="T104" fmla="*/ 48 w 54"/>
                <a:gd name="T105" fmla="*/ 14 h 56"/>
                <a:gd name="T106" fmla="*/ 48 w 54"/>
                <a:gd name="T107" fmla="*/ 18 h 56"/>
                <a:gd name="T108" fmla="*/ 52 w 54"/>
                <a:gd name="T109" fmla="*/ 34 h 56"/>
                <a:gd name="T110" fmla="*/ 54 w 54"/>
                <a:gd name="T111" fmla="*/ 46 h 56"/>
                <a:gd name="T112" fmla="*/ 54 w 54"/>
                <a:gd name="T11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 h="56">
                  <a:moveTo>
                    <a:pt x="54" y="56"/>
                  </a:moveTo>
                  <a:lnTo>
                    <a:pt x="48" y="44"/>
                  </a:lnTo>
                  <a:lnTo>
                    <a:pt x="48" y="44"/>
                  </a:lnTo>
                  <a:lnTo>
                    <a:pt x="48" y="42"/>
                  </a:lnTo>
                  <a:lnTo>
                    <a:pt x="44" y="40"/>
                  </a:lnTo>
                  <a:lnTo>
                    <a:pt x="40" y="38"/>
                  </a:lnTo>
                  <a:lnTo>
                    <a:pt x="40" y="38"/>
                  </a:lnTo>
                  <a:lnTo>
                    <a:pt x="38" y="36"/>
                  </a:lnTo>
                  <a:lnTo>
                    <a:pt x="34" y="36"/>
                  </a:lnTo>
                  <a:lnTo>
                    <a:pt x="28" y="36"/>
                  </a:lnTo>
                  <a:lnTo>
                    <a:pt x="24" y="38"/>
                  </a:lnTo>
                  <a:lnTo>
                    <a:pt x="20" y="40"/>
                  </a:lnTo>
                  <a:lnTo>
                    <a:pt x="20" y="42"/>
                  </a:lnTo>
                  <a:lnTo>
                    <a:pt x="18" y="42"/>
                  </a:lnTo>
                  <a:lnTo>
                    <a:pt x="18" y="44"/>
                  </a:lnTo>
                  <a:lnTo>
                    <a:pt x="16" y="44"/>
                  </a:lnTo>
                  <a:lnTo>
                    <a:pt x="12" y="46"/>
                  </a:lnTo>
                  <a:lnTo>
                    <a:pt x="6" y="46"/>
                  </a:lnTo>
                  <a:lnTo>
                    <a:pt x="6" y="32"/>
                  </a:lnTo>
                  <a:lnTo>
                    <a:pt x="6" y="32"/>
                  </a:lnTo>
                  <a:lnTo>
                    <a:pt x="6" y="30"/>
                  </a:lnTo>
                  <a:lnTo>
                    <a:pt x="4" y="26"/>
                  </a:lnTo>
                  <a:lnTo>
                    <a:pt x="2" y="26"/>
                  </a:lnTo>
                  <a:lnTo>
                    <a:pt x="2" y="24"/>
                  </a:lnTo>
                  <a:lnTo>
                    <a:pt x="0" y="22"/>
                  </a:lnTo>
                  <a:lnTo>
                    <a:pt x="0" y="18"/>
                  </a:lnTo>
                  <a:lnTo>
                    <a:pt x="0" y="14"/>
                  </a:lnTo>
                  <a:lnTo>
                    <a:pt x="2" y="12"/>
                  </a:lnTo>
                  <a:lnTo>
                    <a:pt x="2" y="10"/>
                  </a:lnTo>
                  <a:lnTo>
                    <a:pt x="2" y="8"/>
                  </a:lnTo>
                  <a:lnTo>
                    <a:pt x="4" y="4"/>
                  </a:lnTo>
                  <a:lnTo>
                    <a:pt x="4" y="2"/>
                  </a:lnTo>
                  <a:lnTo>
                    <a:pt x="6" y="0"/>
                  </a:lnTo>
                  <a:lnTo>
                    <a:pt x="10" y="0"/>
                  </a:lnTo>
                  <a:lnTo>
                    <a:pt x="18" y="0"/>
                  </a:lnTo>
                  <a:lnTo>
                    <a:pt x="24" y="0"/>
                  </a:lnTo>
                  <a:lnTo>
                    <a:pt x="24" y="0"/>
                  </a:lnTo>
                  <a:lnTo>
                    <a:pt x="26" y="0"/>
                  </a:lnTo>
                  <a:lnTo>
                    <a:pt x="26" y="0"/>
                  </a:lnTo>
                  <a:lnTo>
                    <a:pt x="28" y="2"/>
                  </a:lnTo>
                  <a:lnTo>
                    <a:pt x="30" y="6"/>
                  </a:lnTo>
                  <a:lnTo>
                    <a:pt x="30" y="14"/>
                  </a:lnTo>
                  <a:lnTo>
                    <a:pt x="34" y="28"/>
                  </a:lnTo>
                  <a:lnTo>
                    <a:pt x="36" y="26"/>
                  </a:lnTo>
                  <a:lnTo>
                    <a:pt x="36" y="26"/>
                  </a:lnTo>
                  <a:lnTo>
                    <a:pt x="38" y="24"/>
                  </a:lnTo>
                  <a:lnTo>
                    <a:pt x="40" y="20"/>
                  </a:lnTo>
                  <a:lnTo>
                    <a:pt x="40" y="18"/>
                  </a:lnTo>
                  <a:lnTo>
                    <a:pt x="42" y="14"/>
                  </a:lnTo>
                  <a:lnTo>
                    <a:pt x="44" y="12"/>
                  </a:lnTo>
                  <a:lnTo>
                    <a:pt x="44" y="12"/>
                  </a:lnTo>
                  <a:lnTo>
                    <a:pt x="46" y="12"/>
                  </a:lnTo>
                  <a:lnTo>
                    <a:pt x="48" y="14"/>
                  </a:lnTo>
                  <a:lnTo>
                    <a:pt x="48" y="18"/>
                  </a:lnTo>
                  <a:lnTo>
                    <a:pt x="52" y="34"/>
                  </a:lnTo>
                  <a:lnTo>
                    <a:pt x="54" y="46"/>
                  </a:lnTo>
                  <a:lnTo>
                    <a:pt x="54" y="5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6" name="Freeform 386"/>
            <p:cNvSpPr/>
            <p:nvPr/>
          </p:nvSpPr>
          <p:spPr bwMode="gray">
            <a:xfrm>
              <a:off x="2934642" y="4021424"/>
              <a:ext cx="185140" cy="503241"/>
            </a:xfrm>
            <a:custGeom>
              <a:avLst/>
              <a:gdLst>
                <a:gd name="T0" fmla="*/ 40 w 100"/>
                <a:gd name="T1" fmla="*/ 170 h 272"/>
                <a:gd name="T2" fmla="*/ 26 w 100"/>
                <a:gd name="T3" fmla="*/ 166 h 272"/>
                <a:gd name="T4" fmla="*/ 26 w 100"/>
                <a:gd name="T5" fmla="*/ 156 h 272"/>
                <a:gd name="T6" fmla="*/ 26 w 100"/>
                <a:gd name="T7" fmla="*/ 142 h 272"/>
                <a:gd name="T8" fmla="*/ 24 w 100"/>
                <a:gd name="T9" fmla="*/ 136 h 272"/>
                <a:gd name="T10" fmla="*/ 20 w 100"/>
                <a:gd name="T11" fmla="*/ 130 h 272"/>
                <a:gd name="T12" fmla="*/ 16 w 100"/>
                <a:gd name="T13" fmla="*/ 120 h 272"/>
                <a:gd name="T14" fmla="*/ 10 w 100"/>
                <a:gd name="T15" fmla="*/ 112 h 272"/>
                <a:gd name="T16" fmla="*/ 8 w 100"/>
                <a:gd name="T17" fmla="*/ 108 h 272"/>
                <a:gd name="T18" fmla="*/ 4 w 100"/>
                <a:gd name="T19" fmla="*/ 102 h 272"/>
                <a:gd name="T20" fmla="*/ 2 w 100"/>
                <a:gd name="T21" fmla="*/ 94 h 272"/>
                <a:gd name="T22" fmla="*/ 2 w 100"/>
                <a:gd name="T23" fmla="*/ 90 h 272"/>
                <a:gd name="T24" fmla="*/ 4 w 100"/>
                <a:gd name="T25" fmla="*/ 82 h 272"/>
                <a:gd name="T26" fmla="*/ 2 w 100"/>
                <a:gd name="T27" fmla="*/ 78 h 272"/>
                <a:gd name="T28" fmla="*/ 0 w 100"/>
                <a:gd name="T29" fmla="*/ 74 h 272"/>
                <a:gd name="T30" fmla="*/ 2 w 100"/>
                <a:gd name="T31" fmla="*/ 70 h 272"/>
                <a:gd name="T32" fmla="*/ 4 w 100"/>
                <a:gd name="T33" fmla="*/ 72 h 272"/>
                <a:gd name="T34" fmla="*/ 6 w 100"/>
                <a:gd name="T35" fmla="*/ 72 h 272"/>
                <a:gd name="T36" fmla="*/ 8 w 100"/>
                <a:gd name="T37" fmla="*/ 74 h 272"/>
                <a:gd name="T38" fmla="*/ 10 w 100"/>
                <a:gd name="T39" fmla="*/ 70 h 272"/>
                <a:gd name="T40" fmla="*/ 6 w 100"/>
                <a:gd name="T41" fmla="*/ 56 h 272"/>
                <a:gd name="T42" fmla="*/ 8 w 100"/>
                <a:gd name="T43" fmla="*/ 56 h 272"/>
                <a:gd name="T44" fmla="*/ 10 w 100"/>
                <a:gd name="T45" fmla="*/ 58 h 272"/>
                <a:gd name="T46" fmla="*/ 16 w 100"/>
                <a:gd name="T47" fmla="*/ 60 h 272"/>
                <a:gd name="T48" fmla="*/ 22 w 100"/>
                <a:gd name="T49" fmla="*/ 58 h 272"/>
                <a:gd name="T50" fmla="*/ 22 w 100"/>
                <a:gd name="T51" fmla="*/ 56 h 272"/>
                <a:gd name="T52" fmla="*/ 26 w 100"/>
                <a:gd name="T53" fmla="*/ 54 h 272"/>
                <a:gd name="T54" fmla="*/ 28 w 100"/>
                <a:gd name="T55" fmla="*/ 48 h 272"/>
                <a:gd name="T56" fmla="*/ 32 w 100"/>
                <a:gd name="T57" fmla="*/ 40 h 272"/>
                <a:gd name="T58" fmla="*/ 36 w 100"/>
                <a:gd name="T59" fmla="*/ 34 h 272"/>
                <a:gd name="T60" fmla="*/ 36 w 100"/>
                <a:gd name="T61" fmla="*/ 30 h 272"/>
                <a:gd name="T62" fmla="*/ 40 w 100"/>
                <a:gd name="T63" fmla="*/ 26 h 272"/>
                <a:gd name="T64" fmla="*/ 66 w 100"/>
                <a:gd name="T65" fmla="*/ 0 h 272"/>
                <a:gd name="T66" fmla="*/ 74 w 100"/>
                <a:gd name="T67" fmla="*/ 8 h 272"/>
                <a:gd name="T68" fmla="*/ 84 w 100"/>
                <a:gd name="T69" fmla="*/ 34 h 272"/>
                <a:gd name="T70" fmla="*/ 82 w 100"/>
                <a:gd name="T71" fmla="*/ 36 h 272"/>
                <a:gd name="T72" fmla="*/ 76 w 100"/>
                <a:gd name="T73" fmla="*/ 52 h 272"/>
                <a:gd name="T74" fmla="*/ 72 w 100"/>
                <a:gd name="T75" fmla="*/ 72 h 272"/>
                <a:gd name="T76" fmla="*/ 76 w 100"/>
                <a:gd name="T77" fmla="*/ 76 h 272"/>
                <a:gd name="T78" fmla="*/ 80 w 100"/>
                <a:gd name="T79" fmla="*/ 80 h 272"/>
                <a:gd name="T80" fmla="*/ 90 w 100"/>
                <a:gd name="T81" fmla="*/ 78 h 272"/>
                <a:gd name="T82" fmla="*/ 96 w 100"/>
                <a:gd name="T83" fmla="*/ 98 h 272"/>
                <a:gd name="T84" fmla="*/ 90 w 100"/>
                <a:gd name="T85" fmla="*/ 102 h 272"/>
                <a:gd name="T86" fmla="*/ 82 w 100"/>
                <a:gd name="T87" fmla="*/ 112 h 272"/>
                <a:gd name="T88" fmla="*/ 84 w 100"/>
                <a:gd name="T89" fmla="*/ 138 h 272"/>
                <a:gd name="T90" fmla="*/ 82 w 100"/>
                <a:gd name="T91" fmla="*/ 138 h 272"/>
                <a:gd name="T92" fmla="*/ 80 w 100"/>
                <a:gd name="T93" fmla="*/ 142 h 272"/>
                <a:gd name="T94" fmla="*/ 80 w 100"/>
                <a:gd name="T95" fmla="*/ 150 h 272"/>
                <a:gd name="T96" fmla="*/ 80 w 100"/>
                <a:gd name="T97" fmla="*/ 158 h 272"/>
                <a:gd name="T98" fmla="*/ 80 w 100"/>
                <a:gd name="T99" fmla="*/ 168 h 272"/>
                <a:gd name="T100" fmla="*/ 84 w 100"/>
                <a:gd name="T101" fmla="*/ 182 h 272"/>
                <a:gd name="T102" fmla="*/ 84 w 100"/>
                <a:gd name="T103" fmla="*/ 210 h 272"/>
                <a:gd name="T104" fmla="*/ 84 w 100"/>
                <a:gd name="T105" fmla="*/ 224 h 272"/>
                <a:gd name="T106" fmla="*/ 82 w 100"/>
                <a:gd name="T107" fmla="*/ 244 h 272"/>
                <a:gd name="T108" fmla="*/ 76 w 100"/>
                <a:gd name="T109" fmla="*/ 272 h 272"/>
                <a:gd name="T110" fmla="*/ 72 w 100"/>
                <a:gd name="T111" fmla="*/ 262 h 272"/>
                <a:gd name="T112" fmla="*/ 74 w 100"/>
                <a:gd name="T113" fmla="*/ 226 h 272"/>
                <a:gd name="T114" fmla="*/ 74 w 100"/>
                <a:gd name="T115" fmla="*/ 206 h 272"/>
                <a:gd name="T116" fmla="*/ 70 w 100"/>
                <a:gd name="T117" fmla="*/ 16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 h="272">
                  <a:moveTo>
                    <a:pt x="62" y="154"/>
                  </a:moveTo>
                  <a:lnTo>
                    <a:pt x="40" y="170"/>
                  </a:lnTo>
                  <a:lnTo>
                    <a:pt x="26" y="168"/>
                  </a:lnTo>
                  <a:lnTo>
                    <a:pt x="26" y="166"/>
                  </a:lnTo>
                  <a:lnTo>
                    <a:pt x="26" y="162"/>
                  </a:lnTo>
                  <a:lnTo>
                    <a:pt x="26" y="156"/>
                  </a:lnTo>
                  <a:lnTo>
                    <a:pt x="26" y="148"/>
                  </a:lnTo>
                  <a:lnTo>
                    <a:pt x="26" y="142"/>
                  </a:lnTo>
                  <a:lnTo>
                    <a:pt x="24" y="138"/>
                  </a:lnTo>
                  <a:lnTo>
                    <a:pt x="24" y="136"/>
                  </a:lnTo>
                  <a:lnTo>
                    <a:pt x="22" y="134"/>
                  </a:lnTo>
                  <a:lnTo>
                    <a:pt x="20" y="130"/>
                  </a:lnTo>
                  <a:lnTo>
                    <a:pt x="18" y="126"/>
                  </a:lnTo>
                  <a:lnTo>
                    <a:pt x="16" y="120"/>
                  </a:lnTo>
                  <a:lnTo>
                    <a:pt x="12" y="116"/>
                  </a:lnTo>
                  <a:lnTo>
                    <a:pt x="10" y="112"/>
                  </a:lnTo>
                  <a:lnTo>
                    <a:pt x="10" y="108"/>
                  </a:lnTo>
                  <a:lnTo>
                    <a:pt x="8" y="108"/>
                  </a:lnTo>
                  <a:lnTo>
                    <a:pt x="6" y="106"/>
                  </a:lnTo>
                  <a:lnTo>
                    <a:pt x="4" y="102"/>
                  </a:lnTo>
                  <a:lnTo>
                    <a:pt x="4" y="98"/>
                  </a:lnTo>
                  <a:lnTo>
                    <a:pt x="2" y="94"/>
                  </a:lnTo>
                  <a:lnTo>
                    <a:pt x="2" y="92"/>
                  </a:lnTo>
                  <a:lnTo>
                    <a:pt x="2" y="90"/>
                  </a:lnTo>
                  <a:lnTo>
                    <a:pt x="4" y="86"/>
                  </a:lnTo>
                  <a:lnTo>
                    <a:pt x="4" y="82"/>
                  </a:lnTo>
                  <a:lnTo>
                    <a:pt x="2" y="78"/>
                  </a:lnTo>
                  <a:lnTo>
                    <a:pt x="2" y="78"/>
                  </a:lnTo>
                  <a:lnTo>
                    <a:pt x="2" y="76"/>
                  </a:lnTo>
                  <a:lnTo>
                    <a:pt x="0" y="74"/>
                  </a:lnTo>
                  <a:lnTo>
                    <a:pt x="0" y="72"/>
                  </a:lnTo>
                  <a:lnTo>
                    <a:pt x="2" y="70"/>
                  </a:lnTo>
                  <a:lnTo>
                    <a:pt x="2" y="70"/>
                  </a:lnTo>
                  <a:lnTo>
                    <a:pt x="4" y="72"/>
                  </a:lnTo>
                  <a:lnTo>
                    <a:pt x="6" y="72"/>
                  </a:lnTo>
                  <a:lnTo>
                    <a:pt x="6" y="72"/>
                  </a:lnTo>
                  <a:lnTo>
                    <a:pt x="8" y="74"/>
                  </a:lnTo>
                  <a:lnTo>
                    <a:pt x="8" y="74"/>
                  </a:lnTo>
                  <a:lnTo>
                    <a:pt x="10" y="72"/>
                  </a:lnTo>
                  <a:lnTo>
                    <a:pt x="10" y="70"/>
                  </a:lnTo>
                  <a:lnTo>
                    <a:pt x="8" y="56"/>
                  </a:lnTo>
                  <a:lnTo>
                    <a:pt x="6" y="56"/>
                  </a:lnTo>
                  <a:lnTo>
                    <a:pt x="6" y="56"/>
                  </a:lnTo>
                  <a:lnTo>
                    <a:pt x="8" y="56"/>
                  </a:lnTo>
                  <a:lnTo>
                    <a:pt x="8" y="56"/>
                  </a:lnTo>
                  <a:lnTo>
                    <a:pt x="10" y="58"/>
                  </a:lnTo>
                  <a:lnTo>
                    <a:pt x="14" y="60"/>
                  </a:lnTo>
                  <a:lnTo>
                    <a:pt x="16" y="60"/>
                  </a:lnTo>
                  <a:lnTo>
                    <a:pt x="16" y="60"/>
                  </a:lnTo>
                  <a:lnTo>
                    <a:pt x="22" y="58"/>
                  </a:lnTo>
                  <a:lnTo>
                    <a:pt x="22" y="56"/>
                  </a:lnTo>
                  <a:lnTo>
                    <a:pt x="22" y="56"/>
                  </a:lnTo>
                  <a:lnTo>
                    <a:pt x="24" y="54"/>
                  </a:lnTo>
                  <a:lnTo>
                    <a:pt x="26" y="54"/>
                  </a:lnTo>
                  <a:lnTo>
                    <a:pt x="28" y="50"/>
                  </a:lnTo>
                  <a:lnTo>
                    <a:pt x="28" y="48"/>
                  </a:lnTo>
                  <a:lnTo>
                    <a:pt x="30" y="46"/>
                  </a:lnTo>
                  <a:lnTo>
                    <a:pt x="32" y="40"/>
                  </a:lnTo>
                  <a:lnTo>
                    <a:pt x="34" y="36"/>
                  </a:lnTo>
                  <a:lnTo>
                    <a:pt x="36" y="34"/>
                  </a:lnTo>
                  <a:lnTo>
                    <a:pt x="36" y="32"/>
                  </a:lnTo>
                  <a:lnTo>
                    <a:pt x="36" y="30"/>
                  </a:lnTo>
                  <a:lnTo>
                    <a:pt x="38" y="28"/>
                  </a:lnTo>
                  <a:lnTo>
                    <a:pt x="40" y="26"/>
                  </a:lnTo>
                  <a:lnTo>
                    <a:pt x="54" y="24"/>
                  </a:lnTo>
                  <a:lnTo>
                    <a:pt x="66" y="0"/>
                  </a:lnTo>
                  <a:lnTo>
                    <a:pt x="68" y="2"/>
                  </a:lnTo>
                  <a:lnTo>
                    <a:pt x="74" y="8"/>
                  </a:lnTo>
                  <a:lnTo>
                    <a:pt x="80" y="20"/>
                  </a:lnTo>
                  <a:lnTo>
                    <a:pt x="84" y="34"/>
                  </a:lnTo>
                  <a:lnTo>
                    <a:pt x="84" y="34"/>
                  </a:lnTo>
                  <a:lnTo>
                    <a:pt x="82" y="36"/>
                  </a:lnTo>
                  <a:lnTo>
                    <a:pt x="78" y="40"/>
                  </a:lnTo>
                  <a:lnTo>
                    <a:pt x="76" y="52"/>
                  </a:lnTo>
                  <a:lnTo>
                    <a:pt x="72" y="70"/>
                  </a:lnTo>
                  <a:lnTo>
                    <a:pt x="72" y="72"/>
                  </a:lnTo>
                  <a:lnTo>
                    <a:pt x="74" y="74"/>
                  </a:lnTo>
                  <a:lnTo>
                    <a:pt x="76" y="76"/>
                  </a:lnTo>
                  <a:lnTo>
                    <a:pt x="78" y="78"/>
                  </a:lnTo>
                  <a:lnTo>
                    <a:pt x="80" y="80"/>
                  </a:lnTo>
                  <a:lnTo>
                    <a:pt x="84" y="80"/>
                  </a:lnTo>
                  <a:lnTo>
                    <a:pt x="90" y="78"/>
                  </a:lnTo>
                  <a:lnTo>
                    <a:pt x="100" y="84"/>
                  </a:lnTo>
                  <a:lnTo>
                    <a:pt x="96" y="98"/>
                  </a:lnTo>
                  <a:lnTo>
                    <a:pt x="94" y="100"/>
                  </a:lnTo>
                  <a:lnTo>
                    <a:pt x="90" y="102"/>
                  </a:lnTo>
                  <a:lnTo>
                    <a:pt x="86" y="104"/>
                  </a:lnTo>
                  <a:lnTo>
                    <a:pt x="82" y="112"/>
                  </a:lnTo>
                  <a:lnTo>
                    <a:pt x="80" y="122"/>
                  </a:lnTo>
                  <a:lnTo>
                    <a:pt x="84" y="138"/>
                  </a:lnTo>
                  <a:lnTo>
                    <a:pt x="82" y="138"/>
                  </a:lnTo>
                  <a:lnTo>
                    <a:pt x="82" y="138"/>
                  </a:lnTo>
                  <a:lnTo>
                    <a:pt x="80" y="140"/>
                  </a:lnTo>
                  <a:lnTo>
                    <a:pt x="80" y="142"/>
                  </a:lnTo>
                  <a:lnTo>
                    <a:pt x="78" y="146"/>
                  </a:lnTo>
                  <a:lnTo>
                    <a:pt x="80" y="150"/>
                  </a:lnTo>
                  <a:lnTo>
                    <a:pt x="80" y="156"/>
                  </a:lnTo>
                  <a:lnTo>
                    <a:pt x="80" y="158"/>
                  </a:lnTo>
                  <a:lnTo>
                    <a:pt x="80" y="162"/>
                  </a:lnTo>
                  <a:lnTo>
                    <a:pt x="80" y="168"/>
                  </a:lnTo>
                  <a:lnTo>
                    <a:pt x="82" y="174"/>
                  </a:lnTo>
                  <a:lnTo>
                    <a:pt x="84" y="182"/>
                  </a:lnTo>
                  <a:lnTo>
                    <a:pt x="88" y="188"/>
                  </a:lnTo>
                  <a:lnTo>
                    <a:pt x="84" y="210"/>
                  </a:lnTo>
                  <a:lnTo>
                    <a:pt x="84" y="218"/>
                  </a:lnTo>
                  <a:lnTo>
                    <a:pt x="84" y="224"/>
                  </a:lnTo>
                  <a:lnTo>
                    <a:pt x="84" y="230"/>
                  </a:lnTo>
                  <a:lnTo>
                    <a:pt x="82" y="244"/>
                  </a:lnTo>
                  <a:lnTo>
                    <a:pt x="80" y="260"/>
                  </a:lnTo>
                  <a:lnTo>
                    <a:pt x="76" y="272"/>
                  </a:lnTo>
                  <a:lnTo>
                    <a:pt x="74" y="270"/>
                  </a:lnTo>
                  <a:lnTo>
                    <a:pt x="72" y="262"/>
                  </a:lnTo>
                  <a:lnTo>
                    <a:pt x="72" y="248"/>
                  </a:lnTo>
                  <a:lnTo>
                    <a:pt x="74" y="226"/>
                  </a:lnTo>
                  <a:lnTo>
                    <a:pt x="74" y="220"/>
                  </a:lnTo>
                  <a:lnTo>
                    <a:pt x="74" y="206"/>
                  </a:lnTo>
                  <a:lnTo>
                    <a:pt x="74" y="188"/>
                  </a:lnTo>
                  <a:lnTo>
                    <a:pt x="70" y="168"/>
                  </a:lnTo>
                  <a:lnTo>
                    <a:pt x="62" y="15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7" name="Freeform 387"/>
            <p:cNvSpPr/>
            <p:nvPr/>
          </p:nvSpPr>
          <p:spPr bwMode="gray">
            <a:xfrm>
              <a:off x="3167917" y="4136133"/>
              <a:ext cx="166626" cy="310825"/>
            </a:xfrm>
            <a:custGeom>
              <a:avLst/>
              <a:gdLst>
                <a:gd name="T0" fmla="*/ 58 w 90"/>
                <a:gd name="T1" fmla="*/ 124 h 168"/>
                <a:gd name="T2" fmla="*/ 62 w 90"/>
                <a:gd name="T3" fmla="*/ 128 h 168"/>
                <a:gd name="T4" fmla="*/ 64 w 90"/>
                <a:gd name="T5" fmla="*/ 132 h 168"/>
                <a:gd name="T6" fmla="*/ 50 w 90"/>
                <a:gd name="T7" fmla="*/ 154 h 168"/>
                <a:gd name="T8" fmla="*/ 42 w 90"/>
                <a:gd name="T9" fmla="*/ 158 h 168"/>
                <a:gd name="T10" fmla="*/ 46 w 90"/>
                <a:gd name="T11" fmla="*/ 166 h 168"/>
                <a:gd name="T12" fmla="*/ 64 w 90"/>
                <a:gd name="T13" fmla="*/ 164 h 168"/>
                <a:gd name="T14" fmla="*/ 78 w 90"/>
                <a:gd name="T15" fmla="*/ 150 h 168"/>
                <a:gd name="T16" fmla="*/ 88 w 90"/>
                <a:gd name="T17" fmla="*/ 134 h 168"/>
                <a:gd name="T18" fmla="*/ 90 w 90"/>
                <a:gd name="T19" fmla="*/ 126 h 168"/>
                <a:gd name="T20" fmla="*/ 84 w 90"/>
                <a:gd name="T21" fmla="*/ 102 h 168"/>
                <a:gd name="T22" fmla="*/ 84 w 90"/>
                <a:gd name="T23" fmla="*/ 98 h 168"/>
                <a:gd name="T24" fmla="*/ 82 w 90"/>
                <a:gd name="T25" fmla="*/ 90 h 168"/>
                <a:gd name="T26" fmla="*/ 76 w 90"/>
                <a:gd name="T27" fmla="*/ 82 h 168"/>
                <a:gd name="T28" fmla="*/ 60 w 90"/>
                <a:gd name="T29" fmla="*/ 74 h 168"/>
                <a:gd name="T30" fmla="*/ 46 w 90"/>
                <a:gd name="T31" fmla="*/ 46 h 168"/>
                <a:gd name="T32" fmla="*/ 48 w 90"/>
                <a:gd name="T33" fmla="*/ 42 h 168"/>
                <a:gd name="T34" fmla="*/ 52 w 90"/>
                <a:gd name="T35" fmla="*/ 36 h 168"/>
                <a:gd name="T36" fmla="*/ 60 w 90"/>
                <a:gd name="T37" fmla="*/ 32 h 168"/>
                <a:gd name="T38" fmla="*/ 64 w 90"/>
                <a:gd name="T39" fmla="*/ 30 h 168"/>
                <a:gd name="T40" fmla="*/ 72 w 90"/>
                <a:gd name="T41" fmla="*/ 26 h 168"/>
                <a:gd name="T42" fmla="*/ 70 w 90"/>
                <a:gd name="T43" fmla="*/ 22 h 168"/>
                <a:gd name="T44" fmla="*/ 68 w 90"/>
                <a:gd name="T45" fmla="*/ 16 h 168"/>
                <a:gd name="T46" fmla="*/ 64 w 90"/>
                <a:gd name="T47" fmla="*/ 12 h 168"/>
                <a:gd name="T48" fmla="*/ 60 w 90"/>
                <a:gd name="T49" fmla="*/ 6 h 168"/>
                <a:gd name="T50" fmla="*/ 50 w 90"/>
                <a:gd name="T51" fmla="*/ 2 h 168"/>
                <a:gd name="T52" fmla="*/ 48 w 90"/>
                <a:gd name="T53" fmla="*/ 4 h 168"/>
                <a:gd name="T54" fmla="*/ 40 w 90"/>
                <a:gd name="T55" fmla="*/ 4 h 168"/>
                <a:gd name="T56" fmla="*/ 28 w 90"/>
                <a:gd name="T57" fmla="*/ 2 h 168"/>
                <a:gd name="T58" fmla="*/ 20 w 90"/>
                <a:gd name="T59" fmla="*/ 0 h 168"/>
                <a:gd name="T60" fmla="*/ 14 w 90"/>
                <a:gd name="T61" fmla="*/ 2 h 168"/>
                <a:gd name="T62" fmla="*/ 8 w 90"/>
                <a:gd name="T63" fmla="*/ 2 h 168"/>
                <a:gd name="T64" fmla="*/ 2 w 90"/>
                <a:gd name="T65" fmla="*/ 4 h 168"/>
                <a:gd name="T66" fmla="*/ 0 w 90"/>
                <a:gd name="T67" fmla="*/ 10 h 168"/>
                <a:gd name="T68" fmla="*/ 4 w 90"/>
                <a:gd name="T69" fmla="*/ 10 h 168"/>
                <a:gd name="T70" fmla="*/ 8 w 90"/>
                <a:gd name="T71" fmla="*/ 14 h 168"/>
                <a:gd name="T72" fmla="*/ 20 w 90"/>
                <a:gd name="T73" fmla="*/ 30 h 168"/>
                <a:gd name="T74" fmla="*/ 24 w 90"/>
                <a:gd name="T75" fmla="*/ 36 h 168"/>
                <a:gd name="T76" fmla="*/ 22 w 90"/>
                <a:gd name="T77" fmla="*/ 44 h 168"/>
                <a:gd name="T78" fmla="*/ 20 w 90"/>
                <a:gd name="T79" fmla="*/ 48 h 168"/>
                <a:gd name="T80" fmla="*/ 18 w 90"/>
                <a:gd name="T81" fmla="*/ 50 h 168"/>
                <a:gd name="T82" fmla="*/ 18 w 90"/>
                <a:gd name="T83" fmla="*/ 58 h 168"/>
                <a:gd name="T84" fmla="*/ 24 w 90"/>
                <a:gd name="T85" fmla="*/ 64 h 168"/>
                <a:gd name="T86" fmla="*/ 30 w 90"/>
                <a:gd name="T87" fmla="*/ 68 h 168"/>
                <a:gd name="T88" fmla="*/ 32 w 90"/>
                <a:gd name="T89" fmla="*/ 70 h 168"/>
                <a:gd name="T90" fmla="*/ 38 w 90"/>
                <a:gd name="T91" fmla="*/ 76 h 168"/>
                <a:gd name="T92" fmla="*/ 46 w 90"/>
                <a:gd name="T93" fmla="*/ 84 h 168"/>
                <a:gd name="T94" fmla="*/ 52 w 90"/>
                <a:gd name="T95" fmla="*/ 94 h 168"/>
                <a:gd name="T96" fmla="*/ 56 w 90"/>
                <a:gd name="T97" fmla="*/ 106 h 168"/>
                <a:gd name="T98" fmla="*/ 56 w 90"/>
                <a:gd name="T99" fmla="*/ 116 h 168"/>
                <a:gd name="T100" fmla="*/ 56 w 90"/>
                <a:gd name="T101"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 h="168">
                  <a:moveTo>
                    <a:pt x="56" y="124"/>
                  </a:moveTo>
                  <a:lnTo>
                    <a:pt x="58" y="124"/>
                  </a:lnTo>
                  <a:lnTo>
                    <a:pt x="60" y="126"/>
                  </a:lnTo>
                  <a:lnTo>
                    <a:pt x="62" y="128"/>
                  </a:lnTo>
                  <a:lnTo>
                    <a:pt x="64" y="132"/>
                  </a:lnTo>
                  <a:lnTo>
                    <a:pt x="64" y="132"/>
                  </a:lnTo>
                  <a:lnTo>
                    <a:pt x="60" y="150"/>
                  </a:lnTo>
                  <a:lnTo>
                    <a:pt x="50" y="154"/>
                  </a:lnTo>
                  <a:lnTo>
                    <a:pt x="46" y="158"/>
                  </a:lnTo>
                  <a:lnTo>
                    <a:pt x="42" y="158"/>
                  </a:lnTo>
                  <a:lnTo>
                    <a:pt x="38" y="168"/>
                  </a:lnTo>
                  <a:lnTo>
                    <a:pt x="46" y="166"/>
                  </a:lnTo>
                  <a:lnTo>
                    <a:pt x="62" y="168"/>
                  </a:lnTo>
                  <a:lnTo>
                    <a:pt x="64" y="164"/>
                  </a:lnTo>
                  <a:lnTo>
                    <a:pt x="70" y="158"/>
                  </a:lnTo>
                  <a:lnTo>
                    <a:pt x="78" y="150"/>
                  </a:lnTo>
                  <a:lnTo>
                    <a:pt x="86" y="140"/>
                  </a:lnTo>
                  <a:lnTo>
                    <a:pt x="88" y="134"/>
                  </a:lnTo>
                  <a:lnTo>
                    <a:pt x="90" y="130"/>
                  </a:lnTo>
                  <a:lnTo>
                    <a:pt x="90" y="126"/>
                  </a:lnTo>
                  <a:lnTo>
                    <a:pt x="88" y="124"/>
                  </a:lnTo>
                  <a:lnTo>
                    <a:pt x="84" y="102"/>
                  </a:lnTo>
                  <a:lnTo>
                    <a:pt x="84" y="100"/>
                  </a:lnTo>
                  <a:lnTo>
                    <a:pt x="84" y="98"/>
                  </a:lnTo>
                  <a:lnTo>
                    <a:pt x="84" y="94"/>
                  </a:lnTo>
                  <a:lnTo>
                    <a:pt x="82" y="90"/>
                  </a:lnTo>
                  <a:lnTo>
                    <a:pt x="80" y="86"/>
                  </a:lnTo>
                  <a:lnTo>
                    <a:pt x="76" y="82"/>
                  </a:lnTo>
                  <a:lnTo>
                    <a:pt x="70" y="78"/>
                  </a:lnTo>
                  <a:lnTo>
                    <a:pt x="60" y="74"/>
                  </a:lnTo>
                  <a:lnTo>
                    <a:pt x="46" y="54"/>
                  </a:lnTo>
                  <a:lnTo>
                    <a:pt x="46" y="46"/>
                  </a:lnTo>
                  <a:lnTo>
                    <a:pt x="48" y="44"/>
                  </a:lnTo>
                  <a:lnTo>
                    <a:pt x="48" y="42"/>
                  </a:lnTo>
                  <a:lnTo>
                    <a:pt x="50" y="40"/>
                  </a:lnTo>
                  <a:lnTo>
                    <a:pt x="52" y="36"/>
                  </a:lnTo>
                  <a:lnTo>
                    <a:pt x="56" y="34"/>
                  </a:lnTo>
                  <a:lnTo>
                    <a:pt x="60" y="32"/>
                  </a:lnTo>
                  <a:lnTo>
                    <a:pt x="60" y="32"/>
                  </a:lnTo>
                  <a:lnTo>
                    <a:pt x="64" y="30"/>
                  </a:lnTo>
                  <a:lnTo>
                    <a:pt x="68" y="28"/>
                  </a:lnTo>
                  <a:lnTo>
                    <a:pt x="72" y="26"/>
                  </a:lnTo>
                  <a:lnTo>
                    <a:pt x="70" y="24"/>
                  </a:lnTo>
                  <a:lnTo>
                    <a:pt x="70" y="22"/>
                  </a:lnTo>
                  <a:lnTo>
                    <a:pt x="68" y="18"/>
                  </a:lnTo>
                  <a:lnTo>
                    <a:pt x="68" y="16"/>
                  </a:lnTo>
                  <a:lnTo>
                    <a:pt x="64" y="12"/>
                  </a:lnTo>
                  <a:lnTo>
                    <a:pt x="64" y="12"/>
                  </a:lnTo>
                  <a:lnTo>
                    <a:pt x="62" y="10"/>
                  </a:lnTo>
                  <a:lnTo>
                    <a:pt x="60" y="6"/>
                  </a:lnTo>
                  <a:lnTo>
                    <a:pt x="56" y="4"/>
                  </a:lnTo>
                  <a:lnTo>
                    <a:pt x="50" y="2"/>
                  </a:lnTo>
                  <a:lnTo>
                    <a:pt x="50" y="2"/>
                  </a:lnTo>
                  <a:lnTo>
                    <a:pt x="48" y="4"/>
                  </a:lnTo>
                  <a:lnTo>
                    <a:pt x="46" y="4"/>
                  </a:lnTo>
                  <a:lnTo>
                    <a:pt x="40" y="4"/>
                  </a:lnTo>
                  <a:lnTo>
                    <a:pt x="34" y="4"/>
                  </a:lnTo>
                  <a:lnTo>
                    <a:pt x="28" y="2"/>
                  </a:lnTo>
                  <a:lnTo>
                    <a:pt x="22" y="2"/>
                  </a:lnTo>
                  <a:lnTo>
                    <a:pt x="20" y="0"/>
                  </a:lnTo>
                  <a:lnTo>
                    <a:pt x="16" y="2"/>
                  </a:lnTo>
                  <a:lnTo>
                    <a:pt x="14" y="2"/>
                  </a:lnTo>
                  <a:lnTo>
                    <a:pt x="10" y="2"/>
                  </a:lnTo>
                  <a:lnTo>
                    <a:pt x="8" y="2"/>
                  </a:lnTo>
                  <a:lnTo>
                    <a:pt x="4" y="4"/>
                  </a:lnTo>
                  <a:lnTo>
                    <a:pt x="2" y="4"/>
                  </a:lnTo>
                  <a:lnTo>
                    <a:pt x="0" y="6"/>
                  </a:lnTo>
                  <a:lnTo>
                    <a:pt x="0" y="10"/>
                  </a:lnTo>
                  <a:lnTo>
                    <a:pt x="2" y="10"/>
                  </a:lnTo>
                  <a:lnTo>
                    <a:pt x="4" y="10"/>
                  </a:lnTo>
                  <a:lnTo>
                    <a:pt x="6" y="12"/>
                  </a:lnTo>
                  <a:lnTo>
                    <a:pt x="8" y="14"/>
                  </a:lnTo>
                  <a:lnTo>
                    <a:pt x="10" y="26"/>
                  </a:lnTo>
                  <a:lnTo>
                    <a:pt x="20" y="30"/>
                  </a:lnTo>
                  <a:lnTo>
                    <a:pt x="22" y="34"/>
                  </a:lnTo>
                  <a:lnTo>
                    <a:pt x="24" y="36"/>
                  </a:lnTo>
                  <a:lnTo>
                    <a:pt x="24" y="40"/>
                  </a:lnTo>
                  <a:lnTo>
                    <a:pt x="22" y="44"/>
                  </a:lnTo>
                  <a:lnTo>
                    <a:pt x="22" y="46"/>
                  </a:lnTo>
                  <a:lnTo>
                    <a:pt x="20" y="48"/>
                  </a:lnTo>
                  <a:lnTo>
                    <a:pt x="20" y="48"/>
                  </a:lnTo>
                  <a:lnTo>
                    <a:pt x="18" y="50"/>
                  </a:lnTo>
                  <a:lnTo>
                    <a:pt x="16" y="54"/>
                  </a:lnTo>
                  <a:lnTo>
                    <a:pt x="18" y="58"/>
                  </a:lnTo>
                  <a:lnTo>
                    <a:pt x="22" y="60"/>
                  </a:lnTo>
                  <a:lnTo>
                    <a:pt x="24" y="64"/>
                  </a:lnTo>
                  <a:lnTo>
                    <a:pt x="28" y="66"/>
                  </a:lnTo>
                  <a:lnTo>
                    <a:pt x="30" y="68"/>
                  </a:lnTo>
                  <a:lnTo>
                    <a:pt x="30" y="68"/>
                  </a:lnTo>
                  <a:lnTo>
                    <a:pt x="32" y="70"/>
                  </a:lnTo>
                  <a:lnTo>
                    <a:pt x="34" y="72"/>
                  </a:lnTo>
                  <a:lnTo>
                    <a:pt x="38" y="76"/>
                  </a:lnTo>
                  <a:lnTo>
                    <a:pt x="42" y="80"/>
                  </a:lnTo>
                  <a:lnTo>
                    <a:pt x="46" y="84"/>
                  </a:lnTo>
                  <a:lnTo>
                    <a:pt x="50" y="88"/>
                  </a:lnTo>
                  <a:lnTo>
                    <a:pt x="52" y="94"/>
                  </a:lnTo>
                  <a:lnTo>
                    <a:pt x="54" y="100"/>
                  </a:lnTo>
                  <a:lnTo>
                    <a:pt x="56" y="106"/>
                  </a:lnTo>
                  <a:lnTo>
                    <a:pt x="56" y="112"/>
                  </a:lnTo>
                  <a:lnTo>
                    <a:pt x="56" y="116"/>
                  </a:lnTo>
                  <a:lnTo>
                    <a:pt x="56" y="118"/>
                  </a:lnTo>
                  <a:lnTo>
                    <a:pt x="56" y="12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8" name="Freeform 388"/>
            <p:cNvSpPr/>
            <p:nvPr/>
          </p:nvSpPr>
          <p:spPr bwMode="gray">
            <a:xfrm>
              <a:off x="3075348" y="4202739"/>
              <a:ext cx="151815" cy="384831"/>
            </a:xfrm>
            <a:custGeom>
              <a:avLst/>
              <a:gdLst>
                <a:gd name="T0" fmla="*/ 18 w 82"/>
                <a:gd name="T1" fmla="*/ 2 h 208"/>
                <a:gd name="T2" fmla="*/ 10 w 82"/>
                <a:gd name="T3" fmla="*/ 6 h 208"/>
                <a:gd name="T4" fmla="*/ 4 w 82"/>
                <a:gd name="T5" fmla="*/ 24 h 208"/>
                <a:gd name="T6" fmla="*/ 6 w 82"/>
                <a:gd name="T7" fmla="*/ 40 h 208"/>
                <a:gd name="T8" fmla="*/ 4 w 82"/>
                <a:gd name="T9" fmla="*/ 42 h 208"/>
                <a:gd name="T10" fmla="*/ 2 w 82"/>
                <a:gd name="T11" fmla="*/ 48 h 208"/>
                <a:gd name="T12" fmla="*/ 4 w 82"/>
                <a:gd name="T13" fmla="*/ 58 h 208"/>
                <a:gd name="T14" fmla="*/ 4 w 82"/>
                <a:gd name="T15" fmla="*/ 64 h 208"/>
                <a:gd name="T16" fmla="*/ 6 w 82"/>
                <a:gd name="T17" fmla="*/ 76 h 208"/>
                <a:gd name="T18" fmla="*/ 12 w 82"/>
                <a:gd name="T19" fmla="*/ 90 h 208"/>
                <a:gd name="T20" fmla="*/ 8 w 82"/>
                <a:gd name="T21" fmla="*/ 120 h 208"/>
                <a:gd name="T22" fmla="*/ 8 w 82"/>
                <a:gd name="T23" fmla="*/ 132 h 208"/>
                <a:gd name="T24" fmla="*/ 4 w 82"/>
                <a:gd name="T25" fmla="*/ 162 h 208"/>
                <a:gd name="T26" fmla="*/ 0 w 82"/>
                <a:gd name="T27" fmla="*/ 174 h 208"/>
                <a:gd name="T28" fmla="*/ 0 w 82"/>
                <a:gd name="T29" fmla="*/ 176 h 208"/>
                <a:gd name="T30" fmla="*/ 2 w 82"/>
                <a:gd name="T31" fmla="*/ 178 h 208"/>
                <a:gd name="T32" fmla="*/ 8 w 82"/>
                <a:gd name="T33" fmla="*/ 186 h 208"/>
                <a:gd name="T34" fmla="*/ 24 w 82"/>
                <a:gd name="T35" fmla="*/ 200 h 208"/>
                <a:gd name="T36" fmla="*/ 50 w 82"/>
                <a:gd name="T37" fmla="*/ 208 h 208"/>
                <a:gd name="T38" fmla="*/ 46 w 82"/>
                <a:gd name="T39" fmla="*/ 192 h 208"/>
                <a:gd name="T40" fmla="*/ 20 w 82"/>
                <a:gd name="T41" fmla="*/ 166 h 208"/>
                <a:gd name="T42" fmla="*/ 14 w 82"/>
                <a:gd name="T43" fmla="*/ 148 h 208"/>
                <a:gd name="T44" fmla="*/ 18 w 82"/>
                <a:gd name="T45" fmla="*/ 128 h 208"/>
                <a:gd name="T46" fmla="*/ 22 w 82"/>
                <a:gd name="T47" fmla="*/ 108 h 208"/>
                <a:gd name="T48" fmla="*/ 24 w 82"/>
                <a:gd name="T49" fmla="*/ 90 h 208"/>
                <a:gd name="T50" fmla="*/ 26 w 82"/>
                <a:gd name="T51" fmla="*/ 86 h 208"/>
                <a:gd name="T52" fmla="*/ 28 w 82"/>
                <a:gd name="T53" fmla="*/ 82 h 208"/>
                <a:gd name="T54" fmla="*/ 32 w 82"/>
                <a:gd name="T55" fmla="*/ 84 h 208"/>
                <a:gd name="T56" fmla="*/ 34 w 82"/>
                <a:gd name="T57" fmla="*/ 90 h 208"/>
                <a:gd name="T58" fmla="*/ 42 w 82"/>
                <a:gd name="T59" fmla="*/ 110 h 208"/>
                <a:gd name="T60" fmla="*/ 48 w 82"/>
                <a:gd name="T61" fmla="*/ 112 h 208"/>
                <a:gd name="T62" fmla="*/ 48 w 82"/>
                <a:gd name="T63" fmla="*/ 92 h 208"/>
                <a:gd name="T64" fmla="*/ 56 w 82"/>
                <a:gd name="T65" fmla="*/ 82 h 208"/>
                <a:gd name="T66" fmla="*/ 64 w 82"/>
                <a:gd name="T67" fmla="*/ 80 h 208"/>
                <a:gd name="T68" fmla="*/ 74 w 82"/>
                <a:gd name="T69" fmla="*/ 82 h 208"/>
                <a:gd name="T70" fmla="*/ 82 w 82"/>
                <a:gd name="T71" fmla="*/ 82 h 208"/>
                <a:gd name="T72" fmla="*/ 82 w 82"/>
                <a:gd name="T73" fmla="*/ 74 h 208"/>
                <a:gd name="T74" fmla="*/ 80 w 82"/>
                <a:gd name="T75" fmla="*/ 62 h 208"/>
                <a:gd name="T76" fmla="*/ 80 w 82"/>
                <a:gd name="T77" fmla="*/ 58 h 208"/>
                <a:gd name="T78" fmla="*/ 74 w 82"/>
                <a:gd name="T79" fmla="*/ 46 h 208"/>
                <a:gd name="T80" fmla="*/ 64 w 82"/>
                <a:gd name="T81" fmla="*/ 34 h 208"/>
                <a:gd name="T82" fmla="*/ 60 w 82"/>
                <a:gd name="T83" fmla="*/ 32 h 208"/>
                <a:gd name="T84" fmla="*/ 54 w 82"/>
                <a:gd name="T85" fmla="*/ 30 h 208"/>
                <a:gd name="T86" fmla="*/ 50 w 82"/>
                <a:gd name="T87" fmla="*/ 32 h 208"/>
                <a:gd name="T88" fmla="*/ 44 w 82"/>
                <a:gd name="T89" fmla="*/ 36 h 208"/>
                <a:gd name="T90" fmla="*/ 38 w 82"/>
                <a:gd name="T91" fmla="*/ 36 h 208"/>
                <a:gd name="T92" fmla="*/ 38 w 82"/>
                <a:gd name="T93" fmla="*/ 34 h 208"/>
                <a:gd name="T94" fmla="*/ 40 w 82"/>
                <a:gd name="T95" fmla="*/ 28 h 208"/>
                <a:gd name="T96" fmla="*/ 42 w 82"/>
                <a:gd name="T97" fmla="*/ 18 h 208"/>
                <a:gd name="T98" fmla="*/ 40 w 82"/>
                <a:gd name="T99" fmla="*/ 10 h 208"/>
                <a:gd name="T100" fmla="*/ 30 w 82"/>
                <a:gd name="T101" fmla="*/ 10 h 208"/>
                <a:gd name="T102" fmla="*/ 28 w 82"/>
                <a:gd name="T103" fmla="*/ 4 h 208"/>
                <a:gd name="T104" fmla="*/ 24 w 82"/>
                <a:gd name="T105" fmla="*/ 0 h 208"/>
                <a:gd name="T106" fmla="*/ 20 w 82"/>
                <a:gd name="T10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 h="208">
                  <a:moveTo>
                    <a:pt x="20" y="0"/>
                  </a:moveTo>
                  <a:lnTo>
                    <a:pt x="18" y="2"/>
                  </a:lnTo>
                  <a:lnTo>
                    <a:pt x="14" y="4"/>
                  </a:lnTo>
                  <a:lnTo>
                    <a:pt x="10" y="6"/>
                  </a:lnTo>
                  <a:lnTo>
                    <a:pt x="6" y="14"/>
                  </a:lnTo>
                  <a:lnTo>
                    <a:pt x="4" y="24"/>
                  </a:lnTo>
                  <a:lnTo>
                    <a:pt x="8" y="40"/>
                  </a:lnTo>
                  <a:lnTo>
                    <a:pt x="6" y="40"/>
                  </a:lnTo>
                  <a:lnTo>
                    <a:pt x="6" y="40"/>
                  </a:lnTo>
                  <a:lnTo>
                    <a:pt x="4" y="42"/>
                  </a:lnTo>
                  <a:lnTo>
                    <a:pt x="4" y="44"/>
                  </a:lnTo>
                  <a:lnTo>
                    <a:pt x="2" y="48"/>
                  </a:lnTo>
                  <a:lnTo>
                    <a:pt x="4" y="52"/>
                  </a:lnTo>
                  <a:lnTo>
                    <a:pt x="4" y="58"/>
                  </a:lnTo>
                  <a:lnTo>
                    <a:pt x="4" y="60"/>
                  </a:lnTo>
                  <a:lnTo>
                    <a:pt x="4" y="64"/>
                  </a:lnTo>
                  <a:lnTo>
                    <a:pt x="4" y="70"/>
                  </a:lnTo>
                  <a:lnTo>
                    <a:pt x="6" y="76"/>
                  </a:lnTo>
                  <a:lnTo>
                    <a:pt x="8" y="84"/>
                  </a:lnTo>
                  <a:lnTo>
                    <a:pt x="12" y="90"/>
                  </a:lnTo>
                  <a:lnTo>
                    <a:pt x="8" y="112"/>
                  </a:lnTo>
                  <a:lnTo>
                    <a:pt x="8" y="120"/>
                  </a:lnTo>
                  <a:lnTo>
                    <a:pt x="8" y="126"/>
                  </a:lnTo>
                  <a:lnTo>
                    <a:pt x="8" y="132"/>
                  </a:lnTo>
                  <a:lnTo>
                    <a:pt x="6" y="146"/>
                  </a:lnTo>
                  <a:lnTo>
                    <a:pt x="4" y="162"/>
                  </a:lnTo>
                  <a:lnTo>
                    <a:pt x="0" y="174"/>
                  </a:lnTo>
                  <a:lnTo>
                    <a:pt x="0" y="174"/>
                  </a:lnTo>
                  <a:lnTo>
                    <a:pt x="0" y="174"/>
                  </a:lnTo>
                  <a:lnTo>
                    <a:pt x="0" y="176"/>
                  </a:lnTo>
                  <a:lnTo>
                    <a:pt x="0" y="176"/>
                  </a:lnTo>
                  <a:lnTo>
                    <a:pt x="2" y="178"/>
                  </a:lnTo>
                  <a:lnTo>
                    <a:pt x="4" y="182"/>
                  </a:lnTo>
                  <a:lnTo>
                    <a:pt x="8" y="186"/>
                  </a:lnTo>
                  <a:lnTo>
                    <a:pt x="12" y="192"/>
                  </a:lnTo>
                  <a:lnTo>
                    <a:pt x="24" y="200"/>
                  </a:lnTo>
                  <a:lnTo>
                    <a:pt x="42" y="198"/>
                  </a:lnTo>
                  <a:lnTo>
                    <a:pt x="50" y="208"/>
                  </a:lnTo>
                  <a:lnTo>
                    <a:pt x="58" y="206"/>
                  </a:lnTo>
                  <a:lnTo>
                    <a:pt x="46" y="192"/>
                  </a:lnTo>
                  <a:lnTo>
                    <a:pt x="22" y="168"/>
                  </a:lnTo>
                  <a:lnTo>
                    <a:pt x="20" y="166"/>
                  </a:lnTo>
                  <a:lnTo>
                    <a:pt x="16" y="158"/>
                  </a:lnTo>
                  <a:lnTo>
                    <a:pt x="14" y="148"/>
                  </a:lnTo>
                  <a:lnTo>
                    <a:pt x="16" y="132"/>
                  </a:lnTo>
                  <a:lnTo>
                    <a:pt x="18" y="128"/>
                  </a:lnTo>
                  <a:lnTo>
                    <a:pt x="20" y="120"/>
                  </a:lnTo>
                  <a:lnTo>
                    <a:pt x="22" y="108"/>
                  </a:lnTo>
                  <a:lnTo>
                    <a:pt x="24" y="98"/>
                  </a:lnTo>
                  <a:lnTo>
                    <a:pt x="24" y="90"/>
                  </a:lnTo>
                  <a:lnTo>
                    <a:pt x="26" y="88"/>
                  </a:lnTo>
                  <a:lnTo>
                    <a:pt x="26" y="86"/>
                  </a:lnTo>
                  <a:lnTo>
                    <a:pt x="26" y="84"/>
                  </a:lnTo>
                  <a:lnTo>
                    <a:pt x="28" y="82"/>
                  </a:lnTo>
                  <a:lnTo>
                    <a:pt x="32" y="82"/>
                  </a:lnTo>
                  <a:lnTo>
                    <a:pt x="32" y="84"/>
                  </a:lnTo>
                  <a:lnTo>
                    <a:pt x="32" y="86"/>
                  </a:lnTo>
                  <a:lnTo>
                    <a:pt x="34" y="90"/>
                  </a:lnTo>
                  <a:lnTo>
                    <a:pt x="34" y="94"/>
                  </a:lnTo>
                  <a:lnTo>
                    <a:pt x="42" y="110"/>
                  </a:lnTo>
                  <a:lnTo>
                    <a:pt x="48" y="116"/>
                  </a:lnTo>
                  <a:lnTo>
                    <a:pt x="48" y="112"/>
                  </a:lnTo>
                  <a:lnTo>
                    <a:pt x="46" y="102"/>
                  </a:lnTo>
                  <a:lnTo>
                    <a:pt x="48" y="92"/>
                  </a:lnTo>
                  <a:lnTo>
                    <a:pt x="56" y="84"/>
                  </a:lnTo>
                  <a:lnTo>
                    <a:pt x="56" y="82"/>
                  </a:lnTo>
                  <a:lnTo>
                    <a:pt x="60" y="82"/>
                  </a:lnTo>
                  <a:lnTo>
                    <a:pt x="64" y="80"/>
                  </a:lnTo>
                  <a:lnTo>
                    <a:pt x="68" y="80"/>
                  </a:lnTo>
                  <a:lnTo>
                    <a:pt x="74" y="82"/>
                  </a:lnTo>
                  <a:lnTo>
                    <a:pt x="80" y="84"/>
                  </a:lnTo>
                  <a:lnTo>
                    <a:pt x="82" y="82"/>
                  </a:lnTo>
                  <a:lnTo>
                    <a:pt x="82" y="78"/>
                  </a:lnTo>
                  <a:lnTo>
                    <a:pt x="82" y="74"/>
                  </a:lnTo>
                  <a:lnTo>
                    <a:pt x="82" y="68"/>
                  </a:lnTo>
                  <a:lnTo>
                    <a:pt x="80" y="62"/>
                  </a:lnTo>
                  <a:lnTo>
                    <a:pt x="80" y="60"/>
                  </a:lnTo>
                  <a:lnTo>
                    <a:pt x="80" y="58"/>
                  </a:lnTo>
                  <a:lnTo>
                    <a:pt x="78" y="52"/>
                  </a:lnTo>
                  <a:lnTo>
                    <a:pt x="74" y="46"/>
                  </a:lnTo>
                  <a:lnTo>
                    <a:pt x="70" y="40"/>
                  </a:lnTo>
                  <a:lnTo>
                    <a:pt x="64" y="34"/>
                  </a:lnTo>
                  <a:lnTo>
                    <a:pt x="62" y="32"/>
                  </a:lnTo>
                  <a:lnTo>
                    <a:pt x="60" y="32"/>
                  </a:lnTo>
                  <a:lnTo>
                    <a:pt x="58" y="30"/>
                  </a:lnTo>
                  <a:lnTo>
                    <a:pt x="54" y="30"/>
                  </a:lnTo>
                  <a:lnTo>
                    <a:pt x="52" y="30"/>
                  </a:lnTo>
                  <a:lnTo>
                    <a:pt x="50" y="32"/>
                  </a:lnTo>
                  <a:lnTo>
                    <a:pt x="46" y="34"/>
                  </a:lnTo>
                  <a:lnTo>
                    <a:pt x="44" y="36"/>
                  </a:lnTo>
                  <a:lnTo>
                    <a:pt x="40" y="36"/>
                  </a:lnTo>
                  <a:lnTo>
                    <a:pt x="38" y="36"/>
                  </a:lnTo>
                  <a:lnTo>
                    <a:pt x="38" y="34"/>
                  </a:lnTo>
                  <a:lnTo>
                    <a:pt x="38" y="34"/>
                  </a:lnTo>
                  <a:lnTo>
                    <a:pt x="40" y="32"/>
                  </a:lnTo>
                  <a:lnTo>
                    <a:pt x="40" y="28"/>
                  </a:lnTo>
                  <a:lnTo>
                    <a:pt x="42" y="22"/>
                  </a:lnTo>
                  <a:lnTo>
                    <a:pt x="42" y="18"/>
                  </a:lnTo>
                  <a:lnTo>
                    <a:pt x="42" y="14"/>
                  </a:lnTo>
                  <a:lnTo>
                    <a:pt x="40" y="10"/>
                  </a:lnTo>
                  <a:lnTo>
                    <a:pt x="30" y="10"/>
                  </a:lnTo>
                  <a:lnTo>
                    <a:pt x="30" y="10"/>
                  </a:lnTo>
                  <a:lnTo>
                    <a:pt x="30" y="6"/>
                  </a:lnTo>
                  <a:lnTo>
                    <a:pt x="28" y="4"/>
                  </a:lnTo>
                  <a:lnTo>
                    <a:pt x="28" y="2"/>
                  </a:lnTo>
                  <a:lnTo>
                    <a:pt x="24" y="0"/>
                  </a:lnTo>
                  <a:lnTo>
                    <a:pt x="22" y="0"/>
                  </a:lnTo>
                  <a:lnTo>
                    <a:pt x="2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9" name="Freeform 389"/>
            <p:cNvSpPr/>
            <p:nvPr/>
          </p:nvSpPr>
          <p:spPr bwMode="gray">
            <a:xfrm>
              <a:off x="2834666" y="3999222"/>
              <a:ext cx="129598" cy="70306"/>
            </a:xfrm>
            <a:custGeom>
              <a:avLst/>
              <a:gdLst>
                <a:gd name="T0" fmla="*/ 58 w 70"/>
                <a:gd name="T1" fmla="*/ 38 h 38"/>
                <a:gd name="T2" fmla="*/ 34 w 70"/>
                <a:gd name="T3" fmla="*/ 36 h 38"/>
                <a:gd name="T4" fmla="*/ 34 w 70"/>
                <a:gd name="T5" fmla="*/ 36 h 38"/>
                <a:gd name="T6" fmla="*/ 30 w 70"/>
                <a:gd name="T7" fmla="*/ 36 h 38"/>
                <a:gd name="T8" fmla="*/ 26 w 70"/>
                <a:gd name="T9" fmla="*/ 36 h 38"/>
                <a:gd name="T10" fmla="*/ 18 w 70"/>
                <a:gd name="T11" fmla="*/ 36 h 38"/>
                <a:gd name="T12" fmla="*/ 10 w 70"/>
                <a:gd name="T13" fmla="*/ 38 h 38"/>
                <a:gd name="T14" fmla="*/ 8 w 70"/>
                <a:gd name="T15" fmla="*/ 38 h 38"/>
                <a:gd name="T16" fmla="*/ 8 w 70"/>
                <a:gd name="T17" fmla="*/ 38 h 38"/>
                <a:gd name="T18" fmla="*/ 4 w 70"/>
                <a:gd name="T19" fmla="*/ 38 h 38"/>
                <a:gd name="T20" fmla="*/ 2 w 70"/>
                <a:gd name="T21" fmla="*/ 38 h 38"/>
                <a:gd name="T22" fmla="*/ 0 w 70"/>
                <a:gd name="T23" fmla="*/ 36 h 38"/>
                <a:gd name="T24" fmla="*/ 0 w 70"/>
                <a:gd name="T25" fmla="*/ 34 h 38"/>
                <a:gd name="T26" fmla="*/ 0 w 70"/>
                <a:gd name="T27" fmla="*/ 32 h 38"/>
                <a:gd name="T28" fmla="*/ 4 w 70"/>
                <a:gd name="T29" fmla="*/ 16 h 38"/>
                <a:gd name="T30" fmla="*/ 4 w 70"/>
                <a:gd name="T31" fmla="*/ 16 h 38"/>
                <a:gd name="T32" fmla="*/ 8 w 70"/>
                <a:gd name="T33" fmla="*/ 14 h 38"/>
                <a:gd name="T34" fmla="*/ 10 w 70"/>
                <a:gd name="T35" fmla="*/ 10 h 38"/>
                <a:gd name="T36" fmla="*/ 16 w 70"/>
                <a:gd name="T37" fmla="*/ 6 h 38"/>
                <a:gd name="T38" fmla="*/ 20 w 70"/>
                <a:gd name="T39" fmla="*/ 4 h 38"/>
                <a:gd name="T40" fmla="*/ 26 w 70"/>
                <a:gd name="T41" fmla="*/ 2 h 38"/>
                <a:gd name="T42" fmla="*/ 32 w 70"/>
                <a:gd name="T43" fmla="*/ 0 h 38"/>
                <a:gd name="T44" fmla="*/ 50 w 70"/>
                <a:gd name="T45" fmla="*/ 2 h 38"/>
                <a:gd name="T46" fmla="*/ 64 w 70"/>
                <a:gd name="T47" fmla="*/ 4 h 38"/>
                <a:gd name="T48" fmla="*/ 70 w 70"/>
                <a:gd name="T49" fmla="*/ 12 h 38"/>
                <a:gd name="T50" fmla="*/ 58 w 70"/>
                <a:gd name="T5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38">
                  <a:moveTo>
                    <a:pt x="58" y="38"/>
                  </a:moveTo>
                  <a:lnTo>
                    <a:pt x="34" y="36"/>
                  </a:lnTo>
                  <a:lnTo>
                    <a:pt x="34" y="36"/>
                  </a:lnTo>
                  <a:lnTo>
                    <a:pt x="30" y="36"/>
                  </a:lnTo>
                  <a:lnTo>
                    <a:pt x="26" y="36"/>
                  </a:lnTo>
                  <a:lnTo>
                    <a:pt x="18" y="36"/>
                  </a:lnTo>
                  <a:lnTo>
                    <a:pt x="10" y="38"/>
                  </a:lnTo>
                  <a:lnTo>
                    <a:pt x="8" y="38"/>
                  </a:lnTo>
                  <a:lnTo>
                    <a:pt x="8" y="38"/>
                  </a:lnTo>
                  <a:lnTo>
                    <a:pt x="4" y="38"/>
                  </a:lnTo>
                  <a:lnTo>
                    <a:pt x="2" y="38"/>
                  </a:lnTo>
                  <a:lnTo>
                    <a:pt x="0" y="36"/>
                  </a:lnTo>
                  <a:lnTo>
                    <a:pt x="0" y="34"/>
                  </a:lnTo>
                  <a:lnTo>
                    <a:pt x="0" y="32"/>
                  </a:lnTo>
                  <a:lnTo>
                    <a:pt x="4" y="16"/>
                  </a:lnTo>
                  <a:lnTo>
                    <a:pt x="4" y="16"/>
                  </a:lnTo>
                  <a:lnTo>
                    <a:pt x="8" y="14"/>
                  </a:lnTo>
                  <a:lnTo>
                    <a:pt x="10" y="10"/>
                  </a:lnTo>
                  <a:lnTo>
                    <a:pt x="16" y="6"/>
                  </a:lnTo>
                  <a:lnTo>
                    <a:pt x="20" y="4"/>
                  </a:lnTo>
                  <a:lnTo>
                    <a:pt x="26" y="2"/>
                  </a:lnTo>
                  <a:lnTo>
                    <a:pt x="32" y="0"/>
                  </a:lnTo>
                  <a:lnTo>
                    <a:pt x="50" y="2"/>
                  </a:lnTo>
                  <a:lnTo>
                    <a:pt x="64" y="4"/>
                  </a:lnTo>
                  <a:lnTo>
                    <a:pt x="70" y="12"/>
                  </a:lnTo>
                  <a:lnTo>
                    <a:pt x="58" y="3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0" name="Freeform 390"/>
            <p:cNvSpPr/>
            <p:nvPr/>
          </p:nvSpPr>
          <p:spPr bwMode="gray">
            <a:xfrm>
              <a:off x="2645824" y="3958519"/>
              <a:ext cx="181437" cy="96208"/>
            </a:xfrm>
            <a:custGeom>
              <a:avLst/>
              <a:gdLst>
                <a:gd name="T0" fmla="*/ 8 w 98"/>
                <a:gd name="T1" fmla="*/ 0 h 52"/>
                <a:gd name="T2" fmla="*/ 8 w 98"/>
                <a:gd name="T3" fmla="*/ 0 h 52"/>
                <a:gd name="T4" fmla="*/ 6 w 98"/>
                <a:gd name="T5" fmla="*/ 2 h 52"/>
                <a:gd name="T6" fmla="*/ 4 w 98"/>
                <a:gd name="T7" fmla="*/ 4 h 52"/>
                <a:gd name="T8" fmla="*/ 2 w 98"/>
                <a:gd name="T9" fmla="*/ 6 h 52"/>
                <a:gd name="T10" fmla="*/ 0 w 98"/>
                <a:gd name="T11" fmla="*/ 10 h 52"/>
                <a:gd name="T12" fmla="*/ 0 w 98"/>
                <a:gd name="T13" fmla="*/ 12 h 52"/>
                <a:gd name="T14" fmla="*/ 2 w 98"/>
                <a:gd name="T15" fmla="*/ 16 h 52"/>
                <a:gd name="T16" fmla="*/ 8 w 98"/>
                <a:gd name="T17" fmla="*/ 20 h 52"/>
                <a:gd name="T18" fmla="*/ 8 w 98"/>
                <a:gd name="T19" fmla="*/ 20 h 52"/>
                <a:gd name="T20" fmla="*/ 8 w 98"/>
                <a:gd name="T21" fmla="*/ 22 h 52"/>
                <a:gd name="T22" fmla="*/ 10 w 98"/>
                <a:gd name="T23" fmla="*/ 22 h 52"/>
                <a:gd name="T24" fmla="*/ 10 w 98"/>
                <a:gd name="T25" fmla="*/ 24 h 52"/>
                <a:gd name="T26" fmla="*/ 14 w 98"/>
                <a:gd name="T27" fmla="*/ 28 h 52"/>
                <a:gd name="T28" fmla="*/ 18 w 98"/>
                <a:gd name="T29" fmla="*/ 32 h 52"/>
                <a:gd name="T30" fmla="*/ 26 w 98"/>
                <a:gd name="T31" fmla="*/ 36 h 52"/>
                <a:gd name="T32" fmla="*/ 42 w 98"/>
                <a:gd name="T33" fmla="*/ 42 h 52"/>
                <a:gd name="T34" fmla="*/ 64 w 98"/>
                <a:gd name="T35" fmla="*/ 48 h 52"/>
                <a:gd name="T36" fmla="*/ 96 w 98"/>
                <a:gd name="T37" fmla="*/ 52 h 52"/>
                <a:gd name="T38" fmla="*/ 98 w 98"/>
                <a:gd name="T39" fmla="*/ 34 h 52"/>
                <a:gd name="T40" fmla="*/ 82 w 98"/>
                <a:gd name="T41" fmla="*/ 32 h 52"/>
                <a:gd name="T42" fmla="*/ 36 w 98"/>
                <a:gd name="T43" fmla="*/ 22 h 52"/>
                <a:gd name="T44" fmla="*/ 24 w 98"/>
                <a:gd name="T45" fmla="*/ 12 h 52"/>
                <a:gd name="T46" fmla="*/ 8 w 98"/>
                <a:gd name="T4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52">
                  <a:moveTo>
                    <a:pt x="8" y="0"/>
                  </a:moveTo>
                  <a:lnTo>
                    <a:pt x="8" y="0"/>
                  </a:lnTo>
                  <a:lnTo>
                    <a:pt x="6" y="2"/>
                  </a:lnTo>
                  <a:lnTo>
                    <a:pt x="4" y="4"/>
                  </a:lnTo>
                  <a:lnTo>
                    <a:pt x="2" y="6"/>
                  </a:lnTo>
                  <a:lnTo>
                    <a:pt x="0" y="10"/>
                  </a:lnTo>
                  <a:lnTo>
                    <a:pt x="0" y="12"/>
                  </a:lnTo>
                  <a:lnTo>
                    <a:pt x="2" y="16"/>
                  </a:lnTo>
                  <a:lnTo>
                    <a:pt x="8" y="20"/>
                  </a:lnTo>
                  <a:lnTo>
                    <a:pt x="8" y="20"/>
                  </a:lnTo>
                  <a:lnTo>
                    <a:pt x="8" y="22"/>
                  </a:lnTo>
                  <a:lnTo>
                    <a:pt x="10" y="22"/>
                  </a:lnTo>
                  <a:lnTo>
                    <a:pt x="10" y="24"/>
                  </a:lnTo>
                  <a:lnTo>
                    <a:pt x="14" y="28"/>
                  </a:lnTo>
                  <a:lnTo>
                    <a:pt x="18" y="32"/>
                  </a:lnTo>
                  <a:lnTo>
                    <a:pt x="26" y="36"/>
                  </a:lnTo>
                  <a:lnTo>
                    <a:pt x="42" y="42"/>
                  </a:lnTo>
                  <a:lnTo>
                    <a:pt x="64" y="48"/>
                  </a:lnTo>
                  <a:lnTo>
                    <a:pt x="96" y="52"/>
                  </a:lnTo>
                  <a:lnTo>
                    <a:pt x="98" y="34"/>
                  </a:lnTo>
                  <a:lnTo>
                    <a:pt x="82" y="32"/>
                  </a:lnTo>
                  <a:lnTo>
                    <a:pt x="36" y="22"/>
                  </a:lnTo>
                  <a:lnTo>
                    <a:pt x="24" y="12"/>
                  </a:lnTo>
                  <a:lnTo>
                    <a:pt x="8"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1" name="Freeform 391"/>
            <p:cNvSpPr/>
            <p:nvPr/>
          </p:nvSpPr>
          <p:spPr bwMode="gray">
            <a:xfrm>
              <a:off x="2353303" y="3814207"/>
              <a:ext cx="699828" cy="688256"/>
            </a:xfrm>
            <a:custGeom>
              <a:avLst/>
              <a:gdLst>
                <a:gd name="T0" fmla="*/ 262 w 378"/>
                <a:gd name="T1" fmla="*/ 126 h 372"/>
                <a:gd name="T2" fmla="*/ 264 w 378"/>
                <a:gd name="T3" fmla="*/ 110 h 372"/>
                <a:gd name="T4" fmla="*/ 256 w 378"/>
                <a:gd name="T5" fmla="*/ 114 h 372"/>
                <a:gd name="T6" fmla="*/ 254 w 378"/>
                <a:gd name="T7" fmla="*/ 130 h 372"/>
                <a:gd name="T8" fmla="*/ 192 w 378"/>
                <a:gd name="T9" fmla="*/ 116 h 372"/>
                <a:gd name="T10" fmla="*/ 168 w 378"/>
                <a:gd name="T11" fmla="*/ 98 h 372"/>
                <a:gd name="T12" fmla="*/ 162 w 378"/>
                <a:gd name="T13" fmla="*/ 82 h 372"/>
                <a:gd name="T14" fmla="*/ 160 w 378"/>
                <a:gd name="T15" fmla="*/ 58 h 372"/>
                <a:gd name="T16" fmla="*/ 174 w 378"/>
                <a:gd name="T17" fmla="*/ 40 h 372"/>
                <a:gd name="T18" fmla="*/ 170 w 378"/>
                <a:gd name="T19" fmla="*/ 6 h 372"/>
                <a:gd name="T20" fmla="*/ 152 w 378"/>
                <a:gd name="T21" fmla="*/ 0 h 372"/>
                <a:gd name="T22" fmla="*/ 140 w 378"/>
                <a:gd name="T23" fmla="*/ 8 h 372"/>
                <a:gd name="T24" fmla="*/ 110 w 378"/>
                <a:gd name="T25" fmla="*/ 18 h 372"/>
                <a:gd name="T26" fmla="*/ 112 w 378"/>
                <a:gd name="T27" fmla="*/ 28 h 372"/>
                <a:gd name="T28" fmla="*/ 124 w 378"/>
                <a:gd name="T29" fmla="*/ 34 h 372"/>
                <a:gd name="T30" fmla="*/ 108 w 378"/>
                <a:gd name="T31" fmla="*/ 36 h 372"/>
                <a:gd name="T32" fmla="*/ 96 w 378"/>
                <a:gd name="T33" fmla="*/ 48 h 372"/>
                <a:gd name="T34" fmla="*/ 88 w 378"/>
                <a:gd name="T35" fmla="*/ 60 h 372"/>
                <a:gd name="T36" fmla="*/ 58 w 378"/>
                <a:gd name="T37" fmla="*/ 84 h 372"/>
                <a:gd name="T38" fmla="*/ 48 w 378"/>
                <a:gd name="T39" fmla="*/ 126 h 372"/>
                <a:gd name="T40" fmla="*/ 18 w 378"/>
                <a:gd name="T41" fmla="*/ 148 h 372"/>
                <a:gd name="T42" fmla="*/ 12 w 378"/>
                <a:gd name="T43" fmla="*/ 170 h 372"/>
                <a:gd name="T44" fmla="*/ 32 w 378"/>
                <a:gd name="T45" fmla="*/ 166 h 372"/>
                <a:gd name="T46" fmla="*/ 32 w 378"/>
                <a:gd name="T47" fmla="*/ 176 h 372"/>
                <a:gd name="T48" fmla="*/ 16 w 378"/>
                <a:gd name="T49" fmla="*/ 192 h 372"/>
                <a:gd name="T50" fmla="*/ 38 w 378"/>
                <a:gd name="T51" fmla="*/ 214 h 372"/>
                <a:gd name="T52" fmla="*/ 50 w 378"/>
                <a:gd name="T53" fmla="*/ 206 h 372"/>
                <a:gd name="T54" fmla="*/ 58 w 378"/>
                <a:gd name="T55" fmla="*/ 194 h 372"/>
                <a:gd name="T56" fmla="*/ 56 w 378"/>
                <a:gd name="T57" fmla="*/ 210 h 372"/>
                <a:gd name="T58" fmla="*/ 76 w 378"/>
                <a:gd name="T59" fmla="*/ 308 h 372"/>
                <a:gd name="T60" fmla="*/ 102 w 378"/>
                <a:gd name="T61" fmla="*/ 352 h 372"/>
                <a:gd name="T62" fmla="*/ 114 w 378"/>
                <a:gd name="T63" fmla="*/ 370 h 372"/>
                <a:gd name="T64" fmla="*/ 132 w 378"/>
                <a:gd name="T65" fmla="*/ 370 h 372"/>
                <a:gd name="T66" fmla="*/ 134 w 378"/>
                <a:gd name="T67" fmla="*/ 362 h 372"/>
                <a:gd name="T68" fmla="*/ 146 w 378"/>
                <a:gd name="T69" fmla="*/ 348 h 372"/>
                <a:gd name="T70" fmla="*/ 160 w 378"/>
                <a:gd name="T71" fmla="*/ 318 h 372"/>
                <a:gd name="T72" fmla="*/ 162 w 378"/>
                <a:gd name="T73" fmla="*/ 280 h 372"/>
                <a:gd name="T74" fmla="*/ 182 w 378"/>
                <a:gd name="T75" fmla="*/ 268 h 372"/>
                <a:gd name="T76" fmla="*/ 224 w 378"/>
                <a:gd name="T77" fmla="*/ 232 h 372"/>
                <a:gd name="T78" fmla="*/ 248 w 378"/>
                <a:gd name="T79" fmla="*/ 202 h 372"/>
                <a:gd name="T80" fmla="*/ 262 w 378"/>
                <a:gd name="T81" fmla="*/ 194 h 372"/>
                <a:gd name="T82" fmla="*/ 266 w 378"/>
                <a:gd name="T83" fmla="*/ 176 h 372"/>
                <a:gd name="T84" fmla="*/ 266 w 378"/>
                <a:gd name="T85" fmla="*/ 160 h 372"/>
                <a:gd name="T86" fmla="*/ 282 w 378"/>
                <a:gd name="T87" fmla="*/ 150 h 372"/>
                <a:gd name="T88" fmla="*/ 294 w 378"/>
                <a:gd name="T89" fmla="*/ 156 h 372"/>
                <a:gd name="T90" fmla="*/ 304 w 378"/>
                <a:gd name="T91" fmla="*/ 170 h 372"/>
                <a:gd name="T92" fmla="*/ 312 w 378"/>
                <a:gd name="T93" fmla="*/ 164 h 372"/>
                <a:gd name="T94" fmla="*/ 318 w 378"/>
                <a:gd name="T95" fmla="*/ 182 h 372"/>
                <a:gd name="T96" fmla="*/ 324 w 378"/>
                <a:gd name="T97" fmla="*/ 184 h 372"/>
                <a:gd name="T98" fmla="*/ 322 w 378"/>
                <a:gd name="T99" fmla="*/ 168 h 372"/>
                <a:gd name="T100" fmla="*/ 336 w 378"/>
                <a:gd name="T101" fmla="*/ 168 h 372"/>
                <a:gd name="T102" fmla="*/ 346 w 378"/>
                <a:gd name="T103" fmla="*/ 152 h 372"/>
                <a:gd name="T104" fmla="*/ 370 w 378"/>
                <a:gd name="T105" fmla="*/ 130 h 372"/>
                <a:gd name="T106" fmla="*/ 378 w 378"/>
                <a:gd name="T107" fmla="*/ 114 h 372"/>
                <a:gd name="T108" fmla="*/ 344 w 378"/>
                <a:gd name="T109" fmla="*/ 114 h 372"/>
                <a:gd name="T110" fmla="*/ 322 w 378"/>
                <a:gd name="T111" fmla="*/ 130 h 372"/>
                <a:gd name="T112" fmla="*/ 306 w 378"/>
                <a:gd name="T113" fmla="*/ 136 h 372"/>
                <a:gd name="T114" fmla="*/ 282 w 378"/>
                <a:gd name="T115" fmla="*/ 13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372">
                  <a:moveTo>
                    <a:pt x="264" y="138"/>
                  </a:moveTo>
                  <a:lnTo>
                    <a:pt x="262" y="136"/>
                  </a:lnTo>
                  <a:lnTo>
                    <a:pt x="260" y="134"/>
                  </a:lnTo>
                  <a:lnTo>
                    <a:pt x="260" y="130"/>
                  </a:lnTo>
                  <a:lnTo>
                    <a:pt x="262" y="128"/>
                  </a:lnTo>
                  <a:lnTo>
                    <a:pt x="262" y="126"/>
                  </a:lnTo>
                  <a:lnTo>
                    <a:pt x="262" y="126"/>
                  </a:lnTo>
                  <a:lnTo>
                    <a:pt x="262" y="122"/>
                  </a:lnTo>
                  <a:lnTo>
                    <a:pt x="264" y="118"/>
                  </a:lnTo>
                  <a:lnTo>
                    <a:pt x="264" y="114"/>
                  </a:lnTo>
                  <a:lnTo>
                    <a:pt x="264" y="114"/>
                  </a:lnTo>
                  <a:lnTo>
                    <a:pt x="264" y="110"/>
                  </a:lnTo>
                  <a:lnTo>
                    <a:pt x="262" y="110"/>
                  </a:lnTo>
                  <a:lnTo>
                    <a:pt x="260" y="110"/>
                  </a:lnTo>
                  <a:lnTo>
                    <a:pt x="258" y="110"/>
                  </a:lnTo>
                  <a:lnTo>
                    <a:pt x="258" y="112"/>
                  </a:lnTo>
                  <a:lnTo>
                    <a:pt x="256" y="112"/>
                  </a:lnTo>
                  <a:lnTo>
                    <a:pt x="256" y="114"/>
                  </a:lnTo>
                  <a:lnTo>
                    <a:pt x="256" y="116"/>
                  </a:lnTo>
                  <a:lnTo>
                    <a:pt x="256" y="120"/>
                  </a:lnTo>
                  <a:lnTo>
                    <a:pt x="254" y="122"/>
                  </a:lnTo>
                  <a:lnTo>
                    <a:pt x="254" y="126"/>
                  </a:lnTo>
                  <a:lnTo>
                    <a:pt x="254" y="128"/>
                  </a:lnTo>
                  <a:lnTo>
                    <a:pt x="254" y="130"/>
                  </a:lnTo>
                  <a:lnTo>
                    <a:pt x="254" y="130"/>
                  </a:lnTo>
                  <a:lnTo>
                    <a:pt x="226" y="126"/>
                  </a:lnTo>
                  <a:lnTo>
                    <a:pt x="218" y="122"/>
                  </a:lnTo>
                  <a:lnTo>
                    <a:pt x="206" y="120"/>
                  </a:lnTo>
                  <a:lnTo>
                    <a:pt x="196" y="118"/>
                  </a:lnTo>
                  <a:lnTo>
                    <a:pt x="192" y="116"/>
                  </a:lnTo>
                  <a:lnTo>
                    <a:pt x="186" y="114"/>
                  </a:lnTo>
                  <a:lnTo>
                    <a:pt x="180" y="112"/>
                  </a:lnTo>
                  <a:lnTo>
                    <a:pt x="176" y="108"/>
                  </a:lnTo>
                  <a:lnTo>
                    <a:pt x="172" y="104"/>
                  </a:lnTo>
                  <a:lnTo>
                    <a:pt x="168" y="102"/>
                  </a:lnTo>
                  <a:lnTo>
                    <a:pt x="168" y="98"/>
                  </a:lnTo>
                  <a:lnTo>
                    <a:pt x="166" y="98"/>
                  </a:lnTo>
                  <a:lnTo>
                    <a:pt x="162" y="94"/>
                  </a:lnTo>
                  <a:lnTo>
                    <a:pt x="160" y="90"/>
                  </a:lnTo>
                  <a:lnTo>
                    <a:pt x="158" y="88"/>
                  </a:lnTo>
                  <a:lnTo>
                    <a:pt x="160" y="84"/>
                  </a:lnTo>
                  <a:lnTo>
                    <a:pt x="162" y="82"/>
                  </a:lnTo>
                  <a:lnTo>
                    <a:pt x="164" y="80"/>
                  </a:lnTo>
                  <a:lnTo>
                    <a:pt x="166" y="78"/>
                  </a:lnTo>
                  <a:lnTo>
                    <a:pt x="166" y="78"/>
                  </a:lnTo>
                  <a:lnTo>
                    <a:pt x="162" y="72"/>
                  </a:lnTo>
                  <a:lnTo>
                    <a:pt x="160" y="64"/>
                  </a:lnTo>
                  <a:lnTo>
                    <a:pt x="160" y="58"/>
                  </a:lnTo>
                  <a:lnTo>
                    <a:pt x="162" y="52"/>
                  </a:lnTo>
                  <a:lnTo>
                    <a:pt x="164" y="48"/>
                  </a:lnTo>
                  <a:lnTo>
                    <a:pt x="166" y="44"/>
                  </a:lnTo>
                  <a:lnTo>
                    <a:pt x="170" y="42"/>
                  </a:lnTo>
                  <a:lnTo>
                    <a:pt x="172" y="40"/>
                  </a:lnTo>
                  <a:lnTo>
                    <a:pt x="174" y="40"/>
                  </a:lnTo>
                  <a:lnTo>
                    <a:pt x="168" y="28"/>
                  </a:lnTo>
                  <a:lnTo>
                    <a:pt x="174" y="22"/>
                  </a:lnTo>
                  <a:lnTo>
                    <a:pt x="172" y="20"/>
                  </a:lnTo>
                  <a:lnTo>
                    <a:pt x="170" y="14"/>
                  </a:lnTo>
                  <a:lnTo>
                    <a:pt x="170" y="10"/>
                  </a:lnTo>
                  <a:lnTo>
                    <a:pt x="170" y="6"/>
                  </a:lnTo>
                  <a:lnTo>
                    <a:pt x="168" y="6"/>
                  </a:lnTo>
                  <a:lnTo>
                    <a:pt x="168" y="2"/>
                  </a:lnTo>
                  <a:lnTo>
                    <a:pt x="164" y="0"/>
                  </a:lnTo>
                  <a:lnTo>
                    <a:pt x="160" y="0"/>
                  </a:lnTo>
                  <a:lnTo>
                    <a:pt x="156" y="0"/>
                  </a:lnTo>
                  <a:lnTo>
                    <a:pt x="152" y="0"/>
                  </a:lnTo>
                  <a:lnTo>
                    <a:pt x="150" y="0"/>
                  </a:lnTo>
                  <a:lnTo>
                    <a:pt x="146" y="2"/>
                  </a:lnTo>
                  <a:lnTo>
                    <a:pt x="146" y="2"/>
                  </a:lnTo>
                  <a:lnTo>
                    <a:pt x="144" y="2"/>
                  </a:lnTo>
                  <a:lnTo>
                    <a:pt x="140" y="6"/>
                  </a:lnTo>
                  <a:lnTo>
                    <a:pt x="140" y="8"/>
                  </a:lnTo>
                  <a:lnTo>
                    <a:pt x="138" y="12"/>
                  </a:lnTo>
                  <a:lnTo>
                    <a:pt x="138" y="12"/>
                  </a:lnTo>
                  <a:lnTo>
                    <a:pt x="126" y="14"/>
                  </a:lnTo>
                  <a:lnTo>
                    <a:pt x="120" y="14"/>
                  </a:lnTo>
                  <a:lnTo>
                    <a:pt x="114" y="16"/>
                  </a:lnTo>
                  <a:lnTo>
                    <a:pt x="110" y="18"/>
                  </a:lnTo>
                  <a:lnTo>
                    <a:pt x="108" y="20"/>
                  </a:lnTo>
                  <a:lnTo>
                    <a:pt x="106" y="22"/>
                  </a:lnTo>
                  <a:lnTo>
                    <a:pt x="106" y="24"/>
                  </a:lnTo>
                  <a:lnTo>
                    <a:pt x="106" y="26"/>
                  </a:lnTo>
                  <a:lnTo>
                    <a:pt x="108" y="26"/>
                  </a:lnTo>
                  <a:lnTo>
                    <a:pt x="112" y="28"/>
                  </a:lnTo>
                  <a:lnTo>
                    <a:pt x="114" y="28"/>
                  </a:lnTo>
                  <a:lnTo>
                    <a:pt x="116" y="28"/>
                  </a:lnTo>
                  <a:lnTo>
                    <a:pt x="118" y="28"/>
                  </a:lnTo>
                  <a:lnTo>
                    <a:pt x="120" y="30"/>
                  </a:lnTo>
                  <a:lnTo>
                    <a:pt x="124" y="32"/>
                  </a:lnTo>
                  <a:lnTo>
                    <a:pt x="124" y="34"/>
                  </a:lnTo>
                  <a:lnTo>
                    <a:pt x="124" y="36"/>
                  </a:lnTo>
                  <a:lnTo>
                    <a:pt x="124" y="38"/>
                  </a:lnTo>
                  <a:lnTo>
                    <a:pt x="122" y="36"/>
                  </a:lnTo>
                  <a:lnTo>
                    <a:pt x="118" y="36"/>
                  </a:lnTo>
                  <a:lnTo>
                    <a:pt x="114" y="36"/>
                  </a:lnTo>
                  <a:lnTo>
                    <a:pt x="108" y="36"/>
                  </a:lnTo>
                  <a:lnTo>
                    <a:pt x="106" y="38"/>
                  </a:lnTo>
                  <a:lnTo>
                    <a:pt x="102" y="38"/>
                  </a:lnTo>
                  <a:lnTo>
                    <a:pt x="102" y="38"/>
                  </a:lnTo>
                  <a:lnTo>
                    <a:pt x="98" y="40"/>
                  </a:lnTo>
                  <a:lnTo>
                    <a:pt x="96" y="44"/>
                  </a:lnTo>
                  <a:lnTo>
                    <a:pt x="96" y="48"/>
                  </a:lnTo>
                  <a:lnTo>
                    <a:pt x="96" y="50"/>
                  </a:lnTo>
                  <a:lnTo>
                    <a:pt x="96" y="52"/>
                  </a:lnTo>
                  <a:lnTo>
                    <a:pt x="96" y="54"/>
                  </a:lnTo>
                  <a:lnTo>
                    <a:pt x="90" y="54"/>
                  </a:lnTo>
                  <a:lnTo>
                    <a:pt x="90" y="58"/>
                  </a:lnTo>
                  <a:lnTo>
                    <a:pt x="88" y="60"/>
                  </a:lnTo>
                  <a:lnTo>
                    <a:pt x="84" y="64"/>
                  </a:lnTo>
                  <a:lnTo>
                    <a:pt x="82" y="68"/>
                  </a:lnTo>
                  <a:lnTo>
                    <a:pt x="78" y="70"/>
                  </a:lnTo>
                  <a:lnTo>
                    <a:pt x="76" y="72"/>
                  </a:lnTo>
                  <a:lnTo>
                    <a:pt x="76" y="74"/>
                  </a:lnTo>
                  <a:lnTo>
                    <a:pt x="58" y="84"/>
                  </a:lnTo>
                  <a:lnTo>
                    <a:pt x="46" y="94"/>
                  </a:lnTo>
                  <a:lnTo>
                    <a:pt x="40" y="104"/>
                  </a:lnTo>
                  <a:lnTo>
                    <a:pt x="38" y="112"/>
                  </a:lnTo>
                  <a:lnTo>
                    <a:pt x="38" y="118"/>
                  </a:lnTo>
                  <a:lnTo>
                    <a:pt x="40" y="122"/>
                  </a:lnTo>
                  <a:lnTo>
                    <a:pt x="48" y="126"/>
                  </a:lnTo>
                  <a:lnTo>
                    <a:pt x="44" y="146"/>
                  </a:lnTo>
                  <a:lnTo>
                    <a:pt x="38" y="146"/>
                  </a:lnTo>
                  <a:lnTo>
                    <a:pt x="24" y="146"/>
                  </a:lnTo>
                  <a:lnTo>
                    <a:pt x="22" y="146"/>
                  </a:lnTo>
                  <a:lnTo>
                    <a:pt x="20" y="146"/>
                  </a:lnTo>
                  <a:lnTo>
                    <a:pt x="18" y="148"/>
                  </a:lnTo>
                  <a:lnTo>
                    <a:pt x="16" y="148"/>
                  </a:lnTo>
                  <a:lnTo>
                    <a:pt x="0" y="166"/>
                  </a:lnTo>
                  <a:lnTo>
                    <a:pt x="2" y="168"/>
                  </a:lnTo>
                  <a:lnTo>
                    <a:pt x="2" y="168"/>
                  </a:lnTo>
                  <a:lnTo>
                    <a:pt x="6" y="170"/>
                  </a:lnTo>
                  <a:lnTo>
                    <a:pt x="12" y="170"/>
                  </a:lnTo>
                  <a:lnTo>
                    <a:pt x="18" y="170"/>
                  </a:lnTo>
                  <a:lnTo>
                    <a:pt x="24" y="168"/>
                  </a:lnTo>
                  <a:lnTo>
                    <a:pt x="26" y="168"/>
                  </a:lnTo>
                  <a:lnTo>
                    <a:pt x="28" y="166"/>
                  </a:lnTo>
                  <a:lnTo>
                    <a:pt x="30" y="166"/>
                  </a:lnTo>
                  <a:lnTo>
                    <a:pt x="32" y="166"/>
                  </a:lnTo>
                  <a:lnTo>
                    <a:pt x="36" y="166"/>
                  </a:lnTo>
                  <a:lnTo>
                    <a:pt x="36" y="166"/>
                  </a:lnTo>
                  <a:lnTo>
                    <a:pt x="36" y="166"/>
                  </a:lnTo>
                  <a:lnTo>
                    <a:pt x="36" y="168"/>
                  </a:lnTo>
                  <a:lnTo>
                    <a:pt x="34" y="170"/>
                  </a:lnTo>
                  <a:lnTo>
                    <a:pt x="32" y="176"/>
                  </a:lnTo>
                  <a:lnTo>
                    <a:pt x="28" y="180"/>
                  </a:lnTo>
                  <a:lnTo>
                    <a:pt x="24" y="184"/>
                  </a:lnTo>
                  <a:lnTo>
                    <a:pt x="20" y="188"/>
                  </a:lnTo>
                  <a:lnTo>
                    <a:pt x="16" y="190"/>
                  </a:lnTo>
                  <a:lnTo>
                    <a:pt x="16" y="190"/>
                  </a:lnTo>
                  <a:lnTo>
                    <a:pt x="16" y="192"/>
                  </a:lnTo>
                  <a:lnTo>
                    <a:pt x="16" y="194"/>
                  </a:lnTo>
                  <a:lnTo>
                    <a:pt x="18" y="198"/>
                  </a:lnTo>
                  <a:lnTo>
                    <a:pt x="20" y="202"/>
                  </a:lnTo>
                  <a:lnTo>
                    <a:pt x="24" y="206"/>
                  </a:lnTo>
                  <a:lnTo>
                    <a:pt x="30" y="210"/>
                  </a:lnTo>
                  <a:lnTo>
                    <a:pt x="38" y="214"/>
                  </a:lnTo>
                  <a:lnTo>
                    <a:pt x="40" y="214"/>
                  </a:lnTo>
                  <a:lnTo>
                    <a:pt x="42" y="214"/>
                  </a:lnTo>
                  <a:lnTo>
                    <a:pt x="44" y="214"/>
                  </a:lnTo>
                  <a:lnTo>
                    <a:pt x="46" y="210"/>
                  </a:lnTo>
                  <a:lnTo>
                    <a:pt x="50" y="206"/>
                  </a:lnTo>
                  <a:lnTo>
                    <a:pt x="50" y="206"/>
                  </a:lnTo>
                  <a:lnTo>
                    <a:pt x="50" y="204"/>
                  </a:lnTo>
                  <a:lnTo>
                    <a:pt x="50" y="200"/>
                  </a:lnTo>
                  <a:lnTo>
                    <a:pt x="52" y="196"/>
                  </a:lnTo>
                  <a:lnTo>
                    <a:pt x="54" y="194"/>
                  </a:lnTo>
                  <a:lnTo>
                    <a:pt x="58" y="192"/>
                  </a:lnTo>
                  <a:lnTo>
                    <a:pt x="58" y="194"/>
                  </a:lnTo>
                  <a:lnTo>
                    <a:pt x="56" y="196"/>
                  </a:lnTo>
                  <a:lnTo>
                    <a:pt x="56" y="200"/>
                  </a:lnTo>
                  <a:lnTo>
                    <a:pt x="56" y="204"/>
                  </a:lnTo>
                  <a:lnTo>
                    <a:pt x="58" y="206"/>
                  </a:lnTo>
                  <a:lnTo>
                    <a:pt x="58" y="208"/>
                  </a:lnTo>
                  <a:lnTo>
                    <a:pt x="56" y="210"/>
                  </a:lnTo>
                  <a:lnTo>
                    <a:pt x="56" y="212"/>
                  </a:lnTo>
                  <a:lnTo>
                    <a:pt x="56" y="216"/>
                  </a:lnTo>
                  <a:lnTo>
                    <a:pt x="56" y="220"/>
                  </a:lnTo>
                  <a:lnTo>
                    <a:pt x="56" y="228"/>
                  </a:lnTo>
                  <a:lnTo>
                    <a:pt x="60" y="258"/>
                  </a:lnTo>
                  <a:lnTo>
                    <a:pt x="76" y="308"/>
                  </a:lnTo>
                  <a:lnTo>
                    <a:pt x="92" y="336"/>
                  </a:lnTo>
                  <a:lnTo>
                    <a:pt x="94" y="336"/>
                  </a:lnTo>
                  <a:lnTo>
                    <a:pt x="96" y="340"/>
                  </a:lnTo>
                  <a:lnTo>
                    <a:pt x="98" y="344"/>
                  </a:lnTo>
                  <a:lnTo>
                    <a:pt x="102" y="352"/>
                  </a:lnTo>
                  <a:lnTo>
                    <a:pt x="102" y="352"/>
                  </a:lnTo>
                  <a:lnTo>
                    <a:pt x="104" y="354"/>
                  </a:lnTo>
                  <a:lnTo>
                    <a:pt x="108" y="358"/>
                  </a:lnTo>
                  <a:lnTo>
                    <a:pt x="110" y="362"/>
                  </a:lnTo>
                  <a:lnTo>
                    <a:pt x="112" y="366"/>
                  </a:lnTo>
                  <a:lnTo>
                    <a:pt x="114" y="370"/>
                  </a:lnTo>
                  <a:lnTo>
                    <a:pt x="114" y="370"/>
                  </a:lnTo>
                  <a:lnTo>
                    <a:pt x="116" y="372"/>
                  </a:lnTo>
                  <a:lnTo>
                    <a:pt x="120" y="372"/>
                  </a:lnTo>
                  <a:lnTo>
                    <a:pt x="126" y="372"/>
                  </a:lnTo>
                  <a:lnTo>
                    <a:pt x="130" y="372"/>
                  </a:lnTo>
                  <a:lnTo>
                    <a:pt x="132" y="372"/>
                  </a:lnTo>
                  <a:lnTo>
                    <a:pt x="132" y="370"/>
                  </a:lnTo>
                  <a:lnTo>
                    <a:pt x="132" y="370"/>
                  </a:lnTo>
                  <a:lnTo>
                    <a:pt x="132" y="368"/>
                  </a:lnTo>
                  <a:lnTo>
                    <a:pt x="132" y="368"/>
                  </a:lnTo>
                  <a:lnTo>
                    <a:pt x="132" y="368"/>
                  </a:lnTo>
                  <a:lnTo>
                    <a:pt x="134" y="364"/>
                  </a:lnTo>
                  <a:lnTo>
                    <a:pt x="134" y="362"/>
                  </a:lnTo>
                  <a:lnTo>
                    <a:pt x="138" y="358"/>
                  </a:lnTo>
                  <a:lnTo>
                    <a:pt x="140" y="356"/>
                  </a:lnTo>
                  <a:lnTo>
                    <a:pt x="144" y="354"/>
                  </a:lnTo>
                  <a:lnTo>
                    <a:pt x="144" y="354"/>
                  </a:lnTo>
                  <a:lnTo>
                    <a:pt x="146" y="352"/>
                  </a:lnTo>
                  <a:lnTo>
                    <a:pt x="146" y="348"/>
                  </a:lnTo>
                  <a:lnTo>
                    <a:pt x="150" y="346"/>
                  </a:lnTo>
                  <a:lnTo>
                    <a:pt x="152" y="344"/>
                  </a:lnTo>
                  <a:lnTo>
                    <a:pt x="154" y="342"/>
                  </a:lnTo>
                  <a:lnTo>
                    <a:pt x="156" y="338"/>
                  </a:lnTo>
                  <a:lnTo>
                    <a:pt x="158" y="330"/>
                  </a:lnTo>
                  <a:lnTo>
                    <a:pt x="160" y="318"/>
                  </a:lnTo>
                  <a:lnTo>
                    <a:pt x="158" y="308"/>
                  </a:lnTo>
                  <a:lnTo>
                    <a:pt x="156" y="302"/>
                  </a:lnTo>
                  <a:lnTo>
                    <a:pt x="156" y="296"/>
                  </a:lnTo>
                  <a:lnTo>
                    <a:pt x="156" y="290"/>
                  </a:lnTo>
                  <a:lnTo>
                    <a:pt x="158" y="284"/>
                  </a:lnTo>
                  <a:lnTo>
                    <a:pt x="162" y="280"/>
                  </a:lnTo>
                  <a:lnTo>
                    <a:pt x="166" y="278"/>
                  </a:lnTo>
                  <a:lnTo>
                    <a:pt x="168" y="276"/>
                  </a:lnTo>
                  <a:lnTo>
                    <a:pt x="170" y="276"/>
                  </a:lnTo>
                  <a:lnTo>
                    <a:pt x="174" y="274"/>
                  </a:lnTo>
                  <a:lnTo>
                    <a:pt x="178" y="270"/>
                  </a:lnTo>
                  <a:lnTo>
                    <a:pt x="182" y="268"/>
                  </a:lnTo>
                  <a:lnTo>
                    <a:pt x="184" y="266"/>
                  </a:lnTo>
                  <a:lnTo>
                    <a:pt x="190" y="260"/>
                  </a:lnTo>
                  <a:lnTo>
                    <a:pt x="198" y="252"/>
                  </a:lnTo>
                  <a:lnTo>
                    <a:pt x="208" y="244"/>
                  </a:lnTo>
                  <a:lnTo>
                    <a:pt x="218" y="236"/>
                  </a:lnTo>
                  <a:lnTo>
                    <a:pt x="224" y="232"/>
                  </a:lnTo>
                  <a:lnTo>
                    <a:pt x="226" y="230"/>
                  </a:lnTo>
                  <a:lnTo>
                    <a:pt x="232" y="228"/>
                  </a:lnTo>
                  <a:lnTo>
                    <a:pt x="236" y="222"/>
                  </a:lnTo>
                  <a:lnTo>
                    <a:pt x="242" y="216"/>
                  </a:lnTo>
                  <a:lnTo>
                    <a:pt x="246" y="210"/>
                  </a:lnTo>
                  <a:lnTo>
                    <a:pt x="248" y="202"/>
                  </a:lnTo>
                  <a:lnTo>
                    <a:pt x="248" y="202"/>
                  </a:lnTo>
                  <a:lnTo>
                    <a:pt x="250" y="200"/>
                  </a:lnTo>
                  <a:lnTo>
                    <a:pt x="250" y="198"/>
                  </a:lnTo>
                  <a:lnTo>
                    <a:pt x="254" y="196"/>
                  </a:lnTo>
                  <a:lnTo>
                    <a:pt x="258" y="194"/>
                  </a:lnTo>
                  <a:lnTo>
                    <a:pt x="262" y="194"/>
                  </a:lnTo>
                  <a:lnTo>
                    <a:pt x="270" y="196"/>
                  </a:lnTo>
                  <a:lnTo>
                    <a:pt x="270" y="182"/>
                  </a:lnTo>
                  <a:lnTo>
                    <a:pt x="270" y="182"/>
                  </a:lnTo>
                  <a:lnTo>
                    <a:pt x="270" y="180"/>
                  </a:lnTo>
                  <a:lnTo>
                    <a:pt x="268" y="176"/>
                  </a:lnTo>
                  <a:lnTo>
                    <a:pt x="266" y="176"/>
                  </a:lnTo>
                  <a:lnTo>
                    <a:pt x="266" y="174"/>
                  </a:lnTo>
                  <a:lnTo>
                    <a:pt x="264" y="172"/>
                  </a:lnTo>
                  <a:lnTo>
                    <a:pt x="264" y="168"/>
                  </a:lnTo>
                  <a:lnTo>
                    <a:pt x="264" y="164"/>
                  </a:lnTo>
                  <a:lnTo>
                    <a:pt x="266" y="162"/>
                  </a:lnTo>
                  <a:lnTo>
                    <a:pt x="266" y="160"/>
                  </a:lnTo>
                  <a:lnTo>
                    <a:pt x="266" y="158"/>
                  </a:lnTo>
                  <a:lnTo>
                    <a:pt x="268" y="154"/>
                  </a:lnTo>
                  <a:lnTo>
                    <a:pt x="268" y="152"/>
                  </a:lnTo>
                  <a:lnTo>
                    <a:pt x="270" y="150"/>
                  </a:lnTo>
                  <a:lnTo>
                    <a:pt x="274" y="150"/>
                  </a:lnTo>
                  <a:lnTo>
                    <a:pt x="282" y="150"/>
                  </a:lnTo>
                  <a:lnTo>
                    <a:pt x="288" y="150"/>
                  </a:lnTo>
                  <a:lnTo>
                    <a:pt x="288" y="150"/>
                  </a:lnTo>
                  <a:lnTo>
                    <a:pt x="290" y="150"/>
                  </a:lnTo>
                  <a:lnTo>
                    <a:pt x="290" y="150"/>
                  </a:lnTo>
                  <a:lnTo>
                    <a:pt x="292" y="152"/>
                  </a:lnTo>
                  <a:lnTo>
                    <a:pt x="294" y="156"/>
                  </a:lnTo>
                  <a:lnTo>
                    <a:pt x="294" y="164"/>
                  </a:lnTo>
                  <a:lnTo>
                    <a:pt x="298" y="178"/>
                  </a:lnTo>
                  <a:lnTo>
                    <a:pt x="300" y="176"/>
                  </a:lnTo>
                  <a:lnTo>
                    <a:pt x="300" y="176"/>
                  </a:lnTo>
                  <a:lnTo>
                    <a:pt x="302" y="174"/>
                  </a:lnTo>
                  <a:lnTo>
                    <a:pt x="304" y="170"/>
                  </a:lnTo>
                  <a:lnTo>
                    <a:pt x="304" y="168"/>
                  </a:lnTo>
                  <a:lnTo>
                    <a:pt x="306" y="164"/>
                  </a:lnTo>
                  <a:lnTo>
                    <a:pt x="308" y="162"/>
                  </a:lnTo>
                  <a:lnTo>
                    <a:pt x="308" y="162"/>
                  </a:lnTo>
                  <a:lnTo>
                    <a:pt x="310" y="162"/>
                  </a:lnTo>
                  <a:lnTo>
                    <a:pt x="312" y="164"/>
                  </a:lnTo>
                  <a:lnTo>
                    <a:pt x="312" y="168"/>
                  </a:lnTo>
                  <a:lnTo>
                    <a:pt x="314" y="176"/>
                  </a:lnTo>
                  <a:lnTo>
                    <a:pt x="316" y="184"/>
                  </a:lnTo>
                  <a:lnTo>
                    <a:pt x="316" y="184"/>
                  </a:lnTo>
                  <a:lnTo>
                    <a:pt x="316" y="182"/>
                  </a:lnTo>
                  <a:lnTo>
                    <a:pt x="318" y="182"/>
                  </a:lnTo>
                  <a:lnTo>
                    <a:pt x="320" y="182"/>
                  </a:lnTo>
                  <a:lnTo>
                    <a:pt x="320" y="184"/>
                  </a:lnTo>
                  <a:lnTo>
                    <a:pt x="320" y="184"/>
                  </a:lnTo>
                  <a:lnTo>
                    <a:pt x="322" y="184"/>
                  </a:lnTo>
                  <a:lnTo>
                    <a:pt x="324" y="184"/>
                  </a:lnTo>
                  <a:lnTo>
                    <a:pt x="324" y="184"/>
                  </a:lnTo>
                  <a:lnTo>
                    <a:pt x="324" y="182"/>
                  </a:lnTo>
                  <a:lnTo>
                    <a:pt x="324" y="178"/>
                  </a:lnTo>
                  <a:lnTo>
                    <a:pt x="322" y="174"/>
                  </a:lnTo>
                  <a:lnTo>
                    <a:pt x="322" y="170"/>
                  </a:lnTo>
                  <a:lnTo>
                    <a:pt x="322" y="168"/>
                  </a:lnTo>
                  <a:lnTo>
                    <a:pt x="322" y="168"/>
                  </a:lnTo>
                  <a:lnTo>
                    <a:pt x="324" y="168"/>
                  </a:lnTo>
                  <a:lnTo>
                    <a:pt x="328" y="170"/>
                  </a:lnTo>
                  <a:lnTo>
                    <a:pt x="330" y="172"/>
                  </a:lnTo>
                  <a:lnTo>
                    <a:pt x="332" y="172"/>
                  </a:lnTo>
                  <a:lnTo>
                    <a:pt x="334" y="170"/>
                  </a:lnTo>
                  <a:lnTo>
                    <a:pt x="336" y="168"/>
                  </a:lnTo>
                  <a:lnTo>
                    <a:pt x="338" y="166"/>
                  </a:lnTo>
                  <a:lnTo>
                    <a:pt x="340" y="164"/>
                  </a:lnTo>
                  <a:lnTo>
                    <a:pt x="342" y="164"/>
                  </a:lnTo>
                  <a:lnTo>
                    <a:pt x="344" y="160"/>
                  </a:lnTo>
                  <a:lnTo>
                    <a:pt x="344" y="156"/>
                  </a:lnTo>
                  <a:lnTo>
                    <a:pt x="346" y="152"/>
                  </a:lnTo>
                  <a:lnTo>
                    <a:pt x="348" y="146"/>
                  </a:lnTo>
                  <a:lnTo>
                    <a:pt x="350" y="142"/>
                  </a:lnTo>
                  <a:lnTo>
                    <a:pt x="354" y="140"/>
                  </a:lnTo>
                  <a:lnTo>
                    <a:pt x="358" y="138"/>
                  </a:lnTo>
                  <a:lnTo>
                    <a:pt x="368" y="134"/>
                  </a:lnTo>
                  <a:lnTo>
                    <a:pt x="370" y="130"/>
                  </a:lnTo>
                  <a:lnTo>
                    <a:pt x="370" y="128"/>
                  </a:lnTo>
                  <a:lnTo>
                    <a:pt x="372" y="126"/>
                  </a:lnTo>
                  <a:lnTo>
                    <a:pt x="374" y="124"/>
                  </a:lnTo>
                  <a:lnTo>
                    <a:pt x="374" y="120"/>
                  </a:lnTo>
                  <a:lnTo>
                    <a:pt x="376" y="116"/>
                  </a:lnTo>
                  <a:lnTo>
                    <a:pt x="378" y="114"/>
                  </a:lnTo>
                  <a:lnTo>
                    <a:pt x="378" y="110"/>
                  </a:lnTo>
                  <a:lnTo>
                    <a:pt x="378" y="108"/>
                  </a:lnTo>
                  <a:lnTo>
                    <a:pt x="376" y="108"/>
                  </a:lnTo>
                  <a:lnTo>
                    <a:pt x="366" y="110"/>
                  </a:lnTo>
                  <a:lnTo>
                    <a:pt x="354" y="112"/>
                  </a:lnTo>
                  <a:lnTo>
                    <a:pt x="344" y="114"/>
                  </a:lnTo>
                  <a:lnTo>
                    <a:pt x="330" y="112"/>
                  </a:lnTo>
                  <a:lnTo>
                    <a:pt x="330" y="112"/>
                  </a:lnTo>
                  <a:lnTo>
                    <a:pt x="328" y="116"/>
                  </a:lnTo>
                  <a:lnTo>
                    <a:pt x="326" y="120"/>
                  </a:lnTo>
                  <a:lnTo>
                    <a:pt x="324" y="124"/>
                  </a:lnTo>
                  <a:lnTo>
                    <a:pt x="322" y="130"/>
                  </a:lnTo>
                  <a:lnTo>
                    <a:pt x="320" y="134"/>
                  </a:lnTo>
                  <a:lnTo>
                    <a:pt x="318" y="136"/>
                  </a:lnTo>
                  <a:lnTo>
                    <a:pt x="316" y="138"/>
                  </a:lnTo>
                  <a:lnTo>
                    <a:pt x="314" y="138"/>
                  </a:lnTo>
                  <a:lnTo>
                    <a:pt x="310" y="138"/>
                  </a:lnTo>
                  <a:lnTo>
                    <a:pt x="306" y="136"/>
                  </a:lnTo>
                  <a:lnTo>
                    <a:pt x="302" y="136"/>
                  </a:lnTo>
                  <a:lnTo>
                    <a:pt x="298" y="136"/>
                  </a:lnTo>
                  <a:lnTo>
                    <a:pt x="294" y="138"/>
                  </a:lnTo>
                  <a:lnTo>
                    <a:pt x="290" y="136"/>
                  </a:lnTo>
                  <a:lnTo>
                    <a:pt x="284" y="136"/>
                  </a:lnTo>
                  <a:lnTo>
                    <a:pt x="282" y="136"/>
                  </a:lnTo>
                  <a:lnTo>
                    <a:pt x="280" y="136"/>
                  </a:lnTo>
                  <a:lnTo>
                    <a:pt x="264" y="13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2" name="Freeform 392"/>
            <p:cNvSpPr/>
            <p:nvPr/>
          </p:nvSpPr>
          <p:spPr bwMode="gray">
            <a:xfrm>
              <a:off x="2190380" y="3732801"/>
              <a:ext cx="362874" cy="251620"/>
            </a:xfrm>
            <a:custGeom>
              <a:avLst/>
              <a:gdLst>
                <a:gd name="T0" fmla="*/ 194 w 196"/>
                <a:gd name="T1" fmla="*/ 36 h 136"/>
                <a:gd name="T2" fmla="*/ 184 w 196"/>
                <a:gd name="T3" fmla="*/ 36 h 136"/>
                <a:gd name="T4" fmla="*/ 166 w 196"/>
                <a:gd name="T5" fmla="*/ 38 h 136"/>
                <a:gd name="T6" fmla="*/ 162 w 196"/>
                <a:gd name="T7" fmla="*/ 40 h 136"/>
                <a:gd name="T8" fmla="*/ 156 w 196"/>
                <a:gd name="T9" fmla="*/ 44 h 136"/>
                <a:gd name="T10" fmla="*/ 154 w 196"/>
                <a:gd name="T11" fmla="*/ 50 h 136"/>
                <a:gd name="T12" fmla="*/ 134 w 196"/>
                <a:gd name="T13" fmla="*/ 66 h 136"/>
                <a:gd name="T14" fmla="*/ 132 w 196"/>
                <a:gd name="T15" fmla="*/ 66 h 136"/>
                <a:gd name="T16" fmla="*/ 128 w 196"/>
                <a:gd name="T17" fmla="*/ 66 h 136"/>
                <a:gd name="T18" fmla="*/ 122 w 196"/>
                <a:gd name="T19" fmla="*/ 72 h 136"/>
                <a:gd name="T20" fmla="*/ 122 w 196"/>
                <a:gd name="T21" fmla="*/ 84 h 136"/>
                <a:gd name="T22" fmla="*/ 102 w 196"/>
                <a:gd name="T23" fmla="*/ 102 h 136"/>
                <a:gd name="T24" fmla="*/ 94 w 196"/>
                <a:gd name="T25" fmla="*/ 102 h 136"/>
                <a:gd name="T26" fmla="*/ 84 w 196"/>
                <a:gd name="T27" fmla="*/ 104 h 136"/>
                <a:gd name="T28" fmla="*/ 74 w 196"/>
                <a:gd name="T29" fmla="*/ 110 h 136"/>
                <a:gd name="T30" fmla="*/ 68 w 196"/>
                <a:gd name="T31" fmla="*/ 118 h 136"/>
                <a:gd name="T32" fmla="*/ 60 w 196"/>
                <a:gd name="T33" fmla="*/ 124 h 136"/>
                <a:gd name="T34" fmla="*/ 56 w 196"/>
                <a:gd name="T35" fmla="*/ 128 h 136"/>
                <a:gd name="T36" fmla="*/ 52 w 196"/>
                <a:gd name="T37" fmla="*/ 130 h 136"/>
                <a:gd name="T38" fmla="*/ 32 w 196"/>
                <a:gd name="T39" fmla="*/ 136 h 136"/>
                <a:gd name="T40" fmla="*/ 12 w 196"/>
                <a:gd name="T41" fmla="*/ 132 h 136"/>
                <a:gd name="T42" fmla="*/ 0 w 196"/>
                <a:gd name="T43" fmla="*/ 80 h 136"/>
                <a:gd name="T44" fmla="*/ 12 w 196"/>
                <a:gd name="T45" fmla="*/ 42 h 136"/>
                <a:gd name="T46" fmla="*/ 32 w 196"/>
                <a:gd name="T47" fmla="*/ 32 h 136"/>
                <a:gd name="T48" fmla="*/ 38 w 196"/>
                <a:gd name="T49" fmla="*/ 30 h 136"/>
                <a:gd name="T50" fmla="*/ 48 w 196"/>
                <a:gd name="T51" fmla="*/ 24 h 136"/>
                <a:gd name="T52" fmla="*/ 56 w 196"/>
                <a:gd name="T53" fmla="*/ 14 h 136"/>
                <a:gd name="T54" fmla="*/ 60 w 196"/>
                <a:gd name="T55" fmla="*/ 8 h 136"/>
                <a:gd name="T56" fmla="*/ 66 w 196"/>
                <a:gd name="T57" fmla="*/ 10 h 136"/>
                <a:gd name="T58" fmla="*/ 74 w 196"/>
                <a:gd name="T59" fmla="*/ 10 h 136"/>
                <a:gd name="T60" fmla="*/ 92 w 196"/>
                <a:gd name="T61" fmla="*/ 12 h 136"/>
                <a:gd name="T62" fmla="*/ 122 w 196"/>
                <a:gd name="T63" fmla="*/ 2 h 136"/>
                <a:gd name="T64" fmla="*/ 140 w 196"/>
                <a:gd name="T65" fmla="*/ 8 h 136"/>
                <a:gd name="T66" fmla="*/ 142 w 196"/>
                <a:gd name="T67" fmla="*/ 12 h 136"/>
                <a:gd name="T68" fmla="*/ 150 w 196"/>
                <a:gd name="T69" fmla="*/ 16 h 136"/>
                <a:gd name="T70" fmla="*/ 158 w 196"/>
                <a:gd name="T71" fmla="*/ 20 h 136"/>
                <a:gd name="T72" fmla="*/ 194 w 196"/>
                <a:gd name="T73" fmla="*/ 20 h 136"/>
                <a:gd name="T74" fmla="*/ 194 w 196"/>
                <a:gd name="T75" fmla="*/ 24 h 136"/>
                <a:gd name="T76" fmla="*/ 196 w 196"/>
                <a:gd name="T77" fmla="*/ 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6" h="136">
                  <a:moveTo>
                    <a:pt x="196" y="36"/>
                  </a:moveTo>
                  <a:lnTo>
                    <a:pt x="194" y="36"/>
                  </a:lnTo>
                  <a:lnTo>
                    <a:pt x="190" y="36"/>
                  </a:lnTo>
                  <a:lnTo>
                    <a:pt x="184" y="36"/>
                  </a:lnTo>
                  <a:lnTo>
                    <a:pt x="176" y="36"/>
                  </a:lnTo>
                  <a:lnTo>
                    <a:pt x="166" y="38"/>
                  </a:lnTo>
                  <a:lnTo>
                    <a:pt x="166" y="38"/>
                  </a:lnTo>
                  <a:lnTo>
                    <a:pt x="162" y="40"/>
                  </a:lnTo>
                  <a:lnTo>
                    <a:pt x="160" y="42"/>
                  </a:lnTo>
                  <a:lnTo>
                    <a:pt x="156" y="44"/>
                  </a:lnTo>
                  <a:lnTo>
                    <a:pt x="154" y="46"/>
                  </a:lnTo>
                  <a:lnTo>
                    <a:pt x="154" y="50"/>
                  </a:lnTo>
                  <a:lnTo>
                    <a:pt x="138" y="56"/>
                  </a:lnTo>
                  <a:lnTo>
                    <a:pt x="134" y="66"/>
                  </a:lnTo>
                  <a:lnTo>
                    <a:pt x="134" y="66"/>
                  </a:lnTo>
                  <a:lnTo>
                    <a:pt x="132" y="66"/>
                  </a:lnTo>
                  <a:lnTo>
                    <a:pt x="130" y="66"/>
                  </a:lnTo>
                  <a:lnTo>
                    <a:pt x="128" y="66"/>
                  </a:lnTo>
                  <a:lnTo>
                    <a:pt x="124" y="68"/>
                  </a:lnTo>
                  <a:lnTo>
                    <a:pt x="122" y="72"/>
                  </a:lnTo>
                  <a:lnTo>
                    <a:pt x="122" y="76"/>
                  </a:lnTo>
                  <a:lnTo>
                    <a:pt x="122" y="84"/>
                  </a:lnTo>
                  <a:lnTo>
                    <a:pt x="104" y="102"/>
                  </a:lnTo>
                  <a:lnTo>
                    <a:pt x="102" y="102"/>
                  </a:lnTo>
                  <a:lnTo>
                    <a:pt x="98" y="102"/>
                  </a:lnTo>
                  <a:lnTo>
                    <a:pt x="94" y="102"/>
                  </a:lnTo>
                  <a:lnTo>
                    <a:pt x="88" y="104"/>
                  </a:lnTo>
                  <a:lnTo>
                    <a:pt x="84" y="104"/>
                  </a:lnTo>
                  <a:lnTo>
                    <a:pt x="78" y="108"/>
                  </a:lnTo>
                  <a:lnTo>
                    <a:pt x="74" y="110"/>
                  </a:lnTo>
                  <a:lnTo>
                    <a:pt x="72" y="114"/>
                  </a:lnTo>
                  <a:lnTo>
                    <a:pt x="68" y="118"/>
                  </a:lnTo>
                  <a:lnTo>
                    <a:pt x="64" y="122"/>
                  </a:lnTo>
                  <a:lnTo>
                    <a:pt x="60" y="124"/>
                  </a:lnTo>
                  <a:lnTo>
                    <a:pt x="58" y="128"/>
                  </a:lnTo>
                  <a:lnTo>
                    <a:pt x="56" y="128"/>
                  </a:lnTo>
                  <a:lnTo>
                    <a:pt x="54" y="130"/>
                  </a:lnTo>
                  <a:lnTo>
                    <a:pt x="52" y="130"/>
                  </a:lnTo>
                  <a:lnTo>
                    <a:pt x="44" y="134"/>
                  </a:lnTo>
                  <a:lnTo>
                    <a:pt x="32" y="136"/>
                  </a:lnTo>
                  <a:lnTo>
                    <a:pt x="20" y="134"/>
                  </a:lnTo>
                  <a:lnTo>
                    <a:pt x="12" y="132"/>
                  </a:lnTo>
                  <a:lnTo>
                    <a:pt x="2" y="110"/>
                  </a:lnTo>
                  <a:lnTo>
                    <a:pt x="0" y="80"/>
                  </a:lnTo>
                  <a:lnTo>
                    <a:pt x="10" y="64"/>
                  </a:lnTo>
                  <a:lnTo>
                    <a:pt x="12" y="42"/>
                  </a:lnTo>
                  <a:lnTo>
                    <a:pt x="28" y="42"/>
                  </a:lnTo>
                  <a:lnTo>
                    <a:pt x="32" y="32"/>
                  </a:lnTo>
                  <a:lnTo>
                    <a:pt x="34" y="32"/>
                  </a:lnTo>
                  <a:lnTo>
                    <a:pt x="38" y="30"/>
                  </a:lnTo>
                  <a:lnTo>
                    <a:pt x="42" y="28"/>
                  </a:lnTo>
                  <a:lnTo>
                    <a:pt x="48" y="24"/>
                  </a:lnTo>
                  <a:lnTo>
                    <a:pt x="52" y="20"/>
                  </a:lnTo>
                  <a:lnTo>
                    <a:pt x="56" y="14"/>
                  </a:lnTo>
                  <a:lnTo>
                    <a:pt x="58" y="8"/>
                  </a:lnTo>
                  <a:lnTo>
                    <a:pt x="60" y="8"/>
                  </a:lnTo>
                  <a:lnTo>
                    <a:pt x="62" y="10"/>
                  </a:lnTo>
                  <a:lnTo>
                    <a:pt x="66" y="10"/>
                  </a:lnTo>
                  <a:lnTo>
                    <a:pt x="70" y="10"/>
                  </a:lnTo>
                  <a:lnTo>
                    <a:pt x="74" y="10"/>
                  </a:lnTo>
                  <a:lnTo>
                    <a:pt x="80" y="10"/>
                  </a:lnTo>
                  <a:lnTo>
                    <a:pt x="92" y="12"/>
                  </a:lnTo>
                  <a:lnTo>
                    <a:pt x="108" y="10"/>
                  </a:lnTo>
                  <a:lnTo>
                    <a:pt x="122" y="2"/>
                  </a:lnTo>
                  <a:lnTo>
                    <a:pt x="132" y="0"/>
                  </a:lnTo>
                  <a:lnTo>
                    <a:pt x="140" y="8"/>
                  </a:lnTo>
                  <a:lnTo>
                    <a:pt x="140" y="10"/>
                  </a:lnTo>
                  <a:lnTo>
                    <a:pt x="142" y="12"/>
                  </a:lnTo>
                  <a:lnTo>
                    <a:pt x="146" y="14"/>
                  </a:lnTo>
                  <a:lnTo>
                    <a:pt x="150" y="16"/>
                  </a:lnTo>
                  <a:lnTo>
                    <a:pt x="154" y="18"/>
                  </a:lnTo>
                  <a:lnTo>
                    <a:pt x="158" y="20"/>
                  </a:lnTo>
                  <a:lnTo>
                    <a:pt x="162" y="20"/>
                  </a:lnTo>
                  <a:lnTo>
                    <a:pt x="194" y="20"/>
                  </a:lnTo>
                  <a:lnTo>
                    <a:pt x="194" y="22"/>
                  </a:lnTo>
                  <a:lnTo>
                    <a:pt x="194" y="24"/>
                  </a:lnTo>
                  <a:lnTo>
                    <a:pt x="194" y="30"/>
                  </a:lnTo>
                  <a:lnTo>
                    <a:pt x="196" y="34"/>
                  </a:lnTo>
                  <a:lnTo>
                    <a:pt x="196" y="3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3" name="Freeform 393"/>
            <p:cNvSpPr/>
            <p:nvPr/>
          </p:nvSpPr>
          <p:spPr bwMode="gray">
            <a:xfrm>
              <a:off x="3656686" y="3499682"/>
              <a:ext cx="214762" cy="318226"/>
            </a:xfrm>
            <a:custGeom>
              <a:avLst/>
              <a:gdLst>
                <a:gd name="T0" fmla="*/ 112 w 116"/>
                <a:gd name="T1" fmla="*/ 4 h 172"/>
                <a:gd name="T2" fmla="*/ 94 w 116"/>
                <a:gd name="T3" fmla="*/ 20 h 172"/>
                <a:gd name="T4" fmla="*/ 76 w 116"/>
                <a:gd name="T5" fmla="*/ 34 h 172"/>
                <a:gd name="T6" fmla="*/ 66 w 116"/>
                <a:gd name="T7" fmla="*/ 42 h 172"/>
                <a:gd name="T8" fmla="*/ 58 w 116"/>
                <a:gd name="T9" fmla="*/ 48 h 172"/>
                <a:gd name="T10" fmla="*/ 54 w 116"/>
                <a:gd name="T11" fmla="*/ 50 h 172"/>
                <a:gd name="T12" fmla="*/ 18 w 116"/>
                <a:gd name="T13" fmla="*/ 46 h 172"/>
                <a:gd name="T14" fmla="*/ 16 w 116"/>
                <a:gd name="T15" fmla="*/ 52 h 172"/>
                <a:gd name="T16" fmla="*/ 18 w 116"/>
                <a:gd name="T17" fmla="*/ 60 h 172"/>
                <a:gd name="T18" fmla="*/ 18 w 116"/>
                <a:gd name="T19" fmla="*/ 64 h 172"/>
                <a:gd name="T20" fmla="*/ 18 w 116"/>
                <a:gd name="T21" fmla="*/ 70 h 172"/>
                <a:gd name="T22" fmla="*/ 10 w 116"/>
                <a:gd name="T23" fmla="*/ 72 h 172"/>
                <a:gd name="T24" fmla="*/ 4 w 116"/>
                <a:gd name="T25" fmla="*/ 70 h 172"/>
                <a:gd name="T26" fmla="*/ 0 w 116"/>
                <a:gd name="T27" fmla="*/ 70 h 172"/>
                <a:gd name="T28" fmla="*/ 12 w 116"/>
                <a:gd name="T29" fmla="*/ 90 h 172"/>
                <a:gd name="T30" fmla="*/ 16 w 116"/>
                <a:gd name="T31" fmla="*/ 112 h 172"/>
                <a:gd name="T32" fmla="*/ 20 w 116"/>
                <a:gd name="T33" fmla="*/ 114 h 172"/>
                <a:gd name="T34" fmla="*/ 26 w 116"/>
                <a:gd name="T35" fmla="*/ 120 h 172"/>
                <a:gd name="T36" fmla="*/ 34 w 116"/>
                <a:gd name="T37" fmla="*/ 124 h 172"/>
                <a:gd name="T38" fmla="*/ 40 w 116"/>
                <a:gd name="T39" fmla="*/ 128 h 172"/>
                <a:gd name="T40" fmla="*/ 42 w 116"/>
                <a:gd name="T41" fmla="*/ 132 h 172"/>
                <a:gd name="T42" fmla="*/ 42 w 116"/>
                <a:gd name="T43" fmla="*/ 134 h 172"/>
                <a:gd name="T44" fmla="*/ 42 w 116"/>
                <a:gd name="T45" fmla="*/ 140 h 172"/>
                <a:gd name="T46" fmla="*/ 40 w 116"/>
                <a:gd name="T47" fmla="*/ 156 h 172"/>
                <a:gd name="T48" fmla="*/ 42 w 116"/>
                <a:gd name="T49" fmla="*/ 164 h 172"/>
                <a:gd name="T50" fmla="*/ 48 w 116"/>
                <a:gd name="T51" fmla="*/ 170 h 172"/>
                <a:gd name="T52" fmla="*/ 56 w 116"/>
                <a:gd name="T53" fmla="*/ 172 h 172"/>
                <a:gd name="T54" fmla="*/ 64 w 116"/>
                <a:gd name="T55" fmla="*/ 172 h 172"/>
                <a:gd name="T56" fmla="*/ 72 w 116"/>
                <a:gd name="T57" fmla="*/ 166 h 172"/>
                <a:gd name="T58" fmla="*/ 76 w 116"/>
                <a:gd name="T59" fmla="*/ 160 h 172"/>
                <a:gd name="T60" fmla="*/ 78 w 116"/>
                <a:gd name="T61" fmla="*/ 136 h 172"/>
                <a:gd name="T62" fmla="*/ 76 w 116"/>
                <a:gd name="T63" fmla="*/ 120 h 172"/>
                <a:gd name="T64" fmla="*/ 70 w 116"/>
                <a:gd name="T65" fmla="*/ 112 h 172"/>
                <a:gd name="T66" fmla="*/ 66 w 116"/>
                <a:gd name="T67" fmla="*/ 108 h 172"/>
                <a:gd name="T68" fmla="*/ 62 w 116"/>
                <a:gd name="T69" fmla="*/ 106 h 172"/>
                <a:gd name="T70" fmla="*/ 54 w 116"/>
                <a:gd name="T71" fmla="*/ 96 h 172"/>
                <a:gd name="T72" fmla="*/ 54 w 116"/>
                <a:gd name="T73" fmla="*/ 90 h 172"/>
                <a:gd name="T74" fmla="*/ 56 w 116"/>
                <a:gd name="T75" fmla="*/ 86 h 172"/>
                <a:gd name="T76" fmla="*/ 58 w 116"/>
                <a:gd name="T77" fmla="*/ 84 h 172"/>
                <a:gd name="T78" fmla="*/ 60 w 116"/>
                <a:gd name="T79" fmla="*/ 84 h 172"/>
                <a:gd name="T80" fmla="*/ 86 w 116"/>
                <a:gd name="T81" fmla="*/ 56 h 172"/>
                <a:gd name="T82" fmla="*/ 98 w 116"/>
                <a:gd name="T83" fmla="*/ 42 h 172"/>
                <a:gd name="T84" fmla="*/ 110 w 116"/>
                <a:gd name="T85" fmla="*/ 20 h 172"/>
                <a:gd name="T86" fmla="*/ 114 w 116"/>
                <a:gd name="T87" fmla="*/ 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6" h="172">
                  <a:moveTo>
                    <a:pt x="116" y="0"/>
                  </a:moveTo>
                  <a:lnTo>
                    <a:pt x="112" y="4"/>
                  </a:lnTo>
                  <a:lnTo>
                    <a:pt x="104" y="10"/>
                  </a:lnTo>
                  <a:lnTo>
                    <a:pt x="94" y="20"/>
                  </a:lnTo>
                  <a:lnTo>
                    <a:pt x="84" y="28"/>
                  </a:lnTo>
                  <a:lnTo>
                    <a:pt x="76" y="34"/>
                  </a:lnTo>
                  <a:lnTo>
                    <a:pt x="70" y="38"/>
                  </a:lnTo>
                  <a:lnTo>
                    <a:pt x="66" y="42"/>
                  </a:lnTo>
                  <a:lnTo>
                    <a:pt x="62" y="46"/>
                  </a:lnTo>
                  <a:lnTo>
                    <a:pt x="58" y="48"/>
                  </a:lnTo>
                  <a:lnTo>
                    <a:pt x="54" y="48"/>
                  </a:lnTo>
                  <a:lnTo>
                    <a:pt x="54" y="50"/>
                  </a:lnTo>
                  <a:lnTo>
                    <a:pt x="22" y="46"/>
                  </a:lnTo>
                  <a:lnTo>
                    <a:pt x="18" y="46"/>
                  </a:lnTo>
                  <a:lnTo>
                    <a:pt x="18" y="48"/>
                  </a:lnTo>
                  <a:lnTo>
                    <a:pt x="16" y="52"/>
                  </a:lnTo>
                  <a:lnTo>
                    <a:pt x="16" y="56"/>
                  </a:lnTo>
                  <a:lnTo>
                    <a:pt x="18" y="60"/>
                  </a:lnTo>
                  <a:lnTo>
                    <a:pt x="18" y="62"/>
                  </a:lnTo>
                  <a:lnTo>
                    <a:pt x="18" y="64"/>
                  </a:lnTo>
                  <a:lnTo>
                    <a:pt x="20" y="66"/>
                  </a:lnTo>
                  <a:lnTo>
                    <a:pt x="18" y="70"/>
                  </a:lnTo>
                  <a:lnTo>
                    <a:pt x="14" y="72"/>
                  </a:lnTo>
                  <a:lnTo>
                    <a:pt x="10" y="72"/>
                  </a:lnTo>
                  <a:lnTo>
                    <a:pt x="8" y="72"/>
                  </a:lnTo>
                  <a:lnTo>
                    <a:pt x="4" y="70"/>
                  </a:lnTo>
                  <a:lnTo>
                    <a:pt x="2" y="70"/>
                  </a:lnTo>
                  <a:lnTo>
                    <a:pt x="0" y="70"/>
                  </a:lnTo>
                  <a:lnTo>
                    <a:pt x="0" y="92"/>
                  </a:lnTo>
                  <a:lnTo>
                    <a:pt x="12" y="90"/>
                  </a:lnTo>
                  <a:lnTo>
                    <a:pt x="22" y="98"/>
                  </a:lnTo>
                  <a:lnTo>
                    <a:pt x="16" y="112"/>
                  </a:lnTo>
                  <a:lnTo>
                    <a:pt x="18" y="112"/>
                  </a:lnTo>
                  <a:lnTo>
                    <a:pt x="20" y="114"/>
                  </a:lnTo>
                  <a:lnTo>
                    <a:pt x="22" y="116"/>
                  </a:lnTo>
                  <a:lnTo>
                    <a:pt x="26" y="120"/>
                  </a:lnTo>
                  <a:lnTo>
                    <a:pt x="30" y="122"/>
                  </a:lnTo>
                  <a:lnTo>
                    <a:pt x="34" y="124"/>
                  </a:lnTo>
                  <a:lnTo>
                    <a:pt x="36" y="126"/>
                  </a:lnTo>
                  <a:lnTo>
                    <a:pt x="40" y="128"/>
                  </a:lnTo>
                  <a:lnTo>
                    <a:pt x="42" y="130"/>
                  </a:lnTo>
                  <a:lnTo>
                    <a:pt x="42" y="132"/>
                  </a:lnTo>
                  <a:lnTo>
                    <a:pt x="42" y="134"/>
                  </a:lnTo>
                  <a:lnTo>
                    <a:pt x="42" y="134"/>
                  </a:lnTo>
                  <a:lnTo>
                    <a:pt x="42" y="136"/>
                  </a:lnTo>
                  <a:lnTo>
                    <a:pt x="42" y="140"/>
                  </a:lnTo>
                  <a:lnTo>
                    <a:pt x="42" y="148"/>
                  </a:lnTo>
                  <a:lnTo>
                    <a:pt x="40" y="156"/>
                  </a:lnTo>
                  <a:lnTo>
                    <a:pt x="40" y="160"/>
                  </a:lnTo>
                  <a:lnTo>
                    <a:pt x="42" y="164"/>
                  </a:lnTo>
                  <a:lnTo>
                    <a:pt x="46" y="168"/>
                  </a:lnTo>
                  <a:lnTo>
                    <a:pt x="48" y="170"/>
                  </a:lnTo>
                  <a:lnTo>
                    <a:pt x="52" y="170"/>
                  </a:lnTo>
                  <a:lnTo>
                    <a:pt x="56" y="172"/>
                  </a:lnTo>
                  <a:lnTo>
                    <a:pt x="60" y="172"/>
                  </a:lnTo>
                  <a:lnTo>
                    <a:pt x="64" y="172"/>
                  </a:lnTo>
                  <a:lnTo>
                    <a:pt x="68" y="168"/>
                  </a:lnTo>
                  <a:lnTo>
                    <a:pt x="72" y="166"/>
                  </a:lnTo>
                  <a:lnTo>
                    <a:pt x="74" y="162"/>
                  </a:lnTo>
                  <a:lnTo>
                    <a:pt x="76" y="160"/>
                  </a:lnTo>
                  <a:lnTo>
                    <a:pt x="76" y="160"/>
                  </a:lnTo>
                  <a:lnTo>
                    <a:pt x="78" y="136"/>
                  </a:lnTo>
                  <a:lnTo>
                    <a:pt x="78" y="128"/>
                  </a:lnTo>
                  <a:lnTo>
                    <a:pt x="76" y="120"/>
                  </a:lnTo>
                  <a:lnTo>
                    <a:pt x="74" y="116"/>
                  </a:lnTo>
                  <a:lnTo>
                    <a:pt x="70" y="112"/>
                  </a:lnTo>
                  <a:lnTo>
                    <a:pt x="68" y="108"/>
                  </a:lnTo>
                  <a:lnTo>
                    <a:pt x="66" y="108"/>
                  </a:lnTo>
                  <a:lnTo>
                    <a:pt x="64" y="106"/>
                  </a:lnTo>
                  <a:lnTo>
                    <a:pt x="62" y="106"/>
                  </a:lnTo>
                  <a:lnTo>
                    <a:pt x="58" y="100"/>
                  </a:lnTo>
                  <a:lnTo>
                    <a:pt x="54" y="96"/>
                  </a:lnTo>
                  <a:lnTo>
                    <a:pt x="54" y="92"/>
                  </a:lnTo>
                  <a:lnTo>
                    <a:pt x="54" y="90"/>
                  </a:lnTo>
                  <a:lnTo>
                    <a:pt x="54" y="88"/>
                  </a:lnTo>
                  <a:lnTo>
                    <a:pt x="56" y="86"/>
                  </a:lnTo>
                  <a:lnTo>
                    <a:pt x="58" y="86"/>
                  </a:lnTo>
                  <a:lnTo>
                    <a:pt x="58" y="84"/>
                  </a:lnTo>
                  <a:lnTo>
                    <a:pt x="60" y="84"/>
                  </a:lnTo>
                  <a:lnTo>
                    <a:pt x="60" y="84"/>
                  </a:lnTo>
                  <a:lnTo>
                    <a:pt x="74" y="70"/>
                  </a:lnTo>
                  <a:lnTo>
                    <a:pt x="86" y="56"/>
                  </a:lnTo>
                  <a:lnTo>
                    <a:pt x="94" y="46"/>
                  </a:lnTo>
                  <a:lnTo>
                    <a:pt x="98" y="42"/>
                  </a:lnTo>
                  <a:lnTo>
                    <a:pt x="104" y="32"/>
                  </a:lnTo>
                  <a:lnTo>
                    <a:pt x="110" y="20"/>
                  </a:lnTo>
                  <a:lnTo>
                    <a:pt x="114" y="12"/>
                  </a:lnTo>
                  <a:lnTo>
                    <a:pt x="114" y="8"/>
                  </a:lnTo>
                  <a:lnTo>
                    <a:pt x="11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4" name="Freeform 394"/>
            <p:cNvSpPr/>
            <p:nvPr/>
          </p:nvSpPr>
          <p:spPr bwMode="gray">
            <a:xfrm>
              <a:off x="2853180" y="3288765"/>
              <a:ext cx="777586" cy="321926"/>
            </a:xfrm>
            <a:custGeom>
              <a:avLst/>
              <a:gdLst>
                <a:gd name="T0" fmla="*/ 26 w 420"/>
                <a:gd name="T1" fmla="*/ 20 h 174"/>
                <a:gd name="T2" fmla="*/ 26 w 420"/>
                <a:gd name="T3" fmla="*/ 18 h 174"/>
                <a:gd name="T4" fmla="*/ 30 w 420"/>
                <a:gd name="T5" fmla="*/ 14 h 174"/>
                <a:gd name="T6" fmla="*/ 36 w 420"/>
                <a:gd name="T7" fmla="*/ 10 h 174"/>
                <a:gd name="T8" fmla="*/ 48 w 420"/>
                <a:gd name="T9" fmla="*/ 12 h 174"/>
                <a:gd name="T10" fmla="*/ 58 w 420"/>
                <a:gd name="T11" fmla="*/ 14 h 174"/>
                <a:gd name="T12" fmla="*/ 78 w 420"/>
                <a:gd name="T13" fmla="*/ 18 h 174"/>
                <a:gd name="T14" fmla="*/ 106 w 420"/>
                <a:gd name="T15" fmla="*/ 42 h 174"/>
                <a:gd name="T16" fmla="*/ 108 w 420"/>
                <a:gd name="T17" fmla="*/ 40 h 174"/>
                <a:gd name="T18" fmla="*/ 114 w 420"/>
                <a:gd name="T19" fmla="*/ 36 h 174"/>
                <a:gd name="T20" fmla="*/ 120 w 420"/>
                <a:gd name="T21" fmla="*/ 28 h 174"/>
                <a:gd name="T22" fmla="*/ 122 w 420"/>
                <a:gd name="T23" fmla="*/ 20 h 174"/>
                <a:gd name="T24" fmla="*/ 128 w 420"/>
                <a:gd name="T25" fmla="*/ 18 h 174"/>
                <a:gd name="T26" fmla="*/ 136 w 420"/>
                <a:gd name="T27" fmla="*/ 14 h 174"/>
                <a:gd name="T28" fmla="*/ 154 w 420"/>
                <a:gd name="T29" fmla="*/ 0 h 174"/>
                <a:gd name="T30" fmla="*/ 178 w 420"/>
                <a:gd name="T31" fmla="*/ 4 h 174"/>
                <a:gd name="T32" fmla="*/ 200 w 420"/>
                <a:gd name="T33" fmla="*/ 2 h 174"/>
                <a:gd name="T34" fmla="*/ 234 w 420"/>
                <a:gd name="T35" fmla="*/ 12 h 174"/>
                <a:gd name="T36" fmla="*/ 256 w 420"/>
                <a:gd name="T37" fmla="*/ 24 h 174"/>
                <a:gd name="T38" fmla="*/ 274 w 420"/>
                <a:gd name="T39" fmla="*/ 26 h 174"/>
                <a:gd name="T40" fmla="*/ 304 w 420"/>
                <a:gd name="T41" fmla="*/ 18 h 174"/>
                <a:gd name="T42" fmla="*/ 318 w 420"/>
                <a:gd name="T43" fmla="*/ 10 h 174"/>
                <a:gd name="T44" fmla="*/ 322 w 420"/>
                <a:gd name="T45" fmla="*/ 4 h 174"/>
                <a:gd name="T46" fmla="*/ 322 w 420"/>
                <a:gd name="T47" fmla="*/ 2 h 174"/>
                <a:gd name="T48" fmla="*/ 342 w 420"/>
                <a:gd name="T49" fmla="*/ 6 h 174"/>
                <a:gd name="T50" fmla="*/ 378 w 420"/>
                <a:gd name="T51" fmla="*/ 22 h 174"/>
                <a:gd name="T52" fmla="*/ 372 w 420"/>
                <a:gd name="T53" fmla="*/ 60 h 174"/>
                <a:gd name="T54" fmla="*/ 382 w 420"/>
                <a:gd name="T55" fmla="*/ 60 h 174"/>
                <a:gd name="T56" fmla="*/ 394 w 420"/>
                <a:gd name="T57" fmla="*/ 60 h 174"/>
                <a:gd name="T58" fmla="*/ 404 w 420"/>
                <a:gd name="T59" fmla="*/ 60 h 174"/>
                <a:gd name="T60" fmla="*/ 412 w 420"/>
                <a:gd name="T61" fmla="*/ 64 h 174"/>
                <a:gd name="T62" fmla="*/ 418 w 420"/>
                <a:gd name="T63" fmla="*/ 68 h 174"/>
                <a:gd name="T64" fmla="*/ 420 w 420"/>
                <a:gd name="T65" fmla="*/ 74 h 174"/>
                <a:gd name="T66" fmla="*/ 414 w 420"/>
                <a:gd name="T67" fmla="*/ 78 h 174"/>
                <a:gd name="T68" fmla="*/ 404 w 420"/>
                <a:gd name="T69" fmla="*/ 84 h 174"/>
                <a:gd name="T70" fmla="*/ 390 w 420"/>
                <a:gd name="T71" fmla="*/ 88 h 174"/>
                <a:gd name="T72" fmla="*/ 374 w 420"/>
                <a:gd name="T73" fmla="*/ 92 h 174"/>
                <a:gd name="T74" fmla="*/ 360 w 420"/>
                <a:gd name="T75" fmla="*/ 100 h 174"/>
                <a:gd name="T76" fmla="*/ 360 w 420"/>
                <a:gd name="T77" fmla="*/ 104 h 174"/>
                <a:gd name="T78" fmla="*/ 358 w 420"/>
                <a:gd name="T79" fmla="*/ 112 h 174"/>
                <a:gd name="T80" fmla="*/ 354 w 420"/>
                <a:gd name="T81" fmla="*/ 120 h 174"/>
                <a:gd name="T82" fmla="*/ 344 w 420"/>
                <a:gd name="T83" fmla="*/ 128 h 174"/>
                <a:gd name="T84" fmla="*/ 322 w 420"/>
                <a:gd name="T85" fmla="*/ 136 h 174"/>
                <a:gd name="T86" fmla="*/ 280 w 420"/>
                <a:gd name="T87" fmla="*/ 144 h 174"/>
                <a:gd name="T88" fmla="*/ 246 w 420"/>
                <a:gd name="T89" fmla="*/ 152 h 174"/>
                <a:gd name="T90" fmla="*/ 232 w 420"/>
                <a:gd name="T91" fmla="*/ 158 h 174"/>
                <a:gd name="T92" fmla="*/ 204 w 420"/>
                <a:gd name="T93" fmla="*/ 172 h 174"/>
                <a:gd name="T94" fmla="*/ 176 w 420"/>
                <a:gd name="T95" fmla="*/ 172 h 174"/>
                <a:gd name="T96" fmla="*/ 162 w 420"/>
                <a:gd name="T97" fmla="*/ 162 h 174"/>
                <a:gd name="T98" fmla="*/ 144 w 420"/>
                <a:gd name="T99" fmla="*/ 160 h 174"/>
                <a:gd name="T100" fmla="*/ 116 w 420"/>
                <a:gd name="T101" fmla="*/ 162 h 174"/>
                <a:gd name="T102" fmla="*/ 88 w 420"/>
                <a:gd name="T103" fmla="*/ 160 h 174"/>
                <a:gd name="T104" fmla="*/ 76 w 420"/>
                <a:gd name="T105" fmla="*/ 148 h 174"/>
                <a:gd name="T106" fmla="*/ 76 w 420"/>
                <a:gd name="T107" fmla="*/ 134 h 174"/>
                <a:gd name="T108" fmla="*/ 66 w 420"/>
                <a:gd name="T109" fmla="*/ 108 h 174"/>
                <a:gd name="T110" fmla="*/ 44 w 420"/>
                <a:gd name="T111" fmla="*/ 94 h 174"/>
                <a:gd name="T112" fmla="*/ 16 w 420"/>
                <a:gd name="T113" fmla="*/ 78 h 174"/>
                <a:gd name="T114" fmla="*/ 0 w 420"/>
                <a:gd name="T115" fmla="*/ 5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0" h="174">
                  <a:moveTo>
                    <a:pt x="4" y="32"/>
                  </a:moveTo>
                  <a:lnTo>
                    <a:pt x="26" y="20"/>
                  </a:lnTo>
                  <a:lnTo>
                    <a:pt x="26" y="20"/>
                  </a:lnTo>
                  <a:lnTo>
                    <a:pt x="26" y="18"/>
                  </a:lnTo>
                  <a:lnTo>
                    <a:pt x="28" y="16"/>
                  </a:lnTo>
                  <a:lnTo>
                    <a:pt x="30" y="14"/>
                  </a:lnTo>
                  <a:lnTo>
                    <a:pt x="32" y="12"/>
                  </a:lnTo>
                  <a:lnTo>
                    <a:pt x="36" y="10"/>
                  </a:lnTo>
                  <a:lnTo>
                    <a:pt x="40" y="10"/>
                  </a:lnTo>
                  <a:lnTo>
                    <a:pt x="48" y="12"/>
                  </a:lnTo>
                  <a:lnTo>
                    <a:pt x="56" y="14"/>
                  </a:lnTo>
                  <a:lnTo>
                    <a:pt x="58" y="14"/>
                  </a:lnTo>
                  <a:lnTo>
                    <a:pt x="68" y="14"/>
                  </a:lnTo>
                  <a:lnTo>
                    <a:pt x="78" y="18"/>
                  </a:lnTo>
                  <a:lnTo>
                    <a:pt x="88" y="24"/>
                  </a:lnTo>
                  <a:lnTo>
                    <a:pt x="106" y="42"/>
                  </a:lnTo>
                  <a:lnTo>
                    <a:pt x="106" y="42"/>
                  </a:lnTo>
                  <a:lnTo>
                    <a:pt x="108" y="40"/>
                  </a:lnTo>
                  <a:lnTo>
                    <a:pt x="112" y="40"/>
                  </a:lnTo>
                  <a:lnTo>
                    <a:pt x="114" y="36"/>
                  </a:lnTo>
                  <a:lnTo>
                    <a:pt x="118" y="34"/>
                  </a:lnTo>
                  <a:lnTo>
                    <a:pt x="120" y="28"/>
                  </a:lnTo>
                  <a:lnTo>
                    <a:pt x="120" y="22"/>
                  </a:lnTo>
                  <a:lnTo>
                    <a:pt x="122" y="20"/>
                  </a:lnTo>
                  <a:lnTo>
                    <a:pt x="126" y="18"/>
                  </a:lnTo>
                  <a:lnTo>
                    <a:pt x="128" y="18"/>
                  </a:lnTo>
                  <a:lnTo>
                    <a:pt x="132" y="18"/>
                  </a:lnTo>
                  <a:lnTo>
                    <a:pt x="136" y="14"/>
                  </a:lnTo>
                  <a:lnTo>
                    <a:pt x="144" y="6"/>
                  </a:lnTo>
                  <a:lnTo>
                    <a:pt x="154" y="0"/>
                  </a:lnTo>
                  <a:lnTo>
                    <a:pt x="166" y="0"/>
                  </a:lnTo>
                  <a:lnTo>
                    <a:pt x="178" y="4"/>
                  </a:lnTo>
                  <a:lnTo>
                    <a:pt x="190" y="4"/>
                  </a:lnTo>
                  <a:lnTo>
                    <a:pt x="200" y="2"/>
                  </a:lnTo>
                  <a:lnTo>
                    <a:pt x="216" y="4"/>
                  </a:lnTo>
                  <a:lnTo>
                    <a:pt x="234" y="12"/>
                  </a:lnTo>
                  <a:lnTo>
                    <a:pt x="254" y="24"/>
                  </a:lnTo>
                  <a:lnTo>
                    <a:pt x="256" y="24"/>
                  </a:lnTo>
                  <a:lnTo>
                    <a:pt x="262" y="26"/>
                  </a:lnTo>
                  <a:lnTo>
                    <a:pt x="274" y="26"/>
                  </a:lnTo>
                  <a:lnTo>
                    <a:pt x="292" y="22"/>
                  </a:lnTo>
                  <a:lnTo>
                    <a:pt x="304" y="18"/>
                  </a:lnTo>
                  <a:lnTo>
                    <a:pt x="312" y="14"/>
                  </a:lnTo>
                  <a:lnTo>
                    <a:pt x="318" y="10"/>
                  </a:lnTo>
                  <a:lnTo>
                    <a:pt x="320" y="6"/>
                  </a:lnTo>
                  <a:lnTo>
                    <a:pt x="322" y="4"/>
                  </a:lnTo>
                  <a:lnTo>
                    <a:pt x="322" y="2"/>
                  </a:lnTo>
                  <a:lnTo>
                    <a:pt x="322" y="2"/>
                  </a:lnTo>
                  <a:lnTo>
                    <a:pt x="330" y="2"/>
                  </a:lnTo>
                  <a:lnTo>
                    <a:pt x="342" y="6"/>
                  </a:lnTo>
                  <a:lnTo>
                    <a:pt x="356" y="14"/>
                  </a:lnTo>
                  <a:lnTo>
                    <a:pt x="378" y="22"/>
                  </a:lnTo>
                  <a:lnTo>
                    <a:pt x="372" y="60"/>
                  </a:lnTo>
                  <a:lnTo>
                    <a:pt x="372" y="60"/>
                  </a:lnTo>
                  <a:lnTo>
                    <a:pt x="376" y="60"/>
                  </a:lnTo>
                  <a:lnTo>
                    <a:pt x="382" y="60"/>
                  </a:lnTo>
                  <a:lnTo>
                    <a:pt x="388" y="60"/>
                  </a:lnTo>
                  <a:lnTo>
                    <a:pt x="394" y="60"/>
                  </a:lnTo>
                  <a:lnTo>
                    <a:pt x="398" y="60"/>
                  </a:lnTo>
                  <a:lnTo>
                    <a:pt x="404" y="60"/>
                  </a:lnTo>
                  <a:lnTo>
                    <a:pt x="408" y="62"/>
                  </a:lnTo>
                  <a:lnTo>
                    <a:pt x="412" y="64"/>
                  </a:lnTo>
                  <a:lnTo>
                    <a:pt x="416" y="66"/>
                  </a:lnTo>
                  <a:lnTo>
                    <a:pt x="418" y="68"/>
                  </a:lnTo>
                  <a:lnTo>
                    <a:pt x="420" y="72"/>
                  </a:lnTo>
                  <a:lnTo>
                    <a:pt x="420" y="74"/>
                  </a:lnTo>
                  <a:lnTo>
                    <a:pt x="420" y="76"/>
                  </a:lnTo>
                  <a:lnTo>
                    <a:pt x="414" y="78"/>
                  </a:lnTo>
                  <a:lnTo>
                    <a:pt x="410" y="82"/>
                  </a:lnTo>
                  <a:lnTo>
                    <a:pt x="404" y="84"/>
                  </a:lnTo>
                  <a:lnTo>
                    <a:pt x="398" y="86"/>
                  </a:lnTo>
                  <a:lnTo>
                    <a:pt x="390" y="88"/>
                  </a:lnTo>
                  <a:lnTo>
                    <a:pt x="382" y="88"/>
                  </a:lnTo>
                  <a:lnTo>
                    <a:pt x="374" y="92"/>
                  </a:lnTo>
                  <a:lnTo>
                    <a:pt x="366" y="96"/>
                  </a:lnTo>
                  <a:lnTo>
                    <a:pt x="360" y="100"/>
                  </a:lnTo>
                  <a:lnTo>
                    <a:pt x="360" y="100"/>
                  </a:lnTo>
                  <a:lnTo>
                    <a:pt x="360" y="104"/>
                  </a:lnTo>
                  <a:lnTo>
                    <a:pt x="360" y="106"/>
                  </a:lnTo>
                  <a:lnTo>
                    <a:pt x="358" y="112"/>
                  </a:lnTo>
                  <a:lnTo>
                    <a:pt x="358" y="116"/>
                  </a:lnTo>
                  <a:lnTo>
                    <a:pt x="354" y="120"/>
                  </a:lnTo>
                  <a:lnTo>
                    <a:pt x="350" y="126"/>
                  </a:lnTo>
                  <a:lnTo>
                    <a:pt x="344" y="128"/>
                  </a:lnTo>
                  <a:lnTo>
                    <a:pt x="338" y="132"/>
                  </a:lnTo>
                  <a:lnTo>
                    <a:pt x="322" y="136"/>
                  </a:lnTo>
                  <a:lnTo>
                    <a:pt x="302" y="140"/>
                  </a:lnTo>
                  <a:lnTo>
                    <a:pt x="280" y="144"/>
                  </a:lnTo>
                  <a:lnTo>
                    <a:pt x="262" y="148"/>
                  </a:lnTo>
                  <a:lnTo>
                    <a:pt x="246" y="152"/>
                  </a:lnTo>
                  <a:lnTo>
                    <a:pt x="238" y="154"/>
                  </a:lnTo>
                  <a:lnTo>
                    <a:pt x="232" y="158"/>
                  </a:lnTo>
                  <a:lnTo>
                    <a:pt x="218" y="166"/>
                  </a:lnTo>
                  <a:lnTo>
                    <a:pt x="204" y="172"/>
                  </a:lnTo>
                  <a:lnTo>
                    <a:pt x="186" y="174"/>
                  </a:lnTo>
                  <a:lnTo>
                    <a:pt x="176" y="172"/>
                  </a:lnTo>
                  <a:lnTo>
                    <a:pt x="170" y="166"/>
                  </a:lnTo>
                  <a:lnTo>
                    <a:pt x="162" y="162"/>
                  </a:lnTo>
                  <a:lnTo>
                    <a:pt x="156" y="160"/>
                  </a:lnTo>
                  <a:lnTo>
                    <a:pt x="144" y="160"/>
                  </a:lnTo>
                  <a:lnTo>
                    <a:pt x="132" y="162"/>
                  </a:lnTo>
                  <a:lnTo>
                    <a:pt x="116" y="162"/>
                  </a:lnTo>
                  <a:lnTo>
                    <a:pt x="102" y="162"/>
                  </a:lnTo>
                  <a:lnTo>
                    <a:pt x="88" y="160"/>
                  </a:lnTo>
                  <a:lnTo>
                    <a:pt x="80" y="156"/>
                  </a:lnTo>
                  <a:lnTo>
                    <a:pt x="76" y="148"/>
                  </a:lnTo>
                  <a:lnTo>
                    <a:pt x="76" y="144"/>
                  </a:lnTo>
                  <a:lnTo>
                    <a:pt x="76" y="134"/>
                  </a:lnTo>
                  <a:lnTo>
                    <a:pt x="72" y="120"/>
                  </a:lnTo>
                  <a:lnTo>
                    <a:pt x="66" y="108"/>
                  </a:lnTo>
                  <a:lnTo>
                    <a:pt x="56" y="100"/>
                  </a:lnTo>
                  <a:lnTo>
                    <a:pt x="44" y="94"/>
                  </a:lnTo>
                  <a:lnTo>
                    <a:pt x="30" y="88"/>
                  </a:lnTo>
                  <a:lnTo>
                    <a:pt x="16" y="78"/>
                  </a:lnTo>
                  <a:lnTo>
                    <a:pt x="6" y="66"/>
                  </a:lnTo>
                  <a:lnTo>
                    <a:pt x="0" y="50"/>
                  </a:lnTo>
                  <a:lnTo>
                    <a:pt x="4" y="3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5" name="Freeform 395"/>
            <p:cNvSpPr/>
            <p:nvPr/>
          </p:nvSpPr>
          <p:spPr bwMode="gray">
            <a:xfrm>
              <a:off x="2497712" y="3188857"/>
              <a:ext cx="1462603" cy="1061986"/>
            </a:xfrm>
            <a:custGeom>
              <a:avLst/>
              <a:gdLst>
                <a:gd name="T0" fmla="*/ 258 w 790"/>
                <a:gd name="T1" fmla="*/ 162 h 574"/>
                <a:gd name="T2" fmla="*/ 310 w 790"/>
                <a:gd name="T3" fmla="*/ 218 h 574"/>
                <a:gd name="T4" fmla="*/ 396 w 790"/>
                <a:gd name="T5" fmla="*/ 226 h 574"/>
                <a:gd name="T6" fmla="*/ 514 w 790"/>
                <a:gd name="T7" fmla="*/ 190 h 574"/>
                <a:gd name="T8" fmla="*/ 584 w 790"/>
                <a:gd name="T9" fmla="*/ 142 h 574"/>
                <a:gd name="T10" fmla="*/ 606 w 790"/>
                <a:gd name="T11" fmla="*/ 118 h 574"/>
                <a:gd name="T12" fmla="*/ 588 w 790"/>
                <a:gd name="T13" fmla="*/ 56 h 574"/>
                <a:gd name="T14" fmla="*/ 658 w 790"/>
                <a:gd name="T15" fmla="*/ 8 h 574"/>
                <a:gd name="T16" fmla="*/ 678 w 790"/>
                <a:gd name="T17" fmla="*/ 52 h 574"/>
                <a:gd name="T18" fmla="*/ 712 w 790"/>
                <a:gd name="T19" fmla="*/ 90 h 574"/>
                <a:gd name="T20" fmla="*/ 734 w 790"/>
                <a:gd name="T21" fmla="*/ 108 h 574"/>
                <a:gd name="T22" fmla="*/ 762 w 790"/>
                <a:gd name="T23" fmla="*/ 104 h 574"/>
                <a:gd name="T24" fmla="*/ 790 w 790"/>
                <a:gd name="T25" fmla="*/ 78 h 574"/>
                <a:gd name="T26" fmla="*/ 778 w 790"/>
                <a:gd name="T27" fmla="*/ 120 h 574"/>
                <a:gd name="T28" fmla="*/ 698 w 790"/>
                <a:gd name="T29" fmla="*/ 208 h 574"/>
                <a:gd name="T30" fmla="*/ 660 w 790"/>
                <a:gd name="T31" fmla="*/ 216 h 574"/>
                <a:gd name="T32" fmla="*/ 644 w 790"/>
                <a:gd name="T33" fmla="*/ 224 h 574"/>
                <a:gd name="T34" fmla="*/ 636 w 790"/>
                <a:gd name="T35" fmla="*/ 242 h 574"/>
                <a:gd name="T36" fmla="*/ 618 w 790"/>
                <a:gd name="T37" fmla="*/ 270 h 574"/>
                <a:gd name="T38" fmla="*/ 600 w 790"/>
                <a:gd name="T39" fmla="*/ 268 h 574"/>
                <a:gd name="T40" fmla="*/ 596 w 790"/>
                <a:gd name="T41" fmla="*/ 254 h 574"/>
                <a:gd name="T42" fmla="*/ 556 w 790"/>
                <a:gd name="T43" fmla="*/ 264 h 574"/>
                <a:gd name="T44" fmla="*/ 560 w 790"/>
                <a:gd name="T45" fmla="*/ 282 h 574"/>
                <a:gd name="T46" fmla="*/ 590 w 790"/>
                <a:gd name="T47" fmla="*/ 294 h 574"/>
                <a:gd name="T48" fmla="*/ 624 w 790"/>
                <a:gd name="T49" fmla="*/ 298 h 574"/>
                <a:gd name="T50" fmla="*/ 592 w 790"/>
                <a:gd name="T51" fmla="*/ 316 h 574"/>
                <a:gd name="T52" fmla="*/ 582 w 790"/>
                <a:gd name="T53" fmla="*/ 336 h 574"/>
                <a:gd name="T54" fmla="*/ 608 w 790"/>
                <a:gd name="T55" fmla="*/ 390 h 574"/>
                <a:gd name="T56" fmla="*/ 614 w 790"/>
                <a:gd name="T57" fmla="*/ 422 h 574"/>
                <a:gd name="T58" fmla="*/ 560 w 790"/>
                <a:gd name="T59" fmla="*/ 502 h 574"/>
                <a:gd name="T60" fmla="*/ 482 w 790"/>
                <a:gd name="T61" fmla="*/ 534 h 574"/>
                <a:gd name="T62" fmla="*/ 468 w 790"/>
                <a:gd name="T63" fmla="*/ 546 h 574"/>
                <a:gd name="T64" fmla="*/ 454 w 790"/>
                <a:gd name="T65" fmla="*/ 574 h 574"/>
                <a:gd name="T66" fmla="*/ 460 w 790"/>
                <a:gd name="T67" fmla="*/ 548 h 574"/>
                <a:gd name="T68" fmla="*/ 442 w 790"/>
                <a:gd name="T69" fmla="*/ 532 h 574"/>
                <a:gd name="T70" fmla="*/ 408 w 790"/>
                <a:gd name="T71" fmla="*/ 516 h 574"/>
                <a:gd name="T72" fmla="*/ 372 w 790"/>
                <a:gd name="T73" fmla="*/ 514 h 574"/>
                <a:gd name="T74" fmla="*/ 358 w 790"/>
                <a:gd name="T75" fmla="*/ 524 h 574"/>
                <a:gd name="T76" fmla="*/ 356 w 790"/>
                <a:gd name="T77" fmla="*/ 542 h 574"/>
                <a:gd name="T78" fmla="*/ 338 w 790"/>
                <a:gd name="T79" fmla="*/ 548 h 574"/>
                <a:gd name="T80" fmla="*/ 334 w 790"/>
                <a:gd name="T81" fmla="*/ 534 h 574"/>
                <a:gd name="T82" fmla="*/ 308 w 790"/>
                <a:gd name="T83" fmla="*/ 520 h 574"/>
                <a:gd name="T84" fmla="*/ 304 w 790"/>
                <a:gd name="T85" fmla="*/ 452 h 574"/>
                <a:gd name="T86" fmla="*/ 232 w 790"/>
                <a:gd name="T87" fmla="*/ 440 h 574"/>
                <a:gd name="T88" fmla="*/ 186 w 790"/>
                <a:gd name="T89" fmla="*/ 454 h 574"/>
                <a:gd name="T90" fmla="*/ 180 w 790"/>
                <a:gd name="T91" fmla="*/ 450 h 574"/>
                <a:gd name="T92" fmla="*/ 92 w 790"/>
                <a:gd name="T93" fmla="*/ 380 h 574"/>
                <a:gd name="T94" fmla="*/ 90 w 790"/>
                <a:gd name="T95" fmla="*/ 346 h 574"/>
                <a:gd name="T96" fmla="*/ 60 w 790"/>
                <a:gd name="T97" fmla="*/ 330 h 574"/>
                <a:gd name="T98" fmla="*/ 22 w 790"/>
                <a:gd name="T99" fmla="*/ 308 h 574"/>
                <a:gd name="T100" fmla="*/ 10 w 790"/>
                <a:gd name="T101" fmla="*/ 282 h 574"/>
                <a:gd name="T102" fmla="*/ 0 w 790"/>
                <a:gd name="T103" fmla="*/ 266 h 574"/>
                <a:gd name="T104" fmla="*/ 40 w 790"/>
                <a:gd name="T105" fmla="*/ 246 h 574"/>
                <a:gd name="T106" fmla="*/ 60 w 790"/>
                <a:gd name="T107" fmla="*/ 240 h 574"/>
                <a:gd name="T108" fmla="*/ 84 w 790"/>
                <a:gd name="T109" fmla="*/ 212 h 574"/>
                <a:gd name="T110" fmla="*/ 74 w 790"/>
                <a:gd name="T111" fmla="*/ 188 h 574"/>
                <a:gd name="T112" fmla="*/ 90 w 790"/>
                <a:gd name="T113" fmla="*/ 176 h 574"/>
                <a:gd name="T114" fmla="*/ 110 w 790"/>
                <a:gd name="T115" fmla="*/ 164 h 574"/>
                <a:gd name="T116" fmla="*/ 134 w 790"/>
                <a:gd name="T117" fmla="*/ 130 h 574"/>
                <a:gd name="T118" fmla="*/ 164 w 790"/>
                <a:gd name="T119" fmla="*/ 102 h 574"/>
                <a:gd name="T120" fmla="*/ 180 w 790"/>
                <a:gd name="T121" fmla="*/ 86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0" h="574">
                  <a:moveTo>
                    <a:pt x="194" y="86"/>
                  </a:moveTo>
                  <a:lnTo>
                    <a:pt x="192" y="104"/>
                  </a:lnTo>
                  <a:lnTo>
                    <a:pt x="198" y="120"/>
                  </a:lnTo>
                  <a:lnTo>
                    <a:pt x="208" y="132"/>
                  </a:lnTo>
                  <a:lnTo>
                    <a:pt x="222" y="142"/>
                  </a:lnTo>
                  <a:lnTo>
                    <a:pt x="236" y="148"/>
                  </a:lnTo>
                  <a:lnTo>
                    <a:pt x="248" y="154"/>
                  </a:lnTo>
                  <a:lnTo>
                    <a:pt x="258" y="162"/>
                  </a:lnTo>
                  <a:lnTo>
                    <a:pt x="264" y="174"/>
                  </a:lnTo>
                  <a:lnTo>
                    <a:pt x="268" y="188"/>
                  </a:lnTo>
                  <a:lnTo>
                    <a:pt x="270" y="198"/>
                  </a:lnTo>
                  <a:lnTo>
                    <a:pt x="270" y="202"/>
                  </a:lnTo>
                  <a:lnTo>
                    <a:pt x="272" y="210"/>
                  </a:lnTo>
                  <a:lnTo>
                    <a:pt x="280" y="214"/>
                  </a:lnTo>
                  <a:lnTo>
                    <a:pt x="294" y="216"/>
                  </a:lnTo>
                  <a:lnTo>
                    <a:pt x="310" y="218"/>
                  </a:lnTo>
                  <a:lnTo>
                    <a:pt x="324" y="216"/>
                  </a:lnTo>
                  <a:lnTo>
                    <a:pt x="338" y="214"/>
                  </a:lnTo>
                  <a:lnTo>
                    <a:pt x="348" y="214"/>
                  </a:lnTo>
                  <a:lnTo>
                    <a:pt x="356" y="216"/>
                  </a:lnTo>
                  <a:lnTo>
                    <a:pt x="362" y="222"/>
                  </a:lnTo>
                  <a:lnTo>
                    <a:pt x="368" y="226"/>
                  </a:lnTo>
                  <a:lnTo>
                    <a:pt x="380" y="228"/>
                  </a:lnTo>
                  <a:lnTo>
                    <a:pt x="396" y="226"/>
                  </a:lnTo>
                  <a:lnTo>
                    <a:pt x="412" y="220"/>
                  </a:lnTo>
                  <a:lnTo>
                    <a:pt x="424" y="212"/>
                  </a:lnTo>
                  <a:lnTo>
                    <a:pt x="432" y="208"/>
                  </a:lnTo>
                  <a:lnTo>
                    <a:pt x="440" y="206"/>
                  </a:lnTo>
                  <a:lnTo>
                    <a:pt x="454" y="202"/>
                  </a:lnTo>
                  <a:lnTo>
                    <a:pt x="474" y="198"/>
                  </a:lnTo>
                  <a:lnTo>
                    <a:pt x="494" y="194"/>
                  </a:lnTo>
                  <a:lnTo>
                    <a:pt x="514" y="190"/>
                  </a:lnTo>
                  <a:lnTo>
                    <a:pt x="530" y="186"/>
                  </a:lnTo>
                  <a:lnTo>
                    <a:pt x="542" y="180"/>
                  </a:lnTo>
                  <a:lnTo>
                    <a:pt x="548" y="172"/>
                  </a:lnTo>
                  <a:lnTo>
                    <a:pt x="552" y="164"/>
                  </a:lnTo>
                  <a:lnTo>
                    <a:pt x="552" y="156"/>
                  </a:lnTo>
                  <a:lnTo>
                    <a:pt x="552" y="154"/>
                  </a:lnTo>
                  <a:lnTo>
                    <a:pt x="568" y="146"/>
                  </a:lnTo>
                  <a:lnTo>
                    <a:pt x="584" y="142"/>
                  </a:lnTo>
                  <a:lnTo>
                    <a:pt x="590" y="142"/>
                  </a:lnTo>
                  <a:lnTo>
                    <a:pt x="596" y="140"/>
                  </a:lnTo>
                  <a:lnTo>
                    <a:pt x="604" y="138"/>
                  </a:lnTo>
                  <a:lnTo>
                    <a:pt x="608" y="134"/>
                  </a:lnTo>
                  <a:lnTo>
                    <a:pt x="612" y="130"/>
                  </a:lnTo>
                  <a:lnTo>
                    <a:pt x="612" y="126"/>
                  </a:lnTo>
                  <a:lnTo>
                    <a:pt x="610" y="122"/>
                  </a:lnTo>
                  <a:lnTo>
                    <a:pt x="606" y="118"/>
                  </a:lnTo>
                  <a:lnTo>
                    <a:pt x="600" y="116"/>
                  </a:lnTo>
                  <a:lnTo>
                    <a:pt x="596" y="114"/>
                  </a:lnTo>
                  <a:lnTo>
                    <a:pt x="592" y="114"/>
                  </a:lnTo>
                  <a:lnTo>
                    <a:pt x="590" y="114"/>
                  </a:lnTo>
                  <a:lnTo>
                    <a:pt x="562" y="114"/>
                  </a:lnTo>
                  <a:lnTo>
                    <a:pt x="570" y="76"/>
                  </a:lnTo>
                  <a:lnTo>
                    <a:pt x="588" y="60"/>
                  </a:lnTo>
                  <a:lnTo>
                    <a:pt x="588" y="56"/>
                  </a:lnTo>
                  <a:lnTo>
                    <a:pt x="588" y="46"/>
                  </a:lnTo>
                  <a:lnTo>
                    <a:pt x="590" y="34"/>
                  </a:lnTo>
                  <a:lnTo>
                    <a:pt x="594" y="20"/>
                  </a:lnTo>
                  <a:lnTo>
                    <a:pt x="602" y="8"/>
                  </a:lnTo>
                  <a:lnTo>
                    <a:pt x="614" y="2"/>
                  </a:lnTo>
                  <a:lnTo>
                    <a:pt x="634" y="0"/>
                  </a:lnTo>
                  <a:lnTo>
                    <a:pt x="648" y="2"/>
                  </a:lnTo>
                  <a:lnTo>
                    <a:pt x="658" y="8"/>
                  </a:lnTo>
                  <a:lnTo>
                    <a:pt x="664" y="20"/>
                  </a:lnTo>
                  <a:lnTo>
                    <a:pt x="666" y="22"/>
                  </a:lnTo>
                  <a:lnTo>
                    <a:pt x="666" y="24"/>
                  </a:lnTo>
                  <a:lnTo>
                    <a:pt x="668" y="30"/>
                  </a:lnTo>
                  <a:lnTo>
                    <a:pt x="672" y="36"/>
                  </a:lnTo>
                  <a:lnTo>
                    <a:pt x="674" y="42"/>
                  </a:lnTo>
                  <a:lnTo>
                    <a:pt x="676" y="50"/>
                  </a:lnTo>
                  <a:lnTo>
                    <a:pt x="678" y="52"/>
                  </a:lnTo>
                  <a:lnTo>
                    <a:pt x="686" y="60"/>
                  </a:lnTo>
                  <a:lnTo>
                    <a:pt x="694" y="70"/>
                  </a:lnTo>
                  <a:lnTo>
                    <a:pt x="700" y="80"/>
                  </a:lnTo>
                  <a:lnTo>
                    <a:pt x="702" y="92"/>
                  </a:lnTo>
                  <a:lnTo>
                    <a:pt x="704" y="92"/>
                  </a:lnTo>
                  <a:lnTo>
                    <a:pt x="706" y="92"/>
                  </a:lnTo>
                  <a:lnTo>
                    <a:pt x="708" y="90"/>
                  </a:lnTo>
                  <a:lnTo>
                    <a:pt x="712" y="90"/>
                  </a:lnTo>
                  <a:lnTo>
                    <a:pt x="716" y="90"/>
                  </a:lnTo>
                  <a:lnTo>
                    <a:pt x="722" y="92"/>
                  </a:lnTo>
                  <a:lnTo>
                    <a:pt x="726" y="94"/>
                  </a:lnTo>
                  <a:lnTo>
                    <a:pt x="730" y="98"/>
                  </a:lnTo>
                  <a:lnTo>
                    <a:pt x="732" y="104"/>
                  </a:lnTo>
                  <a:lnTo>
                    <a:pt x="732" y="104"/>
                  </a:lnTo>
                  <a:lnTo>
                    <a:pt x="734" y="106"/>
                  </a:lnTo>
                  <a:lnTo>
                    <a:pt x="734" y="108"/>
                  </a:lnTo>
                  <a:lnTo>
                    <a:pt x="736" y="112"/>
                  </a:lnTo>
                  <a:lnTo>
                    <a:pt x="738" y="114"/>
                  </a:lnTo>
                  <a:lnTo>
                    <a:pt x="742" y="114"/>
                  </a:lnTo>
                  <a:lnTo>
                    <a:pt x="746" y="114"/>
                  </a:lnTo>
                  <a:lnTo>
                    <a:pt x="752" y="112"/>
                  </a:lnTo>
                  <a:lnTo>
                    <a:pt x="758" y="108"/>
                  </a:lnTo>
                  <a:lnTo>
                    <a:pt x="760" y="108"/>
                  </a:lnTo>
                  <a:lnTo>
                    <a:pt x="762" y="104"/>
                  </a:lnTo>
                  <a:lnTo>
                    <a:pt x="764" y="100"/>
                  </a:lnTo>
                  <a:lnTo>
                    <a:pt x="768" y="94"/>
                  </a:lnTo>
                  <a:lnTo>
                    <a:pt x="774" y="90"/>
                  </a:lnTo>
                  <a:lnTo>
                    <a:pt x="778" y="84"/>
                  </a:lnTo>
                  <a:lnTo>
                    <a:pt x="784" y="80"/>
                  </a:lnTo>
                  <a:lnTo>
                    <a:pt x="790" y="78"/>
                  </a:lnTo>
                  <a:lnTo>
                    <a:pt x="790" y="78"/>
                  </a:lnTo>
                  <a:lnTo>
                    <a:pt x="790" y="78"/>
                  </a:lnTo>
                  <a:lnTo>
                    <a:pt x="790" y="80"/>
                  </a:lnTo>
                  <a:lnTo>
                    <a:pt x="790" y="82"/>
                  </a:lnTo>
                  <a:lnTo>
                    <a:pt x="790" y="86"/>
                  </a:lnTo>
                  <a:lnTo>
                    <a:pt x="790" y="90"/>
                  </a:lnTo>
                  <a:lnTo>
                    <a:pt x="788" y="96"/>
                  </a:lnTo>
                  <a:lnTo>
                    <a:pt x="786" y="104"/>
                  </a:lnTo>
                  <a:lnTo>
                    <a:pt x="784" y="108"/>
                  </a:lnTo>
                  <a:lnTo>
                    <a:pt x="778" y="120"/>
                  </a:lnTo>
                  <a:lnTo>
                    <a:pt x="772" y="132"/>
                  </a:lnTo>
                  <a:lnTo>
                    <a:pt x="762" y="144"/>
                  </a:lnTo>
                  <a:lnTo>
                    <a:pt x="752" y="156"/>
                  </a:lnTo>
                  <a:lnTo>
                    <a:pt x="744" y="164"/>
                  </a:lnTo>
                  <a:lnTo>
                    <a:pt x="740" y="174"/>
                  </a:lnTo>
                  <a:lnTo>
                    <a:pt x="720" y="190"/>
                  </a:lnTo>
                  <a:lnTo>
                    <a:pt x="698" y="208"/>
                  </a:lnTo>
                  <a:lnTo>
                    <a:pt x="698" y="208"/>
                  </a:lnTo>
                  <a:lnTo>
                    <a:pt x="696" y="210"/>
                  </a:lnTo>
                  <a:lnTo>
                    <a:pt x="694" y="212"/>
                  </a:lnTo>
                  <a:lnTo>
                    <a:pt x="690" y="214"/>
                  </a:lnTo>
                  <a:lnTo>
                    <a:pt x="686" y="216"/>
                  </a:lnTo>
                  <a:lnTo>
                    <a:pt x="680" y="218"/>
                  </a:lnTo>
                  <a:lnTo>
                    <a:pt x="672" y="218"/>
                  </a:lnTo>
                  <a:lnTo>
                    <a:pt x="666" y="218"/>
                  </a:lnTo>
                  <a:lnTo>
                    <a:pt x="660" y="216"/>
                  </a:lnTo>
                  <a:lnTo>
                    <a:pt x="656" y="216"/>
                  </a:lnTo>
                  <a:lnTo>
                    <a:pt x="654" y="216"/>
                  </a:lnTo>
                  <a:lnTo>
                    <a:pt x="652" y="216"/>
                  </a:lnTo>
                  <a:lnTo>
                    <a:pt x="652" y="216"/>
                  </a:lnTo>
                  <a:lnTo>
                    <a:pt x="648" y="216"/>
                  </a:lnTo>
                  <a:lnTo>
                    <a:pt x="646" y="218"/>
                  </a:lnTo>
                  <a:lnTo>
                    <a:pt x="644" y="220"/>
                  </a:lnTo>
                  <a:lnTo>
                    <a:pt x="644" y="224"/>
                  </a:lnTo>
                  <a:lnTo>
                    <a:pt x="646" y="228"/>
                  </a:lnTo>
                  <a:lnTo>
                    <a:pt x="646" y="232"/>
                  </a:lnTo>
                  <a:lnTo>
                    <a:pt x="646" y="236"/>
                  </a:lnTo>
                  <a:lnTo>
                    <a:pt x="646" y="238"/>
                  </a:lnTo>
                  <a:lnTo>
                    <a:pt x="644" y="240"/>
                  </a:lnTo>
                  <a:lnTo>
                    <a:pt x="642" y="242"/>
                  </a:lnTo>
                  <a:lnTo>
                    <a:pt x="638" y="242"/>
                  </a:lnTo>
                  <a:lnTo>
                    <a:pt x="636" y="242"/>
                  </a:lnTo>
                  <a:lnTo>
                    <a:pt x="632" y="240"/>
                  </a:lnTo>
                  <a:lnTo>
                    <a:pt x="630" y="240"/>
                  </a:lnTo>
                  <a:lnTo>
                    <a:pt x="628" y="240"/>
                  </a:lnTo>
                  <a:lnTo>
                    <a:pt x="628" y="262"/>
                  </a:lnTo>
                  <a:lnTo>
                    <a:pt x="628" y="262"/>
                  </a:lnTo>
                  <a:lnTo>
                    <a:pt x="626" y="264"/>
                  </a:lnTo>
                  <a:lnTo>
                    <a:pt x="622" y="268"/>
                  </a:lnTo>
                  <a:lnTo>
                    <a:pt x="618" y="270"/>
                  </a:lnTo>
                  <a:lnTo>
                    <a:pt x="612" y="274"/>
                  </a:lnTo>
                  <a:lnTo>
                    <a:pt x="608" y="276"/>
                  </a:lnTo>
                  <a:lnTo>
                    <a:pt x="606" y="276"/>
                  </a:lnTo>
                  <a:lnTo>
                    <a:pt x="604" y="276"/>
                  </a:lnTo>
                  <a:lnTo>
                    <a:pt x="602" y="274"/>
                  </a:lnTo>
                  <a:lnTo>
                    <a:pt x="600" y="274"/>
                  </a:lnTo>
                  <a:lnTo>
                    <a:pt x="600" y="272"/>
                  </a:lnTo>
                  <a:lnTo>
                    <a:pt x="600" y="268"/>
                  </a:lnTo>
                  <a:lnTo>
                    <a:pt x="602" y="264"/>
                  </a:lnTo>
                  <a:lnTo>
                    <a:pt x="606" y="262"/>
                  </a:lnTo>
                  <a:lnTo>
                    <a:pt x="608" y="258"/>
                  </a:lnTo>
                  <a:lnTo>
                    <a:pt x="608" y="256"/>
                  </a:lnTo>
                  <a:lnTo>
                    <a:pt x="608" y="254"/>
                  </a:lnTo>
                  <a:lnTo>
                    <a:pt x="604" y="252"/>
                  </a:lnTo>
                  <a:lnTo>
                    <a:pt x="600" y="252"/>
                  </a:lnTo>
                  <a:lnTo>
                    <a:pt x="596" y="254"/>
                  </a:lnTo>
                  <a:lnTo>
                    <a:pt x="592" y="256"/>
                  </a:lnTo>
                  <a:lnTo>
                    <a:pt x="586" y="260"/>
                  </a:lnTo>
                  <a:lnTo>
                    <a:pt x="582" y="264"/>
                  </a:lnTo>
                  <a:lnTo>
                    <a:pt x="574" y="266"/>
                  </a:lnTo>
                  <a:lnTo>
                    <a:pt x="568" y="266"/>
                  </a:lnTo>
                  <a:lnTo>
                    <a:pt x="562" y="266"/>
                  </a:lnTo>
                  <a:lnTo>
                    <a:pt x="558" y="266"/>
                  </a:lnTo>
                  <a:lnTo>
                    <a:pt x="556" y="264"/>
                  </a:lnTo>
                  <a:lnTo>
                    <a:pt x="554" y="264"/>
                  </a:lnTo>
                  <a:lnTo>
                    <a:pt x="554" y="264"/>
                  </a:lnTo>
                  <a:lnTo>
                    <a:pt x="552" y="266"/>
                  </a:lnTo>
                  <a:lnTo>
                    <a:pt x="550" y="268"/>
                  </a:lnTo>
                  <a:lnTo>
                    <a:pt x="550" y="270"/>
                  </a:lnTo>
                  <a:lnTo>
                    <a:pt x="552" y="274"/>
                  </a:lnTo>
                  <a:lnTo>
                    <a:pt x="554" y="278"/>
                  </a:lnTo>
                  <a:lnTo>
                    <a:pt x="560" y="282"/>
                  </a:lnTo>
                  <a:lnTo>
                    <a:pt x="566" y="286"/>
                  </a:lnTo>
                  <a:lnTo>
                    <a:pt x="570" y="290"/>
                  </a:lnTo>
                  <a:lnTo>
                    <a:pt x="574" y="294"/>
                  </a:lnTo>
                  <a:lnTo>
                    <a:pt x="578" y="296"/>
                  </a:lnTo>
                  <a:lnTo>
                    <a:pt x="578" y="296"/>
                  </a:lnTo>
                  <a:lnTo>
                    <a:pt x="580" y="296"/>
                  </a:lnTo>
                  <a:lnTo>
                    <a:pt x="584" y="294"/>
                  </a:lnTo>
                  <a:lnTo>
                    <a:pt x="590" y="294"/>
                  </a:lnTo>
                  <a:lnTo>
                    <a:pt x="594" y="292"/>
                  </a:lnTo>
                  <a:lnTo>
                    <a:pt x="600" y="292"/>
                  </a:lnTo>
                  <a:lnTo>
                    <a:pt x="604" y="290"/>
                  </a:lnTo>
                  <a:lnTo>
                    <a:pt x="610" y="290"/>
                  </a:lnTo>
                  <a:lnTo>
                    <a:pt x="616" y="292"/>
                  </a:lnTo>
                  <a:lnTo>
                    <a:pt x="620" y="294"/>
                  </a:lnTo>
                  <a:lnTo>
                    <a:pt x="622" y="296"/>
                  </a:lnTo>
                  <a:lnTo>
                    <a:pt x="624" y="298"/>
                  </a:lnTo>
                  <a:lnTo>
                    <a:pt x="624" y="300"/>
                  </a:lnTo>
                  <a:lnTo>
                    <a:pt x="620" y="302"/>
                  </a:lnTo>
                  <a:lnTo>
                    <a:pt x="616" y="304"/>
                  </a:lnTo>
                  <a:lnTo>
                    <a:pt x="610" y="306"/>
                  </a:lnTo>
                  <a:lnTo>
                    <a:pt x="604" y="308"/>
                  </a:lnTo>
                  <a:lnTo>
                    <a:pt x="600" y="312"/>
                  </a:lnTo>
                  <a:lnTo>
                    <a:pt x="596" y="314"/>
                  </a:lnTo>
                  <a:lnTo>
                    <a:pt x="592" y="316"/>
                  </a:lnTo>
                  <a:lnTo>
                    <a:pt x="590" y="316"/>
                  </a:lnTo>
                  <a:lnTo>
                    <a:pt x="590" y="316"/>
                  </a:lnTo>
                  <a:lnTo>
                    <a:pt x="588" y="318"/>
                  </a:lnTo>
                  <a:lnTo>
                    <a:pt x="584" y="320"/>
                  </a:lnTo>
                  <a:lnTo>
                    <a:pt x="582" y="324"/>
                  </a:lnTo>
                  <a:lnTo>
                    <a:pt x="580" y="326"/>
                  </a:lnTo>
                  <a:lnTo>
                    <a:pt x="580" y="332"/>
                  </a:lnTo>
                  <a:lnTo>
                    <a:pt x="582" y="336"/>
                  </a:lnTo>
                  <a:lnTo>
                    <a:pt x="586" y="342"/>
                  </a:lnTo>
                  <a:lnTo>
                    <a:pt x="590" y="348"/>
                  </a:lnTo>
                  <a:lnTo>
                    <a:pt x="594" y="352"/>
                  </a:lnTo>
                  <a:lnTo>
                    <a:pt x="596" y="358"/>
                  </a:lnTo>
                  <a:lnTo>
                    <a:pt x="598" y="362"/>
                  </a:lnTo>
                  <a:lnTo>
                    <a:pt x="600" y="364"/>
                  </a:lnTo>
                  <a:lnTo>
                    <a:pt x="600" y="366"/>
                  </a:lnTo>
                  <a:lnTo>
                    <a:pt x="608" y="390"/>
                  </a:lnTo>
                  <a:lnTo>
                    <a:pt x="610" y="390"/>
                  </a:lnTo>
                  <a:lnTo>
                    <a:pt x="610" y="394"/>
                  </a:lnTo>
                  <a:lnTo>
                    <a:pt x="612" y="398"/>
                  </a:lnTo>
                  <a:lnTo>
                    <a:pt x="614" y="402"/>
                  </a:lnTo>
                  <a:lnTo>
                    <a:pt x="614" y="406"/>
                  </a:lnTo>
                  <a:lnTo>
                    <a:pt x="614" y="412"/>
                  </a:lnTo>
                  <a:lnTo>
                    <a:pt x="614" y="416"/>
                  </a:lnTo>
                  <a:lnTo>
                    <a:pt x="614" y="422"/>
                  </a:lnTo>
                  <a:lnTo>
                    <a:pt x="612" y="426"/>
                  </a:lnTo>
                  <a:lnTo>
                    <a:pt x="610" y="430"/>
                  </a:lnTo>
                  <a:lnTo>
                    <a:pt x="606" y="434"/>
                  </a:lnTo>
                  <a:lnTo>
                    <a:pt x="606" y="436"/>
                  </a:lnTo>
                  <a:lnTo>
                    <a:pt x="604" y="438"/>
                  </a:lnTo>
                  <a:lnTo>
                    <a:pt x="592" y="458"/>
                  </a:lnTo>
                  <a:lnTo>
                    <a:pt x="582" y="482"/>
                  </a:lnTo>
                  <a:lnTo>
                    <a:pt x="560" y="502"/>
                  </a:lnTo>
                  <a:lnTo>
                    <a:pt x="544" y="512"/>
                  </a:lnTo>
                  <a:lnTo>
                    <a:pt x="540" y="520"/>
                  </a:lnTo>
                  <a:lnTo>
                    <a:pt x="536" y="520"/>
                  </a:lnTo>
                  <a:lnTo>
                    <a:pt x="526" y="522"/>
                  </a:lnTo>
                  <a:lnTo>
                    <a:pt x="514" y="522"/>
                  </a:lnTo>
                  <a:lnTo>
                    <a:pt x="502" y="520"/>
                  </a:lnTo>
                  <a:lnTo>
                    <a:pt x="494" y="532"/>
                  </a:lnTo>
                  <a:lnTo>
                    <a:pt x="482" y="534"/>
                  </a:lnTo>
                  <a:lnTo>
                    <a:pt x="482" y="534"/>
                  </a:lnTo>
                  <a:lnTo>
                    <a:pt x="480" y="534"/>
                  </a:lnTo>
                  <a:lnTo>
                    <a:pt x="478" y="534"/>
                  </a:lnTo>
                  <a:lnTo>
                    <a:pt x="474" y="536"/>
                  </a:lnTo>
                  <a:lnTo>
                    <a:pt x="472" y="536"/>
                  </a:lnTo>
                  <a:lnTo>
                    <a:pt x="470" y="540"/>
                  </a:lnTo>
                  <a:lnTo>
                    <a:pt x="468" y="542"/>
                  </a:lnTo>
                  <a:lnTo>
                    <a:pt x="468" y="546"/>
                  </a:lnTo>
                  <a:lnTo>
                    <a:pt x="470" y="552"/>
                  </a:lnTo>
                  <a:lnTo>
                    <a:pt x="470" y="558"/>
                  </a:lnTo>
                  <a:lnTo>
                    <a:pt x="470" y="564"/>
                  </a:lnTo>
                  <a:lnTo>
                    <a:pt x="470" y="568"/>
                  </a:lnTo>
                  <a:lnTo>
                    <a:pt x="470" y="570"/>
                  </a:lnTo>
                  <a:lnTo>
                    <a:pt x="468" y="572"/>
                  </a:lnTo>
                  <a:lnTo>
                    <a:pt x="456" y="574"/>
                  </a:lnTo>
                  <a:lnTo>
                    <a:pt x="454" y="574"/>
                  </a:lnTo>
                  <a:lnTo>
                    <a:pt x="452" y="572"/>
                  </a:lnTo>
                  <a:lnTo>
                    <a:pt x="450" y="570"/>
                  </a:lnTo>
                  <a:lnTo>
                    <a:pt x="450" y="566"/>
                  </a:lnTo>
                  <a:lnTo>
                    <a:pt x="450" y="564"/>
                  </a:lnTo>
                  <a:lnTo>
                    <a:pt x="452" y="560"/>
                  </a:lnTo>
                  <a:lnTo>
                    <a:pt x="456" y="556"/>
                  </a:lnTo>
                  <a:lnTo>
                    <a:pt x="458" y="552"/>
                  </a:lnTo>
                  <a:lnTo>
                    <a:pt x="460" y="548"/>
                  </a:lnTo>
                  <a:lnTo>
                    <a:pt x="460" y="544"/>
                  </a:lnTo>
                  <a:lnTo>
                    <a:pt x="458" y="540"/>
                  </a:lnTo>
                  <a:lnTo>
                    <a:pt x="456" y="538"/>
                  </a:lnTo>
                  <a:lnTo>
                    <a:pt x="452" y="536"/>
                  </a:lnTo>
                  <a:lnTo>
                    <a:pt x="448" y="536"/>
                  </a:lnTo>
                  <a:lnTo>
                    <a:pt x="444" y="534"/>
                  </a:lnTo>
                  <a:lnTo>
                    <a:pt x="442" y="532"/>
                  </a:lnTo>
                  <a:lnTo>
                    <a:pt x="442" y="532"/>
                  </a:lnTo>
                  <a:lnTo>
                    <a:pt x="438" y="534"/>
                  </a:lnTo>
                  <a:lnTo>
                    <a:pt x="434" y="536"/>
                  </a:lnTo>
                  <a:lnTo>
                    <a:pt x="434" y="538"/>
                  </a:lnTo>
                  <a:lnTo>
                    <a:pt x="432" y="538"/>
                  </a:lnTo>
                  <a:lnTo>
                    <a:pt x="430" y="528"/>
                  </a:lnTo>
                  <a:lnTo>
                    <a:pt x="418" y="516"/>
                  </a:lnTo>
                  <a:lnTo>
                    <a:pt x="412" y="514"/>
                  </a:lnTo>
                  <a:lnTo>
                    <a:pt x="408" y="516"/>
                  </a:lnTo>
                  <a:lnTo>
                    <a:pt x="402" y="516"/>
                  </a:lnTo>
                  <a:lnTo>
                    <a:pt x="396" y="516"/>
                  </a:lnTo>
                  <a:lnTo>
                    <a:pt x="390" y="516"/>
                  </a:lnTo>
                  <a:lnTo>
                    <a:pt x="386" y="514"/>
                  </a:lnTo>
                  <a:lnTo>
                    <a:pt x="382" y="514"/>
                  </a:lnTo>
                  <a:lnTo>
                    <a:pt x="382" y="514"/>
                  </a:lnTo>
                  <a:lnTo>
                    <a:pt x="378" y="514"/>
                  </a:lnTo>
                  <a:lnTo>
                    <a:pt x="372" y="514"/>
                  </a:lnTo>
                  <a:lnTo>
                    <a:pt x="370" y="516"/>
                  </a:lnTo>
                  <a:lnTo>
                    <a:pt x="368" y="516"/>
                  </a:lnTo>
                  <a:lnTo>
                    <a:pt x="364" y="516"/>
                  </a:lnTo>
                  <a:lnTo>
                    <a:pt x="362" y="518"/>
                  </a:lnTo>
                  <a:lnTo>
                    <a:pt x="362" y="520"/>
                  </a:lnTo>
                  <a:lnTo>
                    <a:pt x="362" y="520"/>
                  </a:lnTo>
                  <a:lnTo>
                    <a:pt x="362" y="522"/>
                  </a:lnTo>
                  <a:lnTo>
                    <a:pt x="358" y="524"/>
                  </a:lnTo>
                  <a:lnTo>
                    <a:pt x="356" y="526"/>
                  </a:lnTo>
                  <a:lnTo>
                    <a:pt x="356" y="526"/>
                  </a:lnTo>
                  <a:lnTo>
                    <a:pt x="356" y="528"/>
                  </a:lnTo>
                  <a:lnTo>
                    <a:pt x="356" y="528"/>
                  </a:lnTo>
                  <a:lnTo>
                    <a:pt x="356" y="528"/>
                  </a:lnTo>
                  <a:lnTo>
                    <a:pt x="356" y="532"/>
                  </a:lnTo>
                  <a:lnTo>
                    <a:pt x="358" y="538"/>
                  </a:lnTo>
                  <a:lnTo>
                    <a:pt x="356" y="542"/>
                  </a:lnTo>
                  <a:lnTo>
                    <a:pt x="356" y="544"/>
                  </a:lnTo>
                  <a:lnTo>
                    <a:pt x="354" y="544"/>
                  </a:lnTo>
                  <a:lnTo>
                    <a:pt x="352" y="544"/>
                  </a:lnTo>
                  <a:lnTo>
                    <a:pt x="352" y="544"/>
                  </a:lnTo>
                  <a:lnTo>
                    <a:pt x="350" y="544"/>
                  </a:lnTo>
                  <a:lnTo>
                    <a:pt x="348" y="544"/>
                  </a:lnTo>
                  <a:lnTo>
                    <a:pt x="342" y="546"/>
                  </a:lnTo>
                  <a:lnTo>
                    <a:pt x="338" y="548"/>
                  </a:lnTo>
                  <a:lnTo>
                    <a:pt x="334" y="548"/>
                  </a:lnTo>
                  <a:lnTo>
                    <a:pt x="332" y="548"/>
                  </a:lnTo>
                  <a:lnTo>
                    <a:pt x="332" y="548"/>
                  </a:lnTo>
                  <a:lnTo>
                    <a:pt x="332" y="546"/>
                  </a:lnTo>
                  <a:lnTo>
                    <a:pt x="332" y="542"/>
                  </a:lnTo>
                  <a:lnTo>
                    <a:pt x="334" y="538"/>
                  </a:lnTo>
                  <a:lnTo>
                    <a:pt x="334" y="536"/>
                  </a:lnTo>
                  <a:lnTo>
                    <a:pt x="334" y="534"/>
                  </a:lnTo>
                  <a:lnTo>
                    <a:pt x="326" y="528"/>
                  </a:lnTo>
                  <a:lnTo>
                    <a:pt x="320" y="530"/>
                  </a:lnTo>
                  <a:lnTo>
                    <a:pt x="316" y="530"/>
                  </a:lnTo>
                  <a:lnTo>
                    <a:pt x="312" y="528"/>
                  </a:lnTo>
                  <a:lnTo>
                    <a:pt x="310" y="526"/>
                  </a:lnTo>
                  <a:lnTo>
                    <a:pt x="308" y="524"/>
                  </a:lnTo>
                  <a:lnTo>
                    <a:pt x="308" y="522"/>
                  </a:lnTo>
                  <a:lnTo>
                    <a:pt x="308" y="520"/>
                  </a:lnTo>
                  <a:lnTo>
                    <a:pt x="308" y="520"/>
                  </a:lnTo>
                  <a:lnTo>
                    <a:pt x="312" y="498"/>
                  </a:lnTo>
                  <a:lnTo>
                    <a:pt x="316" y="488"/>
                  </a:lnTo>
                  <a:lnTo>
                    <a:pt x="320" y="484"/>
                  </a:lnTo>
                  <a:lnTo>
                    <a:pt x="320" y="484"/>
                  </a:lnTo>
                  <a:lnTo>
                    <a:pt x="316" y="470"/>
                  </a:lnTo>
                  <a:lnTo>
                    <a:pt x="310" y="458"/>
                  </a:lnTo>
                  <a:lnTo>
                    <a:pt x="304" y="452"/>
                  </a:lnTo>
                  <a:lnTo>
                    <a:pt x="300" y="450"/>
                  </a:lnTo>
                  <a:lnTo>
                    <a:pt x="300" y="448"/>
                  </a:lnTo>
                  <a:lnTo>
                    <a:pt x="298" y="448"/>
                  </a:lnTo>
                  <a:lnTo>
                    <a:pt x="264" y="452"/>
                  </a:lnTo>
                  <a:lnTo>
                    <a:pt x="252" y="450"/>
                  </a:lnTo>
                  <a:lnTo>
                    <a:pt x="248" y="446"/>
                  </a:lnTo>
                  <a:lnTo>
                    <a:pt x="242" y="442"/>
                  </a:lnTo>
                  <a:lnTo>
                    <a:pt x="232" y="440"/>
                  </a:lnTo>
                  <a:lnTo>
                    <a:pt x="222" y="440"/>
                  </a:lnTo>
                  <a:lnTo>
                    <a:pt x="216" y="438"/>
                  </a:lnTo>
                  <a:lnTo>
                    <a:pt x="208" y="440"/>
                  </a:lnTo>
                  <a:lnTo>
                    <a:pt x="200" y="444"/>
                  </a:lnTo>
                  <a:lnTo>
                    <a:pt x="196" y="446"/>
                  </a:lnTo>
                  <a:lnTo>
                    <a:pt x="192" y="450"/>
                  </a:lnTo>
                  <a:lnTo>
                    <a:pt x="188" y="452"/>
                  </a:lnTo>
                  <a:lnTo>
                    <a:pt x="186" y="454"/>
                  </a:lnTo>
                  <a:lnTo>
                    <a:pt x="186" y="454"/>
                  </a:lnTo>
                  <a:lnTo>
                    <a:pt x="186" y="454"/>
                  </a:lnTo>
                  <a:lnTo>
                    <a:pt x="186" y="452"/>
                  </a:lnTo>
                  <a:lnTo>
                    <a:pt x="186" y="452"/>
                  </a:lnTo>
                  <a:lnTo>
                    <a:pt x="184" y="450"/>
                  </a:lnTo>
                  <a:lnTo>
                    <a:pt x="184" y="448"/>
                  </a:lnTo>
                  <a:lnTo>
                    <a:pt x="182" y="450"/>
                  </a:lnTo>
                  <a:lnTo>
                    <a:pt x="180" y="450"/>
                  </a:lnTo>
                  <a:lnTo>
                    <a:pt x="178" y="450"/>
                  </a:lnTo>
                  <a:lnTo>
                    <a:pt x="178" y="452"/>
                  </a:lnTo>
                  <a:lnTo>
                    <a:pt x="114" y="438"/>
                  </a:lnTo>
                  <a:lnTo>
                    <a:pt x="88" y="416"/>
                  </a:lnTo>
                  <a:lnTo>
                    <a:pt x="82" y="402"/>
                  </a:lnTo>
                  <a:lnTo>
                    <a:pt x="82" y="392"/>
                  </a:lnTo>
                  <a:lnTo>
                    <a:pt x="88" y="384"/>
                  </a:lnTo>
                  <a:lnTo>
                    <a:pt x="92" y="380"/>
                  </a:lnTo>
                  <a:lnTo>
                    <a:pt x="94" y="380"/>
                  </a:lnTo>
                  <a:lnTo>
                    <a:pt x="88" y="366"/>
                  </a:lnTo>
                  <a:lnTo>
                    <a:pt x="96" y="362"/>
                  </a:lnTo>
                  <a:lnTo>
                    <a:pt x="94" y="358"/>
                  </a:lnTo>
                  <a:lnTo>
                    <a:pt x="92" y="354"/>
                  </a:lnTo>
                  <a:lnTo>
                    <a:pt x="92" y="350"/>
                  </a:lnTo>
                  <a:lnTo>
                    <a:pt x="90" y="348"/>
                  </a:lnTo>
                  <a:lnTo>
                    <a:pt x="90" y="346"/>
                  </a:lnTo>
                  <a:lnTo>
                    <a:pt x="88" y="342"/>
                  </a:lnTo>
                  <a:lnTo>
                    <a:pt x="86" y="340"/>
                  </a:lnTo>
                  <a:lnTo>
                    <a:pt x="82" y="338"/>
                  </a:lnTo>
                  <a:lnTo>
                    <a:pt x="76" y="336"/>
                  </a:lnTo>
                  <a:lnTo>
                    <a:pt x="72" y="336"/>
                  </a:lnTo>
                  <a:lnTo>
                    <a:pt x="66" y="334"/>
                  </a:lnTo>
                  <a:lnTo>
                    <a:pt x="62" y="332"/>
                  </a:lnTo>
                  <a:lnTo>
                    <a:pt x="60" y="330"/>
                  </a:lnTo>
                  <a:lnTo>
                    <a:pt x="58" y="328"/>
                  </a:lnTo>
                  <a:lnTo>
                    <a:pt x="50" y="330"/>
                  </a:lnTo>
                  <a:lnTo>
                    <a:pt x="30" y="332"/>
                  </a:lnTo>
                  <a:lnTo>
                    <a:pt x="28" y="314"/>
                  </a:lnTo>
                  <a:lnTo>
                    <a:pt x="26" y="312"/>
                  </a:lnTo>
                  <a:lnTo>
                    <a:pt x="26" y="312"/>
                  </a:lnTo>
                  <a:lnTo>
                    <a:pt x="24" y="310"/>
                  </a:lnTo>
                  <a:lnTo>
                    <a:pt x="22" y="308"/>
                  </a:lnTo>
                  <a:lnTo>
                    <a:pt x="20" y="304"/>
                  </a:lnTo>
                  <a:lnTo>
                    <a:pt x="18" y="300"/>
                  </a:lnTo>
                  <a:lnTo>
                    <a:pt x="16" y="294"/>
                  </a:lnTo>
                  <a:lnTo>
                    <a:pt x="16" y="290"/>
                  </a:lnTo>
                  <a:lnTo>
                    <a:pt x="16" y="290"/>
                  </a:lnTo>
                  <a:lnTo>
                    <a:pt x="14" y="286"/>
                  </a:lnTo>
                  <a:lnTo>
                    <a:pt x="12" y="284"/>
                  </a:lnTo>
                  <a:lnTo>
                    <a:pt x="10" y="282"/>
                  </a:lnTo>
                  <a:lnTo>
                    <a:pt x="6" y="282"/>
                  </a:lnTo>
                  <a:lnTo>
                    <a:pt x="4" y="280"/>
                  </a:lnTo>
                  <a:lnTo>
                    <a:pt x="2" y="280"/>
                  </a:lnTo>
                  <a:lnTo>
                    <a:pt x="0" y="276"/>
                  </a:lnTo>
                  <a:lnTo>
                    <a:pt x="0" y="272"/>
                  </a:lnTo>
                  <a:lnTo>
                    <a:pt x="0" y="272"/>
                  </a:lnTo>
                  <a:lnTo>
                    <a:pt x="0" y="270"/>
                  </a:lnTo>
                  <a:lnTo>
                    <a:pt x="0" y="266"/>
                  </a:lnTo>
                  <a:lnTo>
                    <a:pt x="0" y="264"/>
                  </a:lnTo>
                  <a:lnTo>
                    <a:pt x="2" y="260"/>
                  </a:lnTo>
                  <a:lnTo>
                    <a:pt x="4" y="256"/>
                  </a:lnTo>
                  <a:lnTo>
                    <a:pt x="8" y="254"/>
                  </a:lnTo>
                  <a:lnTo>
                    <a:pt x="12" y="252"/>
                  </a:lnTo>
                  <a:lnTo>
                    <a:pt x="18" y="252"/>
                  </a:lnTo>
                  <a:lnTo>
                    <a:pt x="28" y="254"/>
                  </a:lnTo>
                  <a:lnTo>
                    <a:pt x="40" y="246"/>
                  </a:lnTo>
                  <a:lnTo>
                    <a:pt x="40" y="246"/>
                  </a:lnTo>
                  <a:lnTo>
                    <a:pt x="42" y="244"/>
                  </a:lnTo>
                  <a:lnTo>
                    <a:pt x="44" y="242"/>
                  </a:lnTo>
                  <a:lnTo>
                    <a:pt x="48" y="242"/>
                  </a:lnTo>
                  <a:lnTo>
                    <a:pt x="54" y="240"/>
                  </a:lnTo>
                  <a:lnTo>
                    <a:pt x="54" y="240"/>
                  </a:lnTo>
                  <a:lnTo>
                    <a:pt x="56" y="240"/>
                  </a:lnTo>
                  <a:lnTo>
                    <a:pt x="60" y="240"/>
                  </a:lnTo>
                  <a:lnTo>
                    <a:pt x="64" y="238"/>
                  </a:lnTo>
                  <a:lnTo>
                    <a:pt x="70" y="236"/>
                  </a:lnTo>
                  <a:lnTo>
                    <a:pt x="74" y="232"/>
                  </a:lnTo>
                  <a:lnTo>
                    <a:pt x="78" y="226"/>
                  </a:lnTo>
                  <a:lnTo>
                    <a:pt x="80" y="220"/>
                  </a:lnTo>
                  <a:lnTo>
                    <a:pt x="82" y="218"/>
                  </a:lnTo>
                  <a:lnTo>
                    <a:pt x="82" y="216"/>
                  </a:lnTo>
                  <a:lnTo>
                    <a:pt x="84" y="212"/>
                  </a:lnTo>
                  <a:lnTo>
                    <a:pt x="84" y="208"/>
                  </a:lnTo>
                  <a:lnTo>
                    <a:pt x="84" y="206"/>
                  </a:lnTo>
                  <a:lnTo>
                    <a:pt x="84" y="202"/>
                  </a:lnTo>
                  <a:lnTo>
                    <a:pt x="80" y="202"/>
                  </a:lnTo>
                  <a:lnTo>
                    <a:pt x="78" y="198"/>
                  </a:lnTo>
                  <a:lnTo>
                    <a:pt x="76" y="196"/>
                  </a:lnTo>
                  <a:lnTo>
                    <a:pt x="74" y="192"/>
                  </a:lnTo>
                  <a:lnTo>
                    <a:pt x="74" y="188"/>
                  </a:lnTo>
                  <a:lnTo>
                    <a:pt x="74" y="186"/>
                  </a:lnTo>
                  <a:lnTo>
                    <a:pt x="80" y="184"/>
                  </a:lnTo>
                  <a:lnTo>
                    <a:pt x="84" y="182"/>
                  </a:lnTo>
                  <a:lnTo>
                    <a:pt x="86" y="182"/>
                  </a:lnTo>
                  <a:lnTo>
                    <a:pt x="88" y="180"/>
                  </a:lnTo>
                  <a:lnTo>
                    <a:pt x="88" y="180"/>
                  </a:lnTo>
                  <a:lnTo>
                    <a:pt x="90" y="178"/>
                  </a:lnTo>
                  <a:lnTo>
                    <a:pt x="90" y="176"/>
                  </a:lnTo>
                  <a:lnTo>
                    <a:pt x="90" y="174"/>
                  </a:lnTo>
                  <a:lnTo>
                    <a:pt x="90" y="172"/>
                  </a:lnTo>
                  <a:lnTo>
                    <a:pt x="90" y="172"/>
                  </a:lnTo>
                  <a:lnTo>
                    <a:pt x="94" y="172"/>
                  </a:lnTo>
                  <a:lnTo>
                    <a:pt x="98" y="170"/>
                  </a:lnTo>
                  <a:lnTo>
                    <a:pt x="102" y="170"/>
                  </a:lnTo>
                  <a:lnTo>
                    <a:pt x="106" y="168"/>
                  </a:lnTo>
                  <a:lnTo>
                    <a:pt x="110" y="164"/>
                  </a:lnTo>
                  <a:lnTo>
                    <a:pt x="112" y="158"/>
                  </a:lnTo>
                  <a:lnTo>
                    <a:pt x="116" y="152"/>
                  </a:lnTo>
                  <a:lnTo>
                    <a:pt x="116" y="146"/>
                  </a:lnTo>
                  <a:lnTo>
                    <a:pt x="116" y="142"/>
                  </a:lnTo>
                  <a:lnTo>
                    <a:pt x="120" y="136"/>
                  </a:lnTo>
                  <a:lnTo>
                    <a:pt x="124" y="134"/>
                  </a:lnTo>
                  <a:lnTo>
                    <a:pt x="128" y="132"/>
                  </a:lnTo>
                  <a:lnTo>
                    <a:pt x="134" y="130"/>
                  </a:lnTo>
                  <a:lnTo>
                    <a:pt x="140" y="130"/>
                  </a:lnTo>
                  <a:lnTo>
                    <a:pt x="144" y="128"/>
                  </a:lnTo>
                  <a:lnTo>
                    <a:pt x="146" y="124"/>
                  </a:lnTo>
                  <a:lnTo>
                    <a:pt x="148" y="120"/>
                  </a:lnTo>
                  <a:lnTo>
                    <a:pt x="150" y="114"/>
                  </a:lnTo>
                  <a:lnTo>
                    <a:pt x="154" y="110"/>
                  </a:lnTo>
                  <a:lnTo>
                    <a:pt x="158" y="104"/>
                  </a:lnTo>
                  <a:lnTo>
                    <a:pt x="164" y="102"/>
                  </a:lnTo>
                  <a:lnTo>
                    <a:pt x="172" y="100"/>
                  </a:lnTo>
                  <a:lnTo>
                    <a:pt x="176" y="100"/>
                  </a:lnTo>
                  <a:lnTo>
                    <a:pt x="178" y="98"/>
                  </a:lnTo>
                  <a:lnTo>
                    <a:pt x="180" y="96"/>
                  </a:lnTo>
                  <a:lnTo>
                    <a:pt x="180" y="94"/>
                  </a:lnTo>
                  <a:lnTo>
                    <a:pt x="180" y="92"/>
                  </a:lnTo>
                  <a:lnTo>
                    <a:pt x="180" y="90"/>
                  </a:lnTo>
                  <a:lnTo>
                    <a:pt x="180" y="86"/>
                  </a:lnTo>
                  <a:lnTo>
                    <a:pt x="182" y="82"/>
                  </a:lnTo>
                  <a:lnTo>
                    <a:pt x="186" y="80"/>
                  </a:lnTo>
                  <a:lnTo>
                    <a:pt x="190" y="76"/>
                  </a:lnTo>
                  <a:lnTo>
                    <a:pt x="194" y="74"/>
                  </a:lnTo>
                  <a:lnTo>
                    <a:pt x="216" y="74"/>
                  </a:lnTo>
                  <a:lnTo>
                    <a:pt x="194" y="8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6" name="Freeform 396"/>
            <p:cNvSpPr/>
            <p:nvPr/>
          </p:nvSpPr>
          <p:spPr bwMode="gray">
            <a:xfrm>
              <a:off x="3160512" y="4350751"/>
              <a:ext cx="125895" cy="103608"/>
            </a:xfrm>
            <a:custGeom>
              <a:avLst/>
              <a:gdLst>
                <a:gd name="T0" fmla="*/ 2 w 68"/>
                <a:gd name="T1" fmla="*/ 36 h 56"/>
                <a:gd name="T2" fmla="*/ 2 w 68"/>
                <a:gd name="T3" fmla="*/ 32 h 56"/>
                <a:gd name="T4" fmla="*/ 0 w 68"/>
                <a:gd name="T5" fmla="*/ 22 h 56"/>
                <a:gd name="T6" fmla="*/ 2 w 68"/>
                <a:gd name="T7" fmla="*/ 10 h 56"/>
                <a:gd name="T8" fmla="*/ 10 w 68"/>
                <a:gd name="T9" fmla="*/ 4 h 56"/>
                <a:gd name="T10" fmla="*/ 10 w 68"/>
                <a:gd name="T11" fmla="*/ 2 h 56"/>
                <a:gd name="T12" fmla="*/ 12 w 68"/>
                <a:gd name="T13" fmla="*/ 2 h 56"/>
                <a:gd name="T14" fmla="*/ 14 w 68"/>
                <a:gd name="T15" fmla="*/ 2 h 56"/>
                <a:gd name="T16" fmla="*/ 16 w 68"/>
                <a:gd name="T17" fmla="*/ 0 h 56"/>
                <a:gd name="T18" fmla="*/ 22 w 68"/>
                <a:gd name="T19" fmla="*/ 0 h 56"/>
                <a:gd name="T20" fmla="*/ 28 w 68"/>
                <a:gd name="T21" fmla="*/ 2 h 56"/>
                <a:gd name="T22" fmla="*/ 34 w 68"/>
                <a:gd name="T23" fmla="*/ 4 h 56"/>
                <a:gd name="T24" fmla="*/ 42 w 68"/>
                <a:gd name="T25" fmla="*/ 10 h 56"/>
                <a:gd name="T26" fmla="*/ 44 w 68"/>
                <a:gd name="T27" fmla="*/ 8 h 56"/>
                <a:gd name="T28" fmla="*/ 46 w 68"/>
                <a:gd name="T29" fmla="*/ 8 h 56"/>
                <a:gd name="T30" fmla="*/ 50 w 68"/>
                <a:gd name="T31" fmla="*/ 8 h 56"/>
                <a:gd name="T32" fmla="*/ 54 w 68"/>
                <a:gd name="T33" fmla="*/ 8 h 56"/>
                <a:gd name="T34" fmla="*/ 58 w 68"/>
                <a:gd name="T35" fmla="*/ 8 h 56"/>
                <a:gd name="T36" fmla="*/ 60 w 68"/>
                <a:gd name="T37" fmla="*/ 8 h 56"/>
                <a:gd name="T38" fmla="*/ 64 w 68"/>
                <a:gd name="T39" fmla="*/ 10 h 56"/>
                <a:gd name="T40" fmla="*/ 66 w 68"/>
                <a:gd name="T41" fmla="*/ 12 h 56"/>
                <a:gd name="T42" fmla="*/ 68 w 68"/>
                <a:gd name="T43" fmla="*/ 16 h 56"/>
                <a:gd name="T44" fmla="*/ 68 w 68"/>
                <a:gd name="T45" fmla="*/ 18 h 56"/>
                <a:gd name="T46" fmla="*/ 66 w 68"/>
                <a:gd name="T47" fmla="*/ 22 h 56"/>
                <a:gd name="T48" fmla="*/ 66 w 68"/>
                <a:gd name="T49" fmla="*/ 26 h 56"/>
                <a:gd name="T50" fmla="*/ 64 w 68"/>
                <a:gd name="T51" fmla="*/ 30 h 56"/>
                <a:gd name="T52" fmla="*/ 64 w 68"/>
                <a:gd name="T53" fmla="*/ 32 h 56"/>
                <a:gd name="T54" fmla="*/ 64 w 68"/>
                <a:gd name="T55" fmla="*/ 34 h 56"/>
                <a:gd name="T56" fmla="*/ 54 w 68"/>
                <a:gd name="T57" fmla="*/ 38 h 56"/>
                <a:gd name="T58" fmla="*/ 50 w 68"/>
                <a:gd name="T59" fmla="*/ 42 h 56"/>
                <a:gd name="T60" fmla="*/ 46 w 68"/>
                <a:gd name="T61" fmla="*/ 42 h 56"/>
                <a:gd name="T62" fmla="*/ 42 w 68"/>
                <a:gd name="T63" fmla="*/ 52 h 56"/>
                <a:gd name="T64" fmla="*/ 24 w 68"/>
                <a:gd name="T65" fmla="*/ 56 h 56"/>
                <a:gd name="T66" fmla="*/ 2 w 68"/>
                <a:gd name="T67" fmla="*/ 3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56">
                  <a:moveTo>
                    <a:pt x="2" y="36"/>
                  </a:moveTo>
                  <a:lnTo>
                    <a:pt x="2" y="32"/>
                  </a:lnTo>
                  <a:lnTo>
                    <a:pt x="0" y="22"/>
                  </a:lnTo>
                  <a:lnTo>
                    <a:pt x="2" y="10"/>
                  </a:lnTo>
                  <a:lnTo>
                    <a:pt x="10" y="4"/>
                  </a:lnTo>
                  <a:lnTo>
                    <a:pt x="10" y="2"/>
                  </a:lnTo>
                  <a:lnTo>
                    <a:pt x="12" y="2"/>
                  </a:lnTo>
                  <a:lnTo>
                    <a:pt x="14" y="2"/>
                  </a:lnTo>
                  <a:lnTo>
                    <a:pt x="16" y="0"/>
                  </a:lnTo>
                  <a:lnTo>
                    <a:pt x="22" y="0"/>
                  </a:lnTo>
                  <a:lnTo>
                    <a:pt x="28" y="2"/>
                  </a:lnTo>
                  <a:lnTo>
                    <a:pt x="34" y="4"/>
                  </a:lnTo>
                  <a:lnTo>
                    <a:pt x="42" y="10"/>
                  </a:lnTo>
                  <a:lnTo>
                    <a:pt x="44" y="8"/>
                  </a:lnTo>
                  <a:lnTo>
                    <a:pt x="46" y="8"/>
                  </a:lnTo>
                  <a:lnTo>
                    <a:pt x="50" y="8"/>
                  </a:lnTo>
                  <a:lnTo>
                    <a:pt x="54" y="8"/>
                  </a:lnTo>
                  <a:lnTo>
                    <a:pt x="58" y="8"/>
                  </a:lnTo>
                  <a:lnTo>
                    <a:pt x="60" y="8"/>
                  </a:lnTo>
                  <a:lnTo>
                    <a:pt x="64" y="10"/>
                  </a:lnTo>
                  <a:lnTo>
                    <a:pt x="66" y="12"/>
                  </a:lnTo>
                  <a:lnTo>
                    <a:pt x="68" y="16"/>
                  </a:lnTo>
                  <a:lnTo>
                    <a:pt x="68" y="18"/>
                  </a:lnTo>
                  <a:lnTo>
                    <a:pt x="66" y="22"/>
                  </a:lnTo>
                  <a:lnTo>
                    <a:pt x="66" y="26"/>
                  </a:lnTo>
                  <a:lnTo>
                    <a:pt x="64" y="30"/>
                  </a:lnTo>
                  <a:lnTo>
                    <a:pt x="64" y="32"/>
                  </a:lnTo>
                  <a:lnTo>
                    <a:pt x="64" y="34"/>
                  </a:lnTo>
                  <a:lnTo>
                    <a:pt x="54" y="38"/>
                  </a:lnTo>
                  <a:lnTo>
                    <a:pt x="50" y="42"/>
                  </a:lnTo>
                  <a:lnTo>
                    <a:pt x="46" y="42"/>
                  </a:lnTo>
                  <a:lnTo>
                    <a:pt x="42" y="52"/>
                  </a:lnTo>
                  <a:lnTo>
                    <a:pt x="24" y="56"/>
                  </a:lnTo>
                  <a:lnTo>
                    <a:pt x="2" y="3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7" name="Freeform 397"/>
            <p:cNvSpPr/>
            <p:nvPr/>
          </p:nvSpPr>
          <p:spPr bwMode="gray">
            <a:xfrm>
              <a:off x="3815906" y="3843810"/>
              <a:ext cx="66650" cy="81407"/>
            </a:xfrm>
            <a:custGeom>
              <a:avLst/>
              <a:gdLst>
                <a:gd name="T0" fmla="*/ 6 w 36"/>
                <a:gd name="T1" fmla="*/ 0 h 44"/>
                <a:gd name="T2" fmla="*/ 6 w 36"/>
                <a:gd name="T3" fmla="*/ 2 h 44"/>
                <a:gd name="T4" fmla="*/ 2 w 36"/>
                <a:gd name="T5" fmla="*/ 4 h 44"/>
                <a:gd name="T6" fmla="*/ 0 w 36"/>
                <a:gd name="T7" fmla="*/ 6 h 44"/>
                <a:gd name="T8" fmla="*/ 0 w 36"/>
                <a:gd name="T9" fmla="*/ 10 h 44"/>
                <a:gd name="T10" fmla="*/ 2 w 36"/>
                <a:gd name="T11" fmla="*/ 12 h 44"/>
                <a:gd name="T12" fmla="*/ 4 w 36"/>
                <a:gd name="T13" fmla="*/ 16 h 44"/>
                <a:gd name="T14" fmla="*/ 8 w 36"/>
                <a:gd name="T15" fmla="*/ 20 h 44"/>
                <a:gd name="T16" fmla="*/ 10 w 36"/>
                <a:gd name="T17" fmla="*/ 24 h 44"/>
                <a:gd name="T18" fmla="*/ 14 w 36"/>
                <a:gd name="T19" fmla="*/ 28 h 44"/>
                <a:gd name="T20" fmla="*/ 16 w 36"/>
                <a:gd name="T21" fmla="*/ 32 h 44"/>
                <a:gd name="T22" fmla="*/ 16 w 36"/>
                <a:gd name="T23" fmla="*/ 32 h 44"/>
                <a:gd name="T24" fmla="*/ 16 w 36"/>
                <a:gd name="T25" fmla="*/ 34 h 44"/>
                <a:gd name="T26" fmla="*/ 16 w 36"/>
                <a:gd name="T27" fmla="*/ 36 h 44"/>
                <a:gd name="T28" fmla="*/ 16 w 36"/>
                <a:gd name="T29" fmla="*/ 38 h 44"/>
                <a:gd name="T30" fmla="*/ 18 w 36"/>
                <a:gd name="T31" fmla="*/ 40 h 44"/>
                <a:gd name="T32" fmla="*/ 18 w 36"/>
                <a:gd name="T33" fmla="*/ 42 h 44"/>
                <a:gd name="T34" fmla="*/ 22 w 36"/>
                <a:gd name="T35" fmla="*/ 44 h 44"/>
                <a:gd name="T36" fmla="*/ 26 w 36"/>
                <a:gd name="T37" fmla="*/ 44 h 44"/>
                <a:gd name="T38" fmla="*/ 30 w 36"/>
                <a:gd name="T39" fmla="*/ 42 h 44"/>
                <a:gd name="T40" fmla="*/ 34 w 36"/>
                <a:gd name="T41" fmla="*/ 38 h 44"/>
                <a:gd name="T42" fmla="*/ 34 w 36"/>
                <a:gd name="T43" fmla="*/ 34 h 44"/>
                <a:gd name="T44" fmla="*/ 34 w 36"/>
                <a:gd name="T45" fmla="*/ 30 h 44"/>
                <a:gd name="T46" fmla="*/ 34 w 36"/>
                <a:gd name="T47" fmla="*/ 26 h 44"/>
                <a:gd name="T48" fmla="*/ 34 w 36"/>
                <a:gd name="T49" fmla="*/ 22 h 44"/>
                <a:gd name="T50" fmla="*/ 34 w 36"/>
                <a:gd name="T51" fmla="*/ 18 h 44"/>
                <a:gd name="T52" fmla="*/ 34 w 36"/>
                <a:gd name="T53" fmla="*/ 16 h 44"/>
                <a:gd name="T54" fmla="*/ 36 w 36"/>
                <a:gd name="T55" fmla="*/ 14 h 44"/>
                <a:gd name="T56" fmla="*/ 34 w 36"/>
                <a:gd name="T57" fmla="*/ 14 h 44"/>
                <a:gd name="T58" fmla="*/ 32 w 36"/>
                <a:gd name="T59" fmla="*/ 12 h 44"/>
                <a:gd name="T60" fmla="*/ 28 w 36"/>
                <a:gd name="T61" fmla="*/ 10 h 44"/>
                <a:gd name="T62" fmla="*/ 24 w 36"/>
                <a:gd name="T63" fmla="*/ 6 h 44"/>
                <a:gd name="T64" fmla="*/ 20 w 36"/>
                <a:gd name="T65" fmla="*/ 4 h 44"/>
                <a:gd name="T66" fmla="*/ 18 w 36"/>
                <a:gd name="T67" fmla="*/ 4 h 44"/>
                <a:gd name="T68" fmla="*/ 12 w 36"/>
                <a:gd name="T69" fmla="*/ 4 h 44"/>
                <a:gd name="T70" fmla="*/ 10 w 36"/>
                <a:gd name="T71" fmla="*/ 2 h 44"/>
                <a:gd name="T72" fmla="*/ 8 w 36"/>
                <a:gd name="T73" fmla="*/ 2 h 44"/>
                <a:gd name="T74" fmla="*/ 6 w 36"/>
                <a:gd name="T7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 h="44">
                  <a:moveTo>
                    <a:pt x="6" y="0"/>
                  </a:moveTo>
                  <a:lnTo>
                    <a:pt x="6" y="2"/>
                  </a:lnTo>
                  <a:lnTo>
                    <a:pt x="2" y="4"/>
                  </a:lnTo>
                  <a:lnTo>
                    <a:pt x="0" y="6"/>
                  </a:lnTo>
                  <a:lnTo>
                    <a:pt x="0" y="10"/>
                  </a:lnTo>
                  <a:lnTo>
                    <a:pt x="2" y="12"/>
                  </a:lnTo>
                  <a:lnTo>
                    <a:pt x="4" y="16"/>
                  </a:lnTo>
                  <a:lnTo>
                    <a:pt x="8" y="20"/>
                  </a:lnTo>
                  <a:lnTo>
                    <a:pt x="10" y="24"/>
                  </a:lnTo>
                  <a:lnTo>
                    <a:pt x="14" y="28"/>
                  </a:lnTo>
                  <a:lnTo>
                    <a:pt x="16" y="32"/>
                  </a:lnTo>
                  <a:lnTo>
                    <a:pt x="16" y="32"/>
                  </a:lnTo>
                  <a:lnTo>
                    <a:pt x="16" y="34"/>
                  </a:lnTo>
                  <a:lnTo>
                    <a:pt x="16" y="36"/>
                  </a:lnTo>
                  <a:lnTo>
                    <a:pt x="16" y="38"/>
                  </a:lnTo>
                  <a:lnTo>
                    <a:pt x="18" y="40"/>
                  </a:lnTo>
                  <a:lnTo>
                    <a:pt x="18" y="42"/>
                  </a:lnTo>
                  <a:lnTo>
                    <a:pt x="22" y="44"/>
                  </a:lnTo>
                  <a:lnTo>
                    <a:pt x="26" y="44"/>
                  </a:lnTo>
                  <a:lnTo>
                    <a:pt x="30" y="42"/>
                  </a:lnTo>
                  <a:lnTo>
                    <a:pt x="34" y="38"/>
                  </a:lnTo>
                  <a:lnTo>
                    <a:pt x="34" y="34"/>
                  </a:lnTo>
                  <a:lnTo>
                    <a:pt x="34" y="30"/>
                  </a:lnTo>
                  <a:lnTo>
                    <a:pt x="34" y="26"/>
                  </a:lnTo>
                  <a:lnTo>
                    <a:pt x="34" y="22"/>
                  </a:lnTo>
                  <a:lnTo>
                    <a:pt x="34" y="18"/>
                  </a:lnTo>
                  <a:lnTo>
                    <a:pt x="34" y="16"/>
                  </a:lnTo>
                  <a:lnTo>
                    <a:pt x="36" y="14"/>
                  </a:lnTo>
                  <a:lnTo>
                    <a:pt x="34" y="14"/>
                  </a:lnTo>
                  <a:lnTo>
                    <a:pt x="32" y="12"/>
                  </a:lnTo>
                  <a:lnTo>
                    <a:pt x="28" y="10"/>
                  </a:lnTo>
                  <a:lnTo>
                    <a:pt x="24" y="6"/>
                  </a:lnTo>
                  <a:lnTo>
                    <a:pt x="20" y="4"/>
                  </a:lnTo>
                  <a:lnTo>
                    <a:pt x="18" y="4"/>
                  </a:lnTo>
                  <a:lnTo>
                    <a:pt x="12" y="4"/>
                  </a:lnTo>
                  <a:lnTo>
                    <a:pt x="10" y="2"/>
                  </a:lnTo>
                  <a:lnTo>
                    <a:pt x="8" y="2"/>
                  </a:lnTo>
                  <a:lnTo>
                    <a:pt x="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8" name="Freeform 398"/>
            <p:cNvSpPr/>
            <p:nvPr/>
          </p:nvSpPr>
          <p:spPr bwMode="gray">
            <a:xfrm>
              <a:off x="3838123" y="3618091"/>
              <a:ext cx="266601" cy="225718"/>
            </a:xfrm>
            <a:custGeom>
              <a:avLst/>
              <a:gdLst>
                <a:gd name="T0" fmla="*/ 0 w 144"/>
                <a:gd name="T1" fmla="*/ 114 h 122"/>
                <a:gd name="T2" fmla="*/ 22 w 144"/>
                <a:gd name="T3" fmla="*/ 114 h 122"/>
                <a:gd name="T4" fmla="*/ 58 w 144"/>
                <a:gd name="T5" fmla="*/ 106 h 122"/>
                <a:gd name="T6" fmla="*/ 62 w 144"/>
                <a:gd name="T7" fmla="*/ 118 h 122"/>
                <a:gd name="T8" fmla="*/ 66 w 144"/>
                <a:gd name="T9" fmla="*/ 120 h 122"/>
                <a:gd name="T10" fmla="*/ 74 w 144"/>
                <a:gd name="T11" fmla="*/ 120 h 122"/>
                <a:gd name="T12" fmla="*/ 82 w 144"/>
                <a:gd name="T13" fmla="*/ 114 h 122"/>
                <a:gd name="T14" fmla="*/ 86 w 144"/>
                <a:gd name="T15" fmla="*/ 110 h 122"/>
                <a:gd name="T16" fmla="*/ 102 w 144"/>
                <a:gd name="T17" fmla="*/ 104 h 122"/>
                <a:gd name="T18" fmla="*/ 106 w 144"/>
                <a:gd name="T19" fmla="*/ 100 h 122"/>
                <a:gd name="T20" fmla="*/ 116 w 144"/>
                <a:gd name="T21" fmla="*/ 94 h 122"/>
                <a:gd name="T22" fmla="*/ 124 w 144"/>
                <a:gd name="T23" fmla="*/ 88 h 122"/>
                <a:gd name="T24" fmla="*/ 128 w 144"/>
                <a:gd name="T25" fmla="*/ 82 h 122"/>
                <a:gd name="T26" fmla="*/ 132 w 144"/>
                <a:gd name="T27" fmla="*/ 76 h 122"/>
                <a:gd name="T28" fmla="*/ 136 w 144"/>
                <a:gd name="T29" fmla="*/ 68 h 122"/>
                <a:gd name="T30" fmla="*/ 138 w 144"/>
                <a:gd name="T31" fmla="*/ 60 h 122"/>
                <a:gd name="T32" fmla="*/ 138 w 144"/>
                <a:gd name="T33" fmla="*/ 52 h 122"/>
                <a:gd name="T34" fmla="*/ 136 w 144"/>
                <a:gd name="T35" fmla="*/ 44 h 122"/>
                <a:gd name="T36" fmla="*/ 136 w 144"/>
                <a:gd name="T37" fmla="*/ 42 h 122"/>
                <a:gd name="T38" fmla="*/ 140 w 144"/>
                <a:gd name="T39" fmla="*/ 38 h 122"/>
                <a:gd name="T40" fmla="*/ 144 w 144"/>
                <a:gd name="T41" fmla="*/ 30 h 122"/>
                <a:gd name="T42" fmla="*/ 144 w 144"/>
                <a:gd name="T43" fmla="*/ 20 h 122"/>
                <a:gd name="T44" fmla="*/ 142 w 144"/>
                <a:gd name="T45" fmla="*/ 8 h 122"/>
                <a:gd name="T46" fmla="*/ 140 w 144"/>
                <a:gd name="T47" fmla="*/ 0 h 122"/>
                <a:gd name="T48" fmla="*/ 138 w 144"/>
                <a:gd name="T49" fmla="*/ 0 h 122"/>
                <a:gd name="T50" fmla="*/ 132 w 144"/>
                <a:gd name="T51" fmla="*/ 2 h 122"/>
                <a:gd name="T52" fmla="*/ 122 w 144"/>
                <a:gd name="T53" fmla="*/ 8 h 122"/>
                <a:gd name="T54" fmla="*/ 116 w 144"/>
                <a:gd name="T55" fmla="*/ 18 h 122"/>
                <a:gd name="T56" fmla="*/ 114 w 144"/>
                <a:gd name="T57" fmla="*/ 32 h 122"/>
                <a:gd name="T58" fmla="*/ 112 w 144"/>
                <a:gd name="T59" fmla="*/ 44 h 122"/>
                <a:gd name="T60" fmla="*/ 108 w 144"/>
                <a:gd name="T61" fmla="*/ 48 h 122"/>
                <a:gd name="T62" fmla="*/ 102 w 144"/>
                <a:gd name="T63" fmla="*/ 58 h 122"/>
                <a:gd name="T64" fmla="*/ 94 w 144"/>
                <a:gd name="T65" fmla="*/ 68 h 122"/>
                <a:gd name="T66" fmla="*/ 82 w 144"/>
                <a:gd name="T67" fmla="*/ 76 h 122"/>
                <a:gd name="T68" fmla="*/ 72 w 144"/>
                <a:gd name="T69" fmla="*/ 84 h 122"/>
                <a:gd name="T70" fmla="*/ 64 w 144"/>
                <a:gd name="T71" fmla="*/ 90 h 122"/>
                <a:gd name="T72" fmla="*/ 40 w 144"/>
                <a:gd name="T73" fmla="*/ 90 h 122"/>
                <a:gd name="T74" fmla="*/ 6 w 144"/>
                <a:gd name="T75"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122">
                  <a:moveTo>
                    <a:pt x="6" y="106"/>
                  </a:moveTo>
                  <a:lnTo>
                    <a:pt x="0" y="114"/>
                  </a:lnTo>
                  <a:lnTo>
                    <a:pt x="14" y="118"/>
                  </a:lnTo>
                  <a:lnTo>
                    <a:pt x="22" y="114"/>
                  </a:lnTo>
                  <a:lnTo>
                    <a:pt x="38" y="110"/>
                  </a:lnTo>
                  <a:lnTo>
                    <a:pt x="58" y="106"/>
                  </a:lnTo>
                  <a:lnTo>
                    <a:pt x="62" y="118"/>
                  </a:lnTo>
                  <a:lnTo>
                    <a:pt x="62" y="118"/>
                  </a:lnTo>
                  <a:lnTo>
                    <a:pt x="62" y="120"/>
                  </a:lnTo>
                  <a:lnTo>
                    <a:pt x="66" y="120"/>
                  </a:lnTo>
                  <a:lnTo>
                    <a:pt x="68" y="122"/>
                  </a:lnTo>
                  <a:lnTo>
                    <a:pt x="74" y="120"/>
                  </a:lnTo>
                  <a:lnTo>
                    <a:pt x="78" y="116"/>
                  </a:lnTo>
                  <a:lnTo>
                    <a:pt x="82" y="114"/>
                  </a:lnTo>
                  <a:lnTo>
                    <a:pt x="84" y="110"/>
                  </a:lnTo>
                  <a:lnTo>
                    <a:pt x="86" y="110"/>
                  </a:lnTo>
                  <a:lnTo>
                    <a:pt x="100" y="106"/>
                  </a:lnTo>
                  <a:lnTo>
                    <a:pt x="102" y="104"/>
                  </a:lnTo>
                  <a:lnTo>
                    <a:pt x="104" y="104"/>
                  </a:lnTo>
                  <a:lnTo>
                    <a:pt x="106" y="100"/>
                  </a:lnTo>
                  <a:lnTo>
                    <a:pt x="112" y="98"/>
                  </a:lnTo>
                  <a:lnTo>
                    <a:pt x="116" y="94"/>
                  </a:lnTo>
                  <a:lnTo>
                    <a:pt x="120" y="90"/>
                  </a:lnTo>
                  <a:lnTo>
                    <a:pt x="124" y="88"/>
                  </a:lnTo>
                  <a:lnTo>
                    <a:pt x="126" y="84"/>
                  </a:lnTo>
                  <a:lnTo>
                    <a:pt x="128" y="82"/>
                  </a:lnTo>
                  <a:lnTo>
                    <a:pt x="130" y="80"/>
                  </a:lnTo>
                  <a:lnTo>
                    <a:pt x="132" y="76"/>
                  </a:lnTo>
                  <a:lnTo>
                    <a:pt x="134" y="72"/>
                  </a:lnTo>
                  <a:lnTo>
                    <a:pt x="136" y="68"/>
                  </a:lnTo>
                  <a:lnTo>
                    <a:pt x="138" y="64"/>
                  </a:lnTo>
                  <a:lnTo>
                    <a:pt x="138" y="60"/>
                  </a:lnTo>
                  <a:lnTo>
                    <a:pt x="138" y="58"/>
                  </a:lnTo>
                  <a:lnTo>
                    <a:pt x="138" y="52"/>
                  </a:lnTo>
                  <a:lnTo>
                    <a:pt x="136" y="48"/>
                  </a:lnTo>
                  <a:lnTo>
                    <a:pt x="136" y="44"/>
                  </a:lnTo>
                  <a:lnTo>
                    <a:pt x="136" y="42"/>
                  </a:lnTo>
                  <a:lnTo>
                    <a:pt x="136" y="42"/>
                  </a:lnTo>
                  <a:lnTo>
                    <a:pt x="138" y="40"/>
                  </a:lnTo>
                  <a:lnTo>
                    <a:pt x="140" y="38"/>
                  </a:lnTo>
                  <a:lnTo>
                    <a:pt x="142" y="34"/>
                  </a:lnTo>
                  <a:lnTo>
                    <a:pt x="144" y="30"/>
                  </a:lnTo>
                  <a:lnTo>
                    <a:pt x="144" y="26"/>
                  </a:lnTo>
                  <a:lnTo>
                    <a:pt x="144" y="20"/>
                  </a:lnTo>
                  <a:lnTo>
                    <a:pt x="142" y="14"/>
                  </a:lnTo>
                  <a:lnTo>
                    <a:pt x="142" y="8"/>
                  </a:lnTo>
                  <a:lnTo>
                    <a:pt x="140" y="4"/>
                  </a:lnTo>
                  <a:lnTo>
                    <a:pt x="140" y="0"/>
                  </a:lnTo>
                  <a:lnTo>
                    <a:pt x="140" y="0"/>
                  </a:lnTo>
                  <a:lnTo>
                    <a:pt x="138" y="0"/>
                  </a:lnTo>
                  <a:lnTo>
                    <a:pt x="136" y="0"/>
                  </a:lnTo>
                  <a:lnTo>
                    <a:pt x="132" y="2"/>
                  </a:lnTo>
                  <a:lnTo>
                    <a:pt x="126" y="4"/>
                  </a:lnTo>
                  <a:lnTo>
                    <a:pt x="122" y="8"/>
                  </a:lnTo>
                  <a:lnTo>
                    <a:pt x="118" y="12"/>
                  </a:lnTo>
                  <a:lnTo>
                    <a:pt x="116" y="18"/>
                  </a:lnTo>
                  <a:lnTo>
                    <a:pt x="114" y="26"/>
                  </a:lnTo>
                  <a:lnTo>
                    <a:pt x="114" y="32"/>
                  </a:lnTo>
                  <a:lnTo>
                    <a:pt x="112" y="38"/>
                  </a:lnTo>
                  <a:lnTo>
                    <a:pt x="112" y="44"/>
                  </a:lnTo>
                  <a:lnTo>
                    <a:pt x="110" y="46"/>
                  </a:lnTo>
                  <a:lnTo>
                    <a:pt x="108" y="48"/>
                  </a:lnTo>
                  <a:lnTo>
                    <a:pt x="106" y="52"/>
                  </a:lnTo>
                  <a:lnTo>
                    <a:pt x="102" y="58"/>
                  </a:lnTo>
                  <a:lnTo>
                    <a:pt x="98" y="62"/>
                  </a:lnTo>
                  <a:lnTo>
                    <a:pt x="94" y="68"/>
                  </a:lnTo>
                  <a:lnTo>
                    <a:pt x="88" y="72"/>
                  </a:lnTo>
                  <a:lnTo>
                    <a:pt x="82" y="76"/>
                  </a:lnTo>
                  <a:lnTo>
                    <a:pt x="76" y="80"/>
                  </a:lnTo>
                  <a:lnTo>
                    <a:pt x="72" y="84"/>
                  </a:lnTo>
                  <a:lnTo>
                    <a:pt x="68" y="88"/>
                  </a:lnTo>
                  <a:lnTo>
                    <a:pt x="64" y="90"/>
                  </a:lnTo>
                  <a:lnTo>
                    <a:pt x="64" y="90"/>
                  </a:lnTo>
                  <a:lnTo>
                    <a:pt x="40" y="90"/>
                  </a:lnTo>
                  <a:lnTo>
                    <a:pt x="22" y="96"/>
                  </a:lnTo>
                  <a:lnTo>
                    <a:pt x="6" y="10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39" name="Freeform 399"/>
            <p:cNvSpPr/>
            <p:nvPr/>
          </p:nvSpPr>
          <p:spPr bwMode="gray">
            <a:xfrm>
              <a:off x="3875151" y="3832709"/>
              <a:ext cx="44434" cy="29602"/>
            </a:xfrm>
            <a:custGeom>
              <a:avLst/>
              <a:gdLst>
                <a:gd name="T0" fmla="*/ 8 w 24"/>
                <a:gd name="T1" fmla="*/ 0 h 16"/>
                <a:gd name="T2" fmla="*/ 0 w 24"/>
                <a:gd name="T3" fmla="*/ 10 h 16"/>
                <a:gd name="T4" fmla="*/ 8 w 24"/>
                <a:gd name="T5" fmla="*/ 16 h 16"/>
                <a:gd name="T6" fmla="*/ 18 w 24"/>
                <a:gd name="T7" fmla="*/ 8 h 16"/>
                <a:gd name="T8" fmla="*/ 24 w 24"/>
                <a:gd name="T9" fmla="*/ 2 h 16"/>
                <a:gd name="T10" fmla="*/ 8 w 24"/>
                <a:gd name="T11" fmla="*/ 0 h 16"/>
              </a:gdLst>
              <a:ahLst/>
              <a:cxnLst>
                <a:cxn ang="0">
                  <a:pos x="T0" y="T1"/>
                </a:cxn>
                <a:cxn ang="0">
                  <a:pos x="T2" y="T3"/>
                </a:cxn>
                <a:cxn ang="0">
                  <a:pos x="T4" y="T5"/>
                </a:cxn>
                <a:cxn ang="0">
                  <a:pos x="T6" y="T7"/>
                </a:cxn>
                <a:cxn ang="0">
                  <a:pos x="T8" y="T9"/>
                </a:cxn>
                <a:cxn ang="0">
                  <a:pos x="T10" y="T11"/>
                </a:cxn>
              </a:cxnLst>
              <a:rect l="0" t="0" r="r" b="b"/>
              <a:pathLst>
                <a:path w="24" h="16">
                  <a:moveTo>
                    <a:pt x="8" y="0"/>
                  </a:moveTo>
                  <a:lnTo>
                    <a:pt x="0" y="10"/>
                  </a:lnTo>
                  <a:lnTo>
                    <a:pt x="8" y="16"/>
                  </a:lnTo>
                  <a:lnTo>
                    <a:pt x="18" y="8"/>
                  </a:lnTo>
                  <a:lnTo>
                    <a:pt x="24" y="2"/>
                  </a:lnTo>
                  <a:lnTo>
                    <a:pt x="8"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40" name="Freeform 400"/>
            <p:cNvSpPr/>
            <p:nvPr/>
          </p:nvSpPr>
          <p:spPr bwMode="gray">
            <a:xfrm>
              <a:off x="4056588" y="3481180"/>
              <a:ext cx="144409" cy="111009"/>
            </a:xfrm>
            <a:custGeom>
              <a:avLst/>
              <a:gdLst>
                <a:gd name="T0" fmla="*/ 36 w 78"/>
                <a:gd name="T1" fmla="*/ 6 h 60"/>
                <a:gd name="T2" fmla="*/ 36 w 78"/>
                <a:gd name="T3" fmla="*/ 6 h 60"/>
                <a:gd name="T4" fmla="*/ 34 w 78"/>
                <a:gd name="T5" fmla="*/ 4 h 60"/>
                <a:gd name="T6" fmla="*/ 32 w 78"/>
                <a:gd name="T7" fmla="*/ 2 h 60"/>
                <a:gd name="T8" fmla="*/ 30 w 78"/>
                <a:gd name="T9" fmla="*/ 0 h 60"/>
                <a:gd name="T10" fmla="*/ 28 w 78"/>
                <a:gd name="T11" fmla="*/ 0 h 60"/>
                <a:gd name="T12" fmla="*/ 26 w 78"/>
                <a:gd name="T13" fmla="*/ 2 h 60"/>
                <a:gd name="T14" fmla="*/ 24 w 78"/>
                <a:gd name="T15" fmla="*/ 4 h 60"/>
                <a:gd name="T16" fmla="*/ 22 w 78"/>
                <a:gd name="T17" fmla="*/ 12 h 60"/>
                <a:gd name="T18" fmla="*/ 20 w 78"/>
                <a:gd name="T19" fmla="*/ 18 h 60"/>
                <a:gd name="T20" fmla="*/ 20 w 78"/>
                <a:gd name="T21" fmla="*/ 22 h 60"/>
                <a:gd name="T22" fmla="*/ 20 w 78"/>
                <a:gd name="T23" fmla="*/ 26 h 60"/>
                <a:gd name="T24" fmla="*/ 18 w 78"/>
                <a:gd name="T25" fmla="*/ 28 h 60"/>
                <a:gd name="T26" fmla="*/ 16 w 78"/>
                <a:gd name="T27" fmla="*/ 32 h 60"/>
                <a:gd name="T28" fmla="*/ 12 w 78"/>
                <a:gd name="T29" fmla="*/ 36 h 60"/>
                <a:gd name="T30" fmla="*/ 10 w 78"/>
                <a:gd name="T31" fmla="*/ 42 h 60"/>
                <a:gd name="T32" fmla="*/ 6 w 78"/>
                <a:gd name="T33" fmla="*/ 46 h 60"/>
                <a:gd name="T34" fmla="*/ 4 w 78"/>
                <a:gd name="T35" fmla="*/ 48 h 60"/>
                <a:gd name="T36" fmla="*/ 2 w 78"/>
                <a:gd name="T37" fmla="*/ 50 h 60"/>
                <a:gd name="T38" fmla="*/ 0 w 78"/>
                <a:gd name="T39" fmla="*/ 52 h 60"/>
                <a:gd name="T40" fmla="*/ 0 w 78"/>
                <a:gd name="T41" fmla="*/ 54 h 60"/>
                <a:gd name="T42" fmla="*/ 0 w 78"/>
                <a:gd name="T43" fmla="*/ 56 h 60"/>
                <a:gd name="T44" fmla="*/ 4 w 78"/>
                <a:gd name="T45" fmla="*/ 56 h 60"/>
                <a:gd name="T46" fmla="*/ 8 w 78"/>
                <a:gd name="T47" fmla="*/ 58 h 60"/>
                <a:gd name="T48" fmla="*/ 14 w 78"/>
                <a:gd name="T49" fmla="*/ 58 h 60"/>
                <a:gd name="T50" fmla="*/ 20 w 78"/>
                <a:gd name="T51" fmla="*/ 58 h 60"/>
                <a:gd name="T52" fmla="*/ 26 w 78"/>
                <a:gd name="T53" fmla="*/ 58 h 60"/>
                <a:gd name="T54" fmla="*/ 30 w 78"/>
                <a:gd name="T55" fmla="*/ 56 h 60"/>
                <a:gd name="T56" fmla="*/ 32 w 78"/>
                <a:gd name="T57" fmla="*/ 56 h 60"/>
                <a:gd name="T58" fmla="*/ 38 w 78"/>
                <a:gd name="T59" fmla="*/ 60 h 60"/>
                <a:gd name="T60" fmla="*/ 48 w 78"/>
                <a:gd name="T61" fmla="*/ 58 h 60"/>
                <a:gd name="T62" fmla="*/ 48 w 78"/>
                <a:gd name="T63" fmla="*/ 58 h 60"/>
                <a:gd name="T64" fmla="*/ 50 w 78"/>
                <a:gd name="T65" fmla="*/ 56 h 60"/>
                <a:gd name="T66" fmla="*/ 52 w 78"/>
                <a:gd name="T67" fmla="*/ 52 h 60"/>
                <a:gd name="T68" fmla="*/ 54 w 78"/>
                <a:gd name="T69" fmla="*/ 50 h 60"/>
                <a:gd name="T70" fmla="*/ 56 w 78"/>
                <a:gd name="T71" fmla="*/ 46 h 60"/>
                <a:gd name="T72" fmla="*/ 60 w 78"/>
                <a:gd name="T73" fmla="*/ 44 h 60"/>
                <a:gd name="T74" fmla="*/ 62 w 78"/>
                <a:gd name="T75" fmla="*/ 44 h 60"/>
                <a:gd name="T76" fmla="*/ 64 w 78"/>
                <a:gd name="T77" fmla="*/ 44 h 60"/>
                <a:gd name="T78" fmla="*/ 66 w 78"/>
                <a:gd name="T79" fmla="*/ 42 h 60"/>
                <a:gd name="T80" fmla="*/ 70 w 78"/>
                <a:gd name="T81" fmla="*/ 40 h 60"/>
                <a:gd name="T82" fmla="*/ 72 w 78"/>
                <a:gd name="T83" fmla="*/ 38 h 60"/>
                <a:gd name="T84" fmla="*/ 74 w 78"/>
                <a:gd name="T85" fmla="*/ 36 h 60"/>
                <a:gd name="T86" fmla="*/ 76 w 78"/>
                <a:gd name="T87" fmla="*/ 34 h 60"/>
                <a:gd name="T88" fmla="*/ 78 w 78"/>
                <a:gd name="T89" fmla="*/ 32 h 60"/>
                <a:gd name="T90" fmla="*/ 78 w 78"/>
                <a:gd name="T91" fmla="*/ 32 h 60"/>
                <a:gd name="T92" fmla="*/ 78 w 78"/>
                <a:gd name="T93" fmla="*/ 30 h 60"/>
                <a:gd name="T94" fmla="*/ 78 w 78"/>
                <a:gd name="T95" fmla="*/ 26 h 60"/>
                <a:gd name="T96" fmla="*/ 78 w 78"/>
                <a:gd name="T97" fmla="*/ 24 h 60"/>
                <a:gd name="T98" fmla="*/ 76 w 78"/>
                <a:gd name="T99" fmla="*/ 22 h 60"/>
                <a:gd name="T100" fmla="*/ 74 w 78"/>
                <a:gd name="T101" fmla="*/ 20 h 60"/>
                <a:gd name="T102" fmla="*/ 72 w 78"/>
                <a:gd name="T103" fmla="*/ 22 h 60"/>
                <a:gd name="T104" fmla="*/ 70 w 78"/>
                <a:gd name="T105" fmla="*/ 24 h 60"/>
                <a:gd name="T106" fmla="*/ 66 w 78"/>
                <a:gd name="T107" fmla="*/ 26 h 60"/>
                <a:gd name="T108" fmla="*/ 64 w 78"/>
                <a:gd name="T109" fmla="*/ 26 h 60"/>
                <a:gd name="T110" fmla="*/ 62 w 78"/>
                <a:gd name="T111" fmla="*/ 26 h 60"/>
                <a:gd name="T112" fmla="*/ 58 w 78"/>
                <a:gd name="T113" fmla="*/ 24 h 60"/>
                <a:gd name="T114" fmla="*/ 52 w 78"/>
                <a:gd name="T115" fmla="*/ 22 h 60"/>
                <a:gd name="T116" fmla="*/ 46 w 78"/>
                <a:gd name="T117" fmla="*/ 20 h 60"/>
                <a:gd name="T118" fmla="*/ 42 w 78"/>
                <a:gd name="T119" fmla="*/ 16 h 60"/>
                <a:gd name="T120" fmla="*/ 38 w 78"/>
                <a:gd name="T121" fmla="*/ 12 h 60"/>
                <a:gd name="T122" fmla="*/ 36 w 78"/>
                <a:gd name="T123"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 h="60">
                  <a:moveTo>
                    <a:pt x="36" y="6"/>
                  </a:moveTo>
                  <a:lnTo>
                    <a:pt x="36" y="6"/>
                  </a:lnTo>
                  <a:lnTo>
                    <a:pt x="34" y="4"/>
                  </a:lnTo>
                  <a:lnTo>
                    <a:pt x="32" y="2"/>
                  </a:lnTo>
                  <a:lnTo>
                    <a:pt x="30" y="0"/>
                  </a:lnTo>
                  <a:lnTo>
                    <a:pt x="28" y="0"/>
                  </a:lnTo>
                  <a:lnTo>
                    <a:pt x="26" y="2"/>
                  </a:lnTo>
                  <a:lnTo>
                    <a:pt x="24" y="4"/>
                  </a:lnTo>
                  <a:lnTo>
                    <a:pt x="22" y="12"/>
                  </a:lnTo>
                  <a:lnTo>
                    <a:pt x="20" y="18"/>
                  </a:lnTo>
                  <a:lnTo>
                    <a:pt x="20" y="22"/>
                  </a:lnTo>
                  <a:lnTo>
                    <a:pt x="20" y="26"/>
                  </a:lnTo>
                  <a:lnTo>
                    <a:pt x="18" y="28"/>
                  </a:lnTo>
                  <a:lnTo>
                    <a:pt x="16" y="32"/>
                  </a:lnTo>
                  <a:lnTo>
                    <a:pt x="12" y="36"/>
                  </a:lnTo>
                  <a:lnTo>
                    <a:pt x="10" y="42"/>
                  </a:lnTo>
                  <a:lnTo>
                    <a:pt x="6" y="46"/>
                  </a:lnTo>
                  <a:lnTo>
                    <a:pt x="4" y="48"/>
                  </a:lnTo>
                  <a:lnTo>
                    <a:pt x="2" y="50"/>
                  </a:lnTo>
                  <a:lnTo>
                    <a:pt x="0" y="52"/>
                  </a:lnTo>
                  <a:lnTo>
                    <a:pt x="0" y="54"/>
                  </a:lnTo>
                  <a:lnTo>
                    <a:pt x="0" y="56"/>
                  </a:lnTo>
                  <a:lnTo>
                    <a:pt x="4" y="56"/>
                  </a:lnTo>
                  <a:lnTo>
                    <a:pt x="8" y="58"/>
                  </a:lnTo>
                  <a:lnTo>
                    <a:pt x="14" y="58"/>
                  </a:lnTo>
                  <a:lnTo>
                    <a:pt x="20" y="58"/>
                  </a:lnTo>
                  <a:lnTo>
                    <a:pt x="26" y="58"/>
                  </a:lnTo>
                  <a:lnTo>
                    <a:pt x="30" y="56"/>
                  </a:lnTo>
                  <a:lnTo>
                    <a:pt x="32" y="56"/>
                  </a:lnTo>
                  <a:lnTo>
                    <a:pt x="38" y="60"/>
                  </a:lnTo>
                  <a:lnTo>
                    <a:pt x="48" y="58"/>
                  </a:lnTo>
                  <a:lnTo>
                    <a:pt x="48" y="58"/>
                  </a:lnTo>
                  <a:lnTo>
                    <a:pt x="50" y="56"/>
                  </a:lnTo>
                  <a:lnTo>
                    <a:pt x="52" y="52"/>
                  </a:lnTo>
                  <a:lnTo>
                    <a:pt x="54" y="50"/>
                  </a:lnTo>
                  <a:lnTo>
                    <a:pt x="56" y="46"/>
                  </a:lnTo>
                  <a:lnTo>
                    <a:pt x="60" y="44"/>
                  </a:lnTo>
                  <a:lnTo>
                    <a:pt x="62" y="44"/>
                  </a:lnTo>
                  <a:lnTo>
                    <a:pt x="64" y="44"/>
                  </a:lnTo>
                  <a:lnTo>
                    <a:pt x="66" y="42"/>
                  </a:lnTo>
                  <a:lnTo>
                    <a:pt x="70" y="40"/>
                  </a:lnTo>
                  <a:lnTo>
                    <a:pt x="72" y="38"/>
                  </a:lnTo>
                  <a:lnTo>
                    <a:pt x="74" y="36"/>
                  </a:lnTo>
                  <a:lnTo>
                    <a:pt x="76" y="34"/>
                  </a:lnTo>
                  <a:lnTo>
                    <a:pt x="78" y="32"/>
                  </a:lnTo>
                  <a:lnTo>
                    <a:pt x="78" y="32"/>
                  </a:lnTo>
                  <a:lnTo>
                    <a:pt x="78" y="30"/>
                  </a:lnTo>
                  <a:lnTo>
                    <a:pt x="78" y="26"/>
                  </a:lnTo>
                  <a:lnTo>
                    <a:pt x="78" y="24"/>
                  </a:lnTo>
                  <a:lnTo>
                    <a:pt x="76" y="22"/>
                  </a:lnTo>
                  <a:lnTo>
                    <a:pt x="74" y="20"/>
                  </a:lnTo>
                  <a:lnTo>
                    <a:pt x="72" y="22"/>
                  </a:lnTo>
                  <a:lnTo>
                    <a:pt x="70" y="24"/>
                  </a:lnTo>
                  <a:lnTo>
                    <a:pt x="66" y="26"/>
                  </a:lnTo>
                  <a:lnTo>
                    <a:pt x="64" y="26"/>
                  </a:lnTo>
                  <a:lnTo>
                    <a:pt x="62" y="26"/>
                  </a:lnTo>
                  <a:lnTo>
                    <a:pt x="58" y="24"/>
                  </a:lnTo>
                  <a:lnTo>
                    <a:pt x="52" y="22"/>
                  </a:lnTo>
                  <a:lnTo>
                    <a:pt x="46" y="20"/>
                  </a:lnTo>
                  <a:lnTo>
                    <a:pt x="42" y="16"/>
                  </a:lnTo>
                  <a:lnTo>
                    <a:pt x="38" y="12"/>
                  </a:lnTo>
                  <a:lnTo>
                    <a:pt x="36" y="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41" name="Freeform 401"/>
            <p:cNvSpPr/>
            <p:nvPr/>
          </p:nvSpPr>
          <p:spPr bwMode="gray">
            <a:xfrm>
              <a:off x="2501415" y="3795706"/>
              <a:ext cx="148112" cy="62905"/>
            </a:xfrm>
            <a:custGeom>
              <a:avLst/>
              <a:gdLst>
                <a:gd name="T0" fmla="*/ 58 w 80"/>
                <a:gd name="T1" fmla="*/ 0 h 34"/>
                <a:gd name="T2" fmla="*/ 52 w 80"/>
                <a:gd name="T3" fmla="*/ 2 h 34"/>
                <a:gd name="T4" fmla="*/ 38 w 80"/>
                <a:gd name="T5" fmla="*/ 2 h 34"/>
                <a:gd name="T6" fmla="*/ 24 w 80"/>
                <a:gd name="T7" fmla="*/ 2 h 34"/>
                <a:gd name="T8" fmla="*/ 16 w 80"/>
                <a:gd name="T9" fmla="*/ 2 h 34"/>
                <a:gd name="T10" fmla="*/ 0 w 80"/>
                <a:gd name="T11" fmla="*/ 16 h 34"/>
                <a:gd name="T12" fmla="*/ 0 w 80"/>
                <a:gd name="T13" fmla="*/ 22 h 34"/>
                <a:gd name="T14" fmla="*/ 0 w 80"/>
                <a:gd name="T15" fmla="*/ 22 h 34"/>
                <a:gd name="T16" fmla="*/ 2 w 80"/>
                <a:gd name="T17" fmla="*/ 24 h 34"/>
                <a:gd name="T18" fmla="*/ 2 w 80"/>
                <a:gd name="T19" fmla="*/ 28 h 34"/>
                <a:gd name="T20" fmla="*/ 4 w 80"/>
                <a:gd name="T21" fmla="*/ 30 h 34"/>
                <a:gd name="T22" fmla="*/ 6 w 80"/>
                <a:gd name="T23" fmla="*/ 30 h 34"/>
                <a:gd name="T24" fmla="*/ 8 w 80"/>
                <a:gd name="T25" fmla="*/ 30 h 34"/>
                <a:gd name="T26" fmla="*/ 12 w 80"/>
                <a:gd name="T27" fmla="*/ 28 h 34"/>
                <a:gd name="T28" fmla="*/ 16 w 80"/>
                <a:gd name="T29" fmla="*/ 28 h 34"/>
                <a:gd name="T30" fmla="*/ 20 w 80"/>
                <a:gd name="T31" fmla="*/ 30 h 34"/>
                <a:gd name="T32" fmla="*/ 26 w 80"/>
                <a:gd name="T33" fmla="*/ 34 h 34"/>
                <a:gd name="T34" fmla="*/ 26 w 80"/>
                <a:gd name="T35" fmla="*/ 32 h 34"/>
                <a:gd name="T36" fmla="*/ 30 w 80"/>
                <a:gd name="T37" fmla="*/ 28 h 34"/>
                <a:gd name="T38" fmla="*/ 40 w 80"/>
                <a:gd name="T39" fmla="*/ 26 h 34"/>
                <a:gd name="T40" fmla="*/ 58 w 80"/>
                <a:gd name="T41" fmla="*/ 24 h 34"/>
                <a:gd name="T42" fmla="*/ 58 w 80"/>
                <a:gd name="T43" fmla="*/ 24 h 34"/>
                <a:gd name="T44" fmla="*/ 58 w 80"/>
                <a:gd name="T45" fmla="*/ 22 h 34"/>
                <a:gd name="T46" fmla="*/ 58 w 80"/>
                <a:gd name="T47" fmla="*/ 20 h 34"/>
                <a:gd name="T48" fmla="*/ 60 w 80"/>
                <a:gd name="T49" fmla="*/ 16 h 34"/>
                <a:gd name="T50" fmla="*/ 62 w 80"/>
                <a:gd name="T51" fmla="*/ 14 h 34"/>
                <a:gd name="T52" fmla="*/ 66 w 80"/>
                <a:gd name="T53" fmla="*/ 12 h 34"/>
                <a:gd name="T54" fmla="*/ 72 w 80"/>
                <a:gd name="T55" fmla="*/ 10 h 34"/>
                <a:gd name="T56" fmla="*/ 80 w 80"/>
                <a:gd name="T57" fmla="*/ 10 h 34"/>
                <a:gd name="T58" fmla="*/ 78 w 80"/>
                <a:gd name="T59" fmla="*/ 8 h 34"/>
                <a:gd name="T60" fmla="*/ 76 w 80"/>
                <a:gd name="T61" fmla="*/ 8 h 34"/>
                <a:gd name="T62" fmla="*/ 70 w 80"/>
                <a:gd name="T63" fmla="*/ 8 h 34"/>
                <a:gd name="T64" fmla="*/ 64 w 80"/>
                <a:gd name="T65" fmla="*/ 6 h 34"/>
                <a:gd name="T66" fmla="*/ 60 w 80"/>
                <a:gd name="T67" fmla="*/ 4 h 34"/>
                <a:gd name="T68" fmla="*/ 58 w 80"/>
                <a:gd name="T6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34">
                  <a:moveTo>
                    <a:pt x="58" y="0"/>
                  </a:moveTo>
                  <a:lnTo>
                    <a:pt x="52" y="2"/>
                  </a:lnTo>
                  <a:lnTo>
                    <a:pt x="38" y="2"/>
                  </a:lnTo>
                  <a:lnTo>
                    <a:pt x="24" y="2"/>
                  </a:lnTo>
                  <a:lnTo>
                    <a:pt x="16" y="2"/>
                  </a:lnTo>
                  <a:lnTo>
                    <a:pt x="0" y="16"/>
                  </a:lnTo>
                  <a:lnTo>
                    <a:pt x="0" y="22"/>
                  </a:lnTo>
                  <a:lnTo>
                    <a:pt x="0" y="22"/>
                  </a:lnTo>
                  <a:lnTo>
                    <a:pt x="2" y="24"/>
                  </a:lnTo>
                  <a:lnTo>
                    <a:pt x="2" y="28"/>
                  </a:lnTo>
                  <a:lnTo>
                    <a:pt x="4" y="30"/>
                  </a:lnTo>
                  <a:lnTo>
                    <a:pt x="6" y="30"/>
                  </a:lnTo>
                  <a:lnTo>
                    <a:pt x="8" y="30"/>
                  </a:lnTo>
                  <a:lnTo>
                    <a:pt x="12" y="28"/>
                  </a:lnTo>
                  <a:lnTo>
                    <a:pt x="16" y="28"/>
                  </a:lnTo>
                  <a:lnTo>
                    <a:pt x="20" y="30"/>
                  </a:lnTo>
                  <a:lnTo>
                    <a:pt x="26" y="34"/>
                  </a:lnTo>
                  <a:lnTo>
                    <a:pt x="26" y="32"/>
                  </a:lnTo>
                  <a:lnTo>
                    <a:pt x="30" y="28"/>
                  </a:lnTo>
                  <a:lnTo>
                    <a:pt x="40" y="26"/>
                  </a:lnTo>
                  <a:lnTo>
                    <a:pt x="58" y="24"/>
                  </a:lnTo>
                  <a:lnTo>
                    <a:pt x="58" y="24"/>
                  </a:lnTo>
                  <a:lnTo>
                    <a:pt x="58" y="22"/>
                  </a:lnTo>
                  <a:lnTo>
                    <a:pt x="58" y="20"/>
                  </a:lnTo>
                  <a:lnTo>
                    <a:pt x="60" y="16"/>
                  </a:lnTo>
                  <a:lnTo>
                    <a:pt x="62" y="14"/>
                  </a:lnTo>
                  <a:lnTo>
                    <a:pt x="66" y="12"/>
                  </a:lnTo>
                  <a:lnTo>
                    <a:pt x="72" y="10"/>
                  </a:lnTo>
                  <a:lnTo>
                    <a:pt x="80" y="10"/>
                  </a:lnTo>
                  <a:lnTo>
                    <a:pt x="78" y="8"/>
                  </a:lnTo>
                  <a:lnTo>
                    <a:pt x="76" y="8"/>
                  </a:lnTo>
                  <a:lnTo>
                    <a:pt x="70" y="8"/>
                  </a:lnTo>
                  <a:lnTo>
                    <a:pt x="64" y="6"/>
                  </a:lnTo>
                  <a:lnTo>
                    <a:pt x="60" y="4"/>
                  </a:lnTo>
                  <a:lnTo>
                    <a:pt x="58"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42" name="Freeform 402"/>
            <p:cNvSpPr/>
            <p:nvPr/>
          </p:nvSpPr>
          <p:spPr bwMode="gray">
            <a:xfrm>
              <a:off x="2501415" y="3795706"/>
              <a:ext cx="148112" cy="62905"/>
            </a:xfrm>
            <a:custGeom>
              <a:avLst/>
              <a:gdLst>
                <a:gd name="T0" fmla="*/ 56 w 80"/>
                <a:gd name="T1" fmla="*/ 0 h 34"/>
                <a:gd name="T2" fmla="*/ 50 w 80"/>
                <a:gd name="T3" fmla="*/ 2 h 34"/>
                <a:gd name="T4" fmla="*/ 38 w 80"/>
                <a:gd name="T5" fmla="*/ 2 h 34"/>
                <a:gd name="T6" fmla="*/ 24 w 80"/>
                <a:gd name="T7" fmla="*/ 2 h 34"/>
                <a:gd name="T8" fmla="*/ 16 w 80"/>
                <a:gd name="T9" fmla="*/ 2 h 34"/>
                <a:gd name="T10" fmla="*/ 0 w 80"/>
                <a:gd name="T11" fmla="*/ 16 h 34"/>
                <a:gd name="T12" fmla="*/ 0 w 80"/>
                <a:gd name="T13" fmla="*/ 22 h 34"/>
                <a:gd name="T14" fmla="*/ 0 w 80"/>
                <a:gd name="T15" fmla="*/ 22 h 34"/>
                <a:gd name="T16" fmla="*/ 2 w 80"/>
                <a:gd name="T17" fmla="*/ 24 h 34"/>
                <a:gd name="T18" fmla="*/ 2 w 80"/>
                <a:gd name="T19" fmla="*/ 28 h 34"/>
                <a:gd name="T20" fmla="*/ 4 w 80"/>
                <a:gd name="T21" fmla="*/ 30 h 34"/>
                <a:gd name="T22" fmla="*/ 6 w 80"/>
                <a:gd name="T23" fmla="*/ 30 h 34"/>
                <a:gd name="T24" fmla="*/ 8 w 80"/>
                <a:gd name="T25" fmla="*/ 30 h 34"/>
                <a:gd name="T26" fmla="*/ 12 w 80"/>
                <a:gd name="T27" fmla="*/ 28 h 34"/>
                <a:gd name="T28" fmla="*/ 16 w 80"/>
                <a:gd name="T29" fmla="*/ 28 h 34"/>
                <a:gd name="T30" fmla="*/ 20 w 80"/>
                <a:gd name="T31" fmla="*/ 30 h 34"/>
                <a:gd name="T32" fmla="*/ 26 w 80"/>
                <a:gd name="T33" fmla="*/ 34 h 34"/>
                <a:gd name="T34" fmla="*/ 26 w 80"/>
                <a:gd name="T35" fmla="*/ 32 h 34"/>
                <a:gd name="T36" fmla="*/ 30 w 80"/>
                <a:gd name="T37" fmla="*/ 28 h 34"/>
                <a:gd name="T38" fmla="*/ 40 w 80"/>
                <a:gd name="T39" fmla="*/ 26 h 34"/>
                <a:gd name="T40" fmla="*/ 58 w 80"/>
                <a:gd name="T41" fmla="*/ 24 h 34"/>
                <a:gd name="T42" fmla="*/ 58 w 80"/>
                <a:gd name="T43" fmla="*/ 24 h 34"/>
                <a:gd name="T44" fmla="*/ 58 w 80"/>
                <a:gd name="T45" fmla="*/ 22 h 34"/>
                <a:gd name="T46" fmla="*/ 58 w 80"/>
                <a:gd name="T47" fmla="*/ 20 h 34"/>
                <a:gd name="T48" fmla="*/ 60 w 80"/>
                <a:gd name="T49" fmla="*/ 16 h 34"/>
                <a:gd name="T50" fmla="*/ 62 w 80"/>
                <a:gd name="T51" fmla="*/ 14 h 34"/>
                <a:gd name="T52" fmla="*/ 66 w 80"/>
                <a:gd name="T53" fmla="*/ 12 h 34"/>
                <a:gd name="T54" fmla="*/ 72 w 80"/>
                <a:gd name="T55" fmla="*/ 10 h 34"/>
                <a:gd name="T56" fmla="*/ 80 w 80"/>
                <a:gd name="T57" fmla="*/ 10 h 34"/>
                <a:gd name="T58" fmla="*/ 78 w 80"/>
                <a:gd name="T59" fmla="*/ 8 h 34"/>
                <a:gd name="T60" fmla="*/ 74 w 80"/>
                <a:gd name="T61" fmla="*/ 8 h 34"/>
                <a:gd name="T62" fmla="*/ 70 w 80"/>
                <a:gd name="T63" fmla="*/ 8 h 34"/>
                <a:gd name="T64" fmla="*/ 64 w 80"/>
                <a:gd name="T65" fmla="*/ 6 h 34"/>
                <a:gd name="T66" fmla="*/ 60 w 80"/>
                <a:gd name="T67" fmla="*/ 4 h 34"/>
                <a:gd name="T68" fmla="*/ 56 w 80"/>
                <a:gd name="T6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0" h="34">
                  <a:moveTo>
                    <a:pt x="56" y="0"/>
                  </a:moveTo>
                  <a:lnTo>
                    <a:pt x="50" y="2"/>
                  </a:lnTo>
                  <a:lnTo>
                    <a:pt x="38" y="2"/>
                  </a:lnTo>
                  <a:lnTo>
                    <a:pt x="24" y="2"/>
                  </a:lnTo>
                  <a:lnTo>
                    <a:pt x="16" y="2"/>
                  </a:lnTo>
                  <a:lnTo>
                    <a:pt x="0" y="16"/>
                  </a:lnTo>
                  <a:lnTo>
                    <a:pt x="0" y="22"/>
                  </a:lnTo>
                  <a:lnTo>
                    <a:pt x="0" y="22"/>
                  </a:lnTo>
                  <a:lnTo>
                    <a:pt x="2" y="24"/>
                  </a:lnTo>
                  <a:lnTo>
                    <a:pt x="2" y="28"/>
                  </a:lnTo>
                  <a:lnTo>
                    <a:pt x="4" y="30"/>
                  </a:lnTo>
                  <a:lnTo>
                    <a:pt x="6" y="30"/>
                  </a:lnTo>
                  <a:lnTo>
                    <a:pt x="8" y="30"/>
                  </a:lnTo>
                  <a:lnTo>
                    <a:pt x="12" y="28"/>
                  </a:lnTo>
                  <a:lnTo>
                    <a:pt x="16" y="28"/>
                  </a:lnTo>
                  <a:lnTo>
                    <a:pt x="20" y="30"/>
                  </a:lnTo>
                  <a:lnTo>
                    <a:pt x="26" y="34"/>
                  </a:lnTo>
                  <a:lnTo>
                    <a:pt x="26" y="32"/>
                  </a:lnTo>
                  <a:lnTo>
                    <a:pt x="30" y="28"/>
                  </a:lnTo>
                  <a:lnTo>
                    <a:pt x="40" y="26"/>
                  </a:lnTo>
                  <a:lnTo>
                    <a:pt x="58" y="24"/>
                  </a:lnTo>
                  <a:lnTo>
                    <a:pt x="58" y="24"/>
                  </a:lnTo>
                  <a:lnTo>
                    <a:pt x="58" y="22"/>
                  </a:lnTo>
                  <a:lnTo>
                    <a:pt x="58" y="20"/>
                  </a:lnTo>
                  <a:lnTo>
                    <a:pt x="60" y="16"/>
                  </a:lnTo>
                  <a:lnTo>
                    <a:pt x="62" y="14"/>
                  </a:lnTo>
                  <a:lnTo>
                    <a:pt x="66" y="12"/>
                  </a:lnTo>
                  <a:lnTo>
                    <a:pt x="72" y="10"/>
                  </a:lnTo>
                  <a:lnTo>
                    <a:pt x="80" y="10"/>
                  </a:lnTo>
                  <a:lnTo>
                    <a:pt x="78" y="8"/>
                  </a:lnTo>
                  <a:lnTo>
                    <a:pt x="74" y="8"/>
                  </a:lnTo>
                  <a:lnTo>
                    <a:pt x="70" y="8"/>
                  </a:lnTo>
                  <a:lnTo>
                    <a:pt x="64" y="6"/>
                  </a:lnTo>
                  <a:lnTo>
                    <a:pt x="60" y="4"/>
                  </a:lnTo>
                  <a:lnTo>
                    <a:pt x="5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47" name="Freeform 403"/>
            <p:cNvSpPr/>
            <p:nvPr/>
          </p:nvSpPr>
          <p:spPr bwMode="gray">
            <a:xfrm>
              <a:off x="924025" y="2234179"/>
              <a:ext cx="622069" cy="762262"/>
            </a:xfrm>
            <a:custGeom>
              <a:avLst/>
              <a:gdLst>
                <a:gd name="T0" fmla="*/ 302 w 336"/>
                <a:gd name="T1" fmla="*/ 44 h 412"/>
                <a:gd name="T2" fmla="*/ 314 w 336"/>
                <a:gd name="T3" fmla="*/ 42 h 412"/>
                <a:gd name="T4" fmla="*/ 312 w 336"/>
                <a:gd name="T5" fmla="*/ 42 h 412"/>
                <a:gd name="T6" fmla="*/ 326 w 336"/>
                <a:gd name="T7" fmla="*/ 38 h 412"/>
                <a:gd name="T8" fmla="*/ 330 w 336"/>
                <a:gd name="T9" fmla="*/ 22 h 412"/>
                <a:gd name="T10" fmla="*/ 302 w 336"/>
                <a:gd name="T11" fmla="*/ 4 h 412"/>
                <a:gd name="T12" fmla="*/ 250 w 336"/>
                <a:gd name="T13" fmla="*/ 8 h 412"/>
                <a:gd name="T14" fmla="*/ 230 w 336"/>
                <a:gd name="T15" fmla="*/ 14 h 412"/>
                <a:gd name="T16" fmla="*/ 218 w 336"/>
                <a:gd name="T17" fmla="*/ 20 h 412"/>
                <a:gd name="T18" fmla="*/ 214 w 336"/>
                <a:gd name="T19" fmla="*/ 26 h 412"/>
                <a:gd name="T20" fmla="*/ 204 w 336"/>
                <a:gd name="T21" fmla="*/ 36 h 412"/>
                <a:gd name="T22" fmla="*/ 194 w 336"/>
                <a:gd name="T23" fmla="*/ 34 h 412"/>
                <a:gd name="T24" fmla="*/ 186 w 336"/>
                <a:gd name="T25" fmla="*/ 34 h 412"/>
                <a:gd name="T26" fmla="*/ 176 w 336"/>
                <a:gd name="T27" fmla="*/ 48 h 412"/>
                <a:gd name="T28" fmla="*/ 158 w 336"/>
                <a:gd name="T29" fmla="*/ 58 h 412"/>
                <a:gd name="T30" fmla="*/ 148 w 336"/>
                <a:gd name="T31" fmla="*/ 76 h 412"/>
                <a:gd name="T32" fmla="*/ 136 w 336"/>
                <a:gd name="T33" fmla="*/ 114 h 412"/>
                <a:gd name="T34" fmla="*/ 106 w 336"/>
                <a:gd name="T35" fmla="*/ 170 h 412"/>
                <a:gd name="T36" fmla="*/ 94 w 336"/>
                <a:gd name="T37" fmla="*/ 200 h 412"/>
                <a:gd name="T38" fmla="*/ 72 w 336"/>
                <a:gd name="T39" fmla="*/ 230 h 412"/>
                <a:gd name="T40" fmla="*/ 26 w 336"/>
                <a:gd name="T41" fmla="*/ 278 h 412"/>
                <a:gd name="T42" fmla="*/ 16 w 336"/>
                <a:gd name="T43" fmla="*/ 284 h 412"/>
                <a:gd name="T44" fmla="*/ 8 w 336"/>
                <a:gd name="T45" fmla="*/ 300 h 412"/>
                <a:gd name="T46" fmla="*/ 4 w 336"/>
                <a:gd name="T47" fmla="*/ 334 h 412"/>
                <a:gd name="T48" fmla="*/ 10 w 336"/>
                <a:gd name="T49" fmla="*/ 344 h 412"/>
                <a:gd name="T50" fmla="*/ 6 w 336"/>
                <a:gd name="T51" fmla="*/ 352 h 412"/>
                <a:gd name="T52" fmla="*/ 2 w 336"/>
                <a:gd name="T53" fmla="*/ 364 h 412"/>
                <a:gd name="T54" fmla="*/ 4 w 336"/>
                <a:gd name="T55" fmla="*/ 384 h 412"/>
                <a:gd name="T56" fmla="*/ 10 w 336"/>
                <a:gd name="T57" fmla="*/ 400 h 412"/>
                <a:gd name="T58" fmla="*/ 28 w 336"/>
                <a:gd name="T59" fmla="*/ 412 h 412"/>
                <a:gd name="T60" fmla="*/ 46 w 336"/>
                <a:gd name="T61" fmla="*/ 402 h 412"/>
                <a:gd name="T62" fmla="*/ 54 w 336"/>
                <a:gd name="T63" fmla="*/ 390 h 412"/>
                <a:gd name="T64" fmla="*/ 58 w 336"/>
                <a:gd name="T65" fmla="*/ 376 h 412"/>
                <a:gd name="T66" fmla="*/ 68 w 336"/>
                <a:gd name="T67" fmla="*/ 370 h 412"/>
                <a:gd name="T68" fmla="*/ 76 w 336"/>
                <a:gd name="T69" fmla="*/ 358 h 412"/>
                <a:gd name="T70" fmla="*/ 80 w 336"/>
                <a:gd name="T71" fmla="*/ 342 h 412"/>
                <a:gd name="T72" fmla="*/ 92 w 336"/>
                <a:gd name="T73" fmla="*/ 354 h 412"/>
                <a:gd name="T74" fmla="*/ 100 w 336"/>
                <a:gd name="T75" fmla="*/ 318 h 412"/>
                <a:gd name="T76" fmla="*/ 102 w 336"/>
                <a:gd name="T77" fmla="*/ 260 h 412"/>
                <a:gd name="T78" fmla="*/ 132 w 336"/>
                <a:gd name="T79" fmla="*/ 198 h 412"/>
                <a:gd name="T80" fmla="*/ 140 w 336"/>
                <a:gd name="T81" fmla="*/ 178 h 412"/>
                <a:gd name="T82" fmla="*/ 154 w 336"/>
                <a:gd name="T83" fmla="*/ 162 h 412"/>
                <a:gd name="T84" fmla="*/ 162 w 336"/>
                <a:gd name="T85" fmla="*/ 134 h 412"/>
                <a:gd name="T86" fmla="*/ 170 w 336"/>
                <a:gd name="T87" fmla="*/ 112 h 412"/>
                <a:gd name="T88" fmla="*/ 224 w 336"/>
                <a:gd name="T89" fmla="*/ 64 h 412"/>
                <a:gd name="T90" fmla="*/ 238 w 336"/>
                <a:gd name="T91" fmla="*/ 66 h 412"/>
                <a:gd name="T92" fmla="*/ 264 w 336"/>
                <a:gd name="T93" fmla="*/ 70 h 412"/>
                <a:gd name="T94" fmla="*/ 276 w 336"/>
                <a:gd name="T95" fmla="*/ 64 h 412"/>
                <a:gd name="T96" fmla="*/ 278 w 336"/>
                <a:gd name="T97" fmla="*/ 56 h 412"/>
                <a:gd name="T98" fmla="*/ 294 w 336"/>
                <a:gd name="T99" fmla="*/ 50 h 412"/>
                <a:gd name="T100" fmla="*/ 328 w 336"/>
                <a:gd name="T101" fmla="*/ 64 h 412"/>
                <a:gd name="T102" fmla="*/ 326 w 336"/>
                <a:gd name="T103" fmla="*/ 5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6" h="412">
                  <a:moveTo>
                    <a:pt x="326" y="52"/>
                  </a:moveTo>
                  <a:lnTo>
                    <a:pt x="314" y="48"/>
                  </a:lnTo>
                  <a:lnTo>
                    <a:pt x="308" y="46"/>
                  </a:lnTo>
                  <a:lnTo>
                    <a:pt x="302" y="44"/>
                  </a:lnTo>
                  <a:lnTo>
                    <a:pt x="300" y="44"/>
                  </a:lnTo>
                  <a:lnTo>
                    <a:pt x="298" y="44"/>
                  </a:lnTo>
                  <a:lnTo>
                    <a:pt x="314" y="42"/>
                  </a:lnTo>
                  <a:lnTo>
                    <a:pt x="314" y="42"/>
                  </a:lnTo>
                  <a:lnTo>
                    <a:pt x="314" y="42"/>
                  </a:lnTo>
                  <a:lnTo>
                    <a:pt x="312" y="42"/>
                  </a:lnTo>
                  <a:lnTo>
                    <a:pt x="312" y="42"/>
                  </a:lnTo>
                  <a:lnTo>
                    <a:pt x="312" y="42"/>
                  </a:lnTo>
                  <a:lnTo>
                    <a:pt x="314" y="42"/>
                  </a:lnTo>
                  <a:lnTo>
                    <a:pt x="318" y="42"/>
                  </a:lnTo>
                  <a:lnTo>
                    <a:pt x="322" y="40"/>
                  </a:lnTo>
                  <a:lnTo>
                    <a:pt x="326" y="38"/>
                  </a:lnTo>
                  <a:lnTo>
                    <a:pt x="328" y="34"/>
                  </a:lnTo>
                  <a:lnTo>
                    <a:pt x="328" y="30"/>
                  </a:lnTo>
                  <a:lnTo>
                    <a:pt x="330" y="26"/>
                  </a:lnTo>
                  <a:lnTo>
                    <a:pt x="330" y="22"/>
                  </a:lnTo>
                  <a:lnTo>
                    <a:pt x="330" y="22"/>
                  </a:lnTo>
                  <a:lnTo>
                    <a:pt x="314" y="20"/>
                  </a:lnTo>
                  <a:lnTo>
                    <a:pt x="310" y="10"/>
                  </a:lnTo>
                  <a:lnTo>
                    <a:pt x="302" y="4"/>
                  </a:lnTo>
                  <a:lnTo>
                    <a:pt x="282" y="6"/>
                  </a:lnTo>
                  <a:lnTo>
                    <a:pt x="258" y="0"/>
                  </a:lnTo>
                  <a:lnTo>
                    <a:pt x="256" y="4"/>
                  </a:lnTo>
                  <a:lnTo>
                    <a:pt x="250" y="8"/>
                  </a:lnTo>
                  <a:lnTo>
                    <a:pt x="246" y="12"/>
                  </a:lnTo>
                  <a:lnTo>
                    <a:pt x="240" y="12"/>
                  </a:lnTo>
                  <a:lnTo>
                    <a:pt x="234" y="14"/>
                  </a:lnTo>
                  <a:lnTo>
                    <a:pt x="230" y="14"/>
                  </a:lnTo>
                  <a:lnTo>
                    <a:pt x="230" y="14"/>
                  </a:lnTo>
                  <a:lnTo>
                    <a:pt x="224" y="16"/>
                  </a:lnTo>
                  <a:lnTo>
                    <a:pt x="220" y="18"/>
                  </a:lnTo>
                  <a:lnTo>
                    <a:pt x="218" y="20"/>
                  </a:lnTo>
                  <a:lnTo>
                    <a:pt x="216" y="22"/>
                  </a:lnTo>
                  <a:lnTo>
                    <a:pt x="216" y="22"/>
                  </a:lnTo>
                  <a:lnTo>
                    <a:pt x="216" y="22"/>
                  </a:lnTo>
                  <a:lnTo>
                    <a:pt x="214" y="26"/>
                  </a:lnTo>
                  <a:lnTo>
                    <a:pt x="214" y="28"/>
                  </a:lnTo>
                  <a:lnTo>
                    <a:pt x="212" y="32"/>
                  </a:lnTo>
                  <a:lnTo>
                    <a:pt x="208" y="36"/>
                  </a:lnTo>
                  <a:lnTo>
                    <a:pt x="204" y="36"/>
                  </a:lnTo>
                  <a:lnTo>
                    <a:pt x="200" y="36"/>
                  </a:lnTo>
                  <a:lnTo>
                    <a:pt x="196" y="36"/>
                  </a:lnTo>
                  <a:lnTo>
                    <a:pt x="196" y="34"/>
                  </a:lnTo>
                  <a:lnTo>
                    <a:pt x="194" y="34"/>
                  </a:lnTo>
                  <a:lnTo>
                    <a:pt x="194" y="32"/>
                  </a:lnTo>
                  <a:lnTo>
                    <a:pt x="194" y="32"/>
                  </a:lnTo>
                  <a:lnTo>
                    <a:pt x="190" y="32"/>
                  </a:lnTo>
                  <a:lnTo>
                    <a:pt x="186" y="34"/>
                  </a:lnTo>
                  <a:lnTo>
                    <a:pt x="182" y="38"/>
                  </a:lnTo>
                  <a:lnTo>
                    <a:pt x="178" y="42"/>
                  </a:lnTo>
                  <a:lnTo>
                    <a:pt x="176" y="46"/>
                  </a:lnTo>
                  <a:lnTo>
                    <a:pt x="176" y="48"/>
                  </a:lnTo>
                  <a:lnTo>
                    <a:pt x="174" y="48"/>
                  </a:lnTo>
                  <a:lnTo>
                    <a:pt x="168" y="54"/>
                  </a:lnTo>
                  <a:lnTo>
                    <a:pt x="162" y="56"/>
                  </a:lnTo>
                  <a:lnTo>
                    <a:pt x="158" y="58"/>
                  </a:lnTo>
                  <a:lnTo>
                    <a:pt x="154" y="62"/>
                  </a:lnTo>
                  <a:lnTo>
                    <a:pt x="152" y="66"/>
                  </a:lnTo>
                  <a:lnTo>
                    <a:pt x="150" y="70"/>
                  </a:lnTo>
                  <a:lnTo>
                    <a:pt x="148" y="76"/>
                  </a:lnTo>
                  <a:lnTo>
                    <a:pt x="148" y="80"/>
                  </a:lnTo>
                  <a:lnTo>
                    <a:pt x="148" y="82"/>
                  </a:lnTo>
                  <a:lnTo>
                    <a:pt x="148" y="82"/>
                  </a:lnTo>
                  <a:lnTo>
                    <a:pt x="136" y="114"/>
                  </a:lnTo>
                  <a:lnTo>
                    <a:pt x="116" y="150"/>
                  </a:lnTo>
                  <a:lnTo>
                    <a:pt x="114" y="152"/>
                  </a:lnTo>
                  <a:lnTo>
                    <a:pt x="110" y="160"/>
                  </a:lnTo>
                  <a:lnTo>
                    <a:pt x="106" y="170"/>
                  </a:lnTo>
                  <a:lnTo>
                    <a:pt x="102" y="180"/>
                  </a:lnTo>
                  <a:lnTo>
                    <a:pt x="100" y="184"/>
                  </a:lnTo>
                  <a:lnTo>
                    <a:pt x="98" y="190"/>
                  </a:lnTo>
                  <a:lnTo>
                    <a:pt x="94" y="200"/>
                  </a:lnTo>
                  <a:lnTo>
                    <a:pt x="88" y="212"/>
                  </a:lnTo>
                  <a:lnTo>
                    <a:pt x="84" y="220"/>
                  </a:lnTo>
                  <a:lnTo>
                    <a:pt x="82" y="224"/>
                  </a:lnTo>
                  <a:lnTo>
                    <a:pt x="72" y="230"/>
                  </a:lnTo>
                  <a:lnTo>
                    <a:pt x="54" y="254"/>
                  </a:lnTo>
                  <a:lnTo>
                    <a:pt x="32" y="268"/>
                  </a:lnTo>
                  <a:lnTo>
                    <a:pt x="30" y="274"/>
                  </a:lnTo>
                  <a:lnTo>
                    <a:pt x="26" y="278"/>
                  </a:lnTo>
                  <a:lnTo>
                    <a:pt x="22" y="280"/>
                  </a:lnTo>
                  <a:lnTo>
                    <a:pt x="20" y="282"/>
                  </a:lnTo>
                  <a:lnTo>
                    <a:pt x="16" y="284"/>
                  </a:lnTo>
                  <a:lnTo>
                    <a:pt x="16" y="284"/>
                  </a:lnTo>
                  <a:lnTo>
                    <a:pt x="14" y="290"/>
                  </a:lnTo>
                  <a:lnTo>
                    <a:pt x="12" y="294"/>
                  </a:lnTo>
                  <a:lnTo>
                    <a:pt x="10" y="298"/>
                  </a:lnTo>
                  <a:lnTo>
                    <a:pt x="8" y="300"/>
                  </a:lnTo>
                  <a:lnTo>
                    <a:pt x="8" y="300"/>
                  </a:lnTo>
                  <a:lnTo>
                    <a:pt x="2" y="312"/>
                  </a:lnTo>
                  <a:lnTo>
                    <a:pt x="0" y="324"/>
                  </a:lnTo>
                  <a:lnTo>
                    <a:pt x="4" y="334"/>
                  </a:lnTo>
                  <a:lnTo>
                    <a:pt x="8" y="338"/>
                  </a:lnTo>
                  <a:lnTo>
                    <a:pt x="10" y="340"/>
                  </a:lnTo>
                  <a:lnTo>
                    <a:pt x="10" y="342"/>
                  </a:lnTo>
                  <a:lnTo>
                    <a:pt x="10" y="344"/>
                  </a:lnTo>
                  <a:lnTo>
                    <a:pt x="8" y="344"/>
                  </a:lnTo>
                  <a:lnTo>
                    <a:pt x="8" y="346"/>
                  </a:lnTo>
                  <a:lnTo>
                    <a:pt x="6" y="348"/>
                  </a:lnTo>
                  <a:lnTo>
                    <a:pt x="6" y="352"/>
                  </a:lnTo>
                  <a:lnTo>
                    <a:pt x="6" y="356"/>
                  </a:lnTo>
                  <a:lnTo>
                    <a:pt x="6" y="358"/>
                  </a:lnTo>
                  <a:lnTo>
                    <a:pt x="6" y="358"/>
                  </a:lnTo>
                  <a:lnTo>
                    <a:pt x="2" y="364"/>
                  </a:lnTo>
                  <a:lnTo>
                    <a:pt x="2" y="370"/>
                  </a:lnTo>
                  <a:lnTo>
                    <a:pt x="2" y="376"/>
                  </a:lnTo>
                  <a:lnTo>
                    <a:pt x="2" y="380"/>
                  </a:lnTo>
                  <a:lnTo>
                    <a:pt x="4" y="384"/>
                  </a:lnTo>
                  <a:lnTo>
                    <a:pt x="4" y="386"/>
                  </a:lnTo>
                  <a:lnTo>
                    <a:pt x="4" y="388"/>
                  </a:lnTo>
                  <a:lnTo>
                    <a:pt x="8" y="394"/>
                  </a:lnTo>
                  <a:lnTo>
                    <a:pt x="10" y="400"/>
                  </a:lnTo>
                  <a:lnTo>
                    <a:pt x="16" y="404"/>
                  </a:lnTo>
                  <a:lnTo>
                    <a:pt x="20" y="408"/>
                  </a:lnTo>
                  <a:lnTo>
                    <a:pt x="24" y="410"/>
                  </a:lnTo>
                  <a:lnTo>
                    <a:pt x="28" y="412"/>
                  </a:lnTo>
                  <a:lnTo>
                    <a:pt x="30" y="412"/>
                  </a:lnTo>
                  <a:lnTo>
                    <a:pt x="36" y="410"/>
                  </a:lnTo>
                  <a:lnTo>
                    <a:pt x="42" y="406"/>
                  </a:lnTo>
                  <a:lnTo>
                    <a:pt x="46" y="402"/>
                  </a:lnTo>
                  <a:lnTo>
                    <a:pt x="50" y="398"/>
                  </a:lnTo>
                  <a:lnTo>
                    <a:pt x="52" y="394"/>
                  </a:lnTo>
                  <a:lnTo>
                    <a:pt x="54" y="392"/>
                  </a:lnTo>
                  <a:lnTo>
                    <a:pt x="54" y="390"/>
                  </a:lnTo>
                  <a:lnTo>
                    <a:pt x="54" y="384"/>
                  </a:lnTo>
                  <a:lnTo>
                    <a:pt x="56" y="380"/>
                  </a:lnTo>
                  <a:lnTo>
                    <a:pt x="56" y="376"/>
                  </a:lnTo>
                  <a:lnTo>
                    <a:pt x="58" y="376"/>
                  </a:lnTo>
                  <a:lnTo>
                    <a:pt x="58" y="374"/>
                  </a:lnTo>
                  <a:lnTo>
                    <a:pt x="62" y="374"/>
                  </a:lnTo>
                  <a:lnTo>
                    <a:pt x="64" y="372"/>
                  </a:lnTo>
                  <a:lnTo>
                    <a:pt x="68" y="370"/>
                  </a:lnTo>
                  <a:lnTo>
                    <a:pt x="70" y="368"/>
                  </a:lnTo>
                  <a:lnTo>
                    <a:pt x="70" y="366"/>
                  </a:lnTo>
                  <a:lnTo>
                    <a:pt x="72" y="364"/>
                  </a:lnTo>
                  <a:lnTo>
                    <a:pt x="76" y="358"/>
                  </a:lnTo>
                  <a:lnTo>
                    <a:pt x="78" y="352"/>
                  </a:lnTo>
                  <a:lnTo>
                    <a:pt x="80" y="346"/>
                  </a:lnTo>
                  <a:lnTo>
                    <a:pt x="80" y="344"/>
                  </a:lnTo>
                  <a:lnTo>
                    <a:pt x="80" y="342"/>
                  </a:lnTo>
                  <a:lnTo>
                    <a:pt x="80" y="340"/>
                  </a:lnTo>
                  <a:lnTo>
                    <a:pt x="86" y="356"/>
                  </a:lnTo>
                  <a:lnTo>
                    <a:pt x="88" y="356"/>
                  </a:lnTo>
                  <a:lnTo>
                    <a:pt x="92" y="354"/>
                  </a:lnTo>
                  <a:lnTo>
                    <a:pt x="96" y="350"/>
                  </a:lnTo>
                  <a:lnTo>
                    <a:pt x="100" y="340"/>
                  </a:lnTo>
                  <a:lnTo>
                    <a:pt x="100" y="324"/>
                  </a:lnTo>
                  <a:lnTo>
                    <a:pt x="100" y="318"/>
                  </a:lnTo>
                  <a:lnTo>
                    <a:pt x="100" y="306"/>
                  </a:lnTo>
                  <a:lnTo>
                    <a:pt x="102" y="290"/>
                  </a:lnTo>
                  <a:lnTo>
                    <a:pt x="102" y="274"/>
                  </a:lnTo>
                  <a:lnTo>
                    <a:pt x="102" y="260"/>
                  </a:lnTo>
                  <a:lnTo>
                    <a:pt x="98" y="254"/>
                  </a:lnTo>
                  <a:lnTo>
                    <a:pt x="120" y="240"/>
                  </a:lnTo>
                  <a:lnTo>
                    <a:pt x="122" y="216"/>
                  </a:lnTo>
                  <a:lnTo>
                    <a:pt x="132" y="198"/>
                  </a:lnTo>
                  <a:lnTo>
                    <a:pt x="134" y="182"/>
                  </a:lnTo>
                  <a:lnTo>
                    <a:pt x="136" y="182"/>
                  </a:lnTo>
                  <a:lnTo>
                    <a:pt x="138" y="182"/>
                  </a:lnTo>
                  <a:lnTo>
                    <a:pt x="140" y="178"/>
                  </a:lnTo>
                  <a:lnTo>
                    <a:pt x="144" y="174"/>
                  </a:lnTo>
                  <a:lnTo>
                    <a:pt x="148" y="170"/>
                  </a:lnTo>
                  <a:lnTo>
                    <a:pt x="152" y="166"/>
                  </a:lnTo>
                  <a:lnTo>
                    <a:pt x="154" y="162"/>
                  </a:lnTo>
                  <a:lnTo>
                    <a:pt x="158" y="158"/>
                  </a:lnTo>
                  <a:lnTo>
                    <a:pt x="158" y="136"/>
                  </a:lnTo>
                  <a:lnTo>
                    <a:pt x="160" y="134"/>
                  </a:lnTo>
                  <a:lnTo>
                    <a:pt x="162" y="134"/>
                  </a:lnTo>
                  <a:lnTo>
                    <a:pt x="164" y="130"/>
                  </a:lnTo>
                  <a:lnTo>
                    <a:pt x="166" y="124"/>
                  </a:lnTo>
                  <a:lnTo>
                    <a:pt x="166" y="122"/>
                  </a:lnTo>
                  <a:lnTo>
                    <a:pt x="170" y="112"/>
                  </a:lnTo>
                  <a:lnTo>
                    <a:pt x="178" y="98"/>
                  </a:lnTo>
                  <a:lnTo>
                    <a:pt x="196" y="82"/>
                  </a:lnTo>
                  <a:lnTo>
                    <a:pt x="224" y="64"/>
                  </a:lnTo>
                  <a:lnTo>
                    <a:pt x="224" y="64"/>
                  </a:lnTo>
                  <a:lnTo>
                    <a:pt x="226" y="64"/>
                  </a:lnTo>
                  <a:lnTo>
                    <a:pt x="230" y="64"/>
                  </a:lnTo>
                  <a:lnTo>
                    <a:pt x="234" y="64"/>
                  </a:lnTo>
                  <a:lnTo>
                    <a:pt x="238" y="66"/>
                  </a:lnTo>
                  <a:lnTo>
                    <a:pt x="242" y="70"/>
                  </a:lnTo>
                  <a:lnTo>
                    <a:pt x="260" y="72"/>
                  </a:lnTo>
                  <a:lnTo>
                    <a:pt x="260" y="72"/>
                  </a:lnTo>
                  <a:lnTo>
                    <a:pt x="264" y="70"/>
                  </a:lnTo>
                  <a:lnTo>
                    <a:pt x="266" y="70"/>
                  </a:lnTo>
                  <a:lnTo>
                    <a:pt x="270" y="68"/>
                  </a:lnTo>
                  <a:lnTo>
                    <a:pt x="272" y="66"/>
                  </a:lnTo>
                  <a:lnTo>
                    <a:pt x="276" y="64"/>
                  </a:lnTo>
                  <a:lnTo>
                    <a:pt x="276" y="60"/>
                  </a:lnTo>
                  <a:lnTo>
                    <a:pt x="276" y="60"/>
                  </a:lnTo>
                  <a:lnTo>
                    <a:pt x="276" y="58"/>
                  </a:lnTo>
                  <a:lnTo>
                    <a:pt x="278" y="56"/>
                  </a:lnTo>
                  <a:lnTo>
                    <a:pt x="280" y="52"/>
                  </a:lnTo>
                  <a:lnTo>
                    <a:pt x="284" y="50"/>
                  </a:lnTo>
                  <a:lnTo>
                    <a:pt x="288" y="50"/>
                  </a:lnTo>
                  <a:lnTo>
                    <a:pt x="294" y="50"/>
                  </a:lnTo>
                  <a:lnTo>
                    <a:pt x="326" y="66"/>
                  </a:lnTo>
                  <a:lnTo>
                    <a:pt x="326" y="66"/>
                  </a:lnTo>
                  <a:lnTo>
                    <a:pt x="326" y="66"/>
                  </a:lnTo>
                  <a:lnTo>
                    <a:pt x="328" y="64"/>
                  </a:lnTo>
                  <a:lnTo>
                    <a:pt x="328" y="62"/>
                  </a:lnTo>
                  <a:lnTo>
                    <a:pt x="328" y="56"/>
                  </a:lnTo>
                  <a:lnTo>
                    <a:pt x="336" y="56"/>
                  </a:lnTo>
                  <a:lnTo>
                    <a:pt x="326" y="5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48" name="Freeform 404"/>
            <p:cNvSpPr/>
            <p:nvPr/>
          </p:nvSpPr>
          <p:spPr bwMode="gray">
            <a:xfrm>
              <a:off x="579665" y="3525584"/>
              <a:ext cx="292521" cy="244220"/>
            </a:xfrm>
            <a:custGeom>
              <a:avLst/>
              <a:gdLst>
                <a:gd name="T0" fmla="*/ 154 w 158"/>
                <a:gd name="T1" fmla="*/ 46 h 132"/>
                <a:gd name="T2" fmla="*/ 146 w 158"/>
                <a:gd name="T3" fmla="*/ 46 h 132"/>
                <a:gd name="T4" fmla="*/ 136 w 158"/>
                <a:gd name="T5" fmla="*/ 48 h 132"/>
                <a:gd name="T6" fmla="*/ 132 w 158"/>
                <a:gd name="T7" fmla="*/ 54 h 132"/>
                <a:gd name="T8" fmla="*/ 126 w 158"/>
                <a:gd name="T9" fmla="*/ 58 h 132"/>
                <a:gd name="T10" fmla="*/ 120 w 158"/>
                <a:gd name="T11" fmla="*/ 66 h 132"/>
                <a:gd name="T12" fmla="*/ 120 w 158"/>
                <a:gd name="T13" fmla="*/ 74 h 132"/>
                <a:gd name="T14" fmla="*/ 120 w 158"/>
                <a:gd name="T15" fmla="*/ 78 h 132"/>
                <a:gd name="T16" fmla="*/ 116 w 158"/>
                <a:gd name="T17" fmla="*/ 84 h 132"/>
                <a:gd name="T18" fmla="*/ 110 w 158"/>
                <a:gd name="T19" fmla="*/ 92 h 132"/>
                <a:gd name="T20" fmla="*/ 96 w 158"/>
                <a:gd name="T21" fmla="*/ 118 h 132"/>
                <a:gd name="T22" fmla="*/ 92 w 158"/>
                <a:gd name="T23" fmla="*/ 118 h 132"/>
                <a:gd name="T24" fmla="*/ 78 w 158"/>
                <a:gd name="T25" fmla="*/ 118 h 132"/>
                <a:gd name="T26" fmla="*/ 68 w 158"/>
                <a:gd name="T27" fmla="*/ 116 h 132"/>
                <a:gd name="T28" fmla="*/ 60 w 158"/>
                <a:gd name="T29" fmla="*/ 118 h 132"/>
                <a:gd name="T30" fmla="*/ 52 w 158"/>
                <a:gd name="T31" fmla="*/ 120 h 132"/>
                <a:gd name="T32" fmla="*/ 50 w 158"/>
                <a:gd name="T33" fmla="*/ 122 h 132"/>
                <a:gd name="T34" fmla="*/ 44 w 158"/>
                <a:gd name="T35" fmla="*/ 120 h 132"/>
                <a:gd name="T36" fmla="*/ 38 w 158"/>
                <a:gd name="T37" fmla="*/ 120 h 132"/>
                <a:gd name="T38" fmla="*/ 32 w 158"/>
                <a:gd name="T39" fmla="*/ 124 h 132"/>
                <a:gd name="T40" fmla="*/ 30 w 158"/>
                <a:gd name="T41" fmla="*/ 132 h 132"/>
                <a:gd name="T42" fmla="*/ 26 w 158"/>
                <a:gd name="T43" fmla="*/ 132 h 132"/>
                <a:gd name="T44" fmla="*/ 20 w 158"/>
                <a:gd name="T45" fmla="*/ 128 h 132"/>
                <a:gd name="T46" fmla="*/ 18 w 158"/>
                <a:gd name="T47" fmla="*/ 122 h 132"/>
                <a:gd name="T48" fmla="*/ 16 w 158"/>
                <a:gd name="T49" fmla="*/ 120 h 132"/>
                <a:gd name="T50" fmla="*/ 16 w 158"/>
                <a:gd name="T51" fmla="*/ 118 h 132"/>
                <a:gd name="T52" fmla="*/ 16 w 158"/>
                <a:gd name="T53" fmla="*/ 118 h 132"/>
                <a:gd name="T54" fmla="*/ 16 w 158"/>
                <a:gd name="T55" fmla="*/ 114 h 132"/>
                <a:gd name="T56" fmla="*/ 20 w 158"/>
                <a:gd name="T57" fmla="*/ 104 h 132"/>
                <a:gd name="T58" fmla="*/ 24 w 158"/>
                <a:gd name="T59" fmla="*/ 102 h 132"/>
                <a:gd name="T60" fmla="*/ 30 w 158"/>
                <a:gd name="T61" fmla="*/ 98 h 132"/>
                <a:gd name="T62" fmla="*/ 28 w 158"/>
                <a:gd name="T63" fmla="*/ 88 h 132"/>
                <a:gd name="T64" fmla="*/ 30 w 158"/>
                <a:gd name="T65" fmla="*/ 70 h 132"/>
                <a:gd name="T66" fmla="*/ 30 w 158"/>
                <a:gd name="T67" fmla="*/ 50 h 132"/>
                <a:gd name="T68" fmla="*/ 32 w 158"/>
                <a:gd name="T69" fmla="*/ 42 h 132"/>
                <a:gd name="T70" fmla="*/ 38 w 158"/>
                <a:gd name="T71" fmla="*/ 38 h 132"/>
                <a:gd name="T72" fmla="*/ 38 w 158"/>
                <a:gd name="T73" fmla="*/ 34 h 132"/>
                <a:gd name="T74" fmla="*/ 36 w 158"/>
                <a:gd name="T75" fmla="*/ 32 h 132"/>
                <a:gd name="T76" fmla="*/ 28 w 158"/>
                <a:gd name="T77" fmla="*/ 28 h 132"/>
                <a:gd name="T78" fmla="*/ 26 w 158"/>
                <a:gd name="T79" fmla="*/ 28 h 132"/>
                <a:gd name="T80" fmla="*/ 24 w 158"/>
                <a:gd name="T81" fmla="*/ 28 h 132"/>
                <a:gd name="T82" fmla="*/ 10 w 158"/>
                <a:gd name="T83" fmla="*/ 30 h 132"/>
                <a:gd name="T84" fmla="*/ 4 w 158"/>
                <a:gd name="T85" fmla="*/ 24 h 132"/>
                <a:gd name="T86" fmla="*/ 4 w 158"/>
                <a:gd name="T87" fmla="*/ 20 h 132"/>
                <a:gd name="T88" fmla="*/ 0 w 158"/>
                <a:gd name="T89" fmla="*/ 14 h 132"/>
                <a:gd name="T90" fmla="*/ 2 w 158"/>
                <a:gd name="T91" fmla="*/ 12 h 132"/>
                <a:gd name="T92" fmla="*/ 4 w 158"/>
                <a:gd name="T93" fmla="*/ 10 h 132"/>
                <a:gd name="T94" fmla="*/ 18 w 158"/>
                <a:gd name="T95" fmla="*/ 0 h 132"/>
                <a:gd name="T96" fmla="*/ 22 w 158"/>
                <a:gd name="T97" fmla="*/ 0 h 132"/>
                <a:gd name="T98" fmla="*/ 26 w 158"/>
                <a:gd name="T99" fmla="*/ 2 h 132"/>
                <a:gd name="T100" fmla="*/ 58 w 158"/>
                <a:gd name="T101" fmla="*/ 6 h 132"/>
                <a:gd name="T102" fmla="*/ 84 w 158"/>
                <a:gd name="T103" fmla="*/ 8 h 132"/>
                <a:gd name="T104" fmla="*/ 98 w 158"/>
                <a:gd name="T105" fmla="*/ 6 h 132"/>
                <a:gd name="T106" fmla="*/ 102 w 158"/>
                <a:gd name="T107" fmla="*/ 8 h 132"/>
                <a:gd name="T108" fmla="*/ 102 w 158"/>
                <a:gd name="T109" fmla="*/ 12 h 132"/>
                <a:gd name="T110" fmla="*/ 106 w 158"/>
                <a:gd name="T111" fmla="*/ 14 h 132"/>
                <a:gd name="T112" fmla="*/ 112 w 158"/>
                <a:gd name="T113" fmla="*/ 18 h 132"/>
                <a:gd name="T114" fmla="*/ 114 w 158"/>
                <a:gd name="T115" fmla="*/ 18 h 132"/>
                <a:gd name="T116" fmla="*/ 120 w 158"/>
                <a:gd name="T117" fmla="*/ 22 h 132"/>
                <a:gd name="T118" fmla="*/ 126 w 158"/>
                <a:gd name="T119" fmla="*/ 28 h 132"/>
                <a:gd name="T120" fmla="*/ 134 w 158"/>
                <a:gd name="T121" fmla="*/ 36 h 132"/>
                <a:gd name="T122" fmla="*/ 152 w 158"/>
                <a:gd name="T123" fmla="*/ 42 h 132"/>
                <a:gd name="T124" fmla="*/ 154 w 158"/>
                <a:gd name="T125" fmla="*/ 4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8" h="132">
                  <a:moveTo>
                    <a:pt x="154" y="46"/>
                  </a:moveTo>
                  <a:lnTo>
                    <a:pt x="154" y="46"/>
                  </a:lnTo>
                  <a:lnTo>
                    <a:pt x="150" y="46"/>
                  </a:lnTo>
                  <a:lnTo>
                    <a:pt x="146" y="46"/>
                  </a:lnTo>
                  <a:lnTo>
                    <a:pt x="142" y="46"/>
                  </a:lnTo>
                  <a:lnTo>
                    <a:pt x="136" y="48"/>
                  </a:lnTo>
                  <a:lnTo>
                    <a:pt x="132" y="52"/>
                  </a:lnTo>
                  <a:lnTo>
                    <a:pt x="132" y="54"/>
                  </a:lnTo>
                  <a:lnTo>
                    <a:pt x="130" y="54"/>
                  </a:lnTo>
                  <a:lnTo>
                    <a:pt x="126" y="58"/>
                  </a:lnTo>
                  <a:lnTo>
                    <a:pt x="122" y="62"/>
                  </a:lnTo>
                  <a:lnTo>
                    <a:pt x="120" y="66"/>
                  </a:lnTo>
                  <a:lnTo>
                    <a:pt x="118" y="70"/>
                  </a:lnTo>
                  <a:lnTo>
                    <a:pt x="120" y="74"/>
                  </a:lnTo>
                  <a:lnTo>
                    <a:pt x="122" y="78"/>
                  </a:lnTo>
                  <a:lnTo>
                    <a:pt x="120" y="78"/>
                  </a:lnTo>
                  <a:lnTo>
                    <a:pt x="118" y="80"/>
                  </a:lnTo>
                  <a:lnTo>
                    <a:pt x="116" y="84"/>
                  </a:lnTo>
                  <a:lnTo>
                    <a:pt x="112" y="88"/>
                  </a:lnTo>
                  <a:lnTo>
                    <a:pt x="110" y="92"/>
                  </a:lnTo>
                  <a:lnTo>
                    <a:pt x="106" y="96"/>
                  </a:lnTo>
                  <a:lnTo>
                    <a:pt x="96" y="118"/>
                  </a:lnTo>
                  <a:lnTo>
                    <a:pt x="94" y="118"/>
                  </a:lnTo>
                  <a:lnTo>
                    <a:pt x="92" y="118"/>
                  </a:lnTo>
                  <a:lnTo>
                    <a:pt x="86" y="118"/>
                  </a:lnTo>
                  <a:lnTo>
                    <a:pt x="78" y="118"/>
                  </a:lnTo>
                  <a:lnTo>
                    <a:pt x="68" y="116"/>
                  </a:lnTo>
                  <a:lnTo>
                    <a:pt x="68" y="116"/>
                  </a:lnTo>
                  <a:lnTo>
                    <a:pt x="64" y="116"/>
                  </a:lnTo>
                  <a:lnTo>
                    <a:pt x="60" y="118"/>
                  </a:lnTo>
                  <a:lnTo>
                    <a:pt x="56" y="118"/>
                  </a:lnTo>
                  <a:lnTo>
                    <a:pt x="52" y="120"/>
                  </a:lnTo>
                  <a:lnTo>
                    <a:pt x="50" y="122"/>
                  </a:lnTo>
                  <a:lnTo>
                    <a:pt x="50" y="122"/>
                  </a:lnTo>
                  <a:lnTo>
                    <a:pt x="48" y="120"/>
                  </a:lnTo>
                  <a:lnTo>
                    <a:pt x="44" y="120"/>
                  </a:lnTo>
                  <a:lnTo>
                    <a:pt x="40" y="120"/>
                  </a:lnTo>
                  <a:lnTo>
                    <a:pt x="38" y="120"/>
                  </a:lnTo>
                  <a:lnTo>
                    <a:pt x="34" y="122"/>
                  </a:lnTo>
                  <a:lnTo>
                    <a:pt x="32" y="124"/>
                  </a:lnTo>
                  <a:lnTo>
                    <a:pt x="30" y="128"/>
                  </a:lnTo>
                  <a:lnTo>
                    <a:pt x="30" y="132"/>
                  </a:lnTo>
                  <a:lnTo>
                    <a:pt x="28" y="132"/>
                  </a:lnTo>
                  <a:lnTo>
                    <a:pt x="26" y="132"/>
                  </a:lnTo>
                  <a:lnTo>
                    <a:pt x="24" y="130"/>
                  </a:lnTo>
                  <a:lnTo>
                    <a:pt x="20" y="128"/>
                  </a:lnTo>
                  <a:lnTo>
                    <a:pt x="18" y="126"/>
                  </a:lnTo>
                  <a:lnTo>
                    <a:pt x="18" y="122"/>
                  </a:lnTo>
                  <a:lnTo>
                    <a:pt x="16" y="122"/>
                  </a:lnTo>
                  <a:lnTo>
                    <a:pt x="16" y="120"/>
                  </a:lnTo>
                  <a:lnTo>
                    <a:pt x="16" y="118"/>
                  </a:lnTo>
                  <a:lnTo>
                    <a:pt x="16" y="118"/>
                  </a:lnTo>
                  <a:lnTo>
                    <a:pt x="16" y="118"/>
                  </a:lnTo>
                  <a:lnTo>
                    <a:pt x="16" y="118"/>
                  </a:lnTo>
                  <a:lnTo>
                    <a:pt x="16" y="116"/>
                  </a:lnTo>
                  <a:lnTo>
                    <a:pt x="16" y="114"/>
                  </a:lnTo>
                  <a:lnTo>
                    <a:pt x="18" y="108"/>
                  </a:lnTo>
                  <a:lnTo>
                    <a:pt x="20" y="104"/>
                  </a:lnTo>
                  <a:lnTo>
                    <a:pt x="22" y="102"/>
                  </a:lnTo>
                  <a:lnTo>
                    <a:pt x="24" y="102"/>
                  </a:lnTo>
                  <a:lnTo>
                    <a:pt x="26" y="102"/>
                  </a:lnTo>
                  <a:lnTo>
                    <a:pt x="30" y="98"/>
                  </a:lnTo>
                  <a:lnTo>
                    <a:pt x="24" y="92"/>
                  </a:lnTo>
                  <a:lnTo>
                    <a:pt x="28" y="88"/>
                  </a:lnTo>
                  <a:lnTo>
                    <a:pt x="30" y="80"/>
                  </a:lnTo>
                  <a:lnTo>
                    <a:pt x="30" y="70"/>
                  </a:lnTo>
                  <a:lnTo>
                    <a:pt x="26" y="60"/>
                  </a:lnTo>
                  <a:lnTo>
                    <a:pt x="30" y="50"/>
                  </a:lnTo>
                  <a:lnTo>
                    <a:pt x="32" y="42"/>
                  </a:lnTo>
                  <a:lnTo>
                    <a:pt x="32" y="42"/>
                  </a:lnTo>
                  <a:lnTo>
                    <a:pt x="36" y="40"/>
                  </a:lnTo>
                  <a:lnTo>
                    <a:pt x="38" y="38"/>
                  </a:lnTo>
                  <a:lnTo>
                    <a:pt x="38" y="36"/>
                  </a:lnTo>
                  <a:lnTo>
                    <a:pt x="38" y="34"/>
                  </a:lnTo>
                  <a:lnTo>
                    <a:pt x="38" y="34"/>
                  </a:lnTo>
                  <a:lnTo>
                    <a:pt x="36" y="32"/>
                  </a:lnTo>
                  <a:lnTo>
                    <a:pt x="28" y="28"/>
                  </a:lnTo>
                  <a:lnTo>
                    <a:pt x="28" y="28"/>
                  </a:lnTo>
                  <a:lnTo>
                    <a:pt x="26" y="28"/>
                  </a:lnTo>
                  <a:lnTo>
                    <a:pt x="26" y="28"/>
                  </a:lnTo>
                  <a:lnTo>
                    <a:pt x="24" y="28"/>
                  </a:lnTo>
                  <a:lnTo>
                    <a:pt x="24" y="28"/>
                  </a:lnTo>
                  <a:lnTo>
                    <a:pt x="26" y="28"/>
                  </a:lnTo>
                  <a:lnTo>
                    <a:pt x="10" y="30"/>
                  </a:lnTo>
                  <a:lnTo>
                    <a:pt x="4" y="28"/>
                  </a:lnTo>
                  <a:lnTo>
                    <a:pt x="4" y="24"/>
                  </a:lnTo>
                  <a:lnTo>
                    <a:pt x="4" y="22"/>
                  </a:lnTo>
                  <a:lnTo>
                    <a:pt x="4" y="20"/>
                  </a:lnTo>
                  <a:lnTo>
                    <a:pt x="2" y="16"/>
                  </a:lnTo>
                  <a:lnTo>
                    <a:pt x="0" y="14"/>
                  </a:lnTo>
                  <a:lnTo>
                    <a:pt x="2" y="14"/>
                  </a:lnTo>
                  <a:lnTo>
                    <a:pt x="2" y="12"/>
                  </a:lnTo>
                  <a:lnTo>
                    <a:pt x="2" y="10"/>
                  </a:lnTo>
                  <a:lnTo>
                    <a:pt x="4" y="10"/>
                  </a:lnTo>
                  <a:lnTo>
                    <a:pt x="8" y="10"/>
                  </a:lnTo>
                  <a:lnTo>
                    <a:pt x="18" y="0"/>
                  </a:lnTo>
                  <a:lnTo>
                    <a:pt x="20" y="0"/>
                  </a:lnTo>
                  <a:lnTo>
                    <a:pt x="22" y="0"/>
                  </a:lnTo>
                  <a:lnTo>
                    <a:pt x="24" y="0"/>
                  </a:lnTo>
                  <a:lnTo>
                    <a:pt x="26" y="2"/>
                  </a:lnTo>
                  <a:lnTo>
                    <a:pt x="54" y="6"/>
                  </a:lnTo>
                  <a:lnTo>
                    <a:pt x="58" y="6"/>
                  </a:lnTo>
                  <a:lnTo>
                    <a:pt x="72" y="6"/>
                  </a:lnTo>
                  <a:lnTo>
                    <a:pt x="84" y="8"/>
                  </a:lnTo>
                  <a:lnTo>
                    <a:pt x="98" y="4"/>
                  </a:lnTo>
                  <a:lnTo>
                    <a:pt x="98" y="6"/>
                  </a:lnTo>
                  <a:lnTo>
                    <a:pt x="100" y="6"/>
                  </a:lnTo>
                  <a:lnTo>
                    <a:pt x="102" y="8"/>
                  </a:lnTo>
                  <a:lnTo>
                    <a:pt x="102" y="10"/>
                  </a:lnTo>
                  <a:lnTo>
                    <a:pt x="102" y="12"/>
                  </a:lnTo>
                  <a:lnTo>
                    <a:pt x="104" y="12"/>
                  </a:lnTo>
                  <a:lnTo>
                    <a:pt x="106" y="14"/>
                  </a:lnTo>
                  <a:lnTo>
                    <a:pt x="108" y="16"/>
                  </a:lnTo>
                  <a:lnTo>
                    <a:pt x="112" y="18"/>
                  </a:lnTo>
                  <a:lnTo>
                    <a:pt x="114" y="18"/>
                  </a:lnTo>
                  <a:lnTo>
                    <a:pt x="114" y="18"/>
                  </a:lnTo>
                  <a:lnTo>
                    <a:pt x="116" y="20"/>
                  </a:lnTo>
                  <a:lnTo>
                    <a:pt x="120" y="22"/>
                  </a:lnTo>
                  <a:lnTo>
                    <a:pt x="122" y="24"/>
                  </a:lnTo>
                  <a:lnTo>
                    <a:pt x="126" y="28"/>
                  </a:lnTo>
                  <a:lnTo>
                    <a:pt x="126" y="26"/>
                  </a:lnTo>
                  <a:lnTo>
                    <a:pt x="134" y="36"/>
                  </a:lnTo>
                  <a:lnTo>
                    <a:pt x="134" y="36"/>
                  </a:lnTo>
                  <a:lnTo>
                    <a:pt x="152" y="42"/>
                  </a:lnTo>
                  <a:lnTo>
                    <a:pt x="158" y="44"/>
                  </a:lnTo>
                  <a:lnTo>
                    <a:pt x="154" y="4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49" name="Freeform 405"/>
            <p:cNvSpPr/>
            <p:nvPr/>
          </p:nvSpPr>
          <p:spPr bwMode="gray">
            <a:xfrm>
              <a:off x="949945" y="3455278"/>
              <a:ext cx="288818" cy="270122"/>
            </a:xfrm>
            <a:custGeom>
              <a:avLst/>
              <a:gdLst>
                <a:gd name="T0" fmla="*/ 94 w 156"/>
                <a:gd name="T1" fmla="*/ 14 h 146"/>
                <a:gd name="T2" fmla="*/ 92 w 156"/>
                <a:gd name="T3" fmla="*/ 16 h 146"/>
                <a:gd name="T4" fmla="*/ 92 w 156"/>
                <a:gd name="T5" fmla="*/ 16 h 146"/>
                <a:gd name="T6" fmla="*/ 94 w 156"/>
                <a:gd name="T7" fmla="*/ 18 h 146"/>
                <a:gd name="T8" fmla="*/ 94 w 156"/>
                <a:gd name="T9" fmla="*/ 20 h 146"/>
                <a:gd name="T10" fmla="*/ 76 w 156"/>
                <a:gd name="T11" fmla="*/ 28 h 146"/>
                <a:gd name="T12" fmla="*/ 78 w 156"/>
                <a:gd name="T13" fmla="*/ 32 h 146"/>
                <a:gd name="T14" fmla="*/ 84 w 156"/>
                <a:gd name="T15" fmla="*/ 38 h 146"/>
                <a:gd name="T16" fmla="*/ 94 w 156"/>
                <a:gd name="T17" fmla="*/ 46 h 146"/>
                <a:gd name="T18" fmla="*/ 104 w 156"/>
                <a:gd name="T19" fmla="*/ 52 h 146"/>
                <a:gd name="T20" fmla="*/ 102 w 156"/>
                <a:gd name="T21" fmla="*/ 56 h 146"/>
                <a:gd name="T22" fmla="*/ 104 w 156"/>
                <a:gd name="T23" fmla="*/ 62 h 146"/>
                <a:gd name="T24" fmla="*/ 138 w 156"/>
                <a:gd name="T25" fmla="*/ 90 h 146"/>
                <a:gd name="T26" fmla="*/ 156 w 156"/>
                <a:gd name="T27" fmla="*/ 120 h 146"/>
                <a:gd name="T28" fmla="*/ 144 w 156"/>
                <a:gd name="T29" fmla="*/ 118 h 146"/>
                <a:gd name="T30" fmla="*/ 134 w 156"/>
                <a:gd name="T31" fmla="*/ 122 h 146"/>
                <a:gd name="T32" fmla="*/ 130 w 156"/>
                <a:gd name="T33" fmla="*/ 134 h 146"/>
                <a:gd name="T34" fmla="*/ 124 w 156"/>
                <a:gd name="T35" fmla="*/ 146 h 146"/>
                <a:gd name="T36" fmla="*/ 120 w 156"/>
                <a:gd name="T37" fmla="*/ 134 h 146"/>
                <a:gd name="T38" fmla="*/ 118 w 156"/>
                <a:gd name="T39" fmla="*/ 132 h 146"/>
                <a:gd name="T40" fmla="*/ 116 w 156"/>
                <a:gd name="T41" fmla="*/ 130 h 146"/>
                <a:gd name="T42" fmla="*/ 118 w 156"/>
                <a:gd name="T43" fmla="*/ 128 h 146"/>
                <a:gd name="T44" fmla="*/ 122 w 156"/>
                <a:gd name="T45" fmla="*/ 112 h 146"/>
                <a:gd name="T46" fmla="*/ 110 w 156"/>
                <a:gd name="T47" fmla="*/ 106 h 146"/>
                <a:gd name="T48" fmla="*/ 80 w 156"/>
                <a:gd name="T49" fmla="*/ 84 h 146"/>
                <a:gd name="T50" fmla="*/ 50 w 156"/>
                <a:gd name="T51" fmla="*/ 54 h 146"/>
                <a:gd name="T52" fmla="*/ 50 w 156"/>
                <a:gd name="T53" fmla="*/ 50 h 146"/>
                <a:gd name="T54" fmla="*/ 48 w 156"/>
                <a:gd name="T55" fmla="*/ 44 h 146"/>
                <a:gd name="T56" fmla="*/ 44 w 156"/>
                <a:gd name="T57" fmla="*/ 40 h 146"/>
                <a:gd name="T58" fmla="*/ 18 w 156"/>
                <a:gd name="T59" fmla="*/ 48 h 146"/>
                <a:gd name="T60" fmla="*/ 12 w 156"/>
                <a:gd name="T61" fmla="*/ 48 h 146"/>
                <a:gd name="T62" fmla="*/ 4 w 156"/>
                <a:gd name="T63" fmla="*/ 34 h 146"/>
                <a:gd name="T64" fmla="*/ 2 w 156"/>
                <a:gd name="T65" fmla="*/ 32 h 146"/>
                <a:gd name="T66" fmla="*/ 0 w 156"/>
                <a:gd name="T67" fmla="*/ 22 h 146"/>
                <a:gd name="T68" fmla="*/ 12 w 156"/>
                <a:gd name="T69" fmla="*/ 22 h 146"/>
                <a:gd name="T70" fmla="*/ 16 w 156"/>
                <a:gd name="T71" fmla="*/ 24 h 146"/>
                <a:gd name="T72" fmla="*/ 24 w 156"/>
                <a:gd name="T73" fmla="*/ 12 h 146"/>
                <a:gd name="T74" fmla="*/ 30 w 156"/>
                <a:gd name="T75" fmla="*/ 10 h 146"/>
                <a:gd name="T76" fmla="*/ 30 w 156"/>
                <a:gd name="T77" fmla="*/ 14 h 146"/>
                <a:gd name="T78" fmla="*/ 32 w 156"/>
                <a:gd name="T79" fmla="*/ 16 h 146"/>
                <a:gd name="T80" fmla="*/ 36 w 156"/>
                <a:gd name="T81" fmla="*/ 14 h 146"/>
                <a:gd name="T82" fmla="*/ 40 w 156"/>
                <a:gd name="T83" fmla="*/ 12 h 146"/>
                <a:gd name="T84" fmla="*/ 42 w 156"/>
                <a:gd name="T85" fmla="*/ 10 h 146"/>
                <a:gd name="T86" fmla="*/ 44 w 156"/>
                <a:gd name="T87" fmla="*/ 8 h 146"/>
                <a:gd name="T88" fmla="*/ 44 w 156"/>
                <a:gd name="T89" fmla="*/ 10 h 146"/>
                <a:gd name="T90" fmla="*/ 46 w 156"/>
                <a:gd name="T91" fmla="*/ 12 h 146"/>
                <a:gd name="T92" fmla="*/ 48 w 156"/>
                <a:gd name="T93" fmla="*/ 10 h 146"/>
                <a:gd name="T94" fmla="*/ 48 w 156"/>
                <a:gd name="T95" fmla="*/ 8 h 146"/>
                <a:gd name="T96" fmla="*/ 46 w 156"/>
                <a:gd name="T97" fmla="*/ 4 h 146"/>
                <a:gd name="T98" fmla="*/ 48 w 156"/>
                <a:gd name="T99" fmla="*/ 4 h 146"/>
                <a:gd name="T100" fmla="*/ 50 w 156"/>
                <a:gd name="T101" fmla="*/ 2 h 146"/>
                <a:gd name="T102" fmla="*/ 54 w 156"/>
                <a:gd name="T103" fmla="*/ 0 h 146"/>
                <a:gd name="T104" fmla="*/ 58 w 156"/>
                <a:gd name="T105" fmla="*/ 0 h 146"/>
                <a:gd name="T106" fmla="*/ 62 w 156"/>
                <a:gd name="T107" fmla="*/ 0 h 146"/>
                <a:gd name="T108" fmla="*/ 66 w 156"/>
                <a:gd name="T109" fmla="*/ 0 h 146"/>
                <a:gd name="T110" fmla="*/ 72 w 156"/>
                <a:gd name="T111" fmla="*/ 0 h 146"/>
                <a:gd name="T112" fmla="*/ 74 w 156"/>
                <a:gd name="T113" fmla="*/ 4 h 146"/>
                <a:gd name="T114" fmla="*/ 80 w 156"/>
                <a:gd name="T115" fmla="*/ 8 h 146"/>
                <a:gd name="T116" fmla="*/ 88 w 156"/>
                <a:gd name="T117" fmla="*/ 12 h 146"/>
                <a:gd name="T118" fmla="*/ 94 w 156"/>
                <a:gd name="T119" fmla="*/ 1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 h="146">
                  <a:moveTo>
                    <a:pt x="94" y="14"/>
                  </a:moveTo>
                  <a:lnTo>
                    <a:pt x="94" y="14"/>
                  </a:lnTo>
                  <a:lnTo>
                    <a:pt x="92" y="16"/>
                  </a:lnTo>
                  <a:lnTo>
                    <a:pt x="92" y="16"/>
                  </a:lnTo>
                  <a:lnTo>
                    <a:pt x="92" y="16"/>
                  </a:lnTo>
                  <a:lnTo>
                    <a:pt x="92" y="16"/>
                  </a:lnTo>
                  <a:lnTo>
                    <a:pt x="94" y="18"/>
                  </a:lnTo>
                  <a:lnTo>
                    <a:pt x="94" y="18"/>
                  </a:lnTo>
                  <a:lnTo>
                    <a:pt x="94" y="20"/>
                  </a:lnTo>
                  <a:lnTo>
                    <a:pt x="94" y="20"/>
                  </a:lnTo>
                  <a:lnTo>
                    <a:pt x="84" y="24"/>
                  </a:lnTo>
                  <a:lnTo>
                    <a:pt x="76" y="28"/>
                  </a:lnTo>
                  <a:lnTo>
                    <a:pt x="76" y="28"/>
                  </a:lnTo>
                  <a:lnTo>
                    <a:pt x="78" y="32"/>
                  </a:lnTo>
                  <a:lnTo>
                    <a:pt x="82" y="34"/>
                  </a:lnTo>
                  <a:lnTo>
                    <a:pt x="84" y="38"/>
                  </a:lnTo>
                  <a:lnTo>
                    <a:pt x="88" y="42"/>
                  </a:lnTo>
                  <a:lnTo>
                    <a:pt x="94" y="46"/>
                  </a:lnTo>
                  <a:lnTo>
                    <a:pt x="98" y="50"/>
                  </a:lnTo>
                  <a:lnTo>
                    <a:pt x="104" y="52"/>
                  </a:lnTo>
                  <a:lnTo>
                    <a:pt x="104" y="52"/>
                  </a:lnTo>
                  <a:lnTo>
                    <a:pt x="102" y="56"/>
                  </a:lnTo>
                  <a:lnTo>
                    <a:pt x="104" y="58"/>
                  </a:lnTo>
                  <a:lnTo>
                    <a:pt x="104" y="62"/>
                  </a:lnTo>
                  <a:lnTo>
                    <a:pt x="108" y="64"/>
                  </a:lnTo>
                  <a:lnTo>
                    <a:pt x="138" y="90"/>
                  </a:lnTo>
                  <a:lnTo>
                    <a:pt x="148" y="102"/>
                  </a:lnTo>
                  <a:lnTo>
                    <a:pt x="156" y="120"/>
                  </a:lnTo>
                  <a:lnTo>
                    <a:pt x="152" y="126"/>
                  </a:lnTo>
                  <a:lnTo>
                    <a:pt x="144" y="118"/>
                  </a:lnTo>
                  <a:lnTo>
                    <a:pt x="138" y="118"/>
                  </a:lnTo>
                  <a:lnTo>
                    <a:pt x="134" y="122"/>
                  </a:lnTo>
                  <a:lnTo>
                    <a:pt x="138" y="132"/>
                  </a:lnTo>
                  <a:lnTo>
                    <a:pt x="130" y="134"/>
                  </a:lnTo>
                  <a:lnTo>
                    <a:pt x="130" y="142"/>
                  </a:lnTo>
                  <a:lnTo>
                    <a:pt x="124" y="146"/>
                  </a:lnTo>
                  <a:lnTo>
                    <a:pt x="118" y="142"/>
                  </a:lnTo>
                  <a:lnTo>
                    <a:pt x="120" y="134"/>
                  </a:lnTo>
                  <a:lnTo>
                    <a:pt x="120" y="134"/>
                  </a:lnTo>
                  <a:lnTo>
                    <a:pt x="118" y="132"/>
                  </a:lnTo>
                  <a:lnTo>
                    <a:pt x="118" y="132"/>
                  </a:lnTo>
                  <a:lnTo>
                    <a:pt x="116" y="130"/>
                  </a:lnTo>
                  <a:lnTo>
                    <a:pt x="116" y="128"/>
                  </a:lnTo>
                  <a:lnTo>
                    <a:pt x="118" y="128"/>
                  </a:lnTo>
                  <a:lnTo>
                    <a:pt x="122" y="128"/>
                  </a:lnTo>
                  <a:lnTo>
                    <a:pt x="122" y="112"/>
                  </a:lnTo>
                  <a:lnTo>
                    <a:pt x="114" y="110"/>
                  </a:lnTo>
                  <a:lnTo>
                    <a:pt x="110" y="106"/>
                  </a:lnTo>
                  <a:lnTo>
                    <a:pt x="88" y="92"/>
                  </a:lnTo>
                  <a:lnTo>
                    <a:pt x="80" y="84"/>
                  </a:lnTo>
                  <a:lnTo>
                    <a:pt x="74" y="74"/>
                  </a:lnTo>
                  <a:lnTo>
                    <a:pt x="50" y="54"/>
                  </a:lnTo>
                  <a:lnTo>
                    <a:pt x="50" y="52"/>
                  </a:lnTo>
                  <a:lnTo>
                    <a:pt x="50" y="50"/>
                  </a:lnTo>
                  <a:lnTo>
                    <a:pt x="50" y="48"/>
                  </a:lnTo>
                  <a:lnTo>
                    <a:pt x="48" y="44"/>
                  </a:lnTo>
                  <a:lnTo>
                    <a:pt x="46" y="42"/>
                  </a:lnTo>
                  <a:lnTo>
                    <a:pt x="44" y="40"/>
                  </a:lnTo>
                  <a:lnTo>
                    <a:pt x="38" y="38"/>
                  </a:lnTo>
                  <a:lnTo>
                    <a:pt x="18" y="48"/>
                  </a:lnTo>
                  <a:lnTo>
                    <a:pt x="12" y="48"/>
                  </a:lnTo>
                  <a:lnTo>
                    <a:pt x="12" y="48"/>
                  </a:lnTo>
                  <a:lnTo>
                    <a:pt x="12" y="42"/>
                  </a:lnTo>
                  <a:lnTo>
                    <a:pt x="4" y="34"/>
                  </a:lnTo>
                  <a:lnTo>
                    <a:pt x="4" y="34"/>
                  </a:lnTo>
                  <a:lnTo>
                    <a:pt x="2" y="32"/>
                  </a:lnTo>
                  <a:lnTo>
                    <a:pt x="0" y="28"/>
                  </a:lnTo>
                  <a:lnTo>
                    <a:pt x="0" y="22"/>
                  </a:lnTo>
                  <a:lnTo>
                    <a:pt x="10" y="22"/>
                  </a:lnTo>
                  <a:lnTo>
                    <a:pt x="12" y="22"/>
                  </a:lnTo>
                  <a:lnTo>
                    <a:pt x="14" y="24"/>
                  </a:lnTo>
                  <a:lnTo>
                    <a:pt x="16" y="24"/>
                  </a:lnTo>
                  <a:lnTo>
                    <a:pt x="28" y="16"/>
                  </a:lnTo>
                  <a:lnTo>
                    <a:pt x="24" y="12"/>
                  </a:lnTo>
                  <a:lnTo>
                    <a:pt x="30" y="10"/>
                  </a:lnTo>
                  <a:lnTo>
                    <a:pt x="30" y="10"/>
                  </a:lnTo>
                  <a:lnTo>
                    <a:pt x="30" y="12"/>
                  </a:lnTo>
                  <a:lnTo>
                    <a:pt x="30" y="14"/>
                  </a:lnTo>
                  <a:lnTo>
                    <a:pt x="30" y="14"/>
                  </a:lnTo>
                  <a:lnTo>
                    <a:pt x="32" y="16"/>
                  </a:lnTo>
                  <a:lnTo>
                    <a:pt x="34" y="14"/>
                  </a:lnTo>
                  <a:lnTo>
                    <a:pt x="36" y="14"/>
                  </a:lnTo>
                  <a:lnTo>
                    <a:pt x="40" y="12"/>
                  </a:lnTo>
                  <a:lnTo>
                    <a:pt x="40" y="12"/>
                  </a:lnTo>
                  <a:lnTo>
                    <a:pt x="40" y="10"/>
                  </a:lnTo>
                  <a:lnTo>
                    <a:pt x="42" y="10"/>
                  </a:lnTo>
                  <a:lnTo>
                    <a:pt x="46" y="6"/>
                  </a:lnTo>
                  <a:lnTo>
                    <a:pt x="44" y="8"/>
                  </a:lnTo>
                  <a:lnTo>
                    <a:pt x="44" y="8"/>
                  </a:lnTo>
                  <a:lnTo>
                    <a:pt x="44" y="10"/>
                  </a:lnTo>
                  <a:lnTo>
                    <a:pt x="46" y="12"/>
                  </a:lnTo>
                  <a:lnTo>
                    <a:pt x="46" y="12"/>
                  </a:lnTo>
                  <a:lnTo>
                    <a:pt x="48" y="12"/>
                  </a:lnTo>
                  <a:lnTo>
                    <a:pt x="48" y="10"/>
                  </a:lnTo>
                  <a:lnTo>
                    <a:pt x="48" y="8"/>
                  </a:lnTo>
                  <a:lnTo>
                    <a:pt x="48" y="8"/>
                  </a:lnTo>
                  <a:lnTo>
                    <a:pt x="48" y="6"/>
                  </a:lnTo>
                  <a:lnTo>
                    <a:pt x="46" y="4"/>
                  </a:lnTo>
                  <a:lnTo>
                    <a:pt x="46" y="4"/>
                  </a:lnTo>
                  <a:lnTo>
                    <a:pt x="48" y="4"/>
                  </a:lnTo>
                  <a:lnTo>
                    <a:pt x="50" y="4"/>
                  </a:lnTo>
                  <a:lnTo>
                    <a:pt x="50" y="2"/>
                  </a:lnTo>
                  <a:lnTo>
                    <a:pt x="52" y="2"/>
                  </a:lnTo>
                  <a:lnTo>
                    <a:pt x="54" y="0"/>
                  </a:lnTo>
                  <a:lnTo>
                    <a:pt x="54" y="0"/>
                  </a:lnTo>
                  <a:lnTo>
                    <a:pt x="58" y="0"/>
                  </a:lnTo>
                  <a:lnTo>
                    <a:pt x="62" y="0"/>
                  </a:lnTo>
                  <a:lnTo>
                    <a:pt x="62" y="0"/>
                  </a:lnTo>
                  <a:lnTo>
                    <a:pt x="64" y="0"/>
                  </a:lnTo>
                  <a:lnTo>
                    <a:pt x="66" y="0"/>
                  </a:lnTo>
                  <a:lnTo>
                    <a:pt x="70" y="0"/>
                  </a:lnTo>
                  <a:lnTo>
                    <a:pt x="72" y="0"/>
                  </a:lnTo>
                  <a:lnTo>
                    <a:pt x="74" y="4"/>
                  </a:lnTo>
                  <a:lnTo>
                    <a:pt x="74" y="4"/>
                  </a:lnTo>
                  <a:lnTo>
                    <a:pt x="76" y="6"/>
                  </a:lnTo>
                  <a:lnTo>
                    <a:pt x="80" y="8"/>
                  </a:lnTo>
                  <a:lnTo>
                    <a:pt x="84" y="10"/>
                  </a:lnTo>
                  <a:lnTo>
                    <a:pt x="88" y="12"/>
                  </a:lnTo>
                  <a:lnTo>
                    <a:pt x="92" y="12"/>
                  </a:lnTo>
                  <a:lnTo>
                    <a:pt x="94" y="1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50" name="Freeform 406"/>
            <p:cNvSpPr/>
            <p:nvPr/>
          </p:nvSpPr>
          <p:spPr bwMode="gray">
            <a:xfrm>
              <a:off x="1086948" y="3706898"/>
              <a:ext cx="77759" cy="44404"/>
            </a:xfrm>
            <a:custGeom>
              <a:avLst/>
              <a:gdLst>
                <a:gd name="T0" fmla="*/ 6 w 42"/>
                <a:gd name="T1" fmla="*/ 4 h 24"/>
                <a:gd name="T2" fmla="*/ 0 w 42"/>
                <a:gd name="T3" fmla="*/ 6 h 24"/>
                <a:gd name="T4" fmla="*/ 0 w 42"/>
                <a:gd name="T5" fmla="*/ 6 h 24"/>
                <a:gd name="T6" fmla="*/ 0 w 42"/>
                <a:gd name="T7" fmla="*/ 6 h 24"/>
                <a:gd name="T8" fmla="*/ 0 w 42"/>
                <a:gd name="T9" fmla="*/ 8 h 24"/>
                <a:gd name="T10" fmla="*/ 2 w 42"/>
                <a:gd name="T11" fmla="*/ 10 h 24"/>
                <a:gd name="T12" fmla="*/ 22 w 42"/>
                <a:gd name="T13" fmla="*/ 16 h 24"/>
                <a:gd name="T14" fmla="*/ 22 w 42"/>
                <a:gd name="T15" fmla="*/ 16 h 24"/>
                <a:gd name="T16" fmla="*/ 24 w 42"/>
                <a:gd name="T17" fmla="*/ 20 h 24"/>
                <a:gd name="T18" fmla="*/ 26 w 42"/>
                <a:gd name="T19" fmla="*/ 22 h 24"/>
                <a:gd name="T20" fmla="*/ 28 w 42"/>
                <a:gd name="T21" fmla="*/ 24 h 24"/>
                <a:gd name="T22" fmla="*/ 30 w 42"/>
                <a:gd name="T23" fmla="*/ 22 h 24"/>
                <a:gd name="T24" fmla="*/ 34 w 42"/>
                <a:gd name="T25" fmla="*/ 20 h 24"/>
                <a:gd name="T26" fmla="*/ 38 w 42"/>
                <a:gd name="T27" fmla="*/ 18 h 24"/>
                <a:gd name="T28" fmla="*/ 38 w 42"/>
                <a:gd name="T29" fmla="*/ 18 h 24"/>
                <a:gd name="T30" fmla="*/ 38 w 42"/>
                <a:gd name="T31" fmla="*/ 16 h 24"/>
                <a:gd name="T32" fmla="*/ 38 w 42"/>
                <a:gd name="T33" fmla="*/ 14 h 24"/>
                <a:gd name="T34" fmla="*/ 38 w 42"/>
                <a:gd name="T35" fmla="*/ 12 h 24"/>
                <a:gd name="T36" fmla="*/ 36 w 42"/>
                <a:gd name="T37" fmla="*/ 12 h 24"/>
                <a:gd name="T38" fmla="*/ 40 w 42"/>
                <a:gd name="T39" fmla="*/ 4 h 24"/>
                <a:gd name="T40" fmla="*/ 40 w 42"/>
                <a:gd name="T41" fmla="*/ 4 h 24"/>
                <a:gd name="T42" fmla="*/ 42 w 42"/>
                <a:gd name="T43" fmla="*/ 2 h 24"/>
                <a:gd name="T44" fmla="*/ 42 w 42"/>
                <a:gd name="T45" fmla="*/ 2 h 24"/>
                <a:gd name="T46" fmla="*/ 40 w 42"/>
                <a:gd name="T47" fmla="*/ 0 h 24"/>
                <a:gd name="T48" fmla="*/ 38 w 42"/>
                <a:gd name="T49" fmla="*/ 0 h 24"/>
                <a:gd name="T50" fmla="*/ 36 w 42"/>
                <a:gd name="T51" fmla="*/ 0 h 24"/>
                <a:gd name="T52" fmla="*/ 34 w 42"/>
                <a:gd name="T53" fmla="*/ 2 h 24"/>
                <a:gd name="T54" fmla="*/ 32 w 42"/>
                <a:gd name="T55" fmla="*/ 2 h 24"/>
                <a:gd name="T56" fmla="*/ 28 w 42"/>
                <a:gd name="T57" fmla="*/ 4 h 24"/>
                <a:gd name="T58" fmla="*/ 26 w 42"/>
                <a:gd name="T59" fmla="*/ 4 h 24"/>
                <a:gd name="T60" fmla="*/ 22 w 42"/>
                <a:gd name="T61" fmla="*/ 4 h 24"/>
                <a:gd name="T62" fmla="*/ 18 w 42"/>
                <a:gd name="T63" fmla="*/ 4 h 24"/>
                <a:gd name="T64" fmla="*/ 12 w 42"/>
                <a:gd name="T65" fmla="*/ 4 h 24"/>
                <a:gd name="T66" fmla="*/ 8 w 42"/>
                <a:gd name="T67" fmla="*/ 4 h 24"/>
                <a:gd name="T68" fmla="*/ 6 w 42"/>
                <a:gd name="T6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 h="24">
                  <a:moveTo>
                    <a:pt x="6" y="4"/>
                  </a:moveTo>
                  <a:lnTo>
                    <a:pt x="0" y="6"/>
                  </a:lnTo>
                  <a:lnTo>
                    <a:pt x="0" y="6"/>
                  </a:lnTo>
                  <a:lnTo>
                    <a:pt x="0" y="6"/>
                  </a:lnTo>
                  <a:lnTo>
                    <a:pt x="0" y="8"/>
                  </a:lnTo>
                  <a:lnTo>
                    <a:pt x="2" y="10"/>
                  </a:lnTo>
                  <a:lnTo>
                    <a:pt x="22" y="16"/>
                  </a:lnTo>
                  <a:lnTo>
                    <a:pt x="22" y="16"/>
                  </a:lnTo>
                  <a:lnTo>
                    <a:pt x="24" y="20"/>
                  </a:lnTo>
                  <a:lnTo>
                    <a:pt x="26" y="22"/>
                  </a:lnTo>
                  <a:lnTo>
                    <a:pt x="28" y="24"/>
                  </a:lnTo>
                  <a:lnTo>
                    <a:pt x="30" y="22"/>
                  </a:lnTo>
                  <a:lnTo>
                    <a:pt x="34" y="20"/>
                  </a:lnTo>
                  <a:lnTo>
                    <a:pt x="38" y="18"/>
                  </a:lnTo>
                  <a:lnTo>
                    <a:pt x="38" y="18"/>
                  </a:lnTo>
                  <a:lnTo>
                    <a:pt x="38" y="16"/>
                  </a:lnTo>
                  <a:lnTo>
                    <a:pt x="38" y="14"/>
                  </a:lnTo>
                  <a:lnTo>
                    <a:pt x="38" y="12"/>
                  </a:lnTo>
                  <a:lnTo>
                    <a:pt x="36" y="12"/>
                  </a:lnTo>
                  <a:lnTo>
                    <a:pt x="40" y="4"/>
                  </a:lnTo>
                  <a:lnTo>
                    <a:pt x="40" y="4"/>
                  </a:lnTo>
                  <a:lnTo>
                    <a:pt x="42" y="2"/>
                  </a:lnTo>
                  <a:lnTo>
                    <a:pt x="42" y="2"/>
                  </a:lnTo>
                  <a:lnTo>
                    <a:pt x="40" y="0"/>
                  </a:lnTo>
                  <a:lnTo>
                    <a:pt x="38" y="0"/>
                  </a:lnTo>
                  <a:lnTo>
                    <a:pt x="36" y="0"/>
                  </a:lnTo>
                  <a:lnTo>
                    <a:pt x="34" y="2"/>
                  </a:lnTo>
                  <a:lnTo>
                    <a:pt x="32" y="2"/>
                  </a:lnTo>
                  <a:lnTo>
                    <a:pt x="28" y="4"/>
                  </a:lnTo>
                  <a:lnTo>
                    <a:pt x="26" y="4"/>
                  </a:lnTo>
                  <a:lnTo>
                    <a:pt x="22" y="4"/>
                  </a:lnTo>
                  <a:lnTo>
                    <a:pt x="18" y="4"/>
                  </a:lnTo>
                  <a:lnTo>
                    <a:pt x="12" y="4"/>
                  </a:lnTo>
                  <a:lnTo>
                    <a:pt x="8" y="4"/>
                  </a:lnTo>
                  <a:lnTo>
                    <a:pt x="6" y="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51" name="Freeform 407"/>
            <p:cNvSpPr/>
            <p:nvPr/>
          </p:nvSpPr>
          <p:spPr bwMode="gray">
            <a:xfrm>
              <a:off x="994378" y="3610691"/>
              <a:ext cx="37028" cy="77706"/>
            </a:xfrm>
            <a:custGeom>
              <a:avLst/>
              <a:gdLst>
                <a:gd name="T0" fmla="*/ 14 w 20"/>
                <a:gd name="T1" fmla="*/ 0 h 42"/>
                <a:gd name="T2" fmla="*/ 14 w 20"/>
                <a:gd name="T3" fmla="*/ 2 h 42"/>
                <a:gd name="T4" fmla="*/ 12 w 20"/>
                <a:gd name="T5" fmla="*/ 2 h 42"/>
                <a:gd name="T6" fmla="*/ 10 w 20"/>
                <a:gd name="T7" fmla="*/ 4 h 42"/>
                <a:gd name="T8" fmla="*/ 8 w 20"/>
                <a:gd name="T9" fmla="*/ 6 h 42"/>
                <a:gd name="T10" fmla="*/ 4 w 20"/>
                <a:gd name="T11" fmla="*/ 6 h 42"/>
                <a:gd name="T12" fmla="*/ 2 w 20"/>
                <a:gd name="T13" fmla="*/ 6 h 42"/>
                <a:gd name="T14" fmla="*/ 2 w 20"/>
                <a:gd name="T15" fmla="*/ 4 h 42"/>
                <a:gd name="T16" fmla="*/ 0 w 20"/>
                <a:gd name="T17" fmla="*/ 4 h 42"/>
                <a:gd name="T18" fmla="*/ 0 w 20"/>
                <a:gd name="T19" fmla="*/ 4 h 42"/>
                <a:gd name="T20" fmla="*/ 2 w 20"/>
                <a:gd name="T21" fmla="*/ 8 h 42"/>
                <a:gd name="T22" fmla="*/ 2 w 20"/>
                <a:gd name="T23" fmla="*/ 12 h 42"/>
                <a:gd name="T24" fmla="*/ 2 w 20"/>
                <a:gd name="T25" fmla="*/ 16 h 42"/>
                <a:gd name="T26" fmla="*/ 0 w 20"/>
                <a:gd name="T27" fmla="*/ 20 h 42"/>
                <a:gd name="T28" fmla="*/ 0 w 20"/>
                <a:gd name="T29" fmla="*/ 38 h 42"/>
                <a:gd name="T30" fmla="*/ 0 w 20"/>
                <a:gd name="T31" fmla="*/ 38 h 42"/>
                <a:gd name="T32" fmla="*/ 4 w 20"/>
                <a:gd name="T33" fmla="*/ 40 h 42"/>
                <a:gd name="T34" fmla="*/ 8 w 20"/>
                <a:gd name="T35" fmla="*/ 40 h 42"/>
                <a:gd name="T36" fmla="*/ 12 w 20"/>
                <a:gd name="T37" fmla="*/ 42 h 42"/>
                <a:gd name="T38" fmla="*/ 12 w 20"/>
                <a:gd name="T39" fmla="*/ 38 h 42"/>
                <a:gd name="T40" fmla="*/ 12 w 20"/>
                <a:gd name="T41" fmla="*/ 36 h 42"/>
                <a:gd name="T42" fmla="*/ 14 w 20"/>
                <a:gd name="T43" fmla="*/ 36 h 42"/>
                <a:gd name="T44" fmla="*/ 16 w 20"/>
                <a:gd name="T45" fmla="*/ 34 h 42"/>
                <a:gd name="T46" fmla="*/ 18 w 20"/>
                <a:gd name="T47" fmla="*/ 34 h 42"/>
                <a:gd name="T48" fmla="*/ 18 w 20"/>
                <a:gd name="T49" fmla="*/ 20 h 42"/>
                <a:gd name="T50" fmla="*/ 18 w 20"/>
                <a:gd name="T51" fmla="*/ 18 h 42"/>
                <a:gd name="T52" fmla="*/ 20 w 20"/>
                <a:gd name="T53" fmla="*/ 16 h 42"/>
                <a:gd name="T54" fmla="*/ 20 w 20"/>
                <a:gd name="T55" fmla="*/ 16 h 42"/>
                <a:gd name="T56" fmla="*/ 20 w 20"/>
                <a:gd name="T57" fmla="*/ 14 h 42"/>
                <a:gd name="T58" fmla="*/ 20 w 20"/>
                <a:gd name="T59" fmla="*/ 10 h 42"/>
                <a:gd name="T60" fmla="*/ 20 w 20"/>
                <a:gd name="T61" fmla="*/ 6 h 42"/>
                <a:gd name="T62" fmla="*/ 18 w 20"/>
                <a:gd name="T63" fmla="*/ 4 h 42"/>
                <a:gd name="T64" fmla="*/ 14 w 20"/>
                <a:gd name="T6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 h="42">
                  <a:moveTo>
                    <a:pt x="14" y="0"/>
                  </a:moveTo>
                  <a:lnTo>
                    <a:pt x="14" y="2"/>
                  </a:lnTo>
                  <a:lnTo>
                    <a:pt x="12" y="2"/>
                  </a:lnTo>
                  <a:lnTo>
                    <a:pt x="10" y="4"/>
                  </a:lnTo>
                  <a:lnTo>
                    <a:pt x="8" y="6"/>
                  </a:lnTo>
                  <a:lnTo>
                    <a:pt x="4" y="6"/>
                  </a:lnTo>
                  <a:lnTo>
                    <a:pt x="2" y="6"/>
                  </a:lnTo>
                  <a:lnTo>
                    <a:pt x="2" y="4"/>
                  </a:lnTo>
                  <a:lnTo>
                    <a:pt x="0" y="4"/>
                  </a:lnTo>
                  <a:lnTo>
                    <a:pt x="0" y="4"/>
                  </a:lnTo>
                  <a:lnTo>
                    <a:pt x="2" y="8"/>
                  </a:lnTo>
                  <a:lnTo>
                    <a:pt x="2" y="12"/>
                  </a:lnTo>
                  <a:lnTo>
                    <a:pt x="2" y="16"/>
                  </a:lnTo>
                  <a:lnTo>
                    <a:pt x="0" y="20"/>
                  </a:lnTo>
                  <a:lnTo>
                    <a:pt x="0" y="38"/>
                  </a:lnTo>
                  <a:lnTo>
                    <a:pt x="0" y="38"/>
                  </a:lnTo>
                  <a:lnTo>
                    <a:pt x="4" y="40"/>
                  </a:lnTo>
                  <a:lnTo>
                    <a:pt x="8" y="40"/>
                  </a:lnTo>
                  <a:lnTo>
                    <a:pt x="12" y="42"/>
                  </a:lnTo>
                  <a:lnTo>
                    <a:pt x="12" y="38"/>
                  </a:lnTo>
                  <a:lnTo>
                    <a:pt x="12" y="36"/>
                  </a:lnTo>
                  <a:lnTo>
                    <a:pt x="14" y="36"/>
                  </a:lnTo>
                  <a:lnTo>
                    <a:pt x="16" y="34"/>
                  </a:lnTo>
                  <a:lnTo>
                    <a:pt x="18" y="34"/>
                  </a:lnTo>
                  <a:lnTo>
                    <a:pt x="18" y="20"/>
                  </a:lnTo>
                  <a:lnTo>
                    <a:pt x="18" y="18"/>
                  </a:lnTo>
                  <a:lnTo>
                    <a:pt x="20" y="16"/>
                  </a:lnTo>
                  <a:lnTo>
                    <a:pt x="20" y="16"/>
                  </a:lnTo>
                  <a:lnTo>
                    <a:pt x="20" y="14"/>
                  </a:lnTo>
                  <a:lnTo>
                    <a:pt x="20" y="10"/>
                  </a:lnTo>
                  <a:lnTo>
                    <a:pt x="20" y="6"/>
                  </a:lnTo>
                  <a:lnTo>
                    <a:pt x="18" y="4"/>
                  </a:lnTo>
                  <a:lnTo>
                    <a:pt x="14"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53" name="Freeform 408"/>
            <p:cNvSpPr/>
            <p:nvPr/>
          </p:nvSpPr>
          <p:spPr bwMode="gray">
            <a:xfrm>
              <a:off x="1001784" y="3551486"/>
              <a:ext cx="33325" cy="51804"/>
            </a:xfrm>
            <a:custGeom>
              <a:avLst/>
              <a:gdLst>
                <a:gd name="T0" fmla="*/ 8 w 18"/>
                <a:gd name="T1" fmla="*/ 4 h 28"/>
                <a:gd name="T2" fmla="*/ 6 w 18"/>
                <a:gd name="T3" fmla="*/ 4 h 28"/>
                <a:gd name="T4" fmla="*/ 6 w 18"/>
                <a:gd name="T5" fmla="*/ 4 h 28"/>
                <a:gd name="T6" fmla="*/ 4 w 18"/>
                <a:gd name="T7" fmla="*/ 4 h 28"/>
                <a:gd name="T8" fmla="*/ 2 w 18"/>
                <a:gd name="T9" fmla="*/ 6 h 28"/>
                <a:gd name="T10" fmla="*/ 0 w 18"/>
                <a:gd name="T11" fmla="*/ 8 h 28"/>
                <a:gd name="T12" fmla="*/ 2 w 18"/>
                <a:gd name="T13" fmla="*/ 10 h 28"/>
                <a:gd name="T14" fmla="*/ 2 w 18"/>
                <a:gd name="T15" fmla="*/ 12 h 28"/>
                <a:gd name="T16" fmla="*/ 2 w 18"/>
                <a:gd name="T17" fmla="*/ 16 h 28"/>
                <a:gd name="T18" fmla="*/ 4 w 18"/>
                <a:gd name="T19" fmla="*/ 20 h 28"/>
                <a:gd name="T20" fmla="*/ 6 w 18"/>
                <a:gd name="T21" fmla="*/ 22 h 28"/>
                <a:gd name="T22" fmla="*/ 12 w 18"/>
                <a:gd name="T23" fmla="*/ 28 h 28"/>
                <a:gd name="T24" fmla="*/ 12 w 18"/>
                <a:gd name="T25" fmla="*/ 28 h 28"/>
                <a:gd name="T26" fmla="*/ 14 w 18"/>
                <a:gd name="T27" fmla="*/ 24 h 28"/>
                <a:gd name="T28" fmla="*/ 14 w 18"/>
                <a:gd name="T29" fmla="*/ 22 h 28"/>
                <a:gd name="T30" fmla="*/ 16 w 18"/>
                <a:gd name="T31" fmla="*/ 18 h 28"/>
                <a:gd name="T32" fmla="*/ 18 w 18"/>
                <a:gd name="T33" fmla="*/ 18 h 28"/>
                <a:gd name="T34" fmla="*/ 18 w 18"/>
                <a:gd name="T35" fmla="*/ 16 h 28"/>
                <a:gd name="T36" fmla="*/ 18 w 18"/>
                <a:gd name="T37" fmla="*/ 14 h 28"/>
                <a:gd name="T38" fmla="*/ 16 w 18"/>
                <a:gd name="T39" fmla="*/ 10 h 28"/>
                <a:gd name="T40" fmla="*/ 16 w 18"/>
                <a:gd name="T41" fmla="*/ 6 h 28"/>
                <a:gd name="T42" fmla="*/ 14 w 18"/>
                <a:gd name="T43" fmla="*/ 4 h 28"/>
                <a:gd name="T44" fmla="*/ 10 w 18"/>
                <a:gd name="T45" fmla="*/ 0 h 28"/>
                <a:gd name="T46" fmla="*/ 8 w 18"/>
                <a:gd name="T47"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 h="28">
                  <a:moveTo>
                    <a:pt x="8" y="4"/>
                  </a:moveTo>
                  <a:lnTo>
                    <a:pt x="6" y="4"/>
                  </a:lnTo>
                  <a:lnTo>
                    <a:pt x="6" y="4"/>
                  </a:lnTo>
                  <a:lnTo>
                    <a:pt x="4" y="4"/>
                  </a:lnTo>
                  <a:lnTo>
                    <a:pt x="2" y="6"/>
                  </a:lnTo>
                  <a:lnTo>
                    <a:pt x="0" y="8"/>
                  </a:lnTo>
                  <a:lnTo>
                    <a:pt x="2" y="10"/>
                  </a:lnTo>
                  <a:lnTo>
                    <a:pt x="2" y="12"/>
                  </a:lnTo>
                  <a:lnTo>
                    <a:pt x="2" y="16"/>
                  </a:lnTo>
                  <a:lnTo>
                    <a:pt x="4" y="20"/>
                  </a:lnTo>
                  <a:lnTo>
                    <a:pt x="6" y="22"/>
                  </a:lnTo>
                  <a:lnTo>
                    <a:pt x="12" y="28"/>
                  </a:lnTo>
                  <a:lnTo>
                    <a:pt x="12" y="28"/>
                  </a:lnTo>
                  <a:lnTo>
                    <a:pt x="14" y="24"/>
                  </a:lnTo>
                  <a:lnTo>
                    <a:pt x="14" y="22"/>
                  </a:lnTo>
                  <a:lnTo>
                    <a:pt x="16" y="18"/>
                  </a:lnTo>
                  <a:lnTo>
                    <a:pt x="18" y="18"/>
                  </a:lnTo>
                  <a:lnTo>
                    <a:pt x="18" y="16"/>
                  </a:lnTo>
                  <a:lnTo>
                    <a:pt x="18" y="14"/>
                  </a:lnTo>
                  <a:lnTo>
                    <a:pt x="16" y="10"/>
                  </a:lnTo>
                  <a:lnTo>
                    <a:pt x="16" y="6"/>
                  </a:lnTo>
                  <a:lnTo>
                    <a:pt x="14" y="4"/>
                  </a:lnTo>
                  <a:lnTo>
                    <a:pt x="10" y="0"/>
                  </a:lnTo>
                  <a:lnTo>
                    <a:pt x="8" y="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54" name="Freeform 409"/>
            <p:cNvSpPr/>
            <p:nvPr/>
          </p:nvSpPr>
          <p:spPr bwMode="gray">
            <a:xfrm>
              <a:off x="1020298" y="3351670"/>
              <a:ext cx="188842" cy="111009"/>
            </a:xfrm>
            <a:custGeom>
              <a:avLst/>
              <a:gdLst>
                <a:gd name="T0" fmla="*/ 34 w 102"/>
                <a:gd name="T1" fmla="*/ 58 h 60"/>
                <a:gd name="T2" fmla="*/ 32 w 102"/>
                <a:gd name="T3" fmla="*/ 56 h 60"/>
                <a:gd name="T4" fmla="*/ 28 w 102"/>
                <a:gd name="T5" fmla="*/ 56 h 60"/>
                <a:gd name="T6" fmla="*/ 20 w 102"/>
                <a:gd name="T7" fmla="*/ 56 h 60"/>
                <a:gd name="T8" fmla="*/ 16 w 102"/>
                <a:gd name="T9" fmla="*/ 56 h 60"/>
                <a:gd name="T10" fmla="*/ 12 w 102"/>
                <a:gd name="T11" fmla="*/ 58 h 60"/>
                <a:gd name="T12" fmla="*/ 10 w 102"/>
                <a:gd name="T13" fmla="*/ 60 h 60"/>
                <a:gd name="T14" fmla="*/ 10 w 102"/>
                <a:gd name="T15" fmla="*/ 56 h 60"/>
                <a:gd name="T16" fmla="*/ 8 w 102"/>
                <a:gd name="T17" fmla="*/ 56 h 60"/>
                <a:gd name="T18" fmla="*/ 8 w 102"/>
                <a:gd name="T19" fmla="*/ 52 h 60"/>
                <a:gd name="T20" fmla="*/ 8 w 102"/>
                <a:gd name="T21" fmla="*/ 38 h 60"/>
                <a:gd name="T22" fmla="*/ 28 w 102"/>
                <a:gd name="T23" fmla="*/ 34 h 60"/>
                <a:gd name="T24" fmla="*/ 28 w 102"/>
                <a:gd name="T25" fmla="*/ 26 h 60"/>
                <a:gd name="T26" fmla="*/ 38 w 102"/>
                <a:gd name="T27" fmla="*/ 12 h 60"/>
                <a:gd name="T28" fmla="*/ 50 w 102"/>
                <a:gd name="T29" fmla="*/ 4 h 60"/>
                <a:gd name="T30" fmla="*/ 52 w 102"/>
                <a:gd name="T31" fmla="*/ 0 h 60"/>
                <a:gd name="T32" fmla="*/ 54 w 102"/>
                <a:gd name="T33" fmla="*/ 0 h 60"/>
                <a:gd name="T34" fmla="*/ 58 w 102"/>
                <a:gd name="T35" fmla="*/ 4 h 60"/>
                <a:gd name="T36" fmla="*/ 60 w 102"/>
                <a:gd name="T37" fmla="*/ 4 h 60"/>
                <a:gd name="T38" fmla="*/ 68 w 102"/>
                <a:gd name="T39" fmla="*/ 4 h 60"/>
                <a:gd name="T40" fmla="*/ 72 w 102"/>
                <a:gd name="T41" fmla="*/ 0 h 60"/>
                <a:gd name="T42" fmla="*/ 80 w 102"/>
                <a:gd name="T43" fmla="*/ 2 h 60"/>
                <a:gd name="T44" fmla="*/ 80 w 102"/>
                <a:gd name="T45" fmla="*/ 4 h 60"/>
                <a:gd name="T46" fmla="*/ 86 w 102"/>
                <a:gd name="T47" fmla="*/ 8 h 60"/>
                <a:gd name="T48" fmla="*/ 92 w 102"/>
                <a:gd name="T49" fmla="*/ 8 h 60"/>
                <a:gd name="T50" fmla="*/ 96 w 102"/>
                <a:gd name="T51" fmla="*/ 8 h 60"/>
                <a:gd name="T52" fmla="*/ 102 w 102"/>
                <a:gd name="T53" fmla="*/ 18 h 60"/>
                <a:gd name="T54" fmla="*/ 98 w 102"/>
                <a:gd name="T55" fmla="*/ 20 h 60"/>
                <a:gd name="T56" fmla="*/ 96 w 102"/>
                <a:gd name="T57" fmla="*/ 28 h 60"/>
                <a:gd name="T58" fmla="*/ 96 w 102"/>
                <a:gd name="T59" fmla="*/ 34 h 60"/>
                <a:gd name="T60" fmla="*/ 92 w 102"/>
                <a:gd name="T61" fmla="*/ 38 h 60"/>
                <a:gd name="T62" fmla="*/ 92 w 102"/>
                <a:gd name="T63" fmla="*/ 44 h 60"/>
                <a:gd name="T64" fmla="*/ 44 w 102"/>
                <a:gd name="T65" fmla="*/ 56 h 60"/>
                <a:gd name="T66" fmla="*/ 36 w 102"/>
                <a:gd name="T6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2" h="60">
                  <a:moveTo>
                    <a:pt x="36" y="60"/>
                  </a:moveTo>
                  <a:lnTo>
                    <a:pt x="34" y="58"/>
                  </a:lnTo>
                  <a:lnTo>
                    <a:pt x="34" y="56"/>
                  </a:lnTo>
                  <a:lnTo>
                    <a:pt x="32" y="56"/>
                  </a:lnTo>
                  <a:lnTo>
                    <a:pt x="32" y="56"/>
                  </a:lnTo>
                  <a:lnTo>
                    <a:pt x="28" y="56"/>
                  </a:lnTo>
                  <a:lnTo>
                    <a:pt x="24" y="56"/>
                  </a:lnTo>
                  <a:lnTo>
                    <a:pt x="20" y="56"/>
                  </a:lnTo>
                  <a:lnTo>
                    <a:pt x="16" y="56"/>
                  </a:lnTo>
                  <a:lnTo>
                    <a:pt x="16" y="56"/>
                  </a:lnTo>
                  <a:lnTo>
                    <a:pt x="14" y="58"/>
                  </a:lnTo>
                  <a:lnTo>
                    <a:pt x="12" y="58"/>
                  </a:lnTo>
                  <a:lnTo>
                    <a:pt x="12" y="60"/>
                  </a:lnTo>
                  <a:lnTo>
                    <a:pt x="10" y="60"/>
                  </a:lnTo>
                  <a:lnTo>
                    <a:pt x="10" y="58"/>
                  </a:lnTo>
                  <a:lnTo>
                    <a:pt x="10" y="56"/>
                  </a:lnTo>
                  <a:lnTo>
                    <a:pt x="8" y="56"/>
                  </a:lnTo>
                  <a:lnTo>
                    <a:pt x="8" y="56"/>
                  </a:lnTo>
                  <a:lnTo>
                    <a:pt x="6" y="56"/>
                  </a:lnTo>
                  <a:lnTo>
                    <a:pt x="8" y="52"/>
                  </a:lnTo>
                  <a:lnTo>
                    <a:pt x="0" y="38"/>
                  </a:lnTo>
                  <a:lnTo>
                    <a:pt x="8" y="38"/>
                  </a:lnTo>
                  <a:lnTo>
                    <a:pt x="20" y="30"/>
                  </a:lnTo>
                  <a:lnTo>
                    <a:pt x="28" y="34"/>
                  </a:lnTo>
                  <a:lnTo>
                    <a:pt x="30" y="30"/>
                  </a:lnTo>
                  <a:lnTo>
                    <a:pt x="28" y="26"/>
                  </a:lnTo>
                  <a:lnTo>
                    <a:pt x="28" y="16"/>
                  </a:lnTo>
                  <a:lnTo>
                    <a:pt x="38" y="12"/>
                  </a:lnTo>
                  <a:lnTo>
                    <a:pt x="44" y="8"/>
                  </a:lnTo>
                  <a:lnTo>
                    <a:pt x="50" y="4"/>
                  </a:lnTo>
                  <a:lnTo>
                    <a:pt x="52" y="2"/>
                  </a:lnTo>
                  <a:lnTo>
                    <a:pt x="52" y="0"/>
                  </a:lnTo>
                  <a:lnTo>
                    <a:pt x="54" y="0"/>
                  </a:lnTo>
                  <a:lnTo>
                    <a:pt x="54" y="0"/>
                  </a:lnTo>
                  <a:lnTo>
                    <a:pt x="56" y="0"/>
                  </a:lnTo>
                  <a:lnTo>
                    <a:pt x="58" y="4"/>
                  </a:lnTo>
                  <a:lnTo>
                    <a:pt x="58" y="4"/>
                  </a:lnTo>
                  <a:lnTo>
                    <a:pt x="60" y="4"/>
                  </a:lnTo>
                  <a:lnTo>
                    <a:pt x="64" y="4"/>
                  </a:lnTo>
                  <a:lnTo>
                    <a:pt x="68" y="4"/>
                  </a:lnTo>
                  <a:lnTo>
                    <a:pt x="70" y="4"/>
                  </a:lnTo>
                  <a:lnTo>
                    <a:pt x="72" y="0"/>
                  </a:lnTo>
                  <a:lnTo>
                    <a:pt x="80" y="0"/>
                  </a:lnTo>
                  <a:lnTo>
                    <a:pt x="80" y="2"/>
                  </a:lnTo>
                  <a:lnTo>
                    <a:pt x="80" y="2"/>
                  </a:lnTo>
                  <a:lnTo>
                    <a:pt x="80" y="4"/>
                  </a:lnTo>
                  <a:lnTo>
                    <a:pt x="82" y="6"/>
                  </a:lnTo>
                  <a:lnTo>
                    <a:pt x="86" y="8"/>
                  </a:lnTo>
                  <a:lnTo>
                    <a:pt x="88" y="8"/>
                  </a:lnTo>
                  <a:lnTo>
                    <a:pt x="92" y="8"/>
                  </a:lnTo>
                  <a:lnTo>
                    <a:pt x="96" y="8"/>
                  </a:lnTo>
                  <a:lnTo>
                    <a:pt x="96" y="8"/>
                  </a:lnTo>
                  <a:lnTo>
                    <a:pt x="102" y="16"/>
                  </a:lnTo>
                  <a:lnTo>
                    <a:pt x="102" y="18"/>
                  </a:lnTo>
                  <a:lnTo>
                    <a:pt x="100" y="18"/>
                  </a:lnTo>
                  <a:lnTo>
                    <a:pt x="98" y="20"/>
                  </a:lnTo>
                  <a:lnTo>
                    <a:pt x="96" y="24"/>
                  </a:lnTo>
                  <a:lnTo>
                    <a:pt x="96" y="28"/>
                  </a:lnTo>
                  <a:lnTo>
                    <a:pt x="96" y="32"/>
                  </a:lnTo>
                  <a:lnTo>
                    <a:pt x="96" y="34"/>
                  </a:lnTo>
                  <a:lnTo>
                    <a:pt x="94" y="36"/>
                  </a:lnTo>
                  <a:lnTo>
                    <a:pt x="92" y="38"/>
                  </a:lnTo>
                  <a:lnTo>
                    <a:pt x="90" y="40"/>
                  </a:lnTo>
                  <a:lnTo>
                    <a:pt x="92" y="44"/>
                  </a:lnTo>
                  <a:lnTo>
                    <a:pt x="68" y="46"/>
                  </a:lnTo>
                  <a:lnTo>
                    <a:pt x="44" y="56"/>
                  </a:lnTo>
                  <a:lnTo>
                    <a:pt x="40" y="58"/>
                  </a:lnTo>
                  <a:lnTo>
                    <a:pt x="36" y="6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55" name="Freeform 410"/>
            <p:cNvSpPr/>
            <p:nvPr/>
          </p:nvSpPr>
          <p:spPr bwMode="gray">
            <a:xfrm>
              <a:off x="938836" y="3421975"/>
              <a:ext cx="99975" cy="77706"/>
            </a:xfrm>
            <a:custGeom>
              <a:avLst/>
              <a:gdLst>
                <a:gd name="T0" fmla="*/ 30 w 54"/>
                <a:gd name="T1" fmla="*/ 6 h 42"/>
                <a:gd name="T2" fmla="*/ 20 w 54"/>
                <a:gd name="T3" fmla="*/ 8 h 42"/>
                <a:gd name="T4" fmla="*/ 8 w 54"/>
                <a:gd name="T5" fmla="*/ 16 h 42"/>
                <a:gd name="T6" fmla="*/ 0 w 54"/>
                <a:gd name="T7" fmla="*/ 30 h 42"/>
                <a:gd name="T8" fmla="*/ 2 w 54"/>
                <a:gd name="T9" fmla="*/ 30 h 42"/>
                <a:gd name="T10" fmla="*/ 2 w 54"/>
                <a:gd name="T11" fmla="*/ 28 h 42"/>
                <a:gd name="T12" fmla="*/ 4 w 54"/>
                <a:gd name="T13" fmla="*/ 28 h 42"/>
                <a:gd name="T14" fmla="*/ 6 w 54"/>
                <a:gd name="T15" fmla="*/ 28 h 42"/>
                <a:gd name="T16" fmla="*/ 6 w 54"/>
                <a:gd name="T17" fmla="*/ 28 h 42"/>
                <a:gd name="T18" fmla="*/ 8 w 54"/>
                <a:gd name="T19" fmla="*/ 30 h 42"/>
                <a:gd name="T20" fmla="*/ 8 w 54"/>
                <a:gd name="T21" fmla="*/ 34 h 42"/>
                <a:gd name="T22" fmla="*/ 6 w 54"/>
                <a:gd name="T23" fmla="*/ 40 h 42"/>
                <a:gd name="T24" fmla="*/ 8 w 54"/>
                <a:gd name="T25" fmla="*/ 40 h 42"/>
                <a:gd name="T26" fmla="*/ 12 w 54"/>
                <a:gd name="T27" fmla="*/ 40 h 42"/>
                <a:gd name="T28" fmla="*/ 16 w 54"/>
                <a:gd name="T29" fmla="*/ 40 h 42"/>
                <a:gd name="T30" fmla="*/ 20 w 54"/>
                <a:gd name="T31" fmla="*/ 42 h 42"/>
                <a:gd name="T32" fmla="*/ 22 w 54"/>
                <a:gd name="T33" fmla="*/ 42 h 42"/>
                <a:gd name="T34" fmla="*/ 34 w 54"/>
                <a:gd name="T35" fmla="*/ 34 h 42"/>
                <a:gd name="T36" fmla="*/ 30 w 54"/>
                <a:gd name="T37" fmla="*/ 30 h 42"/>
                <a:gd name="T38" fmla="*/ 36 w 54"/>
                <a:gd name="T39" fmla="*/ 28 h 42"/>
                <a:gd name="T40" fmla="*/ 36 w 54"/>
                <a:gd name="T41" fmla="*/ 28 h 42"/>
                <a:gd name="T42" fmla="*/ 36 w 54"/>
                <a:gd name="T43" fmla="*/ 30 h 42"/>
                <a:gd name="T44" fmla="*/ 36 w 54"/>
                <a:gd name="T45" fmla="*/ 32 h 42"/>
                <a:gd name="T46" fmla="*/ 36 w 54"/>
                <a:gd name="T47" fmla="*/ 32 h 42"/>
                <a:gd name="T48" fmla="*/ 38 w 54"/>
                <a:gd name="T49" fmla="*/ 34 h 42"/>
                <a:gd name="T50" fmla="*/ 40 w 54"/>
                <a:gd name="T51" fmla="*/ 32 h 42"/>
                <a:gd name="T52" fmla="*/ 42 w 54"/>
                <a:gd name="T53" fmla="*/ 32 h 42"/>
                <a:gd name="T54" fmla="*/ 44 w 54"/>
                <a:gd name="T55" fmla="*/ 32 h 42"/>
                <a:gd name="T56" fmla="*/ 46 w 54"/>
                <a:gd name="T57" fmla="*/ 30 h 42"/>
                <a:gd name="T58" fmla="*/ 48 w 54"/>
                <a:gd name="T59" fmla="*/ 28 h 42"/>
                <a:gd name="T60" fmla="*/ 52 w 54"/>
                <a:gd name="T61" fmla="*/ 24 h 42"/>
                <a:gd name="T62" fmla="*/ 50 w 54"/>
                <a:gd name="T63" fmla="*/ 26 h 42"/>
                <a:gd name="T64" fmla="*/ 50 w 54"/>
                <a:gd name="T65" fmla="*/ 26 h 42"/>
                <a:gd name="T66" fmla="*/ 50 w 54"/>
                <a:gd name="T67" fmla="*/ 28 h 42"/>
                <a:gd name="T68" fmla="*/ 52 w 54"/>
                <a:gd name="T69" fmla="*/ 30 h 42"/>
                <a:gd name="T70" fmla="*/ 52 w 54"/>
                <a:gd name="T71" fmla="*/ 30 h 42"/>
                <a:gd name="T72" fmla="*/ 54 w 54"/>
                <a:gd name="T73" fmla="*/ 30 h 42"/>
                <a:gd name="T74" fmla="*/ 54 w 54"/>
                <a:gd name="T75" fmla="*/ 26 h 42"/>
                <a:gd name="T76" fmla="*/ 54 w 54"/>
                <a:gd name="T77" fmla="*/ 26 h 42"/>
                <a:gd name="T78" fmla="*/ 54 w 54"/>
                <a:gd name="T79" fmla="*/ 24 h 42"/>
                <a:gd name="T80" fmla="*/ 52 w 54"/>
                <a:gd name="T81" fmla="*/ 24 h 42"/>
                <a:gd name="T82" fmla="*/ 54 w 54"/>
                <a:gd name="T83" fmla="*/ 22 h 42"/>
                <a:gd name="T84" fmla="*/ 54 w 54"/>
                <a:gd name="T85" fmla="*/ 22 h 42"/>
                <a:gd name="T86" fmla="*/ 54 w 54"/>
                <a:gd name="T87" fmla="*/ 20 h 42"/>
                <a:gd name="T88" fmla="*/ 54 w 54"/>
                <a:gd name="T89" fmla="*/ 20 h 42"/>
                <a:gd name="T90" fmla="*/ 54 w 54"/>
                <a:gd name="T91" fmla="*/ 18 h 42"/>
                <a:gd name="T92" fmla="*/ 52 w 54"/>
                <a:gd name="T93" fmla="*/ 18 h 42"/>
                <a:gd name="T94" fmla="*/ 50 w 54"/>
                <a:gd name="T95" fmla="*/ 18 h 42"/>
                <a:gd name="T96" fmla="*/ 50 w 54"/>
                <a:gd name="T97" fmla="*/ 18 h 42"/>
                <a:gd name="T98" fmla="*/ 50 w 54"/>
                <a:gd name="T99" fmla="*/ 18 h 42"/>
                <a:gd name="T100" fmla="*/ 50 w 54"/>
                <a:gd name="T101" fmla="*/ 18 h 42"/>
                <a:gd name="T102" fmla="*/ 52 w 54"/>
                <a:gd name="T103" fmla="*/ 14 h 42"/>
                <a:gd name="T104" fmla="*/ 44 w 54"/>
                <a:gd name="T105" fmla="*/ 0 h 42"/>
                <a:gd name="T106" fmla="*/ 38 w 54"/>
                <a:gd name="T107" fmla="*/ 4 h 42"/>
                <a:gd name="T108" fmla="*/ 30 w 54"/>
                <a:gd name="T109"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4" h="42">
                  <a:moveTo>
                    <a:pt x="30" y="6"/>
                  </a:moveTo>
                  <a:lnTo>
                    <a:pt x="20" y="8"/>
                  </a:lnTo>
                  <a:lnTo>
                    <a:pt x="8" y="16"/>
                  </a:lnTo>
                  <a:lnTo>
                    <a:pt x="0" y="30"/>
                  </a:lnTo>
                  <a:lnTo>
                    <a:pt x="2" y="30"/>
                  </a:lnTo>
                  <a:lnTo>
                    <a:pt x="2" y="28"/>
                  </a:lnTo>
                  <a:lnTo>
                    <a:pt x="4" y="28"/>
                  </a:lnTo>
                  <a:lnTo>
                    <a:pt x="6" y="28"/>
                  </a:lnTo>
                  <a:lnTo>
                    <a:pt x="6" y="28"/>
                  </a:lnTo>
                  <a:lnTo>
                    <a:pt x="8" y="30"/>
                  </a:lnTo>
                  <a:lnTo>
                    <a:pt x="8" y="34"/>
                  </a:lnTo>
                  <a:lnTo>
                    <a:pt x="6" y="40"/>
                  </a:lnTo>
                  <a:lnTo>
                    <a:pt x="8" y="40"/>
                  </a:lnTo>
                  <a:lnTo>
                    <a:pt x="12" y="40"/>
                  </a:lnTo>
                  <a:lnTo>
                    <a:pt x="16" y="40"/>
                  </a:lnTo>
                  <a:lnTo>
                    <a:pt x="20" y="42"/>
                  </a:lnTo>
                  <a:lnTo>
                    <a:pt x="22" y="42"/>
                  </a:lnTo>
                  <a:lnTo>
                    <a:pt x="34" y="34"/>
                  </a:lnTo>
                  <a:lnTo>
                    <a:pt x="30" y="30"/>
                  </a:lnTo>
                  <a:lnTo>
                    <a:pt x="36" y="28"/>
                  </a:lnTo>
                  <a:lnTo>
                    <a:pt x="36" y="28"/>
                  </a:lnTo>
                  <a:lnTo>
                    <a:pt x="36" y="30"/>
                  </a:lnTo>
                  <a:lnTo>
                    <a:pt x="36" y="32"/>
                  </a:lnTo>
                  <a:lnTo>
                    <a:pt x="36" y="32"/>
                  </a:lnTo>
                  <a:lnTo>
                    <a:pt x="38" y="34"/>
                  </a:lnTo>
                  <a:lnTo>
                    <a:pt x="40" y="32"/>
                  </a:lnTo>
                  <a:lnTo>
                    <a:pt x="42" y="32"/>
                  </a:lnTo>
                  <a:lnTo>
                    <a:pt x="44" y="32"/>
                  </a:lnTo>
                  <a:lnTo>
                    <a:pt x="46" y="30"/>
                  </a:lnTo>
                  <a:lnTo>
                    <a:pt x="48" y="28"/>
                  </a:lnTo>
                  <a:lnTo>
                    <a:pt x="52" y="24"/>
                  </a:lnTo>
                  <a:lnTo>
                    <a:pt x="50" y="26"/>
                  </a:lnTo>
                  <a:lnTo>
                    <a:pt x="50" y="26"/>
                  </a:lnTo>
                  <a:lnTo>
                    <a:pt x="50" y="28"/>
                  </a:lnTo>
                  <a:lnTo>
                    <a:pt x="52" y="30"/>
                  </a:lnTo>
                  <a:lnTo>
                    <a:pt x="52" y="30"/>
                  </a:lnTo>
                  <a:lnTo>
                    <a:pt x="54" y="30"/>
                  </a:lnTo>
                  <a:lnTo>
                    <a:pt x="54" y="26"/>
                  </a:lnTo>
                  <a:lnTo>
                    <a:pt x="54" y="26"/>
                  </a:lnTo>
                  <a:lnTo>
                    <a:pt x="54" y="24"/>
                  </a:lnTo>
                  <a:lnTo>
                    <a:pt x="52" y="24"/>
                  </a:lnTo>
                  <a:lnTo>
                    <a:pt x="54" y="22"/>
                  </a:lnTo>
                  <a:lnTo>
                    <a:pt x="54" y="22"/>
                  </a:lnTo>
                  <a:lnTo>
                    <a:pt x="54" y="20"/>
                  </a:lnTo>
                  <a:lnTo>
                    <a:pt x="54" y="20"/>
                  </a:lnTo>
                  <a:lnTo>
                    <a:pt x="54" y="18"/>
                  </a:lnTo>
                  <a:lnTo>
                    <a:pt x="52" y="18"/>
                  </a:lnTo>
                  <a:lnTo>
                    <a:pt x="50" y="18"/>
                  </a:lnTo>
                  <a:lnTo>
                    <a:pt x="50" y="18"/>
                  </a:lnTo>
                  <a:lnTo>
                    <a:pt x="50" y="18"/>
                  </a:lnTo>
                  <a:lnTo>
                    <a:pt x="50" y="18"/>
                  </a:lnTo>
                  <a:lnTo>
                    <a:pt x="52" y="14"/>
                  </a:lnTo>
                  <a:lnTo>
                    <a:pt x="44" y="0"/>
                  </a:lnTo>
                  <a:lnTo>
                    <a:pt x="38" y="4"/>
                  </a:lnTo>
                  <a:lnTo>
                    <a:pt x="30" y="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56" name="Freeform 411"/>
            <p:cNvSpPr/>
            <p:nvPr/>
          </p:nvSpPr>
          <p:spPr bwMode="gray">
            <a:xfrm>
              <a:off x="694452" y="3270263"/>
              <a:ext cx="292521" cy="336727"/>
            </a:xfrm>
            <a:custGeom>
              <a:avLst/>
              <a:gdLst>
                <a:gd name="T0" fmla="*/ 138 w 158"/>
                <a:gd name="T1" fmla="*/ 120 h 182"/>
                <a:gd name="T2" fmla="*/ 140 w 158"/>
                <a:gd name="T3" fmla="*/ 130 h 182"/>
                <a:gd name="T4" fmla="*/ 150 w 158"/>
                <a:gd name="T5" fmla="*/ 144 h 182"/>
                <a:gd name="T6" fmla="*/ 138 w 158"/>
                <a:gd name="T7" fmla="*/ 156 h 182"/>
                <a:gd name="T8" fmla="*/ 122 w 158"/>
                <a:gd name="T9" fmla="*/ 156 h 182"/>
                <a:gd name="T10" fmla="*/ 102 w 158"/>
                <a:gd name="T11" fmla="*/ 158 h 182"/>
                <a:gd name="T12" fmla="*/ 100 w 158"/>
                <a:gd name="T13" fmla="*/ 170 h 182"/>
                <a:gd name="T14" fmla="*/ 90 w 158"/>
                <a:gd name="T15" fmla="*/ 180 h 182"/>
                <a:gd name="T16" fmla="*/ 64 w 158"/>
                <a:gd name="T17" fmla="*/ 164 h 182"/>
                <a:gd name="T18" fmla="*/ 58 w 158"/>
                <a:gd name="T19" fmla="*/ 160 h 182"/>
                <a:gd name="T20" fmla="*/ 52 w 158"/>
                <a:gd name="T21" fmla="*/ 158 h 182"/>
                <a:gd name="T22" fmla="*/ 44 w 158"/>
                <a:gd name="T23" fmla="*/ 152 h 182"/>
                <a:gd name="T24" fmla="*/ 40 w 158"/>
                <a:gd name="T25" fmla="*/ 148 h 182"/>
                <a:gd name="T26" fmla="*/ 36 w 158"/>
                <a:gd name="T27" fmla="*/ 144 h 182"/>
                <a:gd name="T28" fmla="*/ 40 w 158"/>
                <a:gd name="T29" fmla="*/ 94 h 182"/>
                <a:gd name="T30" fmla="*/ 38 w 158"/>
                <a:gd name="T31" fmla="*/ 86 h 182"/>
                <a:gd name="T32" fmla="*/ 32 w 158"/>
                <a:gd name="T33" fmla="*/ 78 h 182"/>
                <a:gd name="T34" fmla="*/ 2 w 158"/>
                <a:gd name="T35" fmla="*/ 60 h 182"/>
                <a:gd name="T36" fmla="*/ 0 w 158"/>
                <a:gd name="T37" fmla="*/ 56 h 182"/>
                <a:gd name="T38" fmla="*/ 4 w 158"/>
                <a:gd name="T39" fmla="*/ 48 h 182"/>
                <a:gd name="T40" fmla="*/ 22 w 158"/>
                <a:gd name="T41" fmla="*/ 36 h 182"/>
                <a:gd name="T42" fmla="*/ 30 w 158"/>
                <a:gd name="T43" fmla="*/ 36 h 182"/>
                <a:gd name="T44" fmla="*/ 44 w 158"/>
                <a:gd name="T45" fmla="*/ 32 h 182"/>
                <a:gd name="T46" fmla="*/ 54 w 158"/>
                <a:gd name="T47" fmla="*/ 28 h 182"/>
                <a:gd name="T48" fmla="*/ 70 w 158"/>
                <a:gd name="T49" fmla="*/ 16 h 182"/>
                <a:gd name="T50" fmla="*/ 80 w 158"/>
                <a:gd name="T51" fmla="*/ 12 h 182"/>
                <a:gd name="T52" fmla="*/ 92 w 158"/>
                <a:gd name="T53" fmla="*/ 4 h 182"/>
                <a:gd name="T54" fmla="*/ 98 w 158"/>
                <a:gd name="T55" fmla="*/ 4 h 182"/>
                <a:gd name="T56" fmla="*/ 106 w 158"/>
                <a:gd name="T57" fmla="*/ 14 h 182"/>
                <a:gd name="T58" fmla="*/ 110 w 158"/>
                <a:gd name="T59" fmla="*/ 18 h 182"/>
                <a:gd name="T60" fmla="*/ 110 w 158"/>
                <a:gd name="T61" fmla="*/ 26 h 182"/>
                <a:gd name="T62" fmla="*/ 118 w 158"/>
                <a:gd name="T63" fmla="*/ 32 h 182"/>
                <a:gd name="T64" fmla="*/ 122 w 158"/>
                <a:gd name="T65" fmla="*/ 40 h 182"/>
                <a:gd name="T66" fmla="*/ 126 w 158"/>
                <a:gd name="T67" fmla="*/ 46 h 182"/>
                <a:gd name="T68" fmla="*/ 134 w 158"/>
                <a:gd name="T69" fmla="*/ 52 h 182"/>
                <a:gd name="T70" fmla="*/ 142 w 158"/>
                <a:gd name="T71" fmla="*/ 56 h 182"/>
                <a:gd name="T72" fmla="*/ 156 w 158"/>
                <a:gd name="T73" fmla="*/ 62 h 182"/>
                <a:gd name="T74" fmla="*/ 158 w 158"/>
                <a:gd name="T75" fmla="*/ 64 h 182"/>
                <a:gd name="T76" fmla="*/ 154 w 158"/>
                <a:gd name="T77" fmla="*/ 78 h 182"/>
                <a:gd name="T78" fmla="*/ 140 w 158"/>
                <a:gd name="T79" fmla="*/ 100 h 182"/>
                <a:gd name="T80" fmla="*/ 134 w 158"/>
                <a:gd name="T81" fmla="*/ 112 h 182"/>
                <a:gd name="T82" fmla="*/ 138 w 158"/>
                <a:gd name="T83" fmla="*/ 11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8" h="182">
                  <a:moveTo>
                    <a:pt x="140" y="116"/>
                  </a:moveTo>
                  <a:lnTo>
                    <a:pt x="138" y="118"/>
                  </a:lnTo>
                  <a:lnTo>
                    <a:pt x="138" y="120"/>
                  </a:lnTo>
                  <a:lnTo>
                    <a:pt x="138" y="124"/>
                  </a:lnTo>
                  <a:lnTo>
                    <a:pt x="138" y="130"/>
                  </a:lnTo>
                  <a:lnTo>
                    <a:pt x="140" y="130"/>
                  </a:lnTo>
                  <a:lnTo>
                    <a:pt x="140" y="134"/>
                  </a:lnTo>
                  <a:lnTo>
                    <a:pt x="142" y="136"/>
                  </a:lnTo>
                  <a:lnTo>
                    <a:pt x="150" y="144"/>
                  </a:lnTo>
                  <a:lnTo>
                    <a:pt x="150" y="150"/>
                  </a:lnTo>
                  <a:lnTo>
                    <a:pt x="140" y="156"/>
                  </a:lnTo>
                  <a:lnTo>
                    <a:pt x="138" y="156"/>
                  </a:lnTo>
                  <a:lnTo>
                    <a:pt x="134" y="156"/>
                  </a:lnTo>
                  <a:lnTo>
                    <a:pt x="128" y="156"/>
                  </a:lnTo>
                  <a:lnTo>
                    <a:pt x="122" y="156"/>
                  </a:lnTo>
                  <a:lnTo>
                    <a:pt x="114" y="154"/>
                  </a:lnTo>
                  <a:lnTo>
                    <a:pt x="110" y="154"/>
                  </a:lnTo>
                  <a:lnTo>
                    <a:pt x="102" y="158"/>
                  </a:lnTo>
                  <a:lnTo>
                    <a:pt x="100" y="166"/>
                  </a:lnTo>
                  <a:lnTo>
                    <a:pt x="100" y="168"/>
                  </a:lnTo>
                  <a:lnTo>
                    <a:pt x="100" y="170"/>
                  </a:lnTo>
                  <a:lnTo>
                    <a:pt x="102" y="174"/>
                  </a:lnTo>
                  <a:lnTo>
                    <a:pt x="96" y="182"/>
                  </a:lnTo>
                  <a:lnTo>
                    <a:pt x="90" y="180"/>
                  </a:lnTo>
                  <a:lnTo>
                    <a:pt x="72" y="174"/>
                  </a:lnTo>
                  <a:lnTo>
                    <a:pt x="72" y="174"/>
                  </a:lnTo>
                  <a:lnTo>
                    <a:pt x="64" y="164"/>
                  </a:lnTo>
                  <a:lnTo>
                    <a:pt x="64" y="166"/>
                  </a:lnTo>
                  <a:lnTo>
                    <a:pt x="60" y="162"/>
                  </a:lnTo>
                  <a:lnTo>
                    <a:pt x="58" y="160"/>
                  </a:lnTo>
                  <a:lnTo>
                    <a:pt x="54" y="158"/>
                  </a:lnTo>
                  <a:lnTo>
                    <a:pt x="52" y="158"/>
                  </a:lnTo>
                  <a:lnTo>
                    <a:pt x="52" y="158"/>
                  </a:lnTo>
                  <a:lnTo>
                    <a:pt x="50" y="156"/>
                  </a:lnTo>
                  <a:lnTo>
                    <a:pt x="46" y="154"/>
                  </a:lnTo>
                  <a:lnTo>
                    <a:pt x="44" y="152"/>
                  </a:lnTo>
                  <a:lnTo>
                    <a:pt x="42" y="150"/>
                  </a:lnTo>
                  <a:lnTo>
                    <a:pt x="40" y="150"/>
                  </a:lnTo>
                  <a:lnTo>
                    <a:pt x="40" y="148"/>
                  </a:lnTo>
                  <a:lnTo>
                    <a:pt x="40" y="146"/>
                  </a:lnTo>
                  <a:lnTo>
                    <a:pt x="38" y="144"/>
                  </a:lnTo>
                  <a:lnTo>
                    <a:pt x="36" y="144"/>
                  </a:lnTo>
                  <a:lnTo>
                    <a:pt x="36" y="144"/>
                  </a:lnTo>
                  <a:lnTo>
                    <a:pt x="40" y="140"/>
                  </a:lnTo>
                  <a:lnTo>
                    <a:pt x="40" y="94"/>
                  </a:lnTo>
                  <a:lnTo>
                    <a:pt x="40" y="92"/>
                  </a:lnTo>
                  <a:lnTo>
                    <a:pt x="38" y="90"/>
                  </a:lnTo>
                  <a:lnTo>
                    <a:pt x="38" y="86"/>
                  </a:lnTo>
                  <a:lnTo>
                    <a:pt x="36" y="82"/>
                  </a:lnTo>
                  <a:lnTo>
                    <a:pt x="34" y="80"/>
                  </a:lnTo>
                  <a:lnTo>
                    <a:pt x="32" y="78"/>
                  </a:lnTo>
                  <a:lnTo>
                    <a:pt x="22" y="72"/>
                  </a:lnTo>
                  <a:lnTo>
                    <a:pt x="22" y="68"/>
                  </a:lnTo>
                  <a:lnTo>
                    <a:pt x="2" y="60"/>
                  </a:lnTo>
                  <a:lnTo>
                    <a:pt x="2" y="58"/>
                  </a:lnTo>
                  <a:lnTo>
                    <a:pt x="2" y="58"/>
                  </a:lnTo>
                  <a:lnTo>
                    <a:pt x="0" y="56"/>
                  </a:lnTo>
                  <a:lnTo>
                    <a:pt x="0" y="54"/>
                  </a:lnTo>
                  <a:lnTo>
                    <a:pt x="2" y="50"/>
                  </a:lnTo>
                  <a:lnTo>
                    <a:pt x="4" y="48"/>
                  </a:lnTo>
                  <a:lnTo>
                    <a:pt x="14" y="50"/>
                  </a:lnTo>
                  <a:lnTo>
                    <a:pt x="14" y="38"/>
                  </a:lnTo>
                  <a:lnTo>
                    <a:pt x="22" y="36"/>
                  </a:lnTo>
                  <a:lnTo>
                    <a:pt x="22" y="36"/>
                  </a:lnTo>
                  <a:lnTo>
                    <a:pt x="26" y="36"/>
                  </a:lnTo>
                  <a:lnTo>
                    <a:pt x="30" y="36"/>
                  </a:lnTo>
                  <a:lnTo>
                    <a:pt x="36" y="34"/>
                  </a:lnTo>
                  <a:lnTo>
                    <a:pt x="44" y="32"/>
                  </a:lnTo>
                  <a:lnTo>
                    <a:pt x="44" y="32"/>
                  </a:lnTo>
                  <a:lnTo>
                    <a:pt x="46" y="30"/>
                  </a:lnTo>
                  <a:lnTo>
                    <a:pt x="50" y="28"/>
                  </a:lnTo>
                  <a:lnTo>
                    <a:pt x="54" y="28"/>
                  </a:lnTo>
                  <a:lnTo>
                    <a:pt x="58" y="26"/>
                  </a:lnTo>
                  <a:lnTo>
                    <a:pt x="64" y="28"/>
                  </a:lnTo>
                  <a:lnTo>
                    <a:pt x="70" y="16"/>
                  </a:lnTo>
                  <a:lnTo>
                    <a:pt x="78" y="14"/>
                  </a:lnTo>
                  <a:lnTo>
                    <a:pt x="78" y="12"/>
                  </a:lnTo>
                  <a:lnTo>
                    <a:pt x="80" y="12"/>
                  </a:lnTo>
                  <a:lnTo>
                    <a:pt x="84" y="8"/>
                  </a:lnTo>
                  <a:lnTo>
                    <a:pt x="88" y="6"/>
                  </a:lnTo>
                  <a:lnTo>
                    <a:pt x="92" y="4"/>
                  </a:lnTo>
                  <a:lnTo>
                    <a:pt x="94" y="0"/>
                  </a:lnTo>
                  <a:lnTo>
                    <a:pt x="96" y="2"/>
                  </a:lnTo>
                  <a:lnTo>
                    <a:pt x="98" y="4"/>
                  </a:lnTo>
                  <a:lnTo>
                    <a:pt x="100" y="8"/>
                  </a:lnTo>
                  <a:lnTo>
                    <a:pt x="104" y="10"/>
                  </a:lnTo>
                  <a:lnTo>
                    <a:pt x="106" y="14"/>
                  </a:lnTo>
                  <a:lnTo>
                    <a:pt x="108" y="16"/>
                  </a:lnTo>
                  <a:lnTo>
                    <a:pt x="110" y="16"/>
                  </a:lnTo>
                  <a:lnTo>
                    <a:pt x="110" y="18"/>
                  </a:lnTo>
                  <a:lnTo>
                    <a:pt x="108" y="20"/>
                  </a:lnTo>
                  <a:lnTo>
                    <a:pt x="108" y="24"/>
                  </a:lnTo>
                  <a:lnTo>
                    <a:pt x="110" y="26"/>
                  </a:lnTo>
                  <a:lnTo>
                    <a:pt x="110" y="30"/>
                  </a:lnTo>
                  <a:lnTo>
                    <a:pt x="114" y="32"/>
                  </a:lnTo>
                  <a:lnTo>
                    <a:pt x="118" y="32"/>
                  </a:lnTo>
                  <a:lnTo>
                    <a:pt x="120" y="34"/>
                  </a:lnTo>
                  <a:lnTo>
                    <a:pt x="122" y="38"/>
                  </a:lnTo>
                  <a:lnTo>
                    <a:pt x="122" y="40"/>
                  </a:lnTo>
                  <a:lnTo>
                    <a:pt x="124" y="44"/>
                  </a:lnTo>
                  <a:lnTo>
                    <a:pt x="124" y="44"/>
                  </a:lnTo>
                  <a:lnTo>
                    <a:pt x="126" y="46"/>
                  </a:lnTo>
                  <a:lnTo>
                    <a:pt x="128" y="50"/>
                  </a:lnTo>
                  <a:lnTo>
                    <a:pt x="132" y="52"/>
                  </a:lnTo>
                  <a:lnTo>
                    <a:pt x="134" y="52"/>
                  </a:lnTo>
                  <a:lnTo>
                    <a:pt x="136" y="54"/>
                  </a:lnTo>
                  <a:lnTo>
                    <a:pt x="138" y="54"/>
                  </a:lnTo>
                  <a:lnTo>
                    <a:pt x="142" y="56"/>
                  </a:lnTo>
                  <a:lnTo>
                    <a:pt x="146" y="58"/>
                  </a:lnTo>
                  <a:lnTo>
                    <a:pt x="152" y="60"/>
                  </a:lnTo>
                  <a:lnTo>
                    <a:pt x="156" y="62"/>
                  </a:lnTo>
                  <a:lnTo>
                    <a:pt x="158" y="62"/>
                  </a:lnTo>
                  <a:lnTo>
                    <a:pt x="158" y="62"/>
                  </a:lnTo>
                  <a:lnTo>
                    <a:pt x="158" y="64"/>
                  </a:lnTo>
                  <a:lnTo>
                    <a:pt x="156" y="68"/>
                  </a:lnTo>
                  <a:lnTo>
                    <a:pt x="156" y="72"/>
                  </a:lnTo>
                  <a:lnTo>
                    <a:pt x="154" y="78"/>
                  </a:lnTo>
                  <a:lnTo>
                    <a:pt x="152" y="90"/>
                  </a:lnTo>
                  <a:lnTo>
                    <a:pt x="152" y="90"/>
                  </a:lnTo>
                  <a:lnTo>
                    <a:pt x="140" y="100"/>
                  </a:lnTo>
                  <a:lnTo>
                    <a:pt x="132" y="112"/>
                  </a:lnTo>
                  <a:lnTo>
                    <a:pt x="134" y="112"/>
                  </a:lnTo>
                  <a:lnTo>
                    <a:pt x="134" y="112"/>
                  </a:lnTo>
                  <a:lnTo>
                    <a:pt x="136" y="110"/>
                  </a:lnTo>
                  <a:lnTo>
                    <a:pt x="138" y="110"/>
                  </a:lnTo>
                  <a:lnTo>
                    <a:pt x="138" y="110"/>
                  </a:lnTo>
                  <a:lnTo>
                    <a:pt x="140" y="112"/>
                  </a:lnTo>
                  <a:lnTo>
                    <a:pt x="140" y="11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57" name="Freeform 412"/>
            <p:cNvSpPr/>
            <p:nvPr/>
          </p:nvSpPr>
          <p:spPr bwMode="gray">
            <a:xfrm>
              <a:off x="575963" y="3577388"/>
              <a:ext cx="74056" cy="166513"/>
            </a:xfrm>
            <a:custGeom>
              <a:avLst/>
              <a:gdLst>
                <a:gd name="T0" fmla="*/ 6 w 40"/>
                <a:gd name="T1" fmla="*/ 0 h 90"/>
                <a:gd name="T2" fmla="*/ 6 w 40"/>
                <a:gd name="T3" fmla="*/ 32 h 90"/>
                <a:gd name="T4" fmla="*/ 4 w 40"/>
                <a:gd name="T5" fmla="*/ 40 h 90"/>
                <a:gd name="T6" fmla="*/ 4 w 40"/>
                <a:gd name="T7" fmla="*/ 46 h 90"/>
                <a:gd name="T8" fmla="*/ 2 w 40"/>
                <a:gd name="T9" fmla="*/ 52 h 90"/>
                <a:gd name="T10" fmla="*/ 0 w 40"/>
                <a:gd name="T11" fmla="*/ 54 h 90"/>
                <a:gd name="T12" fmla="*/ 0 w 40"/>
                <a:gd name="T13" fmla="*/ 56 h 90"/>
                <a:gd name="T14" fmla="*/ 0 w 40"/>
                <a:gd name="T15" fmla="*/ 60 h 90"/>
                <a:gd name="T16" fmla="*/ 0 w 40"/>
                <a:gd name="T17" fmla="*/ 64 h 90"/>
                <a:gd name="T18" fmla="*/ 2 w 40"/>
                <a:gd name="T19" fmla="*/ 66 h 90"/>
                <a:gd name="T20" fmla="*/ 4 w 40"/>
                <a:gd name="T21" fmla="*/ 68 h 90"/>
                <a:gd name="T22" fmla="*/ 4 w 40"/>
                <a:gd name="T23" fmla="*/ 68 h 90"/>
                <a:gd name="T24" fmla="*/ 4 w 40"/>
                <a:gd name="T25" fmla="*/ 84 h 90"/>
                <a:gd name="T26" fmla="*/ 10 w 40"/>
                <a:gd name="T27" fmla="*/ 88 h 90"/>
                <a:gd name="T28" fmla="*/ 12 w 40"/>
                <a:gd name="T29" fmla="*/ 88 h 90"/>
                <a:gd name="T30" fmla="*/ 14 w 40"/>
                <a:gd name="T31" fmla="*/ 86 h 90"/>
                <a:gd name="T32" fmla="*/ 14 w 40"/>
                <a:gd name="T33" fmla="*/ 86 h 90"/>
                <a:gd name="T34" fmla="*/ 16 w 40"/>
                <a:gd name="T35" fmla="*/ 86 h 90"/>
                <a:gd name="T36" fmla="*/ 16 w 40"/>
                <a:gd name="T37" fmla="*/ 88 h 90"/>
                <a:gd name="T38" fmla="*/ 18 w 40"/>
                <a:gd name="T39" fmla="*/ 90 h 90"/>
                <a:gd name="T40" fmla="*/ 18 w 40"/>
                <a:gd name="T41" fmla="*/ 88 h 90"/>
                <a:gd name="T42" fmla="*/ 18 w 40"/>
                <a:gd name="T43" fmla="*/ 86 h 90"/>
                <a:gd name="T44" fmla="*/ 20 w 40"/>
                <a:gd name="T45" fmla="*/ 82 h 90"/>
                <a:gd name="T46" fmla="*/ 22 w 40"/>
                <a:gd name="T47" fmla="*/ 78 h 90"/>
                <a:gd name="T48" fmla="*/ 24 w 40"/>
                <a:gd name="T49" fmla="*/ 74 h 90"/>
                <a:gd name="T50" fmla="*/ 28 w 40"/>
                <a:gd name="T51" fmla="*/ 74 h 90"/>
                <a:gd name="T52" fmla="*/ 32 w 40"/>
                <a:gd name="T53" fmla="*/ 70 h 90"/>
                <a:gd name="T54" fmla="*/ 26 w 40"/>
                <a:gd name="T55" fmla="*/ 64 h 90"/>
                <a:gd name="T56" fmla="*/ 30 w 40"/>
                <a:gd name="T57" fmla="*/ 60 h 90"/>
                <a:gd name="T58" fmla="*/ 32 w 40"/>
                <a:gd name="T59" fmla="*/ 52 h 90"/>
                <a:gd name="T60" fmla="*/ 32 w 40"/>
                <a:gd name="T61" fmla="*/ 42 h 90"/>
                <a:gd name="T62" fmla="*/ 28 w 40"/>
                <a:gd name="T63" fmla="*/ 32 h 90"/>
                <a:gd name="T64" fmla="*/ 32 w 40"/>
                <a:gd name="T65" fmla="*/ 22 h 90"/>
                <a:gd name="T66" fmla="*/ 34 w 40"/>
                <a:gd name="T67" fmla="*/ 14 h 90"/>
                <a:gd name="T68" fmla="*/ 34 w 40"/>
                <a:gd name="T69" fmla="*/ 14 h 90"/>
                <a:gd name="T70" fmla="*/ 36 w 40"/>
                <a:gd name="T71" fmla="*/ 12 h 90"/>
                <a:gd name="T72" fmla="*/ 38 w 40"/>
                <a:gd name="T73" fmla="*/ 10 h 90"/>
                <a:gd name="T74" fmla="*/ 40 w 40"/>
                <a:gd name="T75" fmla="*/ 8 h 90"/>
                <a:gd name="T76" fmla="*/ 40 w 40"/>
                <a:gd name="T77" fmla="*/ 6 h 90"/>
                <a:gd name="T78" fmla="*/ 40 w 40"/>
                <a:gd name="T79" fmla="*/ 4 h 90"/>
                <a:gd name="T80" fmla="*/ 34 w 40"/>
                <a:gd name="T81" fmla="*/ 2 h 90"/>
                <a:gd name="T82" fmla="*/ 30 w 40"/>
                <a:gd name="T83" fmla="*/ 0 h 90"/>
                <a:gd name="T84" fmla="*/ 28 w 40"/>
                <a:gd name="T85" fmla="*/ 0 h 90"/>
                <a:gd name="T86" fmla="*/ 12 w 40"/>
                <a:gd name="T87" fmla="*/ 2 h 90"/>
                <a:gd name="T88" fmla="*/ 6 w 40"/>
                <a:gd name="T8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 h="90">
                  <a:moveTo>
                    <a:pt x="6" y="0"/>
                  </a:moveTo>
                  <a:lnTo>
                    <a:pt x="6" y="32"/>
                  </a:lnTo>
                  <a:lnTo>
                    <a:pt x="4" y="40"/>
                  </a:lnTo>
                  <a:lnTo>
                    <a:pt x="4" y="46"/>
                  </a:lnTo>
                  <a:lnTo>
                    <a:pt x="2" y="52"/>
                  </a:lnTo>
                  <a:lnTo>
                    <a:pt x="0" y="54"/>
                  </a:lnTo>
                  <a:lnTo>
                    <a:pt x="0" y="56"/>
                  </a:lnTo>
                  <a:lnTo>
                    <a:pt x="0" y="60"/>
                  </a:lnTo>
                  <a:lnTo>
                    <a:pt x="0" y="64"/>
                  </a:lnTo>
                  <a:lnTo>
                    <a:pt x="2" y="66"/>
                  </a:lnTo>
                  <a:lnTo>
                    <a:pt x="4" y="68"/>
                  </a:lnTo>
                  <a:lnTo>
                    <a:pt x="4" y="68"/>
                  </a:lnTo>
                  <a:lnTo>
                    <a:pt x="4" y="84"/>
                  </a:lnTo>
                  <a:lnTo>
                    <a:pt x="10" y="88"/>
                  </a:lnTo>
                  <a:lnTo>
                    <a:pt x="12" y="88"/>
                  </a:lnTo>
                  <a:lnTo>
                    <a:pt x="14" y="86"/>
                  </a:lnTo>
                  <a:lnTo>
                    <a:pt x="14" y="86"/>
                  </a:lnTo>
                  <a:lnTo>
                    <a:pt x="16" y="86"/>
                  </a:lnTo>
                  <a:lnTo>
                    <a:pt x="16" y="88"/>
                  </a:lnTo>
                  <a:lnTo>
                    <a:pt x="18" y="90"/>
                  </a:lnTo>
                  <a:lnTo>
                    <a:pt x="18" y="88"/>
                  </a:lnTo>
                  <a:lnTo>
                    <a:pt x="18" y="86"/>
                  </a:lnTo>
                  <a:lnTo>
                    <a:pt x="20" y="82"/>
                  </a:lnTo>
                  <a:lnTo>
                    <a:pt x="22" y="78"/>
                  </a:lnTo>
                  <a:lnTo>
                    <a:pt x="24" y="74"/>
                  </a:lnTo>
                  <a:lnTo>
                    <a:pt x="28" y="74"/>
                  </a:lnTo>
                  <a:lnTo>
                    <a:pt x="32" y="70"/>
                  </a:lnTo>
                  <a:lnTo>
                    <a:pt x="26" y="64"/>
                  </a:lnTo>
                  <a:lnTo>
                    <a:pt x="30" y="60"/>
                  </a:lnTo>
                  <a:lnTo>
                    <a:pt x="32" y="52"/>
                  </a:lnTo>
                  <a:lnTo>
                    <a:pt x="32" y="42"/>
                  </a:lnTo>
                  <a:lnTo>
                    <a:pt x="28" y="32"/>
                  </a:lnTo>
                  <a:lnTo>
                    <a:pt x="32" y="22"/>
                  </a:lnTo>
                  <a:lnTo>
                    <a:pt x="34" y="14"/>
                  </a:lnTo>
                  <a:lnTo>
                    <a:pt x="34" y="14"/>
                  </a:lnTo>
                  <a:lnTo>
                    <a:pt x="36" y="12"/>
                  </a:lnTo>
                  <a:lnTo>
                    <a:pt x="38" y="10"/>
                  </a:lnTo>
                  <a:lnTo>
                    <a:pt x="40" y="8"/>
                  </a:lnTo>
                  <a:lnTo>
                    <a:pt x="40" y="6"/>
                  </a:lnTo>
                  <a:lnTo>
                    <a:pt x="40" y="4"/>
                  </a:lnTo>
                  <a:lnTo>
                    <a:pt x="34" y="2"/>
                  </a:lnTo>
                  <a:lnTo>
                    <a:pt x="30" y="0"/>
                  </a:lnTo>
                  <a:lnTo>
                    <a:pt x="28" y="0"/>
                  </a:lnTo>
                  <a:lnTo>
                    <a:pt x="12" y="2"/>
                  </a:lnTo>
                  <a:lnTo>
                    <a:pt x="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58" name="Freeform 413"/>
            <p:cNvSpPr/>
            <p:nvPr/>
          </p:nvSpPr>
          <p:spPr bwMode="gray">
            <a:xfrm>
              <a:off x="927728" y="3107450"/>
              <a:ext cx="192545" cy="329327"/>
            </a:xfrm>
            <a:custGeom>
              <a:avLst/>
              <a:gdLst>
                <a:gd name="T0" fmla="*/ 28 w 104"/>
                <a:gd name="T1" fmla="*/ 148 h 178"/>
                <a:gd name="T2" fmla="*/ 16 w 104"/>
                <a:gd name="T3" fmla="*/ 144 h 178"/>
                <a:gd name="T4" fmla="*/ 6 w 104"/>
                <a:gd name="T5" fmla="*/ 116 h 178"/>
                <a:gd name="T6" fmla="*/ 6 w 104"/>
                <a:gd name="T7" fmla="*/ 112 h 178"/>
                <a:gd name="T8" fmla="*/ 2 w 104"/>
                <a:gd name="T9" fmla="*/ 106 h 178"/>
                <a:gd name="T10" fmla="*/ 10 w 104"/>
                <a:gd name="T11" fmla="*/ 88 h 178"/>
                <a:gd name="T12" fmla="*/ 6 w 104"/>
                <a:gd name="T13" fmla="*/ 86 h 178"/>
                <a:gd name="T14" fmla="*/ 12 w 104"/>
                <a:gd name="T15" fmla="*/ 76 h 178"/>
                <a:gd name="T16" fmla="*/ 18 w 104"/>
                <a:gd name="T17" fmla="*/ 74 h 178"/>
                <a:gd name="T18" fmla="*/ 18 w 104"/>
                <a:gd name="T19" fmla="*/ 66 h 178"/>
                <a:gd name="T20" fmla="*/ 16 w 104"/>
                <a:gd name="T21" fmla="*/ 60 h 178"/>
                <a:gd name="T22" fmla="*/ 18 w 104"/>
                <a:gd name="T23" fmla="*/ 58 h 178"/>
                <a:gd name="T24" fmla="*/ 20 w 104"/>
                <a:gd name="T25" fmla="*/ 54 h 178"/>
                <a:gd name="T26" fmla="*/ 20 w 104"/>
                <a:gd name="T27" fmla="*/ 44 h 178"/>
                <a:gd name="T28" fmla="*/ 30 w 104"/>
                <a:gd name="T29" fmla="*/ 32 h 178"/>
                <a:gd name="T30" fmla="*/ 44 w 104"/>
                <a:gd name="T31" fmla="*/ 26 h 178"/>
                <a:gd name="T32" fmla="*/ 62 w 104"/>
                <a:gd name="T33" fmla="*/ 6 h 178"/>
                <a:gd name="T34" fmla="*/ 76 w 104"/>
                <a:gd name="T35" fmla="*/ 20 h 178"/>
                <a:gd name="T36" fmla="*/ 72 w 104"/>
                <a:gd name="T37" fmla="*/ 24 h 178"/>
                <a:gd name="T38" fmla="*/ 72 w 104"/>
                <a:gd name="T39" fmla="*/ 30 h 178"/>
                <a:gd name="T40" fmla="*/ 72 w 104"/>
                <a:gd name="T41" fmla="*/ 40 h 178"/>
                <a:gd name="T42" fmla="*/ 78 w 104"/>
                <a:gd name="T43" fmla="*/ 40 h 178"/>
                <a:gd name="T44" fmla="*/ 82 w 104"/>
                <a:gd name="T45" fmla="*/ 42 h 178"/>
                <a:gd name="T46" fmla="*/ 74 w 104"/>
                <a:gd name="T47" fmla="*/ 42 h 178"/>
                <a:gd name="T48" fmla="*/ 78 w 104"/>
                <a:gd name="T49" fmla="*/ 50 h 178"/>
                <a:gd name="T50" fmla="*/ 76 w 104"/>
                <a:gd name="T51" fmla="*/ 56 h 178"/>
                <a:gd name="T52" fmla="*/ 72 w 104"/>
                <a:gd name="T53" fmla="*/ 60 h 178"/>
                <a:gd name="T54" fmla="*/ 72 w 104"/>
                <a:gd name="T55" fmla="*/ 66 h 178"/>
                <a:gd name="T56" fmla="*/ 72 w 104"/>
                <a:gd name="T57" fmla="*/ 70 h 178"/>
                <a:gd name="T58" fmla="*/ 66 w 104"/>
                <a:gd name="T59" fmla="*/ 78 h 178"/>
                <a:gd name="T60" fmla="*/ 64 w 104"/>
                <a:gd name="T61" fmla="*/ 88 h 178"/>
                <a:gd name="T62" fmla="*/ 64 w 104"/>
                <a:gd name="T63" fmla="*/ 94 h 178"/>
                <a:gd name="T64" fmla="*/ 80 w 104"/>
                <a:gd name="T65" fmla="*/ 94 h 178"/>
                <a:gd name="T66" fmla="*/ 96 w 104"/>
                <a:gd name="T67" fmla="*/ 110 h 178"/>
                <a:gd name="T68" fmla="*/ 102 w 104"/>
                <a:gd name="T69" fmla="*/ 132 h 178"/>
                <a:gd name="T70" fmla="*/ 96 w 104"/>
                <a:gd name="T71" fmla="*/ 138 h 178"/>
                <a:gd name="T72" fmla="*/ 78 w 104"/>
                <a:gd name="T73" fmla="*/ 158 h 178"/>
                <a:gd name="T74" fmla="*/ 80 w 104"/>
                <a:gd name="T75" fmla="*/ 160 h 178"/>
                <a:gd name="T76" fmla="*/ 78 w 104"/>
                <a:gd name="T77" fmla="*/ 164 h 178"/>
                <a:gd name="T78" fmla="*/ 58 w 104"/>
                <a:gd name="T79" fmla="*/ 170 h 178"/>
                <a:gd name="T80" fmla="*/ 26 w 104"/>
                <a:gd name="T81" fmla="*/ 178 h 178"/>
                <a:gd name="T82" fmla="*/ 28 w 104"/>
                <a:gd name="T83" fmla="*/ 168 h 178"/>
                <a:gd name="T84" fmla="*/ 32 w 104"/>
                <a:gd name="T85" fmla="*/ 15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78">
                  <a:moveTo>
                    <a:pt x="32" y="150"/>
                  </a:moveTo>
                  <a:lnTo>
                    <a:pt x="30" y="150"/>
                  </a:lnTo>
                  <a:lnTo>
                    <a:pt x="28" y="148"/>
                  </a:lnTo>
                  <a:lnTo>
                    <a:pt x="24" y="148"/>
                  </a:lnTo>
                  <a:lnTo>
                    <a:pt x="20" y="146"/>
                  </a:lnTo>
                  <a:lnTo>
                    <a:pt x="16" y="144"/>
                  </a:lnTo>
                  <a:lnTo>
                    <a:pt x="12" y="144"/>
                  </a:lnTo>
                  <a:lnTo>
                    <a:pt x="12" y="142"/>
                  </a:lnTo>
                  <a:lnTo>
                    <a:pt x="6" y="116"/>
                  </a:lnTo>
                  <a:lnTo>
                    <a:pt x="6" y="116"/>
                  </a:lnTo>
                  <a:lnTo>
                    <a:pt x="8" y="114"/>
                  </a:lnTo>
                  <a:lnTo>
                    <a:pt x="6" y="112"/>
                  </a:lnTo>
                  <a:lnTo>
                    <a:pt x="6" y="112"/>
                  </a:lnTo>
                  <a:lnTo>
                    <a:pt x="4" y="108"/>
                  </a:lnTo>
                  <a:lnTo>
                    <a:pt x="2" y="106"/>
                  </a:lnTo>
                  <a:lnTo>
                    <a:pt x="0" y="102"/>
                  </a:lnTo>
                  <a:lnTo>
                    <a:pt x="0" y="98"/>
                  </a:lnTo>
                  <a:lnTo>
                    <a:pt x="10" y="88"/>
                  </a:lnTo>
                  <a:lnTo>
                    <a:pt x="8" y="88"/>
                  </a:lnTo>
                  <a:lnTo>
                    <a:pt x="8" y="86"/>
                  </a:lnTo>
                  <a:lnTo>
                    <a:pt x="6" y="86"/>
                  </a:lnTo>
                  <a:lnTo>
                    <a:pt x="6" y="84"/>
                  </a:lnTo>
                  <a:lnTo>
                    <a:pt x="12" y="76"/>
                  </a:lnTo>
                  <a:lnTo>
                    <a:pt x="12" y="76"/>
                  </a:lnTo>
                  <a:lnTo>
                    <a:pt x="16" y="76"/>
                  </a:lnTo>
                  <a:lnTo>
                    <a:pt x="18" y="76"/>
                  </a:lnTo>
                  <a:lnTo>
                    <a:pt x="18" y="74"/>
                  </a:lnTo>
                  <a:lnTo>
                    <a:pt x="18" y="74"/>
                  </a:lnTo>
                  <a:lnTo>
                    <a:pt x="18" y="70"/>
                  </a:lnTo>
                  <a:lnTo>
                    <a:pt x="18" y="66"/>
                  </a:lnTo>
                  <a:lnTo>
                    <a:pt x="18" y="62"/>
                  </a:lnTo>
                  <a:lnTo>
                    <a:pt x="16" y="62"/>
                  </a:lnTo>
                  <a:lnTo>
                    <a:pt x="16" y="60"/>
                  </a:lnTo>
                  <a:lnTo>
                    <a:pt x="16" y="60"/>
                  </a:lnTo>
                  <a:lnTo>
                    <a:pt x="16" y="58"/>
                  </a:lnTo>
                  <a:lnTo>
                    <a:pt x="18" y="58"/>
                  </a:lnTo>
                  <a:lnTo>
                    <a:pt x="18" y="56"/>
                  </a:lnTo>
                  <a:lnTo>
                    <a:pt x="20" y="56"/>
                  </a:lnTo>
                  <a:lnTo>
                    <a:pt x="20" y="54"/>
                  </a:lnTo>
                  <a:lnTo>
                    <a:pt x="22" y="52"/>
                  </a:lnTo>
                  <a:lnTo>
                    <a:pt x="22" y="48"/>
                  </a:lnTo>
                  <a:lnTo>
                    <a:pt x="20" y="44"/>
                  </a:lnTo>
                  <a:lnTo>
                    <a:pt x="18" y="38"/>
                  </a:lnTo>
                  <a:lnTo>
                    <a:pt x="24" y="34"/>
                  </a:lnTo>
                  <a:lnTo>
                    <a:pt x="30" y="32"/>
                  </a:lnTo>
                  <a:lnTo>
                    <a:pt x="36" y="28"/>
                  </a:lnTo>
                  <a:lnTo>
                    <a:pt x="40" y="32"/>
                  </a:lnTo>
                  <a:lnTo>
                    <a:pt x="44" y="26"/>
                  </a:lnTo>
                  <a:lnTo>
                    <a:pt x="44" y="4"/>
                  </a:lnTo>
                  <a:lnTo>
                    <a:pt x="64" y="0"/>
                  </a:lnTo>
                  <a:lnTo>
                    <a:pt x="62" y="6"/>
                  </a:lnTo>
                  <a:lnTo>
                    <a:pt x="66" y="12"/>
                  </a:lnTo>
                  <a:lnTo>
                    <a:pt x="74" y="14"/>
                  </a:lnTo>
                  <a:lnTo>
                    <a:pt x="76" y="20"/>
                  </a:lnTo>
                  <a:lnTo>
                    <a:pt x="76" y="20"/>
                  </a:lnTo>
                  <a:lnTo>
                    <a:pt x="74" y="22"/>
                  </a:lnTo>
                  <a:lnTo>
                    <a:pt x="72" y="24"/>
                  </a:lnTo>
                  <a:lnTo>
                    <a:pt x="72" y="26"/>
                  </a:lnTo>
                  <a:lnTo>
                    <a:pt x="72" y="28"/>
                  </a:lnTo>
                  <a:lnTo>
                    <a:pt x="72" y="30"/>
                  </a:lnTo>
                  <a:lnTo>
                    <a:pt x="72" y="32"/>
                  </a:lnTo>
                  <a:lnTo>
                    <a:pt x="72" y="36"/>
                  </a:lnTo>
                  <a:lnTo>
                    <a:pt x="72" y="40"/>
                  </a:lnTo>
                  <a:lnTo>
                    <a:pt x="74" y="40"/>
                  </a:lnTo>
                  <a:lnTo>
                    <a:pt x="76" y="40"/>
                  </a:lnTo>
                  <a:lnTo>
                    <a:pt x="78" y="40"/>
                  </a:lnTo>
                  <a:lnTo>
                    <a:pt x="82" y="42"/>
                  </a:lnTo>
                  <a:lnTo>
                    <a:pt x="84" y="42"/>
                  </a:lnTo>
                  <a:lnTo>
                    <a:pt x="82" y="42"/>
                  </a:lnTo>
                  <a:lnTo>
                    <a:pt x="80" y="42"/>
                  </a:lnTo>
                  <a:lnTo>
                    <a:pt x="78" y="42"/>
                  </a:lnTo>
                  <a:lnTo>
                    <a:pt x="74" y="42"/>
                  </a:lnTo>
                  <a:lnTo>
                    <a:pt x="74" y="44"/>
                  </a:lnTo>
                  <a:lnTo>
                    <a:pt x="78" y="50"/>
                  </a:lnTo>
                  <a:lnTo>
                    <a:pt x="78" y="50"/>
                  </a:lnTo>
                  <a:lnTo>
                    <a:pt x="78" y="52"/>
                  </a:lnTo>
                  <a:lnTo>
                    <a:pt x="78" y="54"/>
                  </a:lnTo>
                  <a:lnTo>
                    <a:pt x="76" y="56"/>
                  </a:lnTo>
                  <a:lnTo>
                    <a:pt x="74" y="58"/>
                  </a:lnTo>
                  <a:lnTo>
                    <a:pt x="72" y="58"/>
                  </a:lnTo>
                  <a:lnTo>
                    <a:pt x="72" y="60"/>
                  </a:lnTo>
                  <a:lnTo>
                    <a:pt x="72" y="60"/>
                  </a:lnTo>
                  <a:lnTo>
                    <a:pt x="72" y="62"/>
                  </a:lnTo>
                  <a:lnTo>
                    <a:pt x="72" y="66"/>
                  </a:lnTo>
                  <a:lnTo>
                    <a:pt x="76" y="68"/>
                  </a:lnTo>
                  <a:lnTo>
                    <a:pt x="74" y="68"/>
                  </a:lnTo>
                  <a:lnTo>
                    <a:pt x="72" y="70"/>
                  </a:lnTo>
                  <a:lnTo>
                    <a:pt x="70" y="72"/>
                  </a:lnTo>
                  <a:lnTo>
                    <a:pt x="66" y="76"/>
                  </a:lnTo>
                  <a:lnTo>
                    <a:pt x="66" y="78"/>
                  </a:lnTo>
                  <a:lnTo>
                    <a:pt x="66" y="86"/>
                  </a:lnTo>
                  <a:lnTo>
                    <a:pt x="66" y="86"/>
                  </a:lnTo>
                  <a:lnTo>
                    <a:pt x="64" y="88"/>
                  </a:lnTo>
                  <a:lnTo>
                    <a:pt x="64" y="90"/>
                  </a:lnTo>
                  <a:lnTo>
                    <a:pt x="62" y="92"/>
                  </a:lnTo>
                  <a:lnTo>
                    <a:pt x="64" y="94"/>
                  </a:lnTo>
                  <a:lnTo>
                    <a:pt x="66" y="96"/>
                  </a:lnTo>
                  <a:lnTo>
                    <a:pt x="74" y="94"/>
                  </a:lnTo>
                  <a:lnTo>
                    <a:pt x="80" y="94"/>
                  </a:lnTo>
                  <a:lnTo>
                    <a:pt x="88" y="98"/>
                  </a:lnTo>
                  <a:lnTo>
                    <a:pt x="88" y="108"/>
                  </a:lnTo>
                  <a:lnTo>
                    <a:pt x="96" y="110"/>
                  </a:lnTo>
                  <a:lnTo>
                    <a:pt x="100" y="116"/>
                  </a:lnTo>
                  <a:lnTo>
                    <a:pt x="104" y="132"/>
                  </a:lnTo>
                  <a:lnTo>
                    <a:pt x="102" y="132"/>
                  </a:lnTo>
                  <a:lnTo>
                    <a:pt x="102" y="134"/>
                  </a:lnTo>
                  <a:lnTo>
                    <a:pt x="100" y="138"/>
                  </a:lnTo>
                  <a:lnTo>
                    <a:pt x="96" y="138"/>
                  </a:lnTo>
                  <a:lnTo>
                    <a:pt x="88" y="144"/>
                  </a:lnTo>
                  <a:lnTo>
                    <a:pt x="78" y="148"/>
                  </a:lnTo>
                  <a:lnTo>
                    <a:pt x="78" y="158"/>
                  </a:lnTo>
                  <a:lnTo>
                    <a:pt x="80" y="158"/>
                  </a:lnTo>
                  <a:lnTo>
                    <a:pt x="80" y="160"/>
                  </a:lnTo>
                  <a:lnTo>
                    <a:pt x="80" y="160"/>
                  </a:lnTo>
                  <a:lnTo>
                    <a:pt x="80" y="162"/>
                  </a:lnTo>
                  <a:lnTo>
                    <a:pt x="80" y="164"/>
                  </a:lnTo>
                  <a:lnTo>
                    <a:pt x="78" y="164"/>
                  </a:lnTo>
                  <a:lnTo>
                    <a:pt x="76" y="164"/>
                  </a:lnTo>
                  <a:lnTo>
                    <a:pt x="70" y="162"/>
                  </a:lnTo>
                  <a:lnTo>
                    <a:pt x="58" y="170"/>
                  </a:lnTo>
                  <a:lnTo>
                    <a:pt x="48" y="172"/>
                  </a:lnTo>
                  <a:lnTo>
                    <a:pt x="36" y="176"/>
                  </a:lnTo>
                  <a:lnTo>
                    <a:pt x="26" y="178"/>
                  </a:lnTo>
                  <a:lnTo>
                    <a:pt x="26" y="176"/>
                  </a:lnTo>
                  <a:lnTo>
                    <a:pt x="26" y="174"/>
                  </a:lnTo>
                  <a:lnTo>
                    <a:pt x="28" y="168"/>
                  </a:lnTo>
                  <a:lnTo>
                    <a:pt x="30" y="162"/>
                  </a:lnTo>
                  <a:lnTo>
                    <a:pt x="30" y="156"/>
                  </a:lnTo>
                  <a:lnTo>
                    <a:pt x="32" y="15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59" name="Freeform 414"/>
            <p:cNvSpPr/>
            <p:nvPr/>
          </p:nvSpPr>
          <p:spPr bwMode="gray">
            <a:xfrm>
              <a:off x="883294" y="3174055"/>
              <a:ext cx="85164" cy="114709"/>
            </a:xfrm>
            <a:custGeom>
              <a:avLst/>
              <a:gdLst>
                <a:gd name="T0" fmla="*/ 24 w 46"/>
                <a:gd name="T1" fmla="*/ 62 h 62"/>
                <a:gd name="T2" fmla="*/ 22 w 46"/>
                <a:gd name="T3" fmla="*/ 60 h 62"/>
                <a:gd name="T4" fmla="*/ 20 w 46"/>
                <a:gd name="T5" fmla="*/ 60 h 62"/>
                <a:gd name="T6" fmla="*/ 16 w 46"/>
                <a:gd name="T7" fmla="*/ 58 h 62"/>
                <a:gd name="T8" fmla="*/ 14 w 46"/>
                <a:gd name="T9" fmla="*/ 56 h 62"/>
                <a:gd name="T10" fmla="*/ 14 w 46"/>
                <a:gd name="T11" fmla="*/ 54 h 62"/>
                <a:gd name="T12" fmla="*/ 0 w 46"/>
                <a:gd name="T13" fmla="*/ 46 h 62"/>
                <a:gd name="T14" fmla="*/ 6 w 46"/>
                <a:gd name="T15" fmla="*/ 40 h 62"/>
                <a:gd name="T16" fmla="*/ 6 w 46"/>
                <a:gd name="T17" fmla="*/ 38 h 62"/>
                <a:gd name="T18" fmla="*/ 8 w 46"/>
                <a:gd name="T19" fmla="*/ 36 h 62"/>
                <a:gd name="T20" fmla="*/ 8 w 46"/>
                <a:gd name="T21" fmla="*/ 34 h 62"/>
                <a:gd name="T22" fmla="*/ 10 w 46"/>
                <a:gd name="T23" fmla="*/ 30 h 62"/>
                <a:gd name="T24" fmla="*/ 12 w 46"/>
                <a:gd name="T25" fmla="*/ 28 h 62"/>
                <a:gd name="T26" fmla="*/ 12 w 46"/>
                <a:gd name="T27" fmla="*/ 24 h 62"/>
                <a:gd name="T28" fmla="*/ 12 w 46"/>
                <a:gd name="T29" fmla="*/ 22 h 62"/>
                <a:gd name="T30" fmla="*/ 14 w 46"/>
                <a:gd name="T31" fmla="*/ 20 h 62"/>
                <a:gd name="T32" fmla="*/ 16 w 46"/>
                <a:gd name="T33" fmla="*/ 16 h 62"/>
                <a:gd name="T34" fmla="*/ 20 w 46"/>
                <a:gd name="T35" fmla="*/ 10 h 62"/>
                <a:gd name="T36" fmla="*/ 22 w 46"/>
                <a:gd name="T37" fmla="*/ 6 h 62"/>
                <a:gd name="T38" fmla="*/ 28 w 46"/>
                <a:gd name="T39" fmla="*/ 2 h 62"/>
                <a:gd name="T40" fmla="*/ 32 w 46"/>
                <a:gd name="T41" fmla="*/ 0 h 62"/>
                <a:gd name="T42" fmla="*/ 34 w 46"/>
                <a:gd name="T43" fmla="*/ 0 h 62"/>
                <a:gd name="T44" fmla="*/ 36 w 46"/>
                <a:gd name="T45" fmla="*/ 0 h 62"/>
                <a:gd name="T46" fmla="*/ 40 w 46"/>
                <a:gd name="T47" fmla="*/ 0 h 62"/>
                <a:gd name="T48" fmla="*/ 42 w 46"/>
                <a:gd name="T49" fmla="*/ 2 h 62"/>
                <a:gd name="T50" fmla="*/ 42 w 46"/>
                <a:gd name="T51" fmla="*/ 2 h 62"/>
                <a:gd name="T52" fmla="*/ 44 w 46"/>
                <a:gd name="T53" fmla="*/ 6 h 62"/>
                <a:gd name="T54" fmla="*/ 44 w 46"/>
                <a:gd name="T55" fmla="*/ 8 h 62"/>
                <a:gd name="T56" fmla="*/ 46 w 46"/>
                <a:gd name="T57" fmla="*/ 12 h 62"/>
                <a:gd name="T58" fmla="*/ 44 w 46"/>
                <a:gd name="T59" fmla="*/ 18 h 62"/>
                <a:gd name="T60" fmla="*/ 42 w 46"/>
                <a:gd name="T61" fmla="*/ 22 h 62"/>
                <a:gd name="T62" fmla="*/ 42 w 46"/>
                <a:gd name="T63" fmla="*/ 22 h 62"/>
                <a:gd name="T64" fmla="*/ 40 w 46"/>
                <a:gd name="T65" fmla="*/ 22 h 62"/>
                <a:gd name="T66" fmla="*/ 40 w 46"/>
                <a:gd name="T67" fmla="*/ 24 h 62"/>
                <a:gd name="T68" fmla="*/ 40 w 46"/>
                <a:gd name="T69" fmla="*/ 24 h 62"/>
                <a:gd name="T70" fmla="*/ 42 w 46"/>
                <a:gd name="T71" fmla="*/ 26 h 62"/>
                <a:gd name="T72" fmla="*/ 42 w 46"/>
                <a:gd name="T73" fmla="*/ 28 h 62"/>
                <a:gd name="T74" fmla="*/ 42 w 46"/>
                <a:gd name="T75" fmla="*/ 30 h 62"/>
                <a:gd name="T76" fmla="*/ 42 w 46"/>
                <a:gd name="T77" fmla="*/ 34 h 62"/>
                <a:gd name="T78" fmla="*/ 42 w 46"/>
                <a:gd name="T79" fmla="*/ 38 h 62"/>
                <a:gd name="T80" fmla="*/ 42 w 46"/>
                <a:gd name="T81" fmla="*/ 40 h 62"/>
                <a:gd name="T82" fmla="*/ 36 w 46"/>
                <a:gd name="T83" fmla="*/ 40 h 62"/>
                <a:gd name="T84" fmla="*/ 32 w 46"/>
                <a:gd name="T85" fmla="*/ 46 h 62"/>
                <a:gd name="T86" fmla="*/ 32 w 46"/>
                <a:gd name="T87" fmla="*/ 46 h 62"/>
                <a:gd name="T88" fmla="*/ 30 w 46"/>
                <a:gd name="T89" fmla="*/ 48 h 62"/>
                <a:gd name="T90" fmla="*/ 30 w 46"/>
                <a:gd name="T91" fmla="*/ 50 h 62"/>
                <a:gd name="T92" fmla="*/ 34 w 46"/>
                <a:gd name="T93" fmla="*/ 52 h 62"/>
                <a:gd name="T94" fmla="*/ 24 w 46"/>
                <a:gd name="T95"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6" h="62">
                  <a:moveTo>
                    <a:pt x="24" y="62"/>
                  </a:moveTo>
                  <a:lnTo>
                    <a:pt x="22" y="60"/>
                  </a:lnTo>
                  <a:lnTo>
                    <a:pt x="20" y="60"/>
                  </a:lnTo>
                  <a:lnTo>
                    <a:pt x="16" y="58"/>
                  </a:lnTo>
                  <a:lnTo>
                    <a:pt x="14" y="56"/>
                  </a:lnTo>
                  <a:lnTo>
                    <a:pt x="14" y="54"/>
                  </a:lnTo>
                  <a:lnTo>
                    <a:pt x="0" y="46"/>
                  </a:lnTo>
                  <a:lnTo>
                    <a:pt x="6" y="40"/>
                  </a:lnTo>
                  <a:lnTo>
                    <a:pt x="6" y="38"/>
                  </a:lnTo>
                  <a:lnTo>
                    <a:pt x="8" y="36"/>
                  </a:lnTo>
                  <a:lnTo>
                    <a:pt x="8" y="34"/>
                  </a:lnTo>
                  <a:lnTo>
                    <a:pt x="10" y="30"/>
                  </a:lnTo>
                  <a:lnTo>
                    <a:pt x="12" y="28"/>
                  </a:lnTo>
                  <a:lnTo>
                    <a:pt x="12" y="24"/>
                  </a:lnTo>
                  <a:lnTo>
                    <a:pt x="12" y="22"/>
                  </a:lnTo>
                  <a:lnTo>
                    <a:pt x="14" y="20"/>
                  </a:lnTo>
                  <a:lnTo>
                    <a:pt x="16" y="16"/>
                  </a:lnTo>
                  <a:lnTo>
                    <a:pt x="20" y="10"/>
                  </a:lnTo>
                  <a:lnTo>
                    <a:pt x="22" y="6"/>
                  </a:lnTo>
                  <a:lnTo>
                    <a:pt x="28" y="2"/>
                  </a:lnTo>
                  <a:lnTo>
                    <a:pt x="32" y="0"/>
                  </a:lnTo>
                  <a:lnTo>
                    <a:pt x="34" y="0"/>
                  </a:lnTo>
                  <a:lnTo>
                    <a:pt x="36" y="0"/>
                  </a:lnTo>
                  <a:lnTo>
                    <a:pt x="40" y="0"/>
                  </a:lnTo>
                  <a:lnTo>
                    <a:pt x="42" y="2"/>
                  </a:lnTo>
                  <a:lnTo>
                    <a:pt x="42" y="2"/>
                  </a:lnTo>
                  <a:lnTo>
                    <a:pt x="44" y="6"/>
                  </a:lnTo>
                  <a:lnTo>
                    <a:pt x="44" y="8"/>
                  </a:lnTo>
                  <a:lnTo>
                    <a:pt x="46" y="12"/>
                  </a:lnTo>
                  <a:lnTo>
                    <a:pt x="44" y="18"/>
                  </a:lnTo>
                  <a:lnTo>
                    <a:pt x="42" y="22"/>
                  </a:lnTo>
                  <a:lnTo>
                    <a:pt x="42" y="22"/>
                  </a:lnTo>
                  <a:lnTo>
                    <a:pt x="40" y="22"/>
                  </a:lnTo>
                  <a:lnTo>
                    <a:pt x="40" y="24"/>
                  </a:lnTo>
                  <a:lnTo>
                    <a:pt x="40" y="24"/>
                  </a:lnTo>
                  <a:lnTo>
                    <a:pt x="42" y="26"/>
                  </a:lnTo>
                  <a:lnTo>
                    <a:pt x="42" y="28"/>
                  </a:lnTo>
                  <a:lnTo>
                    <a:pt x="42" y="30"/>
                  </a:lnTo>
                  <a:lnTo>
                    <a:pt x="42" y="34"/>
                  </a:lnTo>
                  <a:lnTo>
                    <a:pt x="42" y="38"/>
                  </a:lnTo>
                  <a:lnTo>
                    <a:pt x="42" y="40"/>
                  </a:lnTo>
                  <a:lnTo>
                    <a:pt x="36" y="40"/>
                  </a:lnTo>
                  <a:lnTo>
                    <a:pt x="32" y="46"/>
                  </a:lnTo>
                  <a:lnTo>
                    <a:pt x="32" y="46"/>
                  </a:lnTo>
                  <a:lnTo>
                    <a:pt x="30" y="48"/>
                  </a:lnTo>
                  <a:lnTo>
                    <a:pt x="30" y="50"/>
                  </a:lnTo>
                  <a:lnTo>
                    <a:pt x="34" y="52"/>
                  </a:lnTo>
                  <a:lnTo>
                    <a:pt x="24" y="6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0" name="Freeform 415"/>
            <p:cNvSpPr/>
            <p:nvPr/>
          </p:nvSpPr>
          <p:spPr bwMode="gray">
            <a:xfrm>
              <a:off x="868483" y="3259162"/>
              <a:ext cx="74056" cy="85107"/>
            </a:xfrm>
            <a:custGeom>
              <a:avLst/>
              <a:gdLst>
                <a:gd name="T0" fmla="*/ 8 w 40"/>
                <a:gd name="T1" fmla="*/ 0 h 46"/>
                <a:gd name="T2" fmla="*/ 22 w 40"/>
                <a:gd name="T3" fmla="*/ 8 h 46"/>
                <a:gd name="T4" fmla="*/ 22 w 40"/>
                <a:gd name="T5" fmla="*/ 10 h 46"/>
                <a:gd name="T6" fmla="*/ 24 w 40"/>
                <a:gd name="T7" fmla="*/ 12 h 46"/>
                <a:gd name="T8" fmla="*/ 28 w 40"/>
                <a:gd name="T9" fmla="*/ 14 h 46"/>
                <a:gd name="T10" fmla="*/ 30 w 40"/>
                <a:gd name="T11" fmla="*/ 14 h 46"/>
                <a:gd name="T12" fmla="*/ 32 w 40"/>
                <a:gd name="T13" fmla="*/ 16 h 46"/>
                <a:gd name="T14" fmla="*/ 32 w 40"/>
                <a:gd name="T15" fmla="*/ 18 h 46"/>
                <a:gd name="T16" fmla="*/ 32 w 40"/>
                <a:gd name="T17" fmla="*/ 22 h 46"/>
                <a:gd name="T18" fmla="*/ 34 w 40"/>
                <a:gd name="T19" fmla="*/ 24 h 46"/>
                <a:gd name="T20" fmla="*/ 36 w 40"/>
                <a:gd name="T21" fmla="*/ 28 h 46"/>
                <a:gd name="T22" fmla="*/ 38 w 40"/>
                <a:gd name="T23" fmla="*/ 30 h 46"/>
                <a:gd name="T24" fmla="*/ 38 w 40"/>
                <a:gd name="T25" fmla="*/ 30 h 46"/>
                <a:gd name="T26" fmla="*/ 40 w 40"/>
                <a:gd name="T27" fmla="*/ 32 h 46"/>
                <a:gd name="T28" fmla="*/ 38 w 40"/>
                <a:gd name="T29" fmla="*/ 34 h 46"/>
                <a:gd name="T30" fmla="*/ 38 w 40"/>
                <a:gd name="T31" fmla="*/ 34 h 46"/>
                <a:gd name="T32" fmla="*/ 36 w 40"/>
                <a:gd name="T33" fmla="*/ 36 h 46"/>
                <a:gd name="T34" fmla="*/ 36 w 40"/>
                <a:gd name="T35" fmla="*/ 36 h 46"/>
                <a:gd name="T36" fmla="*/ 32 w 40"/>
                <a:gd name="T37" fmla="*/ 38 h 46"/>
                <a:gd name="T38" fmla="*/ 30 w 40"/>
                <a:gd name="T39" fmla="*/ 40 h 46"/>
                <a:gd name="T40" fmla="*/ 30 w 40"/>
                <a:gd name="T41" fmla="*/ 42 h 46"/>
                <a:gd name="T42" fmla="*/ 28 w 40"/>
                <a:gd name="T43" fmla="*/ 44 h 46"/>
                <a:gd name="T44" fmla="*/ 28 w 40"/>
                <a:gd name="T45" fmla="*/ 46 h 46"/>
                <a:gd name="T46" fmla="*/ 26 w 40"/>
                <a:gd name="T47" fmla="*/ 42 h 46"/>
                <a:gd name="T48" fmla="*/ 24 w 40"/>
                <a:gd name="T49" fmla="*/ 38 h 46"/>
                <a:gd name="T50" fmla="*/ 22 w 40"/>
                <a:gd name="T51" fmla="*/ 38 h 46"/>
                <a:gd name="T52" fmla="*/ 20 w 40"/>
                <a:gd name="T53" fmla="*/ 38 h 46"/>
                <a:gd name="T54" fmla="*/ 20 w 40"/>
                <a:gd name="T55" fmla="*/ 36 h 46"/>
                <a:gd name="T56" fmla="*/ 18 w 40"/>
                <a:gd name="T57" fmla="*/ 36 h 46"/>
                <a:gd name="T58" fmla="*/ 16 w 40"/>
                <a:gd name="T59" fmla="*/ 32 h 46"/>
                <a:gd name="T60" fmla="*/ 14 w 40"/>
                <a:gd name="T61" fmla="*/ 28 h 46"/>
                <a:gd name="T62" fmla="*/ 14 w 40"/>
                <a:gd name="T63" fmla="*/ 26 h 46"/>
                <a:gd name="T64" fmla="*/ 16 w 40"/>
                <a:gd name="T65" fmla="*/ 24 h 46"/>
                <a:gd name="T66" fmla="*/ 16 w 40"/>
                <a:gd name="T67" fmla="*/ 22 h 46"/>
                <a:gd name="T68" fmla="*/ 0 w 40"/>
                <a:gd name="T69" fmla="*/ 6 h 46"/>
                <a:gd name="T70" fmla="*/ 2 w 40"/>
                <a:gd name="T71" fmla="*/ 6 h 46"/>
                <a:gd name="T72" fmla="*/ 4 w 40"/>
                <a:gd name="T73" fmla="*/ 4 h 46"/>
                <a:gd name="T74" fmla="*/ 6 w 40"/>
                <a:gd name="T75" fmla="*/ 2 h 46"/>
                <a:gd name="T76" fmla="*/ 8 w 40"/>
                <a:gd name="T7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 h="46">
                  <a:moveTo>
                    <a:pt x="8" y="0"/>
                  </a:moveTo>
                  <a:lnTo>
                    <a:pt x="22" y="8"/>
                  </a:lnTo>
                  <a:lnTo>
                    <a:pt x="22" y="10"/>
                  </a:lnTo>
                  <a:lnTo>
                    <a:pt x="24" y="12"/>
                  </a:lnTo>
                  <a:lnTo>
                    <a:pt x="28" y="14"/>
                  </a:lnTo>
                  <a:lnTo>
                    <a:pt x="30" y="14"/>
                  </a:lnTo>
                  <a:lnTo>
                    <a:pt x="32" y="16"/>
                  </a:lnTo>
                  <a:lnTo>
                    <a:pt x="32" y="18"/>
                  </a:lnTo>
                  <a:lnTo>
                    <a:pt x="32" y="22"/>
                  </a:lnTo>
                  <a:lnTo>
                    <a:pt x="34" y="24"/>
                  </a:lnTo>
                  <a:lnTo>
                    <a:pt x="36" y="28"/>
                  </a:lnTo>
                  <a:lnTo>
                    <a:pt x="38" y="30"/>
                  </a:lnTo>
                  <a:lnTo>
                    <a:pt x="38" y="30"/>
                  </a:lnTo>
                  <a:lnTo>
                    <a:pt x="40" y="32"/>
                  </a:lnTo>
                  <a:lnTo>
                    <a:pt x="38" y="34"/>
                  </a:lnTo>
                  <a:lnTo>
                    <a:pt x="38" y="34"/>
                  </a:lnTo>
                  <a:lnTo>
                    <a:pt x="36" y="36"/>
                  </a:lnTo>
                  <a:lnTo>
                    <a:pt x="36" y="36"/>
                  </a:lnTo>
                  <a:lnTo>
                    <a:pt x="32" y="38"/>
                  </a:lnTo>
                  <a:lnTo>
                    <a:pt x="30" y="40"/>
                  </a:lnTo>
                  <a:lnTo>
                    <a:pt x="30" y="42"/>
                  </a:lnTo>
                  <a:lnTo>
                    <a:pt x="28" y="44"/>
                  </a:lnTo>
                  <a:lnTo>
                    <a:pt x="28" y="46"/>
                  </a:lnTo>
                  <a:lnTo>
                    <a:pt x="26" y="42"/>
                  </a:lnTo>
                  <a:lnTo>
                    <a:pt x="24" y="38"/>
                  </a:lnTo>
                  <a:lnTo>
                    <a:pt x="22" y="38"/>
                  </a:lnTo>
                  <a:lnTo>
                    <a:pt x="20" y="38"/>
                  </a:lnTo>
                  <a:lnTo>
                    <a:pt x="20" y="36"/>
                  </a:lnTo>
                  <a:lnTo>
                    <a:pt x="18" y="36"/>
                  </a:lnTo>
                  <a:lnTo>
                    <a:pt x="16" y="32"/>
                  </a:lnTo>
                  <a:lnTo>
                    <a:pt x="14" y="28"/>
                  </a:lnTo>
                  <a:lnTo>
                    <a:pt x="14" y="26"/>
                  </a:lnTo>
                  <a:lnTo>
                    <a:pt x="16" y="24"/>
                  </a:lnTo>
                  <a:lnTo>
                    <a:pt x="16" y="22"/>
                  </a:lnTo>
                  <a:lnTo>
                    <a:pt x="0" y="6"/>
                  </a:lnTo>
                  <a:lnTo>
                    <a:pt x="2" y="6"/>
                  </a:lnTo>
                  <a:lnTo>
                    <a:pt x="4" y="4"/>
                  </a:lnTo>
                  <a:lnTo>
                    <a:pt x="6" y="2"/>
                  </a:lnTo>
                  <a:lnTo>
                    <a:pt x="8"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1" name="Freeform 416"/>
            <p:cNvSpPr/>
            <p:nvPr/>
          </p:nvSpPr>
          <p:spPr bwMode="gray">
            <a:xfrm>
              <a:off x="920322" y="3322067"/>
              <a:ext cx="29622" cy="48104"/>
            </a:xfrm>
            <a:custGeom>
              <a:avLst/>
              <a:gdLst>
                <a:gd name="T0" fmla="*/ 10 w 16"/>
                <a:gd name="T1" fmla="*/ 0 h 26"/>
                <a:gd name="T2" fmla="*/ 10 w 16"/>
                <a:gd name="T3" fmla="*/ 0 h 26"/>
                <a:gd name="T4" fmla="*/ 8 w 16"/>
                <a:gd name="T5" fmla="*/ 0 h 26"/>
                <a:gd name="T6" fmla="*/ 6 w 16"/>
                <a:gd name="T7" fmla="*/ 2 h 26"/>
                <a:gd name="T8" fmla="*/ 4 w 16"/>
                <a:gd name="T9" fmla="*/ 4 h 26"/>
                <a:gd name="T10" fmla="*/ 2 w 16"/>
                <a:gd name="T11" fmla="*/ 6 h 26"/>
                <a:gd name="T12" fmla="*/ 0 w 16"/>
                <a:gd name="T13" fmla="*/ 12 h 26"/>
                <a:gd name="T14" fmla="*/ 0 w 16"/>
                <a:gd name="T15" fmla="*/ 12 h 26"/>
                <a:gd name="T16" fmla="*/ 2 w 16"/>
                <a:gd name="T17" fmla="*/ 14 h 26"/>
                <a:gd name="T18" fmla="*/ 2 w 16"/>
                <a:gd name="T19" fmla="*/ 16 h 26"/>
                <a:gd name="T20" fmla="*/ 6 w 16"/>
                <a:gd name="T21" fmla="*/ 20 h 26"/>
                <a:gd name="T22" fmla="*/ 10 w 16"/>
                <a:gd name="T23" fmla="*/ 24 h 26"/>
                <a:gd name="T24" fmla="*/ 16 w 16"/>
                <a:gd name="T25" fmla="*/ 26 h 26"/>
                <a:gd name="T26" fmla="*/ 10 w 16"/>
                <a:gd name="T2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6">
                  <a:moveTo>
                    <a:pt x="10" y="0"/>
                  </a:moveTo>
                  <a:lnTo>
                    <a:pt x="10" y="0"/>
                  </a:lnTo>
                  <a:lnTo>
                    <a:pt x="8" y="0"/>
                  </a:lnTo>
                  <a:lnTo>
                    <a:pt x="6" y="2"/>
                  </a:lnTo>
                  <a:lnTo>
                    <a:pt x="4" y="4"/>
                  </a:lnTo>
                  <a:lnTo>
                    <a:pt x="2" y="6"/>
                  </a:lnTo>
                  <a:lnTo>
                    <a:pt x="0" y="12"/>
                  </a:lnTo>
                  <a:lnTo>
                    <a:pt x="0" y="12"/>
                  </a:lnTo>
                  <a:lnTo>
                    <a:pt x="2" y="14"/>
                  </a:lnTo>
                  <a:lnTo>
                    <a:pt x="2" y="16"/>
                  </a:lnTo>
                  <a:lnTo>
                    <a:pt x="6" y="20"/>
                  </a:lnTo>
                  <a:lnTo>
                    <a:pt x="10" y="24"/>
                  </a:lnTo>
                  <a:lnTo>
                    <a:pt x="16" y="26"/>
                  </a:lnTo>
                  <a:lnTo>
                    <a:pt x="1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2" name="Freeform 417"/>
            <p:cNvSpPr/>
            <p:nvPr/>
          </p:nvSpPr>
          <p:spPr bwMode="gray">
            <a:xfrm>
              <a:off x="542637" y="3096349"/>
              <a:ext cx="129598" cy="155413"/>
            </a:xfrm>
            <a:custGeom>
              <a:avLst/>
              <a:gdLst>
                <a:gd name="T0" fmla="*/ 58 w 70"/>
                <a:gd name="T1" fmla="*/ 30 h 84"/>
                <a:gd name="T2" fmla="*/ 54 w 70"/>
                <a:gd name="T3" fmla="*/ 26 h 84"/>
                <a:gd name="T4" fmla="*/ 54 w 70"/>
                <a:gd name="T5" fmla="*/ 20 h 84"/>
                <a:gd name="T6" fmla="*/ 52 w 70"/>
                <a:gd name="T7" fmla="*/ 18 h 84"/>
                <a:gd name="T8" fmla="*/ 50 w 70"/>
                <a:gd name="T9" fmla="*/ 20 h 84"/>
                <a:gd name="T10" fmla="*/ 46 w 70"/>
                <a:gd name="T11" fmla="*/ 22 h 84"/>
                <a:gd name="T12" fmla="*/ 42 w 70"/>
                <a:gd name="T13" fmla="*/ 18 h 84"/>
                <a:gd name="T14" fmla="*/ 38 w 70"/>
                <a:gd name="T15" fmla="*/ 14 h 84"/>
                <a:gd name="T16" fmla="*/ 40 w 70"/>
                <a:gd name="T17" fmla="*/ 8 h 84"/>
                <a:gd name="T18" fmla="*/ 38 w 70"/>
                <a:gd name="T19" fmla="*/ 0 h 84"/>
                <a:gd name="T20" fmla="*/ 30 w 70"/>
                <a:gd name="T21" fmla="*/ 14 h 84"/>
                <a:gd name="T22" fmla="*/ 32 w 70"/>
                <a:gd name="T23" fmla="*/ 16 h 84"/>
                <a:gd name="T24" fmla="*/ 28 w 70"/>
                <a:gd name="T25" fmla="*/ 22 h 84"/>
                <a:gd name="T26" fmla="*/ 20 w 70"/>
                <a:gd name="T27" fmla="*/ 26 h 84"/>
                <a:gd name="T28" fmla="*/ 2 w 70"/>
                <a:gd name="T29" fmla="*/ 24 h 84"/>
                <a:gd name="T30" fmla="*/ 0 w 70"/>
                <a:gd name="T31" fmla="*/ 26 h 84"/>
                <a:gd name="T32" fmla="*/ 0 w 70"/>
                <a:gd name="T33" fmla="*/ 32 h 84"/>
                <a:gd name="T34" fmla="*/ 4 w 70"/>
                <a:gd name="T35" fmla="*/ 36 h 84"/>
                <a:gd name="T36" fmla="*/ 6 w 70"/>
                <a:gd name="T37" fmla="*/ 36 h 84"/>
                <a:gd name="T38" fmla="*/ 12 w 70"/>
                <a:gd name="T39" fmla="*/ 42 h 84"/>
                <a:gd name="T40" fmla="*/ 16 w 70"/>
                <a:gd name="T41" fmla="*/ 54 h 84"/>
                <a:gd name="T42" fmla="*/ 16 w 70"/>
                <a:gd name="T43" fmla="*/ 58 h 84"/>
                <a:gd name="T44" fmla="*/ 16 w 70"/>
                <a:gd name="T45" fmla="*/ 66 h 84"/>
                <a:gd name="T46" fmla="*/ 16 w 70"/>
                <a:gd name="T47" fmla="*/ 72 h 84"/>
                <a:gd name="T48" fmla="*/ 14 w 70"/>
                <a:gd name="T49" fmla="*/ 74 h 84"/>
                <a:gd name="T50" fmla="*/ 14 w 70"/>
                <a:gd name="T51" fmla="*/ 78 h 84"/>
                <a:gd name="T52" fmla="*/ 16 w 70"/>
                <a:gd name="T53" fmla="*/ 82 h 84"/>
                <a:gd name="T54" fmla="*/ 26 w 70"/>
                <a:gd name="T55" fmla="*/ 84 h 84"/>
                <a:gd name="T56" fmla="*/ 42 w 70"/>
                <a:gd name="T57" fmla="*/ 78 h 84"/>
                <a:gd name="T58" fmla="*/ 62 w 70"/>
                <a:gd name="T59" fmla="*/ 66 h 84"/>
                <a:gd name="T60" fmla="*/ 68 w 70"/>
                <a:gd name="T61" fmla="*/ 56 h 84"/>
                <a:gd name="T62" fmla="*/ 70 w 70"/>
                <a:gd name="T63" fmla="*/ 50 h 84"/>
                <a:gd name="T64" fmla="*/ 68 w 70"/>
                <a:gd name="T65" fmla="*/ 46 h 84"/>
                <a:gd name="T66" fmla="*/ 64 w 70"/>
                <a:gd name="T67" fmla="*/ 38 h 84"/>
                <a:gd name="T68" fmla="*/ 62 w 70"/>
                <a:gd name="T69" fmla="*/ 3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0" h="84">
                  <a:moveTo>
                    <a:pt x="62" y="30"/>
                  </a:moveTo>
                  <a:lnTo>
                    <a:pt x="58" y="30"/>
                  </a:lnTo>
                  <a:lnTo>
                    <a:pt x="56" y="28"/>
                  </a:lnTo>
                  <a:lnTo>
                    <a:pt x="54" y="26"/>
                  </a:lnTo>
                  <a:lnTo>
                    <a:pt x="54" y="24"/>
                  </a:lnTo>
                  <a:lnTo>
                    <a:pt x="54" y="20"/>
                  </a:lnTo>
                  <a:lnTo>
                    <a:pt x="52" y="18"/>
                  </a:lnTo>
                  <a:lnTo>
                    <a:pt x="52" y="18"/>
                  </a:lnTo>
                  <a:lnTo>
                    <a:pt x="52" y="18"/>
                  </a:lnTo>
                  <a:lnTo>
                    <a:pt x="50" y="20"/>
                  </a:lnTo>
                  <a:lnTo>
                    <a:pt x="48" y="22"/>
                  </a:lnTo>
                  <a:lnTo>
                    <a:pt x="46" y="22"/>
                  </a:lnTo>
                  <a:lnTo>
                    <a:pt x="44" y="20"/>
                  </a:lnTo>
                  <a:lnTo>
                    <a:pt x="42" y="18"/>
                  </a:lnTo>
                  <a:lnTo>
                    <a:pt x="40" y="18"/>
                  </a:lnTo>
                  <a:lnTo>
                    <a:pt x="38" y="14"/>
                  </a:lnTo>
                  <a:lnTo>
                    <a:pt x="38" y="12"/>
                  </a:lnTo>
                  <a:lnTo>
                    <a:pt x="40" y="8"/>
                  </a:lnTo>
                  <a:lnTo>
                    <a:pt x="50" y="2"/>
                  </a:lnTo>
                  <a:lnTo>
                    <a:pt x="38" y="0"/>
                  </a:lnTo>
                  <a:lnTo>
                    <a:pt x="30" y="6"/>
                  </a:lnTo>
                  <a:lnTo>
                    <a:pt x="30" y="14"/>
                  </a:lnTo>
                  <a:lnTo>
                    <a:pt x="32" y="14"/>
                  </a:lnTo>
                  <a:lnTo>
                    <a:pt x="32" y="16"/>
                  </a:lnTo>
                  <a:lnTo>
                    <a:pt x="30" y="18"/>
                  </a:lnTo>
                  <a:lnTo>
                    <a:pt x="28" y="22"/>
                  </a:lnTo>
                  <a:lnTo>
                    <a:pt x="24" y="24"/>
                  </a:lnTo>
                  <a:lnTo>
                    <a:pt x="20" y="26"/>
                  </a:lnTo>
                  <a:lnTo>
                    <a:pt x="8" y="22"/>
                  </a:lnTo>
                  <a:lnTo>
                    <a:pt x="2" y="24"/>
                  </a:lnTo>
                  <a:lnTo>
                    <a:pt x="2" y="24"/>
                  </a:lnTo>
                  <a:lnTo>
                    <a:pt x="0" y="26"/>
                  </a:lnTo>
                  <a:lnTo>
                    <a:pt x="0" y="30"/>
                  </a:lnTo>
                  <a:lnTo>
                    <a:pt x="0" y="32"/>
                  </a:lnTo>
                  <a:lnTo>
                    <a:pt x="2" y="36"/>
                  </a:lnTo>
                  <a:lnTo>
                    <a:pt x="4" y="36"/>
                  </a:lnTo>
                  <a:lnTo>
                    <a:pt x="4" y="36"/>
                  </a:lnTo>
                  <a:lnTo>
                    <a:pt x="6" y="36"/>
                  </a:lnTo>
                  <a:lnTo>
                    <a:pt x="10" y="38"/>
                  </a:lnTo>
                  <a:lnTo>
                    <a:pt x="12" y="42"/>
                  </a:lnTo>
                  <a:lnTo>
                    <a:pt x="14" y="46"/>
                  </a:lnTo>
                  <a:lnTo>
                    <a:pt x="16" y="54"/>
                  </a:lnTo>
                  <a:lnTo>
                    <a:pt x="16" y="54"/>
                  </a:lnTo>
                  <a:lnTo>
                    <a:pt x="16" y="58"/>
                  </a:lnTo>
                  <a:lnTo>
                    <a:pt x="16" y="62"/>
                  </a:lnTo>
                  <a:lnTo>
                    <a:pt x="16" y="66"/>
                  </a:lnTo>
                  <a:lnTo>
                    <a:pt x="16" y="70"/>
                  </a:lnTo>
                  <a:lnTo>
                    <a:pt x="16" y="72"/>
                  </a:lnTo>
                  <a:lnTo>
                    <a:pt x="14" y="74"/>
                  </a:lnTo>
                  <a:lnTo>
                    <a:pt x="14" y="74"/>
                  </a:lnTo>
                  <a:lnTo>
                    <a:pt x="14" y="76"/>
                  </a:lnTo>
                  <a:lnTo>
                    <a:pt x="14" y="78"/>
                  </a:lnTo>
                  <a:lnTo>
                    <a:pt x="14" y="80"/>
                  </a:lnTo>
                  <a:lnTo>
                    <a:pt x="16" y="82"/>
                  </a:lnTo>
                  <a:lnTo>
                    <a:pt x="20" y="84"/>
                  </a:lnTo>
                  <a:lnTo>
                    <a:pt x="26" y="84"/>
                  </a:lnTo>
                  <a:lnTo>
                    <a:pt x="30" y="82"/>
                  </a:lnTo>
                  <a:lnTo>
                    <a:pt x="42" y="78"/>
                  </a:lnTo>
                  <a:lnTo>
                    <a:pt x="54" y="72"/>
                  </a:lnTo>
                  <a:lnTo>
                    <a:pt x="62" y="66"/>
                  </a:lnTo>
                  <a:lnTo>
                    <a:pt x="66" y="62"/>
                  </a:lnTo>
                  <a:lnTo>
                    <a:pt x="68" y="56"/>
                  </a:lnTo>
                  <a:lnTo>
                    <a:pt x="70" y="52"/>
                  </a:lnTo>
                  <a:lnTo>
                    <a:pt x="70" y="50"/>
                  </a:lnTo>
                  <a:lnTo>
                    <a:pt x="68" y="48"/>
                  </a:lnTo>
                  <a:lnTo>
                    <a:pt x="68" y="46"/>
                  </a:lnTo>
                  <a:lnTo>
                    <a:pt x="66" y="42"/>
                  </a:lnTo>
                  <a:lnTo>
                    <a:pt x="64" y="38"/>
                  </a:lnTo>
                  <a:lnTo>
                    <a:pt x="64" y="34"/>
                  </a:lnTo>
                  <a:lnTo>
                    <a:pt x="62" y="32"/>
                  </a:lnTo>
                  <a:lnTo>
                    <a:pt x="62" y="3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3" name="Freeform 418"/>
            <p:cNvSpPr/>
            <p:nvPr/>
          </p:nvSpPr>
          <p:spPr bwMode="gray">
            <a:xfrm>
              <a:off x="653721" y="2944637"/>
              <a:ext cx="199951" cy="370030"/>
            </a:xfrm>
            <a:custGeom>
              <a:avLst/>
              <a:gdLst>
                <a:gd name="T0" fmla="*/ 38 w 108"/>
                <a:gd name="T1" fmla="*/ 2 h 200"/>
                <a:gd name="T2" fmla="*/ 32 w 108"/>
                <a:gd name="T3" fmla="*/ 0 h 200"/>
                <a:gd name="T4" fmla="*/ 24 w 108"/>
                <a:gd name="T5" fmla="*/ 2 h 200"/>
                <a:gd name="T6" fmla="*/ 14 w 108"/>
                <a:gd name="T7" fmla="*/ 16 h 200"/>
                <a:gd name="T8" fmla="*/ 16 w 108"/>
                <a:gd name="T9" fmla="*/ 22 h 200"/>
                <a:gd name="T10" fmla="*/ 14 w 108"/>
                <a:gd name="T11" fmla="*/ 32 h 200"/>
                <a:gd name="T12" fmla="*/ 10 w 108"/>
                <a:gd name="T13" fmla="*/ 36 h 200"/>
                <a:gd name="T14" fmla="*/ 6 w 108"/>
                <a:gd name="T15" fmla="*/ 44 h 200"/>
                <a:gd name="T16" fmla="*/ 4 w 108"/>
                <a:gd name="T17" fmla="*/ 52 h 200"/>
                <a:gd name="T18" fmla="*/ 14 w 108"/>
                <a:gd name="T19" fmla="*/ 54 h 200"/>
                <a:gd name="T20" fmla="*/ 12 w 108"/>
                <a:gd name="T21" fmla="*/ 58 h 200"/>
                <a:gd name="T22" fmla="*/ 12 w 108"/>
                <a:gd name="T23" fmla="*/ 64 h 200"/>
                <a:gd name="T24" fmla="*/ 14 w 108"/>
                <a:gd name="T25" fmla="*/ 70 h 200"/>
                <a:gd name="T26" fmla="*/ 24 w 108"/>
                <a:gd name="T27" fmla="*/ 76 h 200"/>
                <a:gd name="T28" fmla="*/ 24 w 108"/>
                <a:gd name="T29" fmla="*/ 82 h 200"/>
                <a:gd name="T30" fmla="*/ 22 w 108"/>
                <a:gd name="T31" fmla="*/ 86 h 200"/>
                <a:gd name="T32" fmla="*/ 18 w 108"/>
                <a:gd name="T33" fmla="*/ 94 h 200"/>
                <a:gd name="T34" fmla="*/ 20 w 108"/>
                <a:gd name="T35" fmla="*/ 98 h 200"/>
                <a:gd name="T36" fmla="*/ 32 w 108"/>
                <a:gd name="T37" fmla="*/ 92 h 200"/>
                <a:gd name="T38" fmla="*/ 36 w 108"/>
                <a:gd name="T39" fmla="*/ 102 h 200"/>
                <a:gd name="T40" fmla="*/ 40 w 108"/>
                <a:gd name="T41" fmla="*/ 114 h 200"/>
                <a:gd name="T42" fmla="*/ 22 w 108"/>
                <a:gd name="T43" fmla="*/ 128 h 200"/>
                <a:gd name="T44" fmla="*/ 28 w 108"/>
                <a:gd name="T45" fmla="*/ 140 h 200"/>
                <a:gd name="T46" fmla="*/ 20 w 108"/>
                <a:gd name="T47" fmla="*/ 154 h 200"/>
                <a:gd name="T48" fmla="*/ 18 w 108"/>
                <a:gd name="T49" fmla="*/ 156 h 200"/>
                <a:gd name="T50" fmla="*/ 18 w 108"/>
                <a:gd name="T51" fmla="*/ 160 h 200"/>
                <a:gd name="T52" fmla="*/ 38 w 108"/>
                <a:gd name="T53" fmla="*/ 164 h 200"/>
                <a:gd name="T54" fmla="*/ 52 w 108"/>
                <a:gd name="T55" fmla="*/ 158 h 200"/>
                <a:gd name="T56" fmla="*/ 52 w 108"/>
                <a:gd name="T57" fmla="*/ 162 h 200"/>
                <a:gd name="T58" fmla="*/ 44 w 108"/>
                <a:gd name="T59" fmla="*/ 166 h 200"/>
                <a:gd name="T60" fmla="*/ 0 w 108"/>
                <a:gd name="T61" fmla="*/ 196 h 200"/>
                <a:gd name="T62" fmla="*/ 28 w 108"/>
                <a:gd name="T63" fmla="*/ 190 h 200"/>
                <a:gd name="T64" fmla="*/ 58 w 108"/>
                <a:gd name="T65" fmla="*/ 188 h 200"/>
                <a:gd name="T66" fmla="*/ 108 w 108"/>
                <a:gd name="T67" fmla="*/ 174 h 200"/>
                <a:gd name="T68" fmla="*/ 98 w 108"/>
                <a:gd name="T69" fmla="*/ 164 h 200"/>
                <a:gd name="T70" fmla="*/ 102 w 108"/>
                <a:gd name="T71" fmla="*/ 158 h 200"/>
                <a:gd name="T72" fmla="*/ 102 w 108"/>
                <a:gd name="T73" fmla="*/ 150 h 200"/>
                <a:gd name="T74" fmla="*/ 100 w 108"/>
                <a:gd name="T75" fmla="*/ 146 h 200"/>
                <a:gd name="T76" fmla="*/ 94 w 108"/>
                <a:gd name="T77" fmla="*/ 140 h 200"/>
                <a:gd name="T78" fmla="*/ 88 w 108"/>
                <a:gd name="T79" fmla="*/ 136 h 200"/>
                <a:gd name="T80" fmla="*/ 84 w 108"/>
                <a:gd name="T81" fmla="*/ 120 h 200"/>
                <a:gd name="T82" fmla="*/ 66 w 108"/>
                <a:gd name="T83" fmla="*/ 100 h 200"/>
                <a:gd name="T84" fmla="*/ 64 w 108"/>
                <a:gd name="T85" fmla="*/ 84 h 200"/>
                <a:gd name="T86" fmla="*/ 56 w 108"/>
                <a:gd name="T87" fmla="*/ 68 h 200"/>
                <a:gd name="T88" fmla="*/ 56 w 108"/>
                <a:gd name="T89" fmla="*/ 44 h 200"/>
                <a:gd name="T90" fmla="*/ 56 w 108"/>
                <a:gd name="T91" fmla="*/ 42 h 200"/>
                <a:gd name="T92" fmla="*/ 52 w 108"/>
                <a:gd name="T93" fmla="*/ 36 h 200"/>
                <a:gd name="T94" fmla="*/ 48 w 108"/>
                <a:gd name="T95" fmla="*/ 34 h 200"/>
                <a:gd name="T96" fmla="*/ 44 w 108"/>
                <a:gd name="T97" fmla="*/ 32 h 200"/>
                <a:gd name="T98" fmla="*/ 36 w 108"/>
                <a:gd name="T99" fmla="*/ 28 h 200"/>
                <a:gd name="T100" fmla="*/ 34 w 108"/>
                <a:gd name="T101" fmla="*/ 26 h 200"/>
                <a:gd name="T102" fmla="*/ 34 w 108"/>
                <a:gd name="T103" fmla="*/ 20 h 200"/>
                <a:gd name="T104" fmla="*/ 38 w 108"/>
                <a:gd name="T105" fmla="*/ 14 h 200"/>
                <a:gd name="T106" fmla="*/ 40 w 108"/>
                <a:gd name="T107" fmla="*/ 8 h 200"/>
                <a:gd name="T108" fmla="*/ 40 w 108"/>
                <a:gd name="T109" fmla="*/ 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 h="200">
                  <a:moveTo>
                    <a:pt x="40" y="2"/>
                  </a:moveTo>
                  <a:lnTo>
                    <a:pt x="38" y="2"/>
                  </a:lnTo>
                  <a:lnTo>
                    <a:pt x="36" y="2"/>
                  </a:lnTo>
                  <a:lnTo>
                    <a:pt x="32" y="0"/>
                  </a:lnTo>
                  <a:lnTo>
                    <a:pt x="28" y="0"/>
                  </a:lnTo>
                  <a:lnTo>
                    <a:pt x="24" y="2"/>
                  </a:lnTo>
                  <a:lnTo>
                    <a:pt x="14" y="16"/>
                  </a:lnTo>
                  <a:lnTo>
                    <a:pt x="14" y="16"/>
                  </a:lnTo>
                  <a:lnTo>
                    <a:pt x="16" y="18"/>
                  </a:lnTo>
                  <a:lnTo>
                    <a:pt x="16" y="22"/>
                  </a:lnTo>
                  <a:lnTo>
                    <a:pt x="16" y="26"/>
                  </a:lnTo>
                  <a:lnTo>
                    <a:pt x="14" y="32"/>
                  </a:lnTo>
                  <a:lnTo>
                    <a:pt x="14" y="32"/>
                  </a:lnTo>
                  <a:lnTo>
                    <a:pt x="10" y="36"/>
                  </a:lnTo>
                  <a:lnTo>
                    <a:pt x="8" y="38"/>
                  </a:lnTo>
                  <a:lnTo>
                    <a:pt x="6" y="44"/>
                  </a:lnTo>
                  <a:lnTo>
                    <a:pt x="4" y="48"/>
                  </a:lnTo>
                  <a:lnTo>
                    <a:pt x="4" y="52"/>
                  </a:lnTo>
                  <a:lnTo>
                    <a:pt x="6" y="56"/>
                  </a:lnTo>
                  <a:lnTo>
                    <a:pt x="14" y="54"/>
                  </a:lnTo>
                  <a:lnTo>
                    <a:pt x="14" y="56"/>
                  </a:lnTo>
                  <a:lnTo>
                    <a:pt x="12" y="58"/>
                  </a:lnTo>
                  <a:lnTo>
                    <a:pt x="12" y="60"/>
                  </a:lnTo>
                  <a:lnTo>
                    <a:pt x="12" y="64"/>
                  </a:lnTo>
                  <a:lnTo>
                    <a:pt x="12" y="66"/>
                  </a:lnTo>
                  <a:lnTo>
                    <a:pt x="14" y="70"/>
                  </a:lnTo>
                  <a:lnTo>
                    <a:pt x="16" y="72"/>
                  </a:lnTo>
                  <a:lnTo>
                    <a:pt x="24" y="76"/>
                  </a:lnTo>
                  <a:lnTo>
                    <a:pt x="24" y="80"/>
                  </a:lnTo>
                  <a:lnTo>
                    <a:pt x="24" y="82"/>
                  </a:lnTo>
                  <a:lnTo>
                    <a:pt x="22" y="84"/>
                  </a:lnTo>
                  <a:lnTo>
                    <a:pt x="22" y="86"/>
                  </a:lnTo>
                  <a:lnTo>
                    <a:pt x="20" y="90"/>
                  </a:lnTo>
                  <a:lnTo>
                    <a:pt x="18" y="94"/>
                  </a:lnTo>
                  <a:lnTo>
                    <a:pt x="18" y="96"/>
                  </a:lnTo>
                  <a:lnTo>
                    <a:pt x="20" y="98"/>
                  </a:lnTo>
                  <a:lnTo>
                    <a:pt x="22" y="100"/>
                  </a:lnTo>
                  <a:lnTo>
                    <a:pt x="32" y="92"/>
                  </a:lnTo>
                  <a:lnTo>
                    <a:pt x="44" y="94"/>
                  </a:lnTo>
                  <a:lnTo>
                    <a:pt x="36" y="102"/>
                  </a:lnTo>
                  <a:lnTo>
                    <a:pt x="34" y="114"/>
                  </a:lnTo>
                  <a:lnTo>
                    <a:pt x="40" y="114"/>
                  </a:lnTo>
                  <a:lnTo>
                    <a:pt x="40" y="128"/>
                  </a:lnTo>
                  <a:lnTo>
                    <a:pt x="22" y="128"/>
                  </a:lnTo>
                  <a:lnTo>
                    <a:pt x="22" y="138"/>
                  </a:lnTo>
                  <a:lnTo>
                    <a:pt x="28" y="140"/>
                  </a:lnTo>
                  <a:lnTo>
                    <a:pt x="20" y="152"/>
                  </a:lnTo>
                  <a:lnTo>
                    <a:pt x="20" y="154"/>
                  </a:lnTo>
                  <a:lnTo>
                    <a:pt x="18" y="154"/>
                  </a:lnTo>
                  <a:lnTo>
                    <a:pt x="18" y="156"/>
                  </a:lnTo>
                  <a:lnTo>
                    <a:pt x="18" y="158"/>
                  </a:lnTo>
                  <a:lnTo>
                    <a:pt x="18" y="160"/>
                  </a:lnTo>
                  <a:lnTo>
                    <a:pt x="20" y="160"/>
                  </a:lnTo>
                  <a:lnTo>
                    <a:pt x="38" y="164"/>
                  </a:lnTo>
                  <a:lnTo>
                    <a:pt x="48" y="160"/>
                  </a:lnTo>
                  <a:lnTo>
                    <a:pt x="52" y="158"/>
                  </a:lnTo>
                  <a:lnTo>
                    <a:pt x="52" y="160"/>
                  </a:lnTo>
                  <a:lnTo>
                    <a:pt x="52" y="162"/>
                  </a:lnTo>
                  <a:lnTo>
                    <a:pt x="48" y="164"/>
                  </a:lnTo>
                  <a:lnTo>
                    <a:pt x="44" y="166"/>
                  </a:lnTo>
                  <a:lnTo>
                    <a:pt x="20" y="176"/>
                  </a:lnTo>
                  <a:lnTo>
                    <a:pt x="0" y="196"/>
                  </a:lnTo>
                  <a:lnTo>
                    <a:pt x="10" y="200"/>
                  </a:lnTo>
                  <a:lnTo>
                    <a:pt x="28" y="190"/>
                  </a:lnTo>
                  <a:lnTo>
                    <a:pt x="36" y="188"/>
                  </a:lnTo>
                  <a:lnTo>
                    <a:pt x="58" y="188"/>
                  </a:lnTo>
                  <a:lnTo>
                    <a:pt x="84" y="182"/>
                  </a:lnTo>
                  <a:lnTo>
                    <a:pt x="108" y="174"/>
                  </a:lnTo>
                  <a:lnTo>
                    <a:pt x="96" y="164"/>
                  </a:lnTo>
                  <a:lnTo>
                    <a:pt x="98" y="164"/>
                  </a:lnTo>
                  <a:lnTo>
                    <a:pt x="100" y="162"/>
                  </a:lnTo>
                  <a:lnTo>
                    <a:pt x="102" y="158"/>
                  </a:lnTo>
                  <a:lnTo>
                    <a:pt x="102" y="154"/>
                  </a:lnTo>
                  <a:lnTo>
                    <a:pt x="102" y="150"/>
                  </a:lnTo>
                  <a:lnTo>
                    <a:pt x="102" y="148"/>
                  </a:lnTo>
                  <a:lnTo>
                    <a:pt x="100" y="146"/>
                  </a:lnTo>
                  <a:lnTo>
                    <a:pt x="98" y="142"/>
                  </a:lnTo>
                  <a:lnTo>
                    <a:pt x="94" y="140"/>
                  </a:lnTo>
                  <a:lnTo>
                    <a:pt x="90" y="138"/>
                  </a:lnTo>
                  <a:lnTo>
                    <a:pt x="88" y="136"/>
                  </a:lnTo>
                  <a:lnTo>
                    <a:pt x="86" y="132"/>
                  </a:lnTo>
                  <a:lnTo>
                    <a:pt x="84" y="120"/>
                  </a:lnTo>
                  <a:lnTo>
                    <a:pt x="78" y="108"/>
                  </a:lnTo>
                  <a:lnTo>
                    <a:pt x="66" y="100"/>
                  </a:lnTo>
                  <a:lnTo>
                    <a:pt x="66" y="94"/>
                  </a:lnTo>
                  <a:lnTo>
                    <a:pt x="64" y="84"/>
                  </a:lnTo>
                  <a:lnTo>
                    <a:pt x="60" y="72"/>
                  </a:lnTo>
                  <a:lnTo>
                    <a:pt x="56" y="68"/>
                  </a:lnTo>
                  <a:lnTo>
                    <a:pt x="48" y="62"/>
                  </a:lnTo>
                  <a:lnTo>
                    <a:pt x="56" y="44"/>
                  </a:lnTo>
                  <a:lnTo>
                    <a:pt x="56" y="44"/>
                  </a:lnTo>
                  <a:lnTo>
                    <a:pt x="56" y="42"/>
                  </a:lnTo>
                  <a:lnTo>
                    <a:pt x="54" y="38"/>
                  </a:lnTo>
                  <a:lnTo>
                    <a:pt x="52" y="36"/>
                  </a:lnTo>
                  <a:lnTo>
                    <a:pt x="52" y="34"/>
                  </a:lnTo>
                  <a:lnTo>
                    <a:pt x="48" y="34"/>
                  </a:lnTo>
                  <a:lnTo>
                    <a:pt x="46" y="32"/>
                  </a:lnTo>
                  <a:lnTo>
                    <a:pt x="44" y="32"/>
                  </a:lnTo>
                  <a:lnTo>
                    <a:pt x="44" y="30"/>
                  </a:lnTo>
                  <a:lnTo>
                    <a:pt x="36" y="28"/>
                  </a:lnTo>
                  <a:lnTo>
                    <a:pt x="34" y="28"/>
                  </a:lnTo>
                  <a:lnTo>
                    <a:pt x="34" y="26"/>
                  </a:lnTo>
                  <a:lnTo>
                    <a:pt x="34" y="22"/>
                  </a:lnTo>
                  <a:lnTo>
                    <a:pt x="34" y="20"/>
                  </a:lnTo>
                  <a:lnTo>
                    <a:pt x="36" y="16"/>
                  </a:lnTo>
                  <a:lnTo>
                    <a:pt x="38" y="14"/>
                  </a:lnTo>
                  <a:lnTo>
                    <a:pt x="40" y="12"/>
                  </a:lnTo>
                  <a:lnTo>
                    <a:pt x="40" y="8"/>
                  </a:lnTo>
                  <a:lnTo>
                    <a:pt x="42" y="6"/>
                  </a:lnTo>
                  <a:lnTo>
                    <a:pt x="40" y="4"/>
                  </a:lnTo>
                  <a:lnTo>
                    <a:pt x="40"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4" name="Freeform 419"/>
            <p:cNvSpPr/>
            <p:nvPr/>
          </p:nvSpPr>
          <p:spPr bwMode="gray">
            <a:xfrm>
              <a:off x="612990" y="3096349"/>
              <a:ext cx="66650" cy="59205"/>
            </a:xfrm>
            <a:custGeom>
              <a:avLst/>
              <a:gdLst>
                <a:gd name="T0" fmla="*/ 16 w 36"/>
                <a:gd name="T1" fmla="*/ 0 h 32"/>
                <a:gd name="T2" fmla="*/ 16 w 36"/>
                <a:gd name="T3" fmla="*/ 0 h 32"/>
                <a:gd name="T4" fmla="*/ 18 w 36"/>
                <a:gd name="T5" fmla="*/ 0 h 32"/>
                <a:gd name="T6" fmla="*/ 20 w 36"/>
                <a:gd name="T7" fmla="*/ 0 h 32"/>
                <a:gd name="T8" fmla="*/ 24 w 36"/>
                <a:gd name="T9" fmla="*/ 0 h 32"/>
                <a:gd name="T10" fmla="*/ 28 w 36"/>
                <a:gd name="T11" fmla="*/ 0 h 32"/>
                <a:gd name="T12" fmla="*/ 30 w 36"/>
                <a:gd name="T13" fmla="*/ 2 h 32"/>
                <a:gd name="T14" fmla="*/ 32 w 36"/>
                <a:gd name="T15" fmla="*/ 6 h 32"/>
                <a:gd name="T16" fmla="*/ 32 w 36"/>
                <a:gd name="T17" fmla="*/ 6 h 32"/>
                <a:gd name="T18" fmla="*/ 34 w 36"/>
                <a:gd name="T19" fmla="*/ 8 h 32"/>
                <a:gd name="T20" fmla="*/ 36 w 36"/>
                <a:gd name="T21" fmla="*/ 12 h 32"/>
                <a:gd name="T22" fmla="*/ 36 w 36"/>
                <a:gd name="T23" fmla="*/ 16 h 32"/>
                <a:gd name="T24" fmla="*/ 36 w 36"/>
                <a:gd name="T25" fmla="*/ 22 h 32"/>
                <a:gd name="T26" fmla="*/ 32 w 36"/>
                <a:gd name="T27" fmla="*/ 28 h 32"/>
                <a:gd name="T28" fmla="*/ 32 w 36"/>
                <a:gd name="T29" fmla="*/ 28 h 32"/>
                <a:gd name="T30" fmla="*/ 30 w 36"/>
                <a:gd name="T31" fmla="*/ 30 h 32"/>
                <a:gd name="T32" fmla="*/ 28 w 36"/>
                <a:gd name="T33" fmla="*/ 32 h 32"/>
                <a:gd name="T34" fmla="*/ 26 w 36"/>
                <a:gd name="T35" fmla="*/ 30 h 32"/>
                <a:gd name="T36" fmla="*/ 24 w 36"/>
                <a:gd name="T37" fmla="*/ 30 h 32"/>
                <a:gd name="T38" fmla="*/ 20 w 36"/>
                <a:gd name="T39" fmla="*/ 30 h 32"/>
                <a:gd name="T40" fmla="*/ 18 w 36"/>
                <a:gd name="T41" fmla="*/ 28 h 32"/>
                <a:gd name="T42" fmla="*/ 16 w 36"/>
                <a:gd name="T43" fmla="*/ 26 h 32"/>
                <a:gd name="T44" fmla="*/ 16 w 36"/>
                <a:gd name="T45" fmla="*/ 24 h 32"/>
                <a:gd name="T46" fmla="*/ 16 w 36"/>
                <a:gd name="T47" fmla="*/ 20 h 32"/>
                <a:gd name="T48" fmla="*/ 14 w 36"/>
                <a:gd name="T49" fmla="*/ 18 h 32"/>
                <a:gd name="T50" fmla="*/ 14 w 36"/>
                <a:gd name="T51" fmla="*/ 18 h 32"/>
                <a:gd name="T52" fmla="*/ 14 w 36"/>
                <a:gd name="T53" fmla="*/ 18 h 32"/>
                <a:gd name="T54" fmla="*/ 12 w 36"/>
                <a:gd name="T55" fmla="*/ 20 h 32"/>
                <a:gd name="T56" fmla="*/ 10 w 36"/>
                <a:gd name="T57" fmla="*/ 22 h 32"/>
                <a:gd name="T58" fmla="*/ 8 w 36"/>
                <a:gd name="T59" fmla="*/ 22 h 32"/>
                <a:gd name="T60" fmla="*/ 6 w 36"/>
                <a:gd name="T61" fmla="*/ 20 h 32"/>
                <a:gd name="T62" fmla="*/ 4 w 36"/>
                <a:gd name="T63" fmla="*/ 18 h 32"/>
                <a:gd name="T64" fmla="*/ 2 w 36"/>
                <a:gd name="T65" fmla="*/ 18 h 32"/>
                <a:gd name="T66" fmla="*/ 0 w 36"/>
                <a:gd name="T67" fmla="*/ 14 h 32"/>
                <a:gd name="T68" fmla="*/ 0 w 36"/>
                <a:gd name="T69" fmla="*/ 12 h 32"/>
                <a:gd name="T70" fmla="*/ 2 w 36"/>
                <a:gd name="T71" fmla="*/ 8 h 32"/>
                <a:gd name="T72" fmla="*/ 16 w 36"/>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 h="32">
                  <a:moveTo>
                    <a:pt x="16" y="0"/>
                  </a:moveTo>
                  <a:lnTo>
                    <a:pt x="16" y="0"/>
                  </a:lnTo>
                  <a:lnTo>
                    <a:pt x="18" y="0"/>
                  </a:lnTo>
                  <a:lnTo>
                    <a:pt x="20" y="0"/>
                  </a:lnTo>
                  <a:lnTo>
                    <a:pt x="24" y="0"/>
                  </a:lnTo>
                  <a:lnTo>
                    <a:pt x="28" y="0"/>
                  </a:lnTo>
                  <a:lnTo>
                    <a:pt x="30" y="2"/>
                  </a:lnTo>
                  <a:lnTo>
                    <a:pt x="32" y="6"/>
                  </a:lnTo>
                  <a:lnTo>
                    <a:pt x="32" y="6"/>
                  </a:lnTo>
                  <a:lnTo>
                    <a:pt x="34" y="8"/>
                  </a:lnTo>
                  <a:lnTo>
                    <a:pt x="36" y="12"/>
                  </a:lnTo>
                  <a:lnTo>
                    <a:pt x="36" y="16"/>
                  </a:lnTo>
                  <a:lnTo>
                    <a:pt x="36" y="22"/>
                  </a:lnTo>
                  <a:lnTo>
                    <a:pt x="32" y="28"/>
                  </a:lnTo>
                  <a:lnTo>
                    <a:pt x="32" y="28"/>
                  </a:lnTo>
                  <a:lnTo>
                    <a:pt x="30" y="30"/>
                  </a:lnTo>
                  <a:lnTo>
                    <a:pt x="28" y="32"/>
                  </a:lnTo>
                  <a:lnTo>
                    <a:pt x="26" y="30"/>
                  </a:lnTo>
                  <a:lnTo>
                    <a:pt x="24" y="30"/>
                  </a:lnTo>
                  <a:lnTo>
                    <a:pt x="20" y="30"/>
                  </a:lnTo>
                  <a:lnTo>
                    <a:pt x="18" y="28"/>
                  </a:lnTo>
                  <a:lnTo>
                    <a:pt x="16" y="26"/>
                  </a:lnTo>
                  <a:lnTo>
                    <a:pt x="16" y="24"/>
                  </a:lnTo>
                  <a:lnTo>
                    <a:pt x="16" y="20"/>
                  </a:lnTo>
                  <a:lnTo>
                    <a:pt x="14" y="18"/>
                  </a:lnTo>
                  <a:lnTo>
                    <a:pt x="14" y="18"/>
                  </a:lnTo>
                  <a:lnTo>
                    <a:pt x="14" y="18"/>
                  </a:lnTo>
                  <a:lnTo>
                    <a:pt x="12" y="20"/>
                  </a:lnTo>
                  <a:lnTo>
                    <a:pt x="10" y="22"/>
                  </a:lnTo>
                  <a:lnTo>
                    <a:pt x="8" y="22"/>
                  </a:lnTo>
                  <a:lnTo>
                    <a:pt x="6" y="20"/>
                  </a:lnTo>
                  <a:lnTo>
                    <a:pt x="4" y="18"/>
                  </a:lnTo>
                  <a:lnTo>
                    <a:pt x="2" y="18"/>
                  </a:lnTo>
                  <a:lnTo>
                    <a:pt x="0" y="14"/>
                  </a:lnTo>
                  <a:lnTo>
                    <a:pt x="0" y="12"/>
                  </a:lnTo>
                  <a:lnTo>
                    <a:pt x="2" y="8"/>
                  </a:lnTo>
                  <a:lnTo>
                    <a:pt x="1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5" name="Freeform 420"/>
            <p:cNvSpPr/>
            <p:nvPr/>
          </p:nvSpPr>
          <p:spPr bwMode="gray">
            <a:xfrm>
              <a:off x="990675" y="3000141"/>
              <a:ext cx="66650" cy="114709"/>
            </a:xfrm>
            <a:custGeom>
              <a:avLst/>
              <a:gdLst>
                <a:gd name="T0" fmla="*/ 30 w 36"/>
                <a:gd name="T1" fmla="*/ 58 h 62"/>
                <a:gd name="T2" fmla="*/ 30 w 36"/>
                <a:gd name="T3" fmla="*/ 46 h 62"/>
                <a:gd name="T4" fmla="*/ 30 w 36"/>
                <a:gd name="T5" fmla="*/ 44 h 62"/>
                <a:gd name="T6" fmla="*/ 30 w 36"/>
                <a:gd name="T7" fmla="*/ 42 h 62"/>
                <a:gd name="T8" fmla="*/ 28 w 36"/>
                <a:gd name="T9" fmla="*/ 38 h 62"/>
                <a:gd name="T10" fmla="*/ 30 w 36"/>
                <a:gd name="T11" fmla="*/ 36 h 62"/>
                <a:gd name="T12" fmla="*/ 30 w 36"/>
                <a:gd name="T13" fmla="*/ 32 h 62"/>
                <a:gd name="T14" fmla="*/ 32 w 36"/>
                <a:gd name="T15" fmla="*/ 30 h 62"/>
                <a:gd name="T16" fmla="*/ 36 w 36"/>
                <a:gd name="T17" fmla="*/ 28 h 62"/>
                <a:gd name="T18" fmla="*/ 36 w 36"/>
                <a:gd name="T19" fmla="*/ 28 h 62"/>
                <a:gd name="T20" fmla="*/ 36 w 36"/>
                <a:gd name="T21" fmla="*/ 24 h 62"/>
                <a:gd name="T22" fmla="*/ 34 w 36"/>
                <a:gd name="T23" fmla="*/ 22 h 62"/>
                <a:gd name="T24" fmla="*/ 34 w 36"/>
                <a:gd name="T25" fmla="*/ 18 h 62"/>
                <a:gd name="T26" fmla="*/ 32 w 36"/>
                <a:gd name="T27" fmla="*/ 16 h 62"/>
                <a:gd name="T28" fmla="*/ 32 w 36"/>
                <a:gd name="T29" fmla="*/ 16 h 62"/>
                <a:gd name="T30" fmla="*/ 30 w 36"/>
                <a:gd name="T31" fmla="*/ 12 h 62"/>
                <a:gd name="T32" fmla="*/ 30 w 36"/>
                <a:gd name="T33" fmla="*/ 8 h 62"/>
                <a:gd name="T34" fmla="*/ 30 w 36"/>
                <a:gd name="T35" fmla="*/ 4 h 62"/>
                <a:gd name="T36" fmla="*/ 28 w 36"/>
                <a:gd name="T37" fmla="*/ 0 h 62"/>
                <a:gd name="T38" fmla="*/ 28 w 36"/>
                <a:gd name="T39" fmla="*/ 0 h 62"/>
                <a:gd name="T40" fmla="*/ 24 w 36"/>
                <a:gd name="T41" fmla="*/ 0 h 62"/>
                <a:gd name="T42" fmla="*/ 2 w 36"/>
                <a:gd name="T43" fmla="*/ 20 h 62"/>
                <a:gd name="T44" fmla="*/ 2 w 36"/>
                <a:gd name="T45" fmla="*/ 22 h 62"/>
                <a:gd name="T46" fmla="*/ 0 w 36"/>
                <a:gd name="T47" fmla="*/ 26 h 62"/>
                <a:gd name="T48" fmla="*/ 0 w 36"/>
                <a:gd name="T49" fmla="*/ 32 h 62"/>
                <a:gd name="T50" fmla="*/ 0 w 36"/>
                <a:gd name="T51" fmla="*/ 36 h 62"/>
                <a:gd name="T52" fmla="*/ 2 w 36"/>
                <a:gd name="T53" fmla="*/ 40 h 62"/>
                <a:gd name="T54" fmla="*/ 2 w 36"/>
                <a:gd name="T55" fmla="*/ 44 h 62"/>
                <a:gd name="T56" fmla="*/ 2 w 36"/>
                <a:gd name="T57" fmla="*/ 46 h 62"/>
                <a:gd name="T58" fmla="*/ 10 w 36"/>
                <a:gd name="T59" fmla="*/ 54 h 62"/>
                <a:gd name="T60" fmla="*/ 10 w 36"/>
                <a:gd name="T61" fmla="*/ 62 h 62"/>
                <a:gd name="T62" fmla="*/ 30 w 36"/>
                <a:gd name="T63" fmla="*/ 5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62">
                  <a:moveTo>
                    <a:pt x="30" y="58"/>
                  </a:moveTo>
                  <a:lnTo>
                    <a:pt x="30" y="46"/>
                  </a:lnTo>
                  <a:lnTo>
                    <a:pt x="30" y="44"/>
                  </a:lnTo>
                  <a:lnTo>
                    <a:pt x="30" y="42"/>
                  </a:lnTo>
                  <a:lnTo>
                    <a:pt x="28" y="38"/>
                  </a:lnTo>
                  <a:lnTo>
                    <a:pt x="30" y="36"/>
                  </a:lnTo>
                  <a:lnTo>
                    <a:pt x="30" y="32"/>
                  </a:lnTo>
                  <a:lnTo>
                    <a:pt x="32" y="30"/>
                  </a:lnTo>
                  <a:lnTo>
                    <a:pt x="36" y="28"/>
                  </a:lnTo>
                  <a:lnTo>
                    <a:pt x="36" y="28"/>
                  </a:lnTo>
                  <a:lnTo>
                    <a:pt x="36" y="24"/>
                  </a:lnTo>
                  <a:lnTo>
                    <a:pt x="34" y="22"/>
                  </a:lnTo>
                  <a:lnTo>
                    <a:pt x="34" y="18"/>
                  </a:lnTo>
                  <a:lnTo>
                    <a:pt x="32" y="16"/>
                  </a:lnTo>
                  <a:lnTo>
                    <a:pt x="32" y="16"/>
                  </a:lnTo>
                  <a:lnTo>
                    <a:pt x="30" y="12"/>
                  </a:lnTo>
                  <a:lnTo>
                    <a:pt x="30" y="8"/>
                  </a:lnTo>
                  <a:lnTo>
                    <a:pt x="30" y="4"/>
                  </a:lnTo>
                  <a:lnTo>
                    <a:pt x="28" y="0"/>
                  </a:lnTo>
                  <a:lnTo>
                    <a:pt x="28" y="0"/>
                  </a:lnTo>
                  <a:lnTo>
                    <a:pt x="24" y="0"/>
                  </a:lnTo>
                  <a:lnTo>
                    <a:pt x="2" y="20"/>
                  </a:lnTo>
                  <a:lnTo>
                    <a:pt x="2" y="22"/>
                  </a:lnTo>
                  <a:lnTo>
                    <a:pt x="0" y="26"/>
                  </a:lnTo>
                  <a:lnTo>
                    <a:pt x="0" y="32"/>
                  </a:lnTo>
                  <a:lnTo>
                    <a:pt x="0" y="36"/>
                  </a:lnTo>
                  <a:lnTo>
                    <a:pt x="2" y="40"/>
                  </a:lnTo>
                  <a:lnTo>
                    <a:pt x="2" y="44"/>
                  </a:lnTo>
                  <a:lnTo>
                    <a:pt x="2" y="46"/>
                  </a:lnTo>
                  <a:lnTo>
                    <a:pt x="10" y="54"/>
                  </a:lnTo>
                  <a:lnTo>
                    <a:pt x="10" y="62"/>
                  </a:lnTo>
                  <a:lnTo>
                    <a:pt x="30" y="5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6" name="Freeform 421"/>
            <p:cNvSpPr/>
            <p:nvPr/>
          </p:nvSpPr>
          <p:spPr bwMode="gray">
            <a:xfrm>
              <a:off x="1083245" y="2374791"/>
              <a:ext cx="311035" cy="721558"/>
            </a:xfrm>
            <a:custGeom>
              <a:avLst/>
              <a:gdLst>
                <a:gd name="T0" fmla="*/ 0 w 168"/>
                <a:gd name="T1" fmla="*/ 286 h 390"/>
                <a:gd name="T2" fmla="*/ 0 w 168"/>
                <a:gd name="T3" fmla="*/ 300 h 390"/>
                <a:gd name="T4" fmla="*/ 0 w 168"/>
                <a:gd name="T5" fmla="*/ 312 h 390"/>
                <a:gd name="T6" fmla="*/ 0 w 168"/>
                <a:gd name="T7" fmla="*/ 322 h 390"/>
                <a:gd name="T8" fmla="*/ 16 w 168"/>
                <a:gd name="T9" fmla="*/ 388 h 390"/>
                <a:gd name="T10" fmla="*/ 38 w 168"/>
                <a:gd name="T11" fmla="*/ 382 h 390"/>
                <a:gd name="T12" fmla="*/ 50 w 168"/>
                <a:gd name="T13" fmla="*/ 372 h 390"/>
                <a:gd name="T14" fmla="*/ 60 w 168"/>
                <a:gd name="T15" fmla="*/ 360 h 390"/>
                <a:gd name="T16" fmla="*/ 66 w 168"/>
                <a:gd name="T17" fmla="*/ 328 h 390"/>
                <a:gd name="T18" fmla="*/ 88 w 168"/>
                <a:gd name="T19" fmla="*/ 296 h 390"/>
                <a:gd name="T20" fmla="*/ 94 w 168"/>
                <a:gd name="T21" fmla="*/ 282 h 390"/>
                <a:gd name="T22" fmla="*/ 92 w 168"/>
                <a:gd name="T23" fmla="*/ 272 h 390"/>
                <a:gd name="T24" fmla="*/ 82 w 168"/>
                <a:gd name="T25" fmla="*/ 264 h 390"/>
                <a:gd name="T26" fmla="*/ 76 w 168"/>
                <a:gd name="T27" fmla="*/ 262 h 390"/>
                <a:gd name="T28" fmla="*/ 78 w 168"/>
                <a:gd name="T29" fmla="*/ 230 h 390"/>
                <a:gd name="T30" fmla="*/ 78 w 168"/>
                <a:gd name="T31" fmla="*/ 232 h 390"/>
                <a:gd name="T32" fmla="*/ 80 w 168"/>
                <a:gd name="T33" fmla="*/ 218 h 390"/>
                <a:gd name="T34" fmla="*/ 86 w 168"/>
                <a:gd name="T35" fmla="*/ 204 h 390"/>
                <a:gd name="T36" fmla="*/ 94 w 168"/>
                <a:gd name="T37" fmla="*/ 194 h 390"/>
                <a:gd name="T38" fmla="*/ 106 w 168"/>
                <a:gd name="T39" fmla="*/ 184 h 390"/>
                <a:gd name="T40" fmla="*/ 116 w 168"/>
                <a:gd name="T41" fmla="*/ 176 h 390"/>
                <a:gd name="T42" fmla="*/ 122 w 168"/>
                <a:gd name="T43" fmla="*/ 158 h 390"/>
                <a:gd name="T44" fmla="*/ 122 w 168"/>
                <a:gd name="T45" fmla="*/ 140 h 390"/>
                <a:gd name="T46" fmla="*/ 156 w 168"/>
                <a:gd name="T47" fmla="*/ 118 h 390"/>
                <a:gd name="T48" fmla="*/ 168 w 168"/>
                <a:gd name="T49" fmla="*/ 118 h 390"/>
                <a:gd name="T50" fmla="*/ 162 w 168"/>
                <a:gd name="T51" fmla="*/ 106 h 390"/>
                <a:gd name="T52" fmla="*/ 152 w 168"/>
                <a:gd name="T53" fmla="*/ 80 h 390"/>
                <a:gd name="T54" fmla="*/ 152 w 168"/>
                <a:gd name="T55" fmla="*/ 72 h 390"/>
                <a:gd name="T56" fmla="*/ 156 w 168"/>
                <a:gd name="T57" fmla="*/ 68 h 390"/>
                <a:gd name="T58" fmla="*/ 156 w 168"/>
                <a:gd name="T59" fmla="*/ 56 h 390"/>
                <a:gd name="T60" fmla="*/ 140 w 168"/>
                <a:gd name="T61" fmla="*/ 38 h 390"/>
                <a:gd name="T62" fmla="*/ 130 w 168"/>
                <a:gd name="T63" fmla="*/ 24 h 390"/>
                <a:gd name="T64" fmla="*/ 122 w 168"/>
                <a:gd name="T65" fmla="*/ 20 h 390"/>
                <a:gd name="T66" fmla="*/ 114 w 168"/>
                <a:gd name="T67" fmla="*/ 4 h 390"/>
                <a:gd name="T68" fmla="*/ 102 w 168"/>
                <a:gd name="T69" fmla="*/ 14 h 390"/>
                <a:gd name="T70" fmla="*/ 92 w 168"/>
                <a:gd name="T71" fmla="*/ 24 h 390"/>
                <a:gd name="T72" fmla="*/ 86 w 168"/>
                <a:gd name="T73" fmla="*/ 32 h 390"/>
                <a:gd name="T74" fmla="*/ 80 w 168"/>
                <a:gd name="T75" fmla="*/ 44 h 390"/>
                <a:gd name="T76" fmla="*/ 76 w 168"/>
                <a:gd name="T77" fmla="*/ 56 h 390"/>
                <a:gd name="T78" fmla="*/ 70 w 168"/>
                <a:gd name="T79" fmla="*/ 82 h 390"/>
                <a:gd name="T80" fmla="*/ 64 w 168"/>
                <a:gd name="T81" fmla="*/ 92 h 390"/>
                <a:gd name="T82" fmla="*/ 54 w 168"/>
                <a:gd name="T83" fmla="*/ 104 h 390"/>
                <a:gd name="T84" fmla="*/ 46 w 168"/>
                <a:gd name="T85" fmla="*/ 122 h 390"/>
                <a:gd name="T86" fmla="*/ 12 w 168"/>
                <a:gd name="T87" fmla="*/ 178 h 390"/>
                <a:gd name="T88" fmla="*/ 14 w 168"/>
                <a:gd name="T89" fmla="*/ 260 h 390"/>
                <a:gd name="T90" fmla="*/ 14 w 168"/>
                <a:gd name="T91" fmla="*/ 266 h 390"/>
                <a:gd name="T92" fmla="*/ 8 w 168"/>
                <a:gd name="T93" fmla="*/ 278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8" h="390">
                  <a:moveTo>
                    <a:pt x="0" y="280"/>
                  </a:moveTo>
                  <a:lnTo>
                    <a:pt x="0" y="282"/>
                  </a:lnTo>
                  <a:lnTo>
                    <a:pt x="0" y="286"/>
                  </a:lnTo>
                  <a:lnTo>
                    <a:pt x="0" y="292"/>
                  </a:lnTo>
                  <a:lnTo>
                    <a:pt x="0" y="296"/>
                  </a:lnTo>
                  <a:lnTo>
                    <a:pt x="0" y="300"/>
                  </a:lnTo>
                  <a:lnTo>
                    <a:pt x="0" y="302"/>
                  </a:lnTo>
                  <a:lnTo>
                    <a:pt x="0" y="308"/>
                  </a:lnTo>
                  <a:lnTo>
                    <a:pt x="0" y="312"/>
                  </a:lnTo>
                  <a:lnTo>
                    <a:pt x="0" y="318"/>
                  </a:lnTo>
                  <a:lnTo>
                    <a:pt x="0" y="322"/>
                  </a:lnTo>
                  <a:lnTo>
                    <a:pt x="0" y="322"/>
                  </a:lnTo>
                  <a:lnTo>
                    <a:pt x="0" y="350"/>
                  </a:lnTo>
                  <a:lnTo>
                    <a:pt x="12" y="368"/>
                  </a:lnTo>
                  <a:lnTo>
                    <a:pt x="16" y="388"/>
                  </a:lnTo>
                  <a:lnTo>
                    <a:pt x="24" y="390"/>
                  </a:lnTo>
                  <a:lnTo>
                    <a:pt x="36" y="386"/>
                  </a:lnTo>
                  <a:lnTo>
                    <a:pt x="38" y="382"/>
                  </a:lnTo>
                  <a:lnTo>
                    <a:pt x="42" y="378"/>
                  </a:lnTo>
                  <a:lnTo>
                    <a:pt x="46" y="374"/>
                  </a:lnTo>
                  <a:lnTo>
                    <a:pt x="50" y="372"/>
                  </a:lnTo>
                  <a:lnTo>
                    <a:pt x="54" y="372"/>
                  </a:lnTo>
                  <a:lnTo>
                    <a:pt x="54" y="370"/>
                  </a:lnTo>
                  <a:lnTo>
                    <a:pt x="60" y="360"/>
                  </a:lnTo>
                  <a:lnTo>
                    <a:pt x="64" y="346"/>
                  </a:lnTo>
                  <a:lnTo>
                    <a:pt x="66" y="334"/>
                  </a:lnTo>
                  <a:lnTo>
                    <a:pt x="66" y="328"/>
                  </a:lnTo>
                  <a:lnTo>
                    <a:pt x="66" y="320"/>
                  </a:lnTo>
                  <a:lnTo>
                    <a:pt x="84" y="300"/>
                  </a:lnTo>
                  <a:lnTo>
                    <a:pt x="88" y="296"/>
                  </a:lnTo>
                  <a:lnTo>
                    <a:pt x="92" y="290"/>
                  </a:lnTo>
                  <a:lnTo>
                    <a:pt x="92" y="286"/>
                  </a:lnTo>
                  <a:lnTo>
                    <a:pt x="94" y="282"/>
                  </a:lnTo>
                  <a:lnTo>
                    <a:pt x="94" y="278"/>
                  </a:lnTo>
                  <a:lnTo>
                    <a:pt x="92" y="278"/>
                  </a:lnTo>
                  <a:lnTo>
                    <a:pt x="92" y="272"/>
                  </a:lnTo>
                  <a:lnTo>
                    <a:pt x="90" y="268"/>
                  </a:lnTo>
                  <a:lnTo>
                    <a:pt x="86" y="266"/>
                  </a:lnTo>
                  <a:lnTo>
                    <a:pt x="82" y="264"/>
                  </a:lnTo>
                  <a:lnTo>
                    <a:pt x="80" y="264"/>
                  </a:lnTo>
                  <a:lnTo>
                    <a:pt x="78" y="262"/>
                  </a:lnTo>
                  <a:lnTo>
                    <a:pt x="76" y="262"/>
                  </a:lnTo>
                  <a:lnTo>
                    <a:pt x="78" y="228"/>
                  </a:lnTo>
                  <a:lnTo>
                    <a:pt x="78" y="230"/>
                  </a:lnTo>
                  <a:lnTo>
                    <a:pt x="78" y="230"/>
                  </a:lnTo>
                  <a:lnTo>
                    <a:pt x="78" y="232"/>
                  </a:lnTo>
                  <a:lnTo>
                    <a:pt x="78" y="232"/>
                  </a:lnTo>
                  <a:lnTo>
                    <a:pt x="78" y="232"/>
                  </a:lnTo>
                  <a:lnTo>
                    <a:pt x="78" y="230"/>
                  </a:lnTo>
                  <a:lnTo>
                    <a:pt x="80" y="226"/>
                  </a:lnTo>
                  <a:lnTo>
                    <a:pt x="80" y="218"/>
                  </a:lnTo>
                  <a:lnTo>
                    <a:pt x="82" y="212"/>
                  </a:lnTo>
                  <a:lnTo>
                    <a:pt x="84" y="208"/>
                  </a:lnTo>
                  <a:lnTo>
                    <a:pt x="86" y="204"/>
                  </a:lnTo>
                  <a:lnTo>
                    <a:pt x="88" y="200"/>
                  </a:lnTo>
                  <a:lnTo>
                    <a:pt x="90" y="196"/>
                  </a:lnTo>
                  <a:lnTo>
                    <a:pt x="94" y="194"/>
                  </a:lnTo>
                  <a:lnTo>
                    <a:pt x="98" y="190"/>
                  </a:lnTo>
                  <a:lnTo>
                    <a:pt x="104" y="188"/>
                  </a:lnTo>
                  <a:lnTo>
                    <a:pt x="106" y="184"/>
                  </a:lnTo>
                  <a:lnTo>
                    <a:pt x="110" y="184"/>
                  </a:lnTo>
                  <a:lnTo>
                    <a:pt x="110" y="182"/>
                  </a:lnTo>
                  <a:lnTo>
                    <a:pt x="116" y="176"/>
                  </a:lnTo>
                  <a:lnTo>
                    <a:pt x="120" y="170"/>
                  </a:lnTo>
                  <a:lnTo>
                    <a:pt x="122" y="164"/>
                  </a:lnTo>
                  <a:lnTo>
                    <a:pt x="122" y="158"/>
                  </a:lnTo>
                  <a:lnTo>
                    <a:pt x="122" y="156"/>
                  </a:lnTo>
                  <a:lnTo>
                    <a:pt x="122" y="154"/>
                  </a:lnTo>
                  <a:lnTo>
                    <a:pt x="122" y="140"/>
                  </a:lnTo>
                  <a:lnTo>
                    <a:pt x="134" y="130"/>
                  </a:lnTo>
                  <a:lnTo>
                    <a:pt x="144" y="120"/>
                  </a:lnTo>
                  <a:lnTo>
                    <a:pt x="156" y="118"/>
                  </a:lnTo>
                  <a:lnTo>
                    <a:pt x="166" y="120"/>
                  </a:lnTo>
                  <a:lnTo>
                    <a:pt x="166" y="120"/>
                  </a:lnTo>
                  <a:lnTo>
                    <a:pt x="168" y="118"/>
                  </a:lnTo>
                  <a:lnTo>
                    <a:pt x="168" y="116"/>
                  </a:lnTo>
                  <a:lnTo>
                    <a:pt x="166" y="114"/>
                  </a:lnTo>
                  <a:lnTo>
                    <a:pt x="162" y="106"/>
                  </a:lnTo>
                  <a:lnTo>
                    <a:pt x="158" y="96"/>
                  </a:lnTo>
                  <a:lnTo>
                    <a:pt x="154" y="86"/>
                  </a:lnTo>
                  <a:lnTo>
                    <a:pt x="152" y="80"/>
                  </a:lnTo>
                  <a:lnTo>
                    <a:pt x="152" y="78"/>
                  </a:lnTo>
                  <a:lnTo>
                    <a:pt x="152" y="76"/>
                  </a:lnTo>
                  <a:lnTo>
                    <a:pt x="152" y="72"/>
                  </a:lnTo>
                  <a:lnTo>
                    <a:pt x="152" y="72"/>
                  </a:lnTo>
                  <a:lnTo>
                    <a:pt x="154" y="70"/>
                  </a:lnTo>
                  <a:lnTo>
                    <a:pt x="156" y="68"/>
                  </a:lnTo>
                  <a:lnTo>
                    <a:pt x="158" y="64"/>
                  </a:lnTo>
                  <a:lnTo>
                    <a:pt x="158" y="60"/>
                  </a:lnTo>
                  <a:lnTo>
                    <a:pt x="156" y="56"/>
                  </a:lnTo>
                  <a:lnTo>
                    <a:pt x="152" y="50"/>
                  </a:lnTo>
                  <a:lnTo>
                    <a:pt x="142" y="42"/>
                  </a:lnTo>
                  <a:lnTo>
                    <a:pt x="140" y="38"/>
                  </a:lnTo>
                  <a:lnTo>
                    <a:pt x="136" y="32"/>
                  </a:lnTo>
                  <a:lnTo>
                    <a:pt x="132" y="28"/>
                  </a:lnTo>
                  <a:lnTo>
                    <a:pt x="130" y="24"/>
                  </a:lnTo>
                  <a:lnTo>
                    <a:pt x="126" y="22"/>
                  </a:lnTo>
                  <a:lnTo>
                    <a:pt x="124" y="20"/>
                  </a:lnTo>
                  <a:lnTo>
                    <a:pt x="122" y="20"/>
                  </a:lnTo>
                  <a:lnTo>
                    <a:pt x="118" y="0"/>
                  </a:lnTo>
                  <a:lnTo>
                    <a:pt x="116" y="2"/>
                  </a:lnTo>
                  <a:lnTo>
                    <a:pt x="114" y="4"/>
                  </a:lnTo>
                  <a:lnTo>
                    <a:pt x="110" y="6"/>
                  </a:lnTo>
                  <a:lnTo>
                    <a:pt x="106" y="10"/>
                  </a:lnTo>
                  <a:lnTo>
                    <a:pt x="102" y="14"/>
                  </a:lnTo>
                  <a:lnTo>
                    <a:pt x="98" y="18"/>
                  </a:lnTo>
                  <a:lnTo>
                    <a:pt x="94" y="22"/>
                  </a:lnTo>
                  <a:lnTo>
                    <a:pt x="92" y="24"/>
                  </a:lnTo>
                  <a:lnTo>
                    <a:pt x="90" y="26"/>
                  </a:lnTo>
                  <a:lnTo>
                    <a:pt x="88" y="28"/>
                  </a:lnTo>
                  <a:lnTo>
                    <a:pt x="86" y="32"/>
                  </a:lnTo>
                  <a:lnTo>
                    <a:pt x="84" y="36"/>
                  </a:lnTo>
                  <a:lnTo>
                    <a:pt x="82" y="40"/>
                  </a:lnTo>
                  <a:lnTo>
                    <a:pt x="80" y="44"/>
                  </a:lnTo>
                  <a:lnTo>
                    <a:pt x="78" y="48"/>
                  </a:lnTo>
                  <a:lnTo>
                    <a:pt x="78" y="52"/>
                  </a:lnTo>
                  <a:lnTo>
                    <a:pt x="76" y="56"/>
                  </a:lnTo>
                  <a:lnTo>
                    <a:pt x="72" y="60"/>
                  </a:lnTo>
                  <a:lnTo>
                    <a:pt x="72" y="82"/>
                  </a:lnTo>
                  <a:lnTo>
                    <a:pt x="70" y="82"/>
                  </a:lnTo>
                  <a:lnTo>
                    <a:pt x="70" y="84"/>
                  </a:lnTo>
                  <a:lnTo>
                    <a:pt x="66" y="88"/>
                  </a:lnTo>
                  <a:lnTo>
                    <a:pt x="64" y="92"/>
                  </a:lnTo>
                  <a:lnTo>
                    <a:pt x="60" y="96"/>
                  </a:lnTo>
                  <a:lnTo>
                    <a:pt x="56" y="100"/>
                  </a:lnTo>
                  <a:lnTo>
                    <a:pt x="54" y="104"/>
                  </a:lnTo>
                  <a:lnTo>
                    <a:pt x="50" y="106"/>
                  </a:lnTo>
                  <a:lnTo>
                    <a:pt x="48" y="106"/>
                  </a:lnTo>
                  <a:lnTo>
                    <a:pt x="46" y="122"/>
                  </a:lnTo>
                  <a:lnTo>
                    <a:pt x="36" y="140"/>
                  </a:lnTo>
                  <a:lnTo>
                    <a:pt x="34" y="164"/>
                  </a:lnTo>
                  <a:lnTo>
                    <a:pt x="12" y="178"/>
                  </a:lnTo>
                  <a:lnTo>
                    <a:pt x="16" y="184"/>
                  </a:lnTo>
                  <a:lnTo>
                    <a:pt x="16" y="234"/>
                  </a:lnTo>
                  <a:lnTo>
                    <a:pt x="14" y="260"/>
                  </a:lnTo>
                  <a:lnTo>
                    <a:pt x="14" y="262"/>
                  </a:lnTo>
                  <a:lnTo>
                    <a:pt x="14" y="264"/>
                  </a:lnTo>
                  <a:lnTo>
                    <a:pt x="14" y="266"/>
                  </a:lnTo>
                  <a:lnTo>
                    <a:pt x="12" y="270"/>
                  </a:lnTo>
                  <a:lnTo>
                    <a:pt x="12" y="274"/>
                  </a:lnTo>
                  <a:lnTo>
                    <a:pt x="8" y="278"/>
                  </a:lnTo>
                  <a:lnTo>
                    <a:pt x="4" y="280"/>
                  </a:lnTo>
                  <a:lnTo>
                    <a:pt x="0" y="28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7" name="Freeform 422"/>
            <p:cNvSpPr/>
            <p:nvPr/>
          </p:nvSpPr>
          <p:spPr bwMode="gray">
            <a:xfrm>
              <a:off x="1301710" y="2322987"/>
              <a:ext cx="229573" cy="573546"/>
            </a:xfrm>
            <a:custGeom>
              <a:avLst/>
              <a:gdLst>
                <a:gd name="T0" fmla="*/ 102 w 124"/>
                <a:gd name="T1" fmla="*/ 62 h 310"/>
                <a:gd name="T2" fmla="*/ 122 w 124"/>
                <a:gd name="T3" fmla="*/ 112 h 310"/>
                <a:gd name="T4" fmla="*/ 112 w 124"/>
                <a:gd name="T5" fmla="*/ 128 h 310"/>
                <a:gd name="T6" fmla="*/ 114 w 124"/>
                <a:gd name="T7" fmla="*/ 134 h 310"/>
                <a:gd name="T8" fmla="*/ 118 w 124"/>
                <a:gd name="T9" fmla="*/ 144 h 310"/>
                <a:gd name="T10" fmla="*/ 118 w 124"/>
                <a:gd name="T11" fmla="*/ 152 h 310"/>
                <a:gd name="T12" fmla="*/ 114 w 124"/>
                <a:gd name="T13" fmla="*/ 182 h 310"/>
                <a:gd name="T14" fmla="*/ 114 w 124"/>
                <a:gd name="T15" fmla="*/ 212 h 310"/>
                <a:gd name="T16" fmla="*/ 122 w 124"/>
                <a:gd name="T17" fmla="*/ 222 h 310"/>
                <a:gd name="T18" fmla="*/ 124 w 124"/>
                <a:gd name="T19" fmla="*/ 254 h 310"/>
                <a:gd name="T20" fmla="*/ 124 w 124"/>
                <a:gd name="T21" fmla="*/ 260 h 310"/>
                <a:gd name="T22" fmla="*/ 90 w 124"/>
                <a:gd name="T23" fmla="*/ 292 h 310"/>
                <a:gd name="T24" fmla="*/ 92 w 124"/>
                <a:gd name="T25" fmla="*/ 294 h 310"/>
                <a:gd name="T26" fmla="*/ 88 w 124"/>
                <a:gd name="T27" fmla="*/ 294 h 310"/>
                <a:gd name="T28" fmla="*/ 80 w 124"/>
                <a:gd name="T29" fmla="*/ 292 h 310"/>
                <a:gd name="T30" fmla="*/ 72 w 124"/>
                <a:gd name="T31" fmla="*/ 296 h 310"/>
                <a:gd name="T32" fmla="*/ 54 w 124"/>
                <a:gd name="T33" fmla="*/ 302 h 310"/>
                <a:gd name="T34" fmla="*/ 48 w 124"/>
                <a:gd name="T35" fmla="*/ 304 h 310"/>
                <a:gd name="T36" fmla="*/ 38 w 124"/>
                <a:gd name="T37" fmla="*/ 306 h 310"/>
                <a:gd name="T38" fmla="*/ 24 w 124"/>
                <a:gd name="T39" fmla="*/ 306 h 310"/>
                <a:gd name="T40" fmla="*/ 20 w 124"/>
                <a:gd name="T41" fmla="*/ 304 h 310"/>
                <a:gd name="T42" fmla="*/ 12 w 124"/>
                <a:gd name="T43" fmla="*/ 298 h 310"/>
                <a:gd name="T44" fmla="*/ 6 w 124"/>
                <a:gd name="T45" fmla="*/ 292 h 310"/>
                <a:gd name="T46" fmla="*/ 4 w 124"/>
                <a:gd name="T47" fmla="*/ 286 h 310"/>
                <a:gd name="T48" fmla="*/ 4 w 124"/>
                <a:gd name="T49" fmla="*/ 278 h 310"/>
                <a:gd name="T50" fmla="*/ 4 w 124"/>
                <a:gd name="T51" fmla="*/ 268 h 310"/>
                <a:gd name="T52" fmla="*/ 4 w 124"/>
                <a:gd name="T53" fmla="*/ 230 h 310"/>
                <a:gd name="T54" fmla="*/ 6 w 124"/>
                <a:gd name="T55" fmla="*/ 224 h 310"/>
                <a:gd name="T56" fmla="*/ 12 w 124"/>
                <a:gd name="T57" fmla="*/ 212 h 310"/>
                <a:gd name="T58" fmla="*/ 42 w 124"/>
                <a:gd name="T59" fmla="*/ 186 h 310"/>
                <a:gd name="T60" fmla="*/ 50 w 124"/>
                <a:gd name="T61" fmla="*/ 178 h 310"/>
                <a:gd name="T62" fmla="*/ 56 w 124"/>
                <a:gd name="T63" fmla="*/ 158 h 310"/>
                <a:gd name="T64" fmla="*/ 48 w 124"/>
                <a:gd name="T65" fmla="*/ 148 h 310"/>
                <a:gd name="T66" fmla="*/ 50 w 124"/>
                <a:gd name="T67" fmla="*/ 146 h 310"/>
                <a:gd name="T68" fmla="*/ 48 w 124"/>
                <a:gd name="T69" fmla="*/ 142 h 310"/>
                <a:gd name="T70" fmla="*/ 38 w 124"/>
                <a:gd name="T71" fmla="*/ 122 h 310"/>
                <a:gd name="T72" fmla="*/ 34 w 124"/>
                <a:gd name="T73" fmla="*/ 100 h 310"/>
                <a:gd name="T74" fmla="*/ 36 w 124"/>
                <a:gd name="T75" fmla="*/ 98 h 310"/>
                <a:gd name="T76" fmla="*/ 40 w 124"/>
                <a:gd name="T77" fmla="*/ 94 h 310"/>
                <a:gd name="T78" fmla="*/ 38 w 124"/>
                <a:gd name="T79" fmla="*/ 86 h 310"/>
                <a:gd name="T80" fmla="*/ 32 w 124"/>
                <a:gd name="T81" fmla="*/ 76 h 310"/>
                <a:gd name="T82" fmla="*/ 22 w 124"/>
                <a:gd name="T83" fmla="*/ 68 h 310"/>
                <a:gd name="T84" fmla="*/ 18 w 124"/>
                <a:gd name="T85" fmla="*/ 62 h 310"/>
                <a:gd name="T86" fmla="*/ 10 w 124"/>
                <a:gd name="T87" fmla="*/ 52 h 310"/>
                <a:gd name="T88" fmla="*/ 0 w 124"/>
                <a:gd name="T89" fmla="*/ 28 h 310"/>
                <a:gd name="T90" fmla="*/ 10 w 124"/>
                <a:gd name="T91" fmla="*/ 20 h 310"/>
                <a:gd name="T92" fmla="*/ 28 w 124"/>
                <a:gd name="T93" fmla="*/ 16 h 310"/>
                <a:gd name="T94" fmla="*/ 40 w 124"/>
                <a:gd name="T95" fmla="*/ 24 h 310"/>
                <a:gd name="T96" fmla="*/ 58 w 124"/>
                <a:gd name="T97" fmla="*/ 22 h 310"/>
                <a:gd name="T98" fmla="*/ 72 w 124"/>
                <a:gd name="T99" fmla="*/ 14 h 310"/>
                <a:gd name="T100" fmla="*/ 72 w 124"/>
                <a:gd name="T101" fmla="*/ 12 h 310"/>
                <a:gd name="T102" fmla="*/ 76 w 124"/>
                <a:gd name="T103" fmla="*/ 6 h 310"/>
                <a:gd name="T104" fmla="*/ 82 w 124"/>
                <a:gd name="T105" fmla="*/ 2 h 310"/>
                <a:gd name="T106" fmla="*/ 92 w 124"/>
                <a:gd name="T107" fmla="*/ 2 h 310"/>
                <a:gd name="T108" fmla="*/ 120 w 124"/>
                <a:gd name="T109" fmla="*/ 20 h 310"/>
                <a:gd name="T110" fmla="*/ 116 w 124"/>
                <a:gd name="T111" fmla="*/ 26 h 310"/>
                <a:gd name="T112" fmla="*/ 102 w 124"/>
                <a:gd name="T113" fmla="*/ 46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 h="310">
                  <a:moveTo>
                    <a:pt x="102" y="46"/>
                  </a:moveTo>
                  <a:lnTo>
                    <a:pt x="102" y="62"/>
                  </a:lnTo>
                  <a:lnTo>
                    <a:pt x="122" y="82"/>
                  </a:lnTo>
                  <a:lnTo>
                    <a:pt x="122" y="112"/>
                  </a:lnTo>
                  <a:lnTo>
                    <a:pt x="110" y="126"/>
                  </a:lnTo>
                  <a:lnTo>
                    <a:pt x="112" y="128"/>
                  </a:lnTo>
                  <a:lnTo>
                    <a:pt x="112" y="130"/>
                  </a:lnTo>
                  <a:lnTo>
                    <a:pt x="114" y="134"/>
                  </a:lnTo>
                  <a:lnTo>
                    <a:pt x="116" y="140"/>
                  </a:lnTo>
                  <a:lnTo>
                    <a:pt x="118" y="144"/>
                  </a:lnTo>
                  <a:lnTo>
                    <a:pt x="118" y="146"/>
                  </a:lnTo>
                  <a:lnTo>
                    <a:pt x="118" y="152"/>
                  </a:lnTo>
                  <a:lnTo>
                    <a:pt x="116" y="164"/>
                  </a:lnTo>
                  <a:lnTo>
                    <a:pt x="114" y="182"/>
                  </a:lnTo>
                  <a:lnTo>
                    <a:pt x="114" y="200"/>
                  </a:lnTo>
                  <a:lnTo>
                    <a:pt x="114" y="212"/>
                  </a:lnTo>
                  <a:lnTo>
                    <a:pt x="118" y="218"/>
                  </a:lnTo>
                  <a:lnTo>
                    <a:pt x="122" y="222"/>
                  </a:lnTo>
                  <a:lnTo>
                    <a:pt x="124" y="234"/>
                  </a:lnTo>
                  <a:lnTo>
                    <a:pt x="124" y="254"/>
                  </a:lnTo>
                  <a:lnTo>
                    <a:pt x="124" y="258"/>
                  </a:lnTo>
                  <a:lnTo>
                    <a:pt x="124" y="260"/>
                  </a:lnTo>
                  <a:lnTo>
                    <a:pt x="122" y="260"/>
                  </a:lnTo>
                  <a:lnTo>
                    <a:pt x="90" y="292"/>
                  </a:lnTo>
                  <a:lnTo>
                    <a:pt x="90" y="294"/>
                  </a:lnTo>
                  <a:lnTo>
                    <a:pt x="92" y="294"/>
                  </a:lnTo>
                  <a:lnTo>
                    <a:pt x="90" y="294"/>
                  </a:lnTo>
                  <a:lnTo>
                    <a:pt x="88" y="294"/>
                  </a:lnTo>
                  <a:lnTo>
                    <a:pt x="84" y="292"/>
                  </a:lnTo>
                  <a:lnTo>
                    <a:pt x="80" y="292"/>
                  </a:lnTo>
                  <a:lnTo>
                    <a:pt x="76" y="294"/>
                  </a:lnTo>
                  <a:lnTo>
                    <a:pt x="72" y="296"/>
                  </a:lnTo>
                  <a:lnTo>
                    <a:pt x="68" y="298"/>
                  </a:lnTo>
                  <a:lnTo>
                    <a:pt x="54" y="302"/>
                  </a:lnTo>
                  <a:lnTo>
                    <a:pt x="52" y="302"/>
                  </a:lnTo>
                  <a:lnTo>
                    <a:pt x="48" y="304"/>
                  </a:lnTo>
                  <a:lnTo>
                    <a:pt x="44" y="304"/>
                  </a:lnTo>
                  <a:lnTo>
                    <a:pt x="38" y="306"/>
                  </a:lnTo>
                  <a:lnTo>
                    <a:pt x="34" y="310"/>
                  </a:lnTo>
                  <a:lnTo>
                    <a:pt x="24" y="306"/>
                  </a:lnTo>
                  <a:lnTo>
                    <a:pt x="22" y="304"/>
                  </a:lnTo>
                  <a:lnTo>
                    <a:pt x="20" y="304"/>
                  </a:lnTo>
                  <a:lnTo>
                    <a:pt x="16" y="300"/>
                  </a:lnTo>
                  <a:lnTo>
                    <a:pt x="12" y="298"/>
                  </a:lnTo>
                  <a:lnTo>
                    <a:pt x="8" y="294"/>
                  </a:lnTo>
                  <a:lnTo>
                    <a:pt x="6" y="292"/>
                  </a:lnTo>
                  <a:lnTo>
                    <a:pt x="4" y="288"/>
                  </a:lnTo>
                  <a:lnTo>
                    <a:pt x="4" y="286"/>
                  </a:lnTo>
                  <a:lnTo>
                    <a:pt x="4" y="284"/>
                  </a:lnTo>
                  <a:lnTo>
                    <a:pt x="4" y="278"/>
                  </a:lnTo>
                  <a:lnTo>
                    <a:pt x="4" y="272"/>
                  </a:lnTo>
                  <a:lnTo>
                    <a:pt x="4" y="268"/>
                  </a:lnTo>
                  <a:lnTo>
                    <a:pt x="4" y="262"/>
                  </a:lnTo>
                  <a:lnTo>
                    <a:pt x="4" y="230"/>
                  </a:lnTo>
                  <a:lnTo>
                    <a:pt x="4" y="228"/>
                  </a:lnTo>
                  <a:lnTo>
                    <a:pt x="6" y="224"/>
                  </a:lnTo>
                  <a:lnTo>
                    <a:pt x="8" y="218"/>
                  </a:lnTo>
                  <a:lnTo>
                    <a:pt x="12" y="212"/>
                  </a:lnTo>
                  <a:lnTo>
                    <a:pt x="20" y="206"/>
                  </a:lnTo>
                  <a:lnTo>
                    <a:pt x="42" y="186"/>
                  </a:lnTo>
                  <a:lnTo>
                    <a:pt x="46" y="184"/>
                  </a:lnTo>
                  <a:lnTo>
                    <a:pt x="50" y="178"/>
                  </a:lnTo>
                  <a:lnTo>
                    <a:pt x="56" y="170"/>
                  </a:lnTo>
                  <a:lnTo>
                    <a:pt x="56" y="158"/>
                  </a:lnTo>
                  <a:lnTo>
                    <a:pt x="48" y="148"/>
                  </a:lnTo>
                  <a:lnTo>
                    <a:pt x="48" y="148"/>
                  </a:lnTo>
                  <a:lnTo>
                    <a:pt x="50" y="146"/>
                  </a:lnTo>
                  <a:lnTo>
                    <a:pt x="50" y="146"/>
                  </a:lnTo>
                  <a:lnTo>
                    <a:pt x="50" y="144"/>
                  </a:lnTo>
                  <a:lnTo>
                    <a:pt x="48" y="142"/>
                  </a:lnTo>
                  <a:lnTo>
                    <a:pt x="42" y="132"/>
                  </a:lnTo>
                  <a:lnTo>
                    <a:pt x="38" y="122"/>
                  </a:lnTo>
                  <a:lnTo>
                    <a:pt x="34" y="110"/>
                  </a:lnTo>
                  <a:lnTo>
                    <a:pt x="34" y="100"/>
                  </a:lnTo>
                  <a:lnTo>
                    <a:pt x="34" y="100"/>
                  </a:lnTo>
                  <a:lnTo>
                    <a:pt x="36" y="98"/>
                  </a:lnTo>
                  <a:lnTo>
                    <a:pt x="38" y="96"/>
                  </a:lnTo>
                  <a:lnTo>
                    <a:pt x="40" y="94"/>
                  </a:lnTo>
                  <a:lnTo>
                    <a:pt x="40" y="90"/>
                  </a:lnTo>
                  <a:lnTo>
                    <a:pt x="38" y="86"/>
                  </a:lnTo>
                  <a:lnTo>
                    <a:pt x="36" y="82"/>
                  </a:lnTo>
                  <a:lnTo>
                    <a:pt x="32" y="76"/>
                  </a:lnTo>
                  <a:lnTo>
                    <a:pt x="24" y="70"/>
                  </a:lnTo>
                  <a:lnTo>
                    <a:pt x="22" y="68"/>
                  </a:lnTo>
                  <a:lnTo>
                    <a:pt x="22" y="66"/>
                  </a:lnTo>
                  <a:lnTo>
                    <a:pt x="18" y="62"/>
                  </a:lnTo>
                  <a:lnTo>
                    <a:pt x="16" y="56"/>
                  </a:lnTo>
                  <a:lnTo>
                    <a:pt x="10" y="52"/>
                  </a:lnTo>
                  <a:lnTo>
                    <a:pt x="4" y="48"/>
                  </a:lnTo>
                  <a:lnTo>
                    <a:pt x="0" y="28"/>
                  </a:lnTo>
                  <a:lnTo>
                    <a:pt x="2" y="26"/>
                  </a:lnTo>
                  <a:lnTo>
                    <a:pt x="10" y="20"/>
                  </a:lnTo>
                  <a:lnTo>
                    <a:pt x="18" y="16"/>
                  </a:lnTo>
                  <a:lnTo>
                    <a:pt x="28" y="16"/>
                  </a:lnTo>
                  <a:lnTo>
                    <a:pt x="38" y="22"/>
                  </a:lnTo>
                  <a:lnTo>
                    <a:pt x="40" y="24"/>
                  </a:lnTo>
                  <a:lnTo>
                    <a:pt x="48" y="24"/>
                  </a:lnTo>
                  <a:lnTo>
                    <a:pt x="58" y="22"/>
                  </a:lnTo>
                  <a:lnTo>
                    <a:pt x="66" y="20"/>
                  </a:lnTo>
                  <a:lnTo>
                    <a:pt x="72" y="14"/>
                  </a:lnTo>
                  <a:lnTo>
                    <a:pt x="72" y="14"/>
                  </a:lnTo>
                  <a:lnTo>
                    <a:pt x="72" y="12"/>
                  </a:lnTo>
                  <a:lnTo>
                    <a:pt x="74" y="8"/>
                  </a:lnTo>
                  <a:lnTo>
                    <a:pt x="76" y="6"/>
                  </a:lnTo>
                  <a:lnTo>
                    <a:pt x="78" y="2"/>
                  </a:lnTo>
                  <a:lnTo>
                    <a:pt x="82" y="2"/>
                  </a:lnTo>
                  <a:lnTo>
                    <a:pt x="86" y="0"/>
                  </a:lnTo>
                  <a:lnTo>
                    <a:pt x="92" y="2"/>
                  </a:lnTo>
                  <a:lnTo>
                    <a:pt x="122" y="18"/>
                  </a:lnTo>
                  <a:lnTo>
                    <a:pt x="120" y="20"/>
                  </a:lnTo>
                  <a:lnTo>
                    <a:pt x="120" y="22"/>
                  </a:lnTo>
                  <a:lnTo>
                    <a:pt x="116" y="26"/>
                  </a:lnTo>
                  <a:lnTo>
                    <a:pt x="110" y="28"/>
                  </a:lnTo>
                  <a:lnTo>
                    <a:pt x="102" y="4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8" name="Freeform 423"/>
            <p:cNvSpPr/>
            <p:nvPr/>
          </p:nvSpPr>
          <p:spPr bwMode="gray">
            <a:xfrm>
              <a:off x="1042514" y="3133352"/>
              <a:ext cx="99975" cy="155413"/>
            </a:xfrm>
            <a:custGeom>
              <a:avLst/>
              <a:gdLst>
                <a:gd name="T0" fmla="*/ 18 w 54"/>
                <a:gd name="T1" fmla="*/ 80 h 84"/>
                <a:gd name="T2" fmla="*/ 4 w 54"/>
                <a:gd name="T3" fmla="*/ 82 h 84"/>
                <a:gd name="T4" fmla="*/ 0 w 54"/>
                <a:gd name="T5" fmla="*/ 78 h 84"/>
                <a:gd name="T6" fmla="*/ 2 w 54"/>
                <a:gd name="T7" fmla="*/ 74 h 84"/>
                <a:gd name="T8" fmla="*/ 4 w 54"/>
                <a:gd name="T9" fmla="*/ 72 h 84"/>
                <a:gd name="T10" fmla="*/ 4 w 54"/>
                <a:gd name="T11" fmla="*/ 62 h 84"/>
                <a:gd name="T12" fmla="*/ 10 w 54"/>
                <a:gd name="T13" fmla="*/ 56 h 84"/>
                <a:gd name="T14" fmla="*/ 14 w 54"/>
                <a:gd name="T15" fmla="*/ 54 h 84"/>
                <a:gd name="T16" fmla="*/ 10 w 54"/>
                <a:gd name="T17" fmla="*/ 48 h 84"/>
                <a:gd name="T18" fmla="*/ 10 w 54"/>
                <a:gd name="T19" fmla="*/ 46 h 84"/>
                <a:gd name="T20" fmla="*/ 12 w 54"/>
                <a:gd name="T21" fmla="*/ 44 h 84"/>
                <a:gd name="T22" fmla="*/ 16 w 54"/>
                <a:gd name="T23" fmla="*/ 40 h 84"/>
                <a:gd name="T24" fmla="*/ 16 w 54"/>
                <a:gd name="T25" fmla="*/ 36 h 84"/>
                <a:gd name="T26" fmla="*/ 12 w 54"/>
                <a:gd name="T27" fmla="*/ 30 h 84"/>
                <a:gd name="T28" fmla="*/ 16 w 54"/>
                <a:gd name="T29" fmla="*/ 28 h 84"/>
                <a:gd name="T30" fmla="*/ 20 w 54"/>
                <a:gd name="T31" fmla="*/ 28 h 84"/>
                <a:gd name="T32" fmla="*/ 20 w 54"/>
                <a:gd name="T33" fmla="*/ 28 h 84"/>
                <a:gd name="T34" fmla="*/ 14 w 54"/>
                <a:gd name="T35" fmla="*/ 26 h 84"/>
                <a:gd name="T36" fmla="*/ 10 w 54"/>
                <a:gd name="T37" fmla="*/ 26 h 84"/>
                <a:gd name="T38" fmla="*/ 10 w 54"/>
                <a:gd name="T39" fmla="*/ 20 h 84"/>
                <a:gd name="T40" fmla="*/ 10 w 54"/>
                <a:gd name="T41" fmla="*/ 14 h 84"/>
                <a:gd name="T42" fmla="*/ 14 w 54"/>
                <a:gd name="T43" fmla="*/ 14 h 84"/>
                <a:gd name="T44" fmla="*/ 20 w 54"/>
                <a:gd name="T45" fmla="*/ 10 h 84"/>
                <a:gd name="T46" fmla="*/ 38 w 54"/>
                <a:gd name="T47" fmla="*/ 2 h 84"/>
                <a:gd name="T48" fmla="*/ 46 w 54"/>
                <a:gd name="T49" fmla="*/ 12 h 84"/>
                <a:gd name="T50" fmla="*/ 46 w 54"/>
                <a:gd name="T51" fmla="*/ 20 h 84"/>
                <a:gd name="T52" fmla="*/ 46 w 54"/>
                <a:gd name="T53" fmla="*/ 28 h 84"/>
                <a:gd name="T54" fmla="*/ 46 w 54"/>
                <a:gd name="T55" fmla="*/ 30 h 84"/>
                <a:gd name="T56" fmla="*/ 46 w 54"/>
                <a:gd name="T57" fmla="*/ 34 h 84"/>
                <a:gd name="T58" fmla="*/ 42 w 54"/>
                <a:gd name="T59" fmla="*/ 36 h 84"/>
                <a:gd name="T60" fmla="*/ 46 w 54"/>
                <a:gd name="T61" fmla="*/ 40 h 84"/>
                <a:gd name="T62" fmla="*/ 50 w 54"/>
                <a:gd name="T63" fmla="*/ 42 h 84"/>
                <a:gd name="T64" fmla="*/ 52 w 54"/>
                <a:gd name="T65" fmla="*/ 46 h 84"/>
                <a:gd name="T66" fmla="*/ 54 w 54"/>
                <a:gd name="T67" fmla="*/ 50 h 84"/>
                <a:gd name="T68" fmla="*/ 52 w 54"/>
                <a:gd name="T69" fmla="*/ 52 h 84"/>
                <a:gd name="T70" fmla="*/ 48 w 54"/>
                <a:gd name="T71" fmla="*/ 56 h 84"/>
                <a:gd name="T72" fmla="*/ 48 w 54"/>
                <a:gd name="T73" fmla="*/ 58 h 84"/>
                <a:gd name="T74" fmla="*/ 50 w 54"/>
                <a:gd name="T75" fmla="*/ 60 h 84"/>
                <a:gd name="T76" fmla="*/ 50 w 54"/>
                <a:gd name="T77" fmla="*/ 64 h 84"/>
                <a:gd name="T78" fmla="*/ 48 w 54"/>
                <a:gd name="T79" fmla="*/ 68 h 84"/>
                <a:gd name="T80" fmla="*/ 48 w 54"/>
                <a:gd name="T81" fmla="*/ 70 h 84"/>
                <a:gd name="T82" fmla="*/ 50 w 54"/>
                <a:gd name="T83" fmla="*/ 74 h 84"/>
                <a:gd name="T84" fmla="*/ 50 w 54"/>
                <a:gd name="T85" fmla="*/ 78 h 84"/>
                <a:gd name="T86" fmla="*/ 48 w 54"/>
                <a:gd name="T87" fmla="*/ 80 h 84"/>
                <a:gd name="T88" fmla="*/ 44 w 54"/>
                <a:gd name="T89" fmla="*/ 76 h 84"/>
                <a:gd name="T90" fmla="*/ 46 w 54"/>
                <a:gd name="T91" fmla="*/ 80 h 84"/>
                <a:gd name="T92" fmla="*/ 42 w 54"/>
                <a:gd name="T93" fmla="*/ 80 h 84"/>
                <a:gd name="T94" fmla="*/ 38 w 54"/>
                <a:gd name="T95" fmla="*/ 82 h 84"/>
                <a:gd name="T96" fmla="*/ 34 w 54"/>
                <a:gd name="T97" fmla="*/ 82 h 84"/>
                <a:gd name="T98" fmla="*/ 32 w 54"/>
                <a:gd name="T99" fmla="*/ 84 h 84"/>
                <a:gd name="T100" fmla="*/ 28 w 54"/>
                <a:gd name="T10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4" h="84">
                  <a:moveTo>
                    <a:pt x="26" y="84"/>
                  </a:moveTo>
                  <a:lnTo>
                    <a:pt x="18" y="80"/>
                  </a:lnTo>
                  <a:lnTo>
                    <a:pt x="12" y="80"/>
                  </a:lnTo>
                  <a:lnTo>
                    <a:pt x="4" y="82"/>
                  </a:lnTo>
                  <a:lnTo>
                    <a:pt x="2" y="80"/>
                  </a:lnTo>
                  <a:lnTo>
                    <a:pt x="0" y="78"/>
                  </a:lnTo>
                  <a:lnTo>
                    <a:pt x="2" y="76"/>
                  </a:lnTo>
                  <a:lnTo>
                    <a:pt x="2" y="74"/>
                  </a:lnTo>
                  <a:lnTo>
                    <a:pt x="4" y="72"/>
                  </a:lnTo>
                  <a:lnTo>
                    <a:pt x="4" y="72"/>
                  </a:lnTo>
                  <a:lnTo>
                    <a:pt x="4" y="64"/>
                  </a:lnTo>
                  <a:lnTo>
                    <a:pt x="4" y="62"/>
                  </a:lnTo>
                  <a:lnTo>
                    <a:pt x="8" y="58"/>
                  </a:lnTo>
                  <a:lnTo>
                    <a:pt x="10" y="56"/>
                  </a:lnTo>
                  <a:lnTo>
                    <a:pt x="12" y="54"/>
                  </a:lnTo>
                  <a:lnTo>
                    <a:pt x="14" y="54"/>
                  </a:lnTo>
                  <a:lnTo>
                    <a:pt x="10" y="52"/>
                  </a:lnTo>
                  <a:lnTo>
                    <a:pt x="10" y="48"/>
                  </a:lnTo>
                  <a:lnTo>
                    <a:pt x="10" y="46"/>
                  </a:lnTo>
                  <a:lnTo>
                    <a:pt x="10" y="46"/>
                  </a:lnTo>
                  <a:lnTo>
                    <a:pt x="10" y="44"/>
                  </a:lnTo>
                  <a:lnTo>
                    <a:pt x="12" y="44"/>
                  </a:lnTo>
                  <a:lnTo>
                    <a:pt x="14" y="42"/>
                  </a:lnTo>
                  <a:lnTo>
                    <a:pt x="16" y="40"/>
                  </a:lnTo>
                  <a:lnTo>
                    <a:pt x="16" y="38"/>
                  </a:lnTo>
                  <a:lnTo>
                    <a:pt x="16" y="36"/>
                  </a:lnTo>
                  <a:lnTo>
                    <a:pt x="16" y="36"/>
                  </a:lnTo>
                  <a:lnTo>
                    <a:pt x="12" y="30"/>
                  </a:lnTo>
                  <a:lnTo>
                    <a:pt x="12" y="28"/>
                  </a:lnTo>
                  <a:lnTo>
                    <a:pt x="16" y="28"/>
                  </a:lnTo>
                  <a:lnTo>
                    <a:pt x="18" y="28"/>
                  </a:lnTo>
                  <a:lnTo>
                    <a:pt x="20" y="28"/>
                  </a:lnTo>
                  <a:lnTo>
                    <a:pt x="22" y="28"/>
                  </a:lnTo>
                  <a:lnTo>
                    <a:pt x="20" y="28"/>
                  </a:lnTo>
                  <a:lnTo>
                    <a:pt x="16" y="26"/>
                  </a:lnTo>
                  <a:lnTo>
                    <a:pt x="14" y="26"/>
                  </a:lnTo>
                  <a:lnTo>
                    <a:pt x="12" y="26"/>
                  </a:lnTo>
                  <a:lnTo>
                    <a:pt x="10" y="26"/>
                  </a:lnTo>
                  <a:lnTo>
                    <a:pt x="10" y="24"/>
                  </a:lnTo>
                  <a:lnTo>
                    <a:pt x="10" y="20"/>
                  </a:lnTo>
                  <a:lnTo>
                    <a:pt x="10" y="14"/>
                  </a:lnTo>
                  <a:lnTo>
                    <a:pt x="10" y="14"/>
                  </a:lnTo>
                  <a:lnTo>
                    <a:pt x="12" y="16"/>
                  </a:lnTo>
                  <a:lnTo>
                    <a:pt x="14" y="14"/>
                  </a:lnTo>
                  <a:lnTo>
                    <a:pt x="16" y="14"/>
                  </a:lnTo>
                  <a:lnTo>
                    <a:pt x="20" y="10"/>
                  </a:lnTo>
                  <a:lnTo>
                    <a:pt x="32" y="0"/>
                  </a:lnTo>
                  <a:lnTo>
                    <a:pt x="38" y="2"/>
                  </a:lnTo>
                  <a:lnTo>
                    <a:pt x="46" y="12"/>
                  </a:lnTo>
                  <a:lnTo>
                    <a:pt x="46" y="12"/>
                  </a:lnTo>
                  <a:lnTo>
                    <a:pt x="46" y="16"/>
                  </a:lnTo>
                  <a:lnTo>
                    <a:pt x="46" y="20"/>
                  </a:lnTo>
                  <a:lnTo>
                    <a:pt x="46" y="24"/>
                  </a:lnTo>
                  <a:lnTo>
                    <a:pt x="46" y="28"/>
                  </a:lnTo>
                  <a:lnTo>
                    <a:pt x="46" y="28"/>
                  </a:lnTo>
                  <a:lnTo>
                    <a:pt x="46" y="30"/>
                  </a:lnTo>
                  <a:lnTo>
                    <a:pt x="46" y="32"/>
                  </a:lnTo>
                  <a:lnTo>
                    <a:pt x="46" y="34"/>
                  </a:lnTo>
                  <a:lnTo>
                    <a:pt x="42" y="34"/>
                  </a:lnTo>
                  <a:lnTo>
                    <a:pt x="42" y="36"/>
                  </a:lnTo>
                  <a:lnTo>
                    <a:pt x="44" y="36"/>
                  </a:lnTo>
                  <a:lnTo>
                    <a:pt x="46" y="40"/>
                  </a:lnTo>
                  <a:lnTo>
                    <a:pt x="48" y="42"/>
                  </a:lnTo>
                  <a:lnTo>
                    <a:pt x="50" y="42"/>
                  </a:lnTo>
                  <a:lnTo>
                    <a:pt x="50" y="44"/>
                  </a:lnTo>
                  <a:lnTo>
                    <a:pt x="52" y="46"/>
                  </a:lnTo>
                  <a:lnTo>
                    <a:pt x="54" y="48"/>
                  </a:lnTo>
                  <a:lnTo>
                    <a:pt x="54" y="50"/>
                  </a:lnTo>
                  <a:lnTo>
                    <a:pt x="52" y="52"/>
                  </a:lnTo>
                  <a:lnTo>
                    <a:pt x="52" y="52"/>
                  </a:lnTo>
                  <a:lnTo>
                    <a:pt x="50" y="54"/>
                  </a:lnTo>
                  <a:lnTo>
                    <a:pt x="48" y="56"/>
                  </a:lnTo>
                  <a:lnTo>
                    <a:pt x="48" y="56"/>
                  </a:lnTo>
                  <a:lnTo>
                    <a:pt x="48" y="58"/>
                  </a:lnTo>
                  <a:lnTo>
                    <a:pt x="48" y="58"/>
                  </a:lnTo>
                  <a:lnTo>
                    <a:pt x="50" y="60"/>
                  </a:lnTo>
                  <a:lnTo>
                    <a:pt x="50" y="62"/>
                  </a:lnTo>
                  <a:lnTo>
                    <a:pt x="50" y="64"/>
                  </a:lnTo>
                  <a:lnTo>
                    <a:pt x="48" y="66"/>
                  </a:lnTo>
                  <a:lnTo>
                    <a:pt x="48" y="68"/>
                  </a:lnTo>
                  <a:lnTo>
                    <a:pt x="50" y="70"/>
                  </a:lnTo>
                  <a:lnTo>
                    <a:pt x="48" y="70"/>
                  </a:lnTo>
                  <a:lnTo>
                    <a:pt x="48" y="72"/>
                  </a:lnTo>
                  <a:lnTo>
                    <a:pt x="50" y="74"/>
                  </a:lnTo>
                  <a:lnTo>
                    <a:pt x="50" y="76"/>
                  </a:lnTo>
                  <a:lnTo>
                    <a:pt x="50" y="78"/>
                  </a:lnTo>
                  <a:lnTo>
                    <a:pt x="48" y="80"/>
                  </a:lnTo>
                  <a:lnTo>
                    <a:pt x="48" y="80"/>
                  </a:lnTo>
                  <a:lnTo>
                    <a:pt x="46" y="76"/>
                  </a:lnTo>
                  <a:lnTo>
                    <a:pt x="44" y="76"/>
                  </a:lnTo>
                  <a:lnTo>
                    <a:pt x="44" y="76"/>
                  </a:lnTo>
                  <a:lnTo>
                    <a:pt x="46" y="80"/>
                  </a:lnTo>
                  <a:lnTo>
                    <a:pt x="44" y="80"/>
                  </a:lnTo>
                  <a:lnTo>
                    <a:pt x="42" y="80"/>
                  </a:lnTo>
                  <a:lnTo>
                    <a:pt x="40" y="82"/>
                  </a:lnTo>
                  <a:lnTo>
                    <a:pt x="38" y="82"/>
                  </a:lnTo>
                  <a:lnTo>
                    <a:pt x="38" y="82"/>
                  </a:lnTo>
                  <a:lnTo>
                    <a:pt x="34" y="82"/>
                  </a:lnTo>
                  <a:lnTo>
                    <a:pt x="32" y="82"/>
                  </a:lnTo>
                  <a:lnTo>
                    <a:pt x="32" y="84"/>
                  </a:lnTo>
                  <a:lnTo>
                    <a:pt x="30" y="84"/>
                  </a:lnTo>
                  <a:lnTo>
                    <a:pt x="28" y="84"/>
                  </a:lnTo>
                  <a:lnTo>
                    <a:pt x="26" y="8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69" name="Freeform 424"/>
            <p:cNvSpPr/>
            <p:nvPr/>
          </p:nvSpPr>
          <p:spPr bwMode="gray">
            <a:xfrm>
              <a:off x="1416497" y="3581088"/>
              <a:ext cx="414713" cy="203516"/>
            </a:xfrm>
            <a:custGeom>
              <a:avLst/>
              <a:gdLst>
                <a:gd name="T0" fmla="*/ 194 w 224"/>
                <a:gd name="T1" fmla="*/ 34 h 110"/>
                <a:gd name="T2" fmla="*/ 204 w 224"/>
                <a:gd name="T3" fmla="*/ 40 h 110"/>
                <a:gd name="T4" fmla="*/ 216 w 224"/>
                <a:gd name="T5" fmla="*/ 58 h 110"/>
                <a:gd name="T6" fmla="*/ 224 w 224"/>
                <a:gd name="T7" fmla="*/ 80 h 110"/>
                <a:gd name="T8" fmla="*/ 220 w 224"/>
                <a:gd name="T9" fmla="*/ 82 h 110"/>
                <a:gd name="T10" fmla="*/ 208 w 224"/>
                <a:gd name="T11" fmla="*/ 80 h 110"/>
                <a:gd name="T12" fmla="*/ 194 w 224"/>
                <a:gd name="T13" fmla="*/ 82 h 110"/>
                <a:gd name="T14" fmla="*/ 182 w 224"/>
                <a:gd name="T15" fmla="*/ 88 h 110"/>
                <a:gd name="T16" fmla="*/ 174 w 224"/>
                <a:gd name="T17" fmla="*/ 92 h 110"/>
                <a:gd name="T18" fmla="*/ 168 w 224"/>
                <a:gd name="T19" fmla="*/ 92 h 110"/>
                <a:gd name="T20" fmla="*/ 162 w 224"/>
                <a:gd name="T21" fmla="*/ 98 h 110"/>
                <a:gd name="T22" fmla="*/ 152 w 224"/>
                <a:gd name="T23" fmla="*/ 102 h 110"/>
                <a:gd name="T24" fmla="*/ 136 w 224"/>
                <a:gd name="T25" fmla="*/ 102 h 110"/>
                <a:gd name="T26" fmla="*/ 128 w 224"/>
                <a:gd name="T27" fmla="*/ 98 h 110"/>
                <a:gd name="T28" fmla="*/ 124 w 224"/>
                <a:gd name="T29" fmla="*/ 102 h 110"/>
                <a:gd name="T30" fmla="*/ 118 w 224"/>
                <a:gd name="T31" fmla="*/ 110 h 110"/>
                <a:gd name="T32" fmla="*/ 114 w 224"/>
                <a:gd name="T33" fmla="*/ 110 h 110"/>
                <a:gd name="T34" fmla="*/ 114 w 224"/>
                <a:gd name="T35" fmla="*/ 106 h 110"/>
                <a:gd name="T36" fmla="*/ 116 w 224"/>
                <a:gd name="T37" fmla="*/ 104 h 110"/>
                <a:gd name="T38" fmla="*/ 116 w 224"/>
                <a:gd name="T39" fmla="*/ 100 h 110"/>
                <a:gd name="T40" fmla="*/ 98 w 224"/>
                <a:gd name="T41" fmla="*/ 104 h 110"/>
                <a:gd name="T42" fmla="*/ 92 w 224"/>
                <a:gd name="T43" fmla="*/ 106 h 110"/>
                <a:gd name="T44" fmla="*/ 82 w 224"/>
                <a:gd name="T45" fmla="*/ 108 h 110"/>
                <a:gd name="T46" fmla="*/ 70 w 224"/>
                <a:gd name="T47" fmla="*/ 104 h 110"/>
                <a:gd name="T48" fmla="*/ 58 w 224"/>
                <a:gd name="T49" fmla="*/ 104 h 110"/>
                <a:gd name="T50" fmla="*/ 52 w 224"/>
                <a:gd name="T51" fmla="*/ 110 h 110"/>
                <a:gd name="T52" fmla="*/ 46 w 224"/>
                <a:gd name="T53" fmla="*/ 110 h 110"/>
                <a:gd name="T54" fmla="*/ 34 w 224"/>
                <a:gd name="T55" fmla="*/ 106 h 110"/>
                <a:gd name="T56" fmla="*/ 26 w 224"/>
                <a:gd name="T57" fmla="*/ 102 h 110"/>
                <a:gd name="T58" fmla="*/ 14 w 224"/>
                <a:gd name="T59" fmla="*/ 94 h 110"/>
                <a:gd name="T60" fmla="*/ 12 w 224"/>
                <a:gd name="T61" fmla="*/ 86 h 110"/>
                <a:gd name="T62" fmla="*/ 8 w 224"/>
                <a:gd name="T63" fmla="*/ 76 h 110"/>
                <a:gd name="T64" fmla="*/ 2 w 224"/>
                <a:gd name="T65" fmla="*/ 66 h 110"/>
                <a:gd name="T66" fmla="*/ 0 w 224"/>
                <a:gd name="T67" fmla="*/ 54 h 110"/>
                <a:gd name="T68" fmla="*/ 4 w 224"/>
                <a:gd name="T69" fmla="*/ 50 h 110"/>
                <a:gd name="T70" fmla="*/ 14 w 224"/>
                <a:gd name="T71" fmla="*/ 44 h 110"/>
                <a:gd name="T72" fmla="*/ 20 w 224"/>
                <a:gd name="T73" fmla="*/ 46 h 110"/>
                <a:gd name="T74" fmla="*/ 30 w 224"/>
                <a:gd name="T75" fmla="*/ 44 h 110"/>
                <a:gd name="T76" fmla="*/ 38 w 224"/>
                <a:gd name="T77" fmla="*/ 40 h 110"/>
                <a:gd name="T78" fmla="*/ 50 w 224"/>
                <a:gd name="T79" fmla="*/ 40 h 110"/>
                <a:gd name="T80" fmla="*/ 40 w 224"/>
                <a:gd name="T81" fmla="*/ 36 h 110"/>
                <a:gd name="T82" fmla="*/ 38 w 224"/>
                <a:gd name="T83" fmla="*/ 32 h 110"/>
                <a:gd name="T84" fmla="*/ 42 w 224"/>
                <a:gd name="T85" fmla="*/ 20 h 110"/>
                <a:gd name="T86" fmla="*/ 52 w 224"/>
                <a:gd name="T87" fmla="*/ 16 h 110"/>
                <a:gd name="T88" fmla="*/ 62 w 224"/>
                <a:gd name="T89" fmla="*/ 16 h 110"/>
                <a:gd name="T90" fmla="*/ 72 w 224"/>
                <a:gd name="T91" fmla="*/ 14 h 110"/>
                <a:gd name="T92" fmla="*/ 86 w 224"/>
                <a:gd name="T93" fmla="*/ 4 h 110"/>
                <a:gd name="T94" fmla="*/ 88 w 224"/>
                <a:gd name="T95" fmla="*/ 2 h 110"/>
                <a:gd name="T96" fmla="*/ 98 w 224"/>
                <a:gd name="T97" fmla="*/ 0 h 110"/>
                <a:gd name="T98" fmla="*/ 112 w 224"/>
                <a:gd name="T99" fmla="*/ 4 h 110"/>
                <a:gd name="T100" fmla="*/ 122 w 224"/>
                <a:gd name="T101" fmla="*/ 12 h 110"/>
                <a:gd name="T102" fmla="*/ 132 w 224"/>
                <a:gd name="T103" fmla="*/ 14 h 110"/>
                <a:gd name="T104" fmla="*/ 140 w 224"/>
                <a:gd name="T105" fmla="*/ 12 h 110"/>
                <a:gd name="T106" fmla="*/ 152 w 224"/>
                <a:gd name="T107" fmla="*/ 12 h 110"/>
                <a:gd name="T108" fmla="*/ 158 w 224"/>
                <a:gd name="T109" fmla="*/ 16 h 110"/>
                <a:gd name="T110" fmla="*/ 170 w 224"/>
                <a:gd name="T111" fmla="*/ 24 h 110"/>
                <a:gd name="T112" fmla="*/ 182 w 224"/>
                <a:gd name="T113" fmla="*/ 2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4" h="110">
                  <a:moveTo>
                    <a:pt x="188" y="30"/>
                  </a:moveTo>
                  <a:lnTo>
                    <a:pt x="192" y="32"/>
                  </a:lnTo>
                  <a:lnTo>
                    <a:pt x="194" y="34"/>
                  </a:lnTo>
                  <a:lnTo>
                    <a:pt x="198" y="36"/>
                  </a:lnTo>
                  <a:lnTo>
                    <a:pt x="202" y="38"/>
                  </a:lnTo>
                  <a:lnTo>
                    <a:pt x="204" y="40"/>
                  </a:lnTo>
                  <a:lnTo>
                    <a:pt x="204" y="40"/>
                  </a:lnTo>
                  <a:lnTo>
                    <a:pt x="210" y="46"/>
                  </a:lnTo>
                  <a:lnTo>
                    <a:pt x="216" y="58"/>
                  </a:lnTo>
                  <a:lnTo>
                    <a:pt x="220" y="70"/>
                  </a:lnTo>
                  <a:lnTo>
                    <a:pt x="224" y="78"/>
                  </a:lnTo>
                  <a:lnTo>
                    <a:pt x="224" y="80"/>
                  </a:lnTo>
                  <a:lnTo>
                    <a:pt x="222" y="82"/>
                  </a:lnTo>
                  <a:lnTo>
                    <a:pt x="222" y="82"/>
                  </a:lnTo>
                  <a:lnTo>
                    <a:pt x="220" y="82"/>
                  </a:lnTo>
                  <a:lnTo>
                    <a:pt x="220" y="82"/>
                  </a:lnTo>
                  <a:lnTo>
                    <a:pt x="218" y="78"/>
                  </a:lnTo>
                  <a:lnTo>
                    <a:pt x="208" y="80"/>
                  </a:lnTo>
                  <a:lnTo>
                    <a:pt x="204" y="80"/>
                  </a:lnTo>
                  <a:lnTo>
                    <a:pt x="200" y="80"/>
                  </a:lnTo>
                  <a:lnTo>
                    <a:pt x="194" y="82"/>
                  </a:lnTo>
                  <a:lnTo>
                    <a:pt x="190" y="84"/>
                  </a:lnTo>
                  <a:lnTo>
                    <a:pt x="184" y="86"/>
                  </a:lnTo>
                  <a:lnTo>
                    <a:pt x="182" y="88"/>
                  </a:lnTo>
                  <a:lnTo>
                    <a:pt x="180" y="88"/>
                  </a:lnTo>
                  <a:lnTo>
                    <a:pt x="178" y="90"/>
                  </a:lnTo>
                  <a:lnTo>
                    <a:pt x="174" y="92"/>
                  </a:lnTo>
                  <a:lnTo>
                    <a:pt x="172" y="92"/>
                  </a:lnTo>
                  <a:lnTo>
                    <a:pt x="170" y="92"/>
                  </a:lnTo>
                  <a:lnTo>
                    <a:pt x="168" y="92"/>
                  </a:lnTo>
                  <a:lnTo>
                    <a:pt x="166" y="94"/>
                  </a:lnTo>
                  <a:lnTo>
                    <a:pt x="164" y="96"/>
                  </a:lnTo>
                  <a:lnTo>
                    <a:pt x="162" y="98"/>
                  </a:lnTo>
                  <a:lnTo>
                    <a:pt x="162" y="98"/>
                  </a:lnTo>
                  <a:lnTo>
                    <a:pt x="158" y="100"/>
                  </a:lnTo>
                  <a:lnTo>
                    <a:pt x="152" y="102"/>
                  </a:lnTo>
                  <a:lnTo>
                    <a:pt x="146" y="102"/>
                  </a:lnTo>
                  <a:lnTo>
                    <a:pt x="140" y="102"/>
                  </a:lnTo>
                  <a:lnTo>
                    <a:pt x="136" y="102"/>
                  </a:lnTo>
                  <a:lnTo>
                    <a:pt x="132" y="100"/>
                  </a:lnTo>
                  <a:lnTo>
                    <a:pt x="132" y="100"/>
                  </a:lnTo>
                  <a:lnTo>
                    <a:pt x="128" y="98"/>
                  </a:lnTo>
                  <a:lnTo>
                    <a:pt x="126" y="98"/>
                  </a:lnTo>
                  <a:lnTo>
                    <a:pt x="124" y="100"/>
                  </a:lnTo>
                  <a:lnTo>
                    <a:pt x="124" y="102"/>
                  </a:lnTo>
                  <a:lnTo>
                    <a:pt x="124" y="102"/>
                  </a:lnTo>
                  <a:lnTo>
                    <a:pt x="120" y="108"/>
                  </a:lnTo>
                  <a:lnTo>
                    <a:pt x="118" y="110"/>
                  </a:lnTo>
                  <a:lnTo>
                    <a:pt x="116" y="110"/>
                  </a:lnTo>
                  <a:lnTo>
                    <a:pt x="114" y="110"/>
                  </a:lnTo>
                  <a:lnTo>
                    <a:pt x="114" y="110"/>
                  </a:lnTo>
                  <a:lnTo>
                    <a:pt x="112" y="108"/>
                  </a:lnTo>
                  <a:lnTo>
                    <a:pt x="112" y="108"/>
                  </a:lnTo>
                  <a:lnTo>
                    <a:pt x="114" y="106"/>
                  </a:lnTo>
                  <a:lnTo>
                    <a:pt x="114" y="106"/>
                  </a:lnTo>
                  <a:lnTo>
                    <a:pt x="116" y="104"/>
                  </a:lnTo>
                  <a:lnTo>
                    <a:pt x="116" y="104"/>
                  </a:lnTo>
                  <a:lnTo>
                    <a:pt x="116" y="102"/>
                  </a:lnTo>
                  <a:lnTo>
                    <a:pt x="116" y="100"/>
                  </a:lnTo>
                  <a:lnTo>
                    <a:pt x="116" y="100"/>
                  </a:lnTo>
                  <a:lnTo>
                    <a:pt x="108" y="102"/>
                  </a:lnTo>
                  <a:lnTo>
                    <a:pt x="102" y="106"/>
                  </a:lnTo>
                  <a:lnTo>
                    <a:pt x="98" y="104"/>
                  </a:lnTo>
                  <a:lnTo>
                    <a:pt x="96" y="104"/>
                  </a:lnTo>
                  <a:lnTo>
                    <a:pt x="94" y="104"/>
                  </a:lnTo>
                  <a:lnTo>
                    <a:pt x="92" y="106"/>
                  </a:lnTo>
                  <a:lnTo>
                    <a:pt x="88" y="108"/>
                  </a:lnTo>
                  <a:lnTo>
                    <a:pt x="84" y="108"/>
                  </a:lnTo>
                  <a:lnTo>
                    <a:pt x="82" y="108"/>
                  </a:lnTo>
                  <a:lnTo>
                    <a:pt x="80" y="106"/>
                  </a:lnTo>
                  <a:lnTo>
                    <a:pt x="76" y="104"/>
                  </a:lnTo>
                  <a:lnTo>
                    <a:pt x="70" y="104"/>
                  </a:lnTo>
                  <a:lnTo>
                    <a:pt x="64" y="102"/>
                  </a:lnTo>
                  <a:lnTo>
                    <a:pt x="60" y="102"/>
                  </a:lnTo>
                  <a:lnTo>
                    <a:pt x="58" y="104"/>
                  </a:lnTo>
                  <a:lnTo>
                    <a:pt x="58" y="106"/>
                  </a:lnTo>
                  <a:lnTo>
                    <a:pt x="54" y="108"/>
                  </a:lnTo>
                  <a:lnTo>
                    <a:pt x="52" y="110"/>
                  </a:lnTo>
                  <a:lnTo>
                    <a:pt x="48" y="110"/>
                  </a:lnTo>
                  <a:lnTo>
                    <a:pt x="48" y="110"/>
                  </a:lnTo>
                  <a:lnTo>
                    <a:pt x="46" y="110"/>
                  </a:lnTo>
                  <a:lnTo>
                    <a:pt x="42" y="108"/>
                  </a:lnTo>
                  <a:lnTo>
                    <a:pt x="38" y="106"/>
                  </a:lnTo>
                  <a:lnTo>
                    <a:pt x="34" y="106"/>
                  </a:lnTo>
                  <a:lnTo>
                    <a:pt x="32" y="106"/>
                  </a:lnTo>
                  <a:lnTo>
                    <a:pt x="30" y="104"/>
                  </a:lnTo>
                  <a:lnTo>
                    <a:pt x="26" y="102"/>
                  </a:lnTo>
                  <a:lnTo>
                    <a:pt x="22" y="100"/>
                  </a:lnTo>
                  <a:lnTo>
                    <a:pt x="18" y="96"/>
                  </a:lnTo>
                  <a:lnTo>
                    <a:pt x="14" y="94"/>
                  </a:lnTo>
                  <a:lnTo>
                    <a:pt x="12" y="90"/>
                  </a:lnTo>
                  <a:lnTo>
                    <a:pt x="12" y="90"/>
                  </a:lnTo>
                  <a:lnTo>
                    <a:pt x="12" y="86"/>
                  </a:lnTo>
                  <a:lnTo>
                    <a:pt x="10" y="82"/>
                  </a:lnTo>
                  <a:lnTo>
                    <a:pt x="10" y="78"/>
                  </a:lnTo>
                  <a:lnTo>
                    <a:pt x="8" y="76"/>
                  </a:lnTo>
                  <a:lnTo>
                    <a:pt x="2" y="70"/>
                  </a:lnTo>
                  <a:lnTo>
                    <a:pt x="2" y="68"/>
                  </a:lnTo>
                  <a:lnTo>
                    <a:pt x="2" y="66"/>
                  </a:lnTo>
                  <a:lnTo>
                    <a:pt x="0" y="62"/>
                  </a:lnTo>
                  <a:lnTo>
                    <a:pt x="0" y="58"/>
                  </a:lnTo>
                  <a:lnTo>
                    <a:pt x="0" y="54"/>
                  </a:lnTo>
                  <a:lnTo>
                    <a:pt x="2" y="54"/>
                  </a:lnTo>
                  <a:lnTo>
                    <a:pt x="2" y="52"/>
                  </a:lnTo>
                  <a:lnTo>
                    <a:pt x="4" y="50"/>
                  </a:lnTo>
                  <a:lnTo>
                    <a:pt x="6" y="48"/>
                  </a:lnTo>
                  <a:lnTo>
                    <a:pt x="8" y="44"/>
                  </a:lnTo>
                  <a:lnTo>
                    <a:pt x="14" y="44"/>
                  </a:lnTo>
                  <a:lnTo>
                    <a:pt x="14" y="44"/>
                  </a:lnTo>
                  <a:lnTo>
                    <a:pt x="18" y="44"/>
                  </a:lnTo>
                  <a:lnTo>
                    <a:pt x="20" y="46"/>
                  </a:lnTo>
                  <a:lnTo>
                    <a:pt x="26" y="46"/>
                  </a:lnTo>
                  <a:lnTo>
                    <a:pt x="30" y="44"/>
                  </a:lnTo>
                  <a:lnTo>
                    <a:pt x="30" y="44"/>
                  </a:lnTo>
                  <a:lnTo>
                    <a:pt x="32" y="42"/>
                  </a:lnTo>
                  <a:lnTo>
                    <a:pt x="36" y="40"/>
                  </a:lnTo>
                  <a:lnTo>
                    <a:pt x="38" y="40"/>
                  </a:lnTo>
                  <a:lnTo>
                    <a:pt x="42" y="40"/>
                  </a:lnTo>
                  <a:lnTo>
                    <a:pt x="50" y="40"/>
                  </a:lnTo>
                  <a:lnTo>
                    <a:pt x="50" y="40"/>
                  </a:lnTo>
                  <a:lnTo>
                    <a:pt x="46" y="38"/>
                  </a:lnTo>
                  <a:lnTo>
                    <a:pt x="42" y="38"/>
                  </a:lnTo>
                  <a:lnTo>
                    <a:pt x="40" y="36"/>
                  </a:lnTo>
                  <a:lnTo>
                    <a:pt x="40" y="36"/>
                  </a:lnTo>
                  <a:lnTo>
                    <a:pt x="38" y="34"/>
                  </a:lnTo>
                  <a:lnTo>
                    <a:pt x="38" y="32"/>
                  </a:lnTo>
                  <a:lnTo>
                    <a:pt x="38" y="28"/>
                  </a:lnTo>
                  <a:lnTo>
                    <a:pt x="40" y="24"/>
                  </a:lnTo>
                  <a:lnTo>
                    <a:pt x="42" y="20"/>
                  </a:lnTo>
                  <a:lnTo>
                    <a:pt x="48" y="16"/>
                  </a:lnTo>
                  <a:lnTo>
                    <a:pt x="50" y="16"/>
                  </a:lnTo>
                  <a:lnTo>
                    <a:pt x="52" y="16"/>
                  </a:lnTo>
                  <a:lnTo>
                    <a:pt x="56" y="16"/>
                  </a:lnTo>
                  <a:lnTo>
                    <a:pt x="60" y="16"/>
                  </a:lnTo>
                  <a:lnTo>
                    <a:pt x="62" y="16"/>
                  </a:lnTo>
                  <a:lnTo>
                    <a:pt x="64" y="16"/>
                  </a:lnTo>
                  <a:lnTo>
                    <a:pt x="66" y="16"/>
                  </a:lnTo>
                  <a:lnTo>
                    <a:pt x="72" y="14"/>
                  </a:lnTo>
                  <a:lnTo>
                    <a:pt x="76" y="10"/>
                  </a:lnTo>
                  <a:lnTo>
                    <a:pt x="82" y="8"/>
                  </a:lnTo>
                  <a:lnTo>
                    <a:pt x="86" y="4"/>
                  </a:lnTo>
                  <a:lnTo>
                    <a:pt x="86" y="4"/>
                  </a:lnTo>
                  <a:lnTo>
                    <a:pt x="88" y="4"/>
                  </a:lnTo>
                  <a:lnTo>
                    <a:pt x="88" y="2"/>
                  </a:lnTo>
                  <a:lnTo>
                    <a:pt x="90" y="0"/>
                  </a:lnTo>
                  <a:lnTo>
                    <a:pt x="94" y="0"/>
                  </a:lnTo>
                  <a:lnTo>
                    <a:pt x="98" y="0"/>
                  </a:lnTo>
                  <a:lnTo>
                    <a:pt x="104" y="2"/>
                  </a:lnTo>
                  <a:lnTo>
                    <a:pt x="112" y="4"/>
                  </a:lnTo>
                  <a:lnTo>
                    <a:pt x="112" y="4"/>
                  </a:lnTo>
                  <a:lnTo>
                    <a:pt x="114" y="6"/>
                  </a:lnTo>
                  <a:lnTo>
                    <a:pt x="118" y="8"/>
                  </a:lnTo>
                  <a:lnTo>
                    <a:pt x="122" y="12"/>
                  </a:lnTo>
                  <a:lnTo>
                    <a:pt x="128" y="16"/>
                  </a:lnTo>
                  <a:lnTo>
                    <a:pt x="128" y="14"/>
                  </a:lnTo>
                  <a:lnTo>
                    <a:pt x="132" y="14"/>
                  </a:lnTo>
                  <a:lnTo>
                    <a:pt x="136" y="14"/>
                  </a:lnTo>
                  <a:lnTo>
                    <a:pt x="138" y="12"/>
                  </a:lnTo>
                  <a:lnTo>
                    <a:pt x="140" y="12"/>
                  </a:lnTo>
                  <a:lnTo>
                    <a:pt x="142" y="12"/>
                  </a:lnTo>
                  <a:lnTo>
                    <a:pt x="146" y="12"/>
                  </a:lnTo>
                  <a:lnTo>
                    <a:pt x="152" y="12"/>
                  </a:lnTo>
                  <a:lnTo>
                    <a:pt x="156" y="14"/>
                  </a:lnTo>
                  <a:lnTo>
                    <a:pt x="158" y="16"/>
                  </a:lnTo>
                  <a:lnTo>
                    <a:pt x="158" y="16"/>
                  </a:lnTo>
                  <a:lnTo>
                    <a:pt x="162" y="18"/>
                  </a:lnTo>
                  <a:lnTo>
                    <a:pt x="166" y="22"/>
                  </a:lnTo>
                  <a:lnTo>
                    <a:pt x="170" y="24"/>
                  </a:lnTo>
                  <a:lnTo>
                    <a:pt x="180" y="26"/>
                  </a:lnTo>
                  <a:lnTo>
                    <a:pt x="180" y="26"/>
                  </a:lnTo>
                  <a:lnTo>
                    <a:pt x="182" y="28"/>
                  </a:lnTo>
                  <a:lnTo>
                    <a:pt x="186" y="28"/>
                  </a:lnTo>
                  <a:lnTo>
                    <a:pt x="188" y="3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0" name="Freeform 425"/>
            <p:cNvSpPr/>
            <p:nvPr/>
          </p:nvSpPr>
          <p:spPr bwMode="gray">
            <a:xfrm>
              <a:off x="1283196" y="3451578"/>
              <a:ext cx="203654" cy="166513"/>
            </a:xfrm>
            <a:custGeom>
              <a:avLst/>
              <a:gdLst>
                <a:gd name="T0" fmla="*/ 28 w 110"/>
                <a:gd name="T1" fmla="*/ 74 h 90"/>
                <a:gd name="T2" fmla="*/ 30 w 110"/>
                <a:gd name="T3" fmla="*/ 60 h 90"/>
                <a:gd name="T4" fmla="*/ 32 w 110"/>
                <a:gd name="T5" fmla="*/ 58 h 90"/>
                <a:gd name="T6" fmla="*/ 32 w 110"/>
                <a:gd name="T7" fmla="*/ 54 h 90"/>
                <a:gd name="T8" fmla="*/ 30 w 110"/>
                <a:gd name="T9" fmla="*/ 50 h 90"/>
                <a:gd name="T10" fmla="*/ 26 w 110"/>
                <a:gd name="T11" fmla="*/ 44 h 90"/>
                <a:gd name="T12" fmla="*/ 22 w 110"/>
                <a:gd name="T13" fmla="*/ 36 h 90"/>
                <a:gd name="T14" fmla="*/ 18 w 110"/>
                <a:gd name="T15" fmla="*/ 24 h 90"/>
                <a:gd name="T16" fmla="*/ 14 w 110"/>
                <a:gd name="T17" fmla="*/ 22 h 90"/>
                <a:gd name="T18" fmla="*/ 4 w 110"/>
                <a:gd name="T19" fmla="*/ 12 h 90"/>
                <a:gd name="T20" fmla="*/ 4 w 110"/>
                <a:gd name="T21" fmla="*/ 6 h 90"/>
                <a:gd name="T22" fmla="*/ 0 w 110"/>
                <a:gd name="T23" fmla="*/ 0 h 90"/>
                <a:gd name="T24" fmla="*/ 2 w 110"/>
                <a:gd name="T25" fmla="*/ 0 h 90"/>
                <a:gd name="T26" fmla="*/ 10 w 110"/>
                <a:gd name="T27" fmla="*/ 0 h 90"/>
                <a:gd name="T28" fmla="*/ 18 w 110"/>
                <a:gd name="T29" fmla="*/ 4 h 90"/>
                <a:gd name="T30" fmla="*/ 24 w 110"/>
                <a:gd name="T31" fmla="*/ 10 h 90"/>
                <a:gd name="T32" fmla="*/ 32 w 110"/>
                <a:gd name="T33" fmla="*/ 16 h 90"/>
                <a:gd name="T34" fmla="*/ 44 w 110"/>
                <a:gd name="T35" fmla="*/ 18 h 90"/>
                <a:gd name="T36" fmla="*/ 58 w 110"/>
                <a:gd name="T37" fmla="*/ 12 h 90"/>
                <a:gd name="T38" fmla="*/ 84 w 110"/>
                <a:gd name="T39" fmla="*/ 18 h 90"/>
                <a:gd name="T40" fmla="*/ 100 w 110"/>
                <a:gd name="T41" fmla="*/ 24 h 90"/>
                <a:gd name="T42" fmla="*/ 104 w 110"/>
                <a:gd name="T43" fmla="*/ 26 h 90"/>
                <a:gd name="T44" fmla="*/ 110 w 110"/>
                <a:gd name="T45" fmla="*/ 30 h 90"/>
                <a:gd name="T46" fmla="*/ 110 w 110"/>
                <a:gd name="T47" fmla="*/ 34 h 90"/>
                <a:gd name="T48" fmla="*/ 108 w 110"/>
                <a:gd name="T49" fmla="*/ 42 h 90"/>
                <a:gd name="T50" fmla="*/ 106 w 110"/>
                <a:gd name="T51" fmla="*/ 46 h 90"/>
                <a:gd name="T52" fmla="*/ 104 w 110"/>
                <a:gd name="T53" fmla="*/ 52 h 90"/>
                <a:gd name="T54" fmla="*/ 100 w 110"/>
                <a:gd name="T55" fmla="*/ 56 h 90"/>
                <a:gd name="T56" fmla="*/ 98 w 110"/>
                <a:gd name="T57" fmla="*/ 58 h 90"/>
                <a:gd name="T58" fmla="*/ 94 w 110"/>
                <a:gd name="T59" fmla="*/ 66 h 90"/>
                <a:gd name="T60" fmla="*/ 94 w 110"/>
                <a:gd name="T61" fmla="*/ 68 h 90"/>
                <a:gd name="T62" fmla="*/ 90 w 110"/>
                <a:gd name="T63" fmla="*/ 70 h 90"/>
                <a:gd name="T64" fmla="*/ 82 w 110"/>
                <a:gd name="T65" fmla="*/ 72 h 90"/>
                <a:gd name="T66" fmla="*/ 74 w 110"/>
                <a:gd name="T67" fmla="*/ 82 h 90"/>
                <a:gd name="T68" fmla="*/ 70 w 110"/>
                <a:gd name="T69" fmla="*/ 88 h 90"/>
                <a:gd name="T70" fmla="*/ 62 w 110"/>
                <a:gd name="T71" fmla="*/ 88 h 90"/>
                <a:gd name="T72" fmla="*/ 56 w 110"/>
                <a:gd name="T73" fmla="*/ 88 h 90"/>
                <a:gd name="T74" fmla="*/ 36 w 110"/>
                <a:gd name="T75"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0" h="90">
                  <a:moveTo>
                    <a:pt x="36" y="90"/>
                  </a:moveTo>
                  <a:lnTo>
                    <a:pt x="28" y="74"/>
                  </a:lnTo>
                  <a:lnTo>
                    <a:pt x="24" y="66"/>
                  </a:lnTo>
                  <a:lnTo>
                    <a:pt x="30" y="60"/>
                  </a:lnTo>
                  <a:lnTo>
                    <a:pt x="30" y="60"/>
                  </a:lnTo>
                  <a:lnTo>
                    <a:pt x="32" y="58"/>
                  </a:lnTo>
                  <a:lnTo>
                    <a:pt x="32" y="56"/>
                  </a:lnTo>
                  <a:lnTo>
                    <a:pt x="32" y="54"/>
                  </a:lnTo>
                  <a:lnTo>
                    <a:pt x="30" y="50"/>
                  </a:lnTo>
                  <a:lnTo>
                    <a:pt x="30" y="50"/>
                  </a:lnTo>
                  <a:lnTo>
                    <a:pt x="28" y="48"/>
                  </a:lnTo>
                  <a:lnTo>
                    <a:pt x="26" y="44"/>
                  </a:lnTo>
                  <a:lnTo>
                    <a:pt x="24" y="40"/>
                  </a:lnTo>
                  <a:lnTo>
                    <a:pt x="22" y="36"/>
                  </a:lnTo>
                  <a:lnTo>
                    <a:pt x="22" y="30"/>
                  </a:lnTo>
                  <a:lnTo>
                    <a:pt x="18" y="24"/>
                  </a:lnTo>
                  <a:lnTo>
                    <a:pt x="18" y="20"/>
                  </a:lnTo>
                  <a:lnTo>
                    <a:pt x="14" y="22"/>
                  </a:lnTo>
                  <a:lnTo>
                    <a:pt x="4" y="14"/>
                  </a:lnTo>
                  <a:lnTo>
                    <a:pt x="4" y="12"/>
                  </a:lnTo>
                  <a:lnTo>
                    <a:pt x="4" y="10"/>
                  </a:lnTo>
                  <a:lnTo>
                    <a:pt x="4" y="6"/>
                  </a:lnTo>
                  <a:lnTo>
                    <a:pt x="2" y="2"/>
                  </a:lnTo>
                  <a:lnTo>
                    <a:pt x="0" y="0"/>
                  </a:lnTo>
                  <a:lnTo>
                    <a:pt x="0" y="0"/>
                  </a:lnTo>
                  <a:lnTo>
                    <a:pt x="2" y="0"/>
                  </a:lnTo>
                  <a:lnTo>
                    <a:pt x="4" y="0"/>
                  </a:lnTo>
                  <a:lnTo>
                    <a:pt x="10" y="0"/>
                  </a:lnTo>
                  <a:lnTo>
                    <a:pt x="18" y="2"/>
                  </a:lnTo>
                  <a:lnTo>
                    <a:pt x="18" y="4"/>
                  </a:lnTo>
                  <a:lnTo>
                    <a:pt x="20" y="6"/>
                  </a:lnTo>
                  <a:lnTo>
                    <a:pt x="24" y="10"/>
                  </a:lnTo>
                  <a:lnTo>
                    <a:pt x="28" y="12"/>
                  </a:lnTo>
                  <a:lnTo>
                    <a:pt x="32" y="16"/>
                  </a:lnTo>
                  <a:lnTo>
                    <a:pt x="38" y="18"/>
                  </a:lnTo>
                  <a:lnTo>
                    <a:pt x="44" y="18"/>
                  </a:lnTo>
                  <a:lnTo>
                    <a:pt x="48" y="16"/>
                  </a:lnTo>
                  <a:lnTo>
                    <a:pt x="58" y="12"/>
                  </a:lnTo>
                  <a:lnTo>
                    <a:pt x="70" y="12"/>
                  </a:lnTo>
                  <a:lnTo>
                    <a:pt x="84" y="18"/>
                  </a:lnTo>
                  <a:lnTo>
                    <a:pt x="98" y="22"/>
                  </a:lnTo>
                  <a:lnTo>
                    <a:pt x="100" y="24"/>
                  </a:lnTo>
                  <a:lnTo>
                    <a:pt x="102" y="24"/>
                  </a:lnTo>
                  <a:lnTo>
                    <a:pt x="104" y="26"/>
                  </a:lnTo>
                  <a:lnTo>
                    <a:pt x="108" y="28"/>
                  </a:lnTo>
                  <a:lnTo>
                    <a:pt x="110" y="30"/>
                  </a:lnTo>
                  <a:lnTo>
                    <a:pt x="110" y="32"/>
                  </a:lnTo>
                  <a:lnTo>
                    <a:pt x="110" y="34"/>
                  </a:lnTo>
                  <a:lnTo>
                    <a:pt x="108" y="36"/>
                  </a:lnTo>
                  <a:lnTo>
                    <a:pt x="108" y="42"/>
                  </a:lnTo>
                  <a:lnTo>
                    <a:pt x="106" y="46"/>
                  </a:lnTo>
                  <a:lnTo>
                    <a:pt x="106" y="46"/>
                  </a:lnTo>
                  <a:lnTo>
                    <a:pt x="104" y="48"/>
                  </a:lnTo>
                  <a:lnTo>
                    <a:pt x="104" y="52"/>
                  </a:lnTo>
                  <a:lnTo>
                    <a:pt x="102" y="54"/>
                  </a:lnTo>
                  <a:lnTo>
                    <a:pt x="100" y="56"/>
                  </a:lnTo>
                  <a:lnTo>
                    <a:pt x="98" y="56"/>
                  </a:lnTo>
                  <a:lnTo>
                    <a:pt x="98" y="58"/>
                  </a:lnTo>
                  <a:lnTo>
                    <a:pt x="96" y="62"/>
                  </a:lnTo>
                  <a:lnTo>
                    <a:pt x="94" y="66"/>
                  </a:lnTo>
                  <a:lnTo>
                    <a:pt x="96" y="68"/>
                  </a:lnTo>
                  <a:lnTo>
                    <a:pt x="94" y="68"/>
                  </a:lnTo>
                  <a:lnTo>
                    <a:pt x="92" y="68"/>
                  </a:lnTo>
                  <a:lnTo>
                    <a:pt x="90" y="70"/>
                  </a:lnTo>
                  <a:lnTo>
                    <a:pt x="86" y="70"/>
                  </a:lnTo>
                  <a:lnTo>
                    <a:pt x="82" y="72"/>
                  </a:lnTo>
                  <a:lnTo>
                    <a:pt x="78" y="76"/>
                  </a:lnTo>
                  <a:lnTo>
                    <a:pt x="74" y="82"/>
                  </a:lnTo>
                  <a:lnTo>
                    <a:pt x="72" y="88"/>
                  </a:lnTo>
                  <a:lnTo>
                    <a:pt x="70" y="88"/>
                  </a:lnTo>
                  <a:lnTo>
                    <a:pt x="68" y="88"/>
                  </a:lnTo>
                  <a:lnTo>
                    <a:pt x="62" y="88"/>
                  </a:lnTo>
                  <a:lnTo>
                    <a:pt x="58" y="88"/>
                  </a:lnTo>
                  <a:lnTo>
                    <a:pt x="56" y="88"/>
                  </a:lnTo>
                  <a:lnTo>
                    <a:pt x="54" y="86"/>
                  </a:lnTo>
                  <a:lnTo>
                    <a:pt x="36" y="9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1" name="Freeform 426"/>
            <p:cNvSpPr/>
            <p:nvPr/>
          </p:nvSpPr>
          <p:spPr bwMode="gray">
            <a:xfrm>
              <a:off x="1260979" y="3610691"/>
              <a:ext cx="155517" cy="155413"/>
            </a:xfrm>
            <a:custGeom>
              <a:avLst/>
              <a:gdLst>
                <a:gd name="T0" fmla="*/ 84 w 84"/>
                <a:gd name="T1" fmla="*/ 2 h 84"/>
                <a:gd name="T2" fmla="*/ 72 w 84"/>
                <a:gd name="T3" fmla="*/ 4 h 84"/>
                <a:gd name="T4" fmla="*/ 72 w 84"/>
                <a:gd name="T5" fmla="*/ 4 h 84"/>
                <a:gd name="T6" fmla="*/ 70 w 84"/>
                <a:gd name="T7" fmla="*/ 4 h 84"/>
                <a:gd name="T8" fmla="*/ 68 w 84"/>
                <a:gd name="T9" fmla="*/ 2 h 84"/>
                <a:gd name="T10" fmla="*/ 66 w 84"/>
                <a:gd name="T11" fmla="*/ 0 h 84"/>
                <a:gd name="T12" fmla="*/ 48 w 84"/>
                <a:gd name="T13" fmla="*/ 4 h 84"/>
                <a:gd name="T14" fmla="*/ 34 w 84"/>
                <a:gd name="T15" fmla="*/ 6 h 84"/>
                <a:gd name="T16" fmla="*/ 20 w 84"/>
                <a:gd name="T17" fmla="*/ 8 h 84"/>
                <a:gd name="T18" fmla="*/ 20 w 84"/>
                <a:gd name="T19" fmla="*/ 10 h 84"/>
                <a:gd name="T20" fmla="*/ 18 w 84"/>
                <a:gd name="T21" fmla="*/ 12 h 84"/>
                <a:gd name="T22" fmla="*/ 18 w 84"/>
                <a:gd name="T23" fmla="*/ 16 h 84"/>
                <a:gd name="T24" fmla="*/ 18 w 84"/>
                <a:gd name="T25" fmla="*/ 16 h 84"/>
                <a:gd name="T26" fmla="*/ 16 w 84"/>
                <a:gd name="T27" fmla="*/ 18 h 84"/>
                <a:gd name="T28" fmla="*/ 12 w 84"/>
                <a:gd name="T29" fmla="*/ 20 h 84"/>
                <a:gd name="T30" fmla="*/ 8 w 84"/>
                <a:gd name="T31" fmla="*/ 22 h 84"/>
                <a:gd name="T32" fmla="*/ 6 w 84"/>
                <a:gd name="T33" fmla="*/ 26 h 84"/>
                <a:gd name="T34" fmla="*/ 2 w 84"/>
                <a:gd name="T35" fmla="*/ 30 h 84"/>
                <a:gd name="T36" fmla="*/ 0 w 84"/>
                <a:gd name="T37" fmla="*/ 36 h 84"/>
                <a:gd name="T38" fmla="*/ 0 w 84"/>
                <a:gd name="T39" fmla="*/ 36 h 84"/>
                <a:gd name="T40" fmla="*/ 0 w 84"/>
                <a:gd name="T41" fmla="*/ 38 h 84"/>
                <a:gd name="T42" fmla="*/ 0 w 84"/>
                <a:gd name="T43" fmla="*/ 40 h 84"/>
                <a:gd name="T44" fmla="*/ 2 w 84"/>
                <a:gd name="T45" fmla="*/ 44 h 84"/>
                <a:gd name="T46" fmla="*/ 4 w 84"/>
                <a:gd name="T47" fmla="*/ 48 h 84"/>
                <a:gd name="T48" fmla="*/ 10 w 84"/>
                <a:gd name="T49" fmla="*/ 56 h 84"/>
                <a:gd name="T50" fmla="*/ 18 w 84"/>
                <a:gd name="T51" fmla="*/ 66 h 84"/>
                <a:gd name="T52" fmla="*/ 26 w 84"/>
                <a:gd name="T53" fmla="*/ 76 h 84"/>
                <a:gd name="T54" fmla="*/ 30 w 84"/>
                <a:gd name="T55" fmla="*/ 84 h 84"/>
                <a:gd name="T56" fmla="*/ 42 w 84"/>
                <a:gd name="T57" fmla="*/ 84 h 84"/>
                <a:gd name="T58" fmla="*/ 44 w 84"/>
                <a:gd name="T59" fmla="*/ 66 h 84"/>
                <a:gd name="T60" fmla="*/ 46 w 84"/>
                <a:gd name="T61" fmla="*/ 66 h 84"/>
                <a:gd name="T62" fmla="*/ 48 w 84"/>
                <a:gd name="T63" fmla="*/ 64 h 84"/>
                <a:gd name="T64" fmla="*/ 50 w 84"/>
                <a:gd name="T65" fmla="*/ 62 h 84"/>
                <a:gd name="T66" fmla="*/ 54 w 84"/>
                <a:gd name="T67" fmla="*/ 56 h 84"/>
                <a:gd name="T68" fmla="*/ 60 w 84"/>
                <a:gd name="T69" fmla="*/ 48 h 84"/>
                <a:gd name="T70" fmla="*/ 58 w 84"/>
                <a:gd name="T71" fmla="*/ 48 h 84"/>
                <a:gd name="T72" fmla="*/ 58 w 84"/>
                <a:gd name="T73" fmla="*/ 46 h 84"/>
                <a:gd name="T74" fmla="*/ 58 w 84"/>
                <a:gd name="T75" fmla="*/ 42 h 84"/>
                <a:gd name="T76" fmla="*/ 58 w 84"/>
                <a:gd name="T77" fmla="*/ 38 h 84"/>
                <a:gd name="T78" fmla="*/ 60 w 84"/>
                <a:gd name="T79" fmla="*/ 32 h 84"/>
                <a:gd name="T80" fmla="*/ 64 w 84"/>
                <a:gd name="T81" fmla="*/ 26 h 84"/>
                <a:gd name="T82" fmla="*/ 64 w 84"/>
                <a:gd name="T83" fmla="*/ 24 h 84"/>
                <a:gd name="T84" fmla="*/ 64 w 84"/>
                <a:gd name="T85" fmla="*/ 22 h 84"/>
                <a:gd name="T86" fmla="*/ 68 w 84"/>
                <a:gd name="T87" fmla="*/ 20 h 84"/>
                <a:gd name="T88" fmla="*/ 70 w 84"/>
                <a:gd name="T89" fmla="*/ 18 h 84"/>
                <a:gd name="T90" fmla="*/ 74 w 84"/>
                <a:gd name="T91" fmla="*/ 16 h 84"/>
                <a:gd name="T92" fmla="*/ 78 w 84"/>
                <a:gd name="T93" fmla="*/ 16 h 84"/>
                <a:gd name="T94" fmla="*/ 84 w 84"/>
                <a:gd name="T95" fmla="*/ 18 h 84"/>
                <a:gd name="T96" fmla="*/ 84 w 84"/>
                <a:gd name="T97" fmla="*/ 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 h="84">
                  <a:moveTo>
                    <a:pt x="84" y="2"/>
                  </a:moveTo>
                  <a:lnTo>
                    <a:pt x="72" y="4"/>
                  </a:lnTo>
                  <a:lnTo>
                    <a:pt x="72" y="4"/>
                  </a:lnTo>
                  <a:lnTo>
                    <a:pt x="70" y="4"/>
                  </a:lnTo>
                  <a:lnTo>
                    <a:pt x="68" y="2"/>
                  </a:lnTo>
                  <a:lnTo>
                    <a:pt x="66" y="0"/>
                  </a:lnTo>
                  <a:lnTo>
                    <a:pt x="48" y="4"/>
                  </a:lnTo>
                  <a:lnTo>
                    <a:pt x="34" y="6"/>
                  </a:lnTo>
                  <a:lnTo>
                    <a:pt x="20" y="8"/>
                  </a:lnTo>
                  <a:lnTo>
                    <a:pt x="20" y="10"/>
                  </a:lnTo>
                  <a:lnTo>
                    <a:pt x="18" y="12"/>
                  </a:lnTo>
                  <a:lnTo>
                    <a:pt x="18" y="16"/>
                  </a:lnTo>
                  <a:lnTo>
                    <a:pt x="18" y="16"/>
                  </a:lnTo>
                  <a:lnTo>
                    <a:pt x="16" y="18"/>
                  </a:lnTo>
                  <a:lnTo>
                    <a:pt x="12" y="20"/>
                  </a:lnTo>
                  <a:lnTo>
                    <a:pt x="8" y="22"/>
                  </a:lnTo>
                  <a:lnTo>
                    <a:pt x="6" y="26"/>
                  </a:lnTo>
                  <a:lnTo>
                    <a:pt x="2" y="30"/>
                  </a:lnTo>
                  <a:lnTo>
                    <a:pt x="0" y="36"/>
                  </a:lnTo>
                  <a:lnTo>
                    <a:pt x="0" y="36"/>
                  </a:lnTo>
                  <a:lnTo>
                    <a:pt x="0" y="38"/>
                  </a:lnTo>
                  <a:lnTo>
                    <a:pt x="0" y="40"/>
                  </a:lnTo>
                  <a:lnTo>
                    <a:pt x="2" y="44"/>
                  </a:lnTo>
                  <a:lnTo>
                    <a:pt x="4" y="48"/>
                  </a:lnTo>
                  <a:lnTo>
                    <a:pt x="10" y="56"/>
                  </a:lnTo>
                  <a:lnTo>
                    <a:pt x="18" y="66"/>
                  </a:lnTo>
                  <a:lnTo>
                    <a:pt x="26" y="76"/>
                  </a:lnTo>
                  <a:lnTo>
                    <a:pt x="30" y="84"/>
                  </a:lnTo>
                  <a:lnTo>
                    <a:pt x="42" y="84"/>
                  </a:lnTo>
                  <a:lnTo>
                    <a:pt x="44" y="66"/>
                  </a:lnTo>
                  <a:lnTo>
                    <a:pt x="46" y="66"/>
                  </a:lnTo>
                  <a:lnTo>
                    <a:pt x="48" y="64"/>
                  </a:lnTo>
                  <a:lnTo>
                    <a:pt x="50" y="62"/>
                  </a:lnTo>
                  <a:lnTo>
                    <a:pt x="54" y="56"/>
                  </a:lnTo>
                  <a:lnTo>
                    <a:pt x="60" y="48"/>
                  </a:lnTo>
                  <a:lnTo>
                    <a:pt x="58" y="48"/>
                  </a:lnTo>
                  <a:lnTo>
                    <a:pt x="58" y="46"/>
                  </a:lnTo>
                  <a:lnTo>
                    <a:pt x="58" y="42"/>
                  </a:lnTo>
                  <a:lnTo>
                    <a:pt x="58" y="38"/>
                  </a:lnTo>
                  <a:lnTo>
                    <a:pt x="60" y="32"/>
                  </a:lnTo>
                  <a:lnTo>
                    <a:pt x="64" y="26"/>
                  </a:lnTo>
                  <a:lnTo>
                    <a:pt x="64" y="24"/>
                  </a:lnTo>
                  <a:lnTo>
                    <a:pt x="64" y="22"/>
                  </a:lnTo>
                  <a:lnTo>
                    <a:pt x="68" y="20"/>
                  </a:lnTo>
                  <a:lnTo>
                    <a:pt x="70" y="18"/>
                  </a:lnTo>
                  <a:lnTo>
                    <a:pt x="74" y="16"/>
                  </a:lnTo>
                  <a:lnTo>
                    <a:pt x="78" y="16"/>
                  </a:lnTo>
                  <a:lnTo>
                    <a:pt x="84" y="18"/>
                  </a:lnTo>
                  <a:lnTo>
                    <a:pt x="84"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2" name="Freeform 427"/>
            <p:cNvSpPr/>
            <p:nvPr/>
          </p:nvSpPr>
          <p:spPr bwMode="gray">
            <a:xfrm>
              <a:off x="1246168" y="3558886"/>
              <a:ext cx="51839" cy="118410"/>
            </a:xfrm>
            <a:custGeom>
              <a:avLst/>
              <a:gdLst>
                <a:gd name="T0" fmla="*/ 0 w 28"/>
                <a:gd name="T1" fmla="*/ 20 h 64"/>
                <a:gd name="T2" fmla="*/ 8 w 28"/>
                <a:gd name="T3" fmla="*/ 28 h 64"/>
                <a:gd name="T4" fmla="*/ 10 w 28"/>
                <a:gd name="T5" fmla="*/ 28 h 64"/>
                <a:gd name="T6" fmla="*/ 10 w 28"/>
                <a:gd name="T7" fmla="*/ 32 h 64"/>
                <a:gd name="T8" fmla="*/ 12 w 28"/>
                <a:gd name="T9" fmla="*/ 36 h 64"/>
                <a:gd name="T10" fmla="*/ 12 w 28"/>
                <a:gd name="T11" fmla="*/ 40 h 64"/>
                <a:gd name="T12" fmla="*/ 10 w 28"/>
                <a:gd name="T13" fmla="*/ 40 h 64"/>
                <a:gd name="T14" fmla="*/ 10 w 28"/>
                <a:gd name="T15" fmla="*/ 40 h 64"/>
                <a:gd name="T16" fmla="*/ 10 w 28"/>
                <a:gd name="T17" fmla="*/ 44 h 64"/>
                <a:gd name="T18" fmla="*/ 8 w 28"/>
                <a:gd name="T19" fmla="*/ 48 h 64"/>
                <a:gd name="T20" fmla="*/ 8 w 28"/>
                <a:gd name="T21" fmla="*/ 54 h 64"/>
                <a:gd name="T22" fmla="*/ 8 w 28"/>
                <a:gd name="T23" fmla="*/ 54 h 64"/>
                <a:gd name="T24" fmla="*/ 8 w 28"/>
                <a:gd name="T25" fmla="*/ 58 h 64"/>
                <a:gd name="T26" fmla="*/ 8 w 28"/>
                <a:gd name="T27" fmla="*/ 60 h 64"/>
                <a:gd name="T28" fmla="*/ 8 w 28"/>
                <a:gd name="T29" fmla="*/ 64 h 64"/>
                <a:gd name="T30" fmla="*/ 8 w 28"/>
                <a:gd name="T31" fmla="*/ 62 h 64"/>
                <a:gd name="T32" fmla="*/ 8 w 28"/>
                <a:gd name="T33" fmla="*/ 60 h 64"/>
                <a:gd name="T34" fmla="*/ 10 w 28"/>
                <a:gd name="T35" fmla="*/ 58 h 64"/>
                <a:gd name="T36" fmla="*/ 14 w 28"/>
                <a:gd name="T37" fmla="*/ 54 h 64"/>
                <a:gd name="T38" fmla="*/ 18 w 28"/>
                <a:gd name="T39" fmla="*/ 50 h 64"/>
                <a:gd name="T40" fmla="*/ 26 w 28"/>
                <a:gd name="T41" fmla="*/ 44 h 64"/>
                <a:gd name="T42" fmla="*/ 26 w 28"/>
                <a:gd name="T43" fmla="*/ 42 h 64"/>
                <a:gd name="T44" fmla="*/ 26 w 28"/>
                <a:gd name="T45" fmla="*/ 40 h 64"/>
                <a:gd name="T46" fmla="*/ 28 w 28"/>
                <a:gd name="T47" fmla="*/ 38 h 64"/>
                <a:gd name="T48" fmla="*/ 28 w 28"/>
                <a:gd name="T49" fmla="*/ 36 h 64"/>
                <a:gd name="T50" fmla="*/ 28 w 28"/>
                <a:gd name="T51" fmla="*/ 36 h 64"/>
                <a:gd name="T52" fmla="*/ 26 w 28"/>
                <a:gd name="T53" fmla="*/ 34 h 64"/>
                <a:gd name="T54" fmla="*/ 26 w 28"/>
                <a:gd name="T55" fmla="*/ 32 h 64"/>
                <a:gd name="T56" fmla="*/ 26 w 28"/>
                <a:gd name="T57" fmla="*/ 28 h 64"/>
                <a:gd name="T58" fmla="*/ 26 w 28"/>
                <a:gd name="T59" fmla="*/ 24 h 64"/>
                <a:gd name="T60" fmla="*/ 26 w 28"/>
                <a:gd name="T61" fmla="*/ 22 h 64"/>
                <a:gd name="T62" fmla="*/ 26 w 28"/>
                <a:gd name="T63" fmla="*/ 18 h 64"/>
                <a:gd name="T64" fmla="*/ 24 w 28"/>
                <a:gd name="T65" fmla="*/ 14 h 64"/>
                <a:gd name="T66" fmla="*/ 22 w 28"/>
                <a:gd name="T67" fmla="*/ 8 h 64"/>
                <a:gd name="T68" fmla="*/ 20 w 28"/>
                <a:gd name="T69" fmla="*/ 4 h 64"/>
                <a:gd name="T70" fmla="*/ 20 w 28"/>
                <a:gd name="T71" fmla="*/ 4 h 64"/>
                <a:gd name="T72" fmla="*/ 18 w 28"/>
                <a:gd name="T73" fmla="*/ 2 h 64"/>
                <a:gd name="T74" fmla="*/ 16 w 28"/>
                <a:gd name="T75" fmla="*/ 0 h 64"/>
                <a:gd name="T76" fmla="*/ 12 w 28"/>
                <a:gd name="T77" fmla="*/ 0 h 64"/>
                <a:gd name="T78" fmla="*/ 8 w 28"/>
                <a:gd name="T79" fmla="*/ 0 h 64"/>
                <a:gd name="T80" fmla="*/ 8 w 28"/>
                <a:gd name="T81" fmla="*/ 0 h 64"/>
                <a:gd name="T82" fmla="*/ 6 w 28"/>
                <a:gd name="T83" fmla="*/ 2 h 64"/>
                <a:gd name="T84" fmla="*/ 6 w 28"/>
                <a:gd name="T85" fmla="*/ 2 h 64"/>
                <a:gd name="T86" fmla="*/ 0 w 28"/>
                <a:gd name="T87" fmla="*/ 2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 h="64">
                  <a:moveTo>
                    <a:pt x="0" y="20"/>
                  </a:moveTo>
                  <a:lnTo>
                    <a:pt x="8" y="28"/>
                  </a:lnTo>
                  <a:lnTo>
                    <a:pt x="10" y="28"/>
                  </a:lnTo>
                  <a:lnTo>
                    <a:pt x="10" y="32"/>
                  </a:lnTo>
                  <a:lnTo>
                    <a:pt x="12" y="36"/>
                  </a:lnTo>
                  <a:lnTo>
                    <a:pt x="12" y="40"/>
                  </a:lnTo>
                  <a:lnTo>
                    <a:pt x="10" y="40"/>
                  </a:lnTo>
                  <a:lnTo>
                    <a:pt x="10" y="40"/>
                  </a:lnTo>
                  <a:lnTo>
                    <a:pt x="10" y="44"/>
                  </a:lnTo>
                  <a:lnTo>
                    <a:pt x="8" y="48"/>
                  </a:lnTo>
                  <a:lnTo>
                    <a:pt x="8" y="54"/>
                  </a:lnTo>
                  <a:lnTo>
                    <a:pt x="8" y="54"/>
                  </a:lnTo>
                  <a:lnTo>
                    <a:pt x="8" y="58"/>
                  </a:lnTo>
                  <a:lnTo>
                    <a:pt x="8" y="60"/>
                  </a:lnTo>
                  <a:lnTo>
                    <a:pt x="8" y="64"/>
                  </a:lnTo>
                  <a:lnTo>
                    <a:pt x="8" y="62"/>
                  </a:lnTo>
                  <a:lnTo>
                    <a:pt x="8" y="60"/>
                  </a:lnTo>
                  <a:lnTo>
                    <a:pt x="10" y="58"/>
                  </a:lnTo>
                  <a:lnTo>
                    <a:pt x="14" y="54"/>
                  </a:lnTo>
                  <a:lnTo>
                    <a:pt x="18" y="50"/>
                  </a:lnTo>
                  <a:lnTo>
                    <a:pt x="26" y="44"/>
                  </a:lnTo>
                  <a:lnTo>
                    <a:pt x="26" y="42"/>
                  </a:lnTo>
                  <a:lnTo>
                    <a:pt x="26" y="40"/>
                  </a:lnTo>
                  <a:lnTo>
                    <a:pt x="28" y="38"/>
                  </a:lnTo>
                  <a:lnTo>
                    <a:pt x="28" y="36"/>
                  </a:lnTo>
                  <a:lnTo>
                    <a:pt x="28" y="36"/>
                  </a:lnTo>
                  <a:lnTo>
                    <a:pt x="26" y="34"/>
                  </a:lnTo>
                  <a:lnTo>
                    <a:pt x="26" y="32"/>
                  </a:lnTo>
                  <a:lnTo>
                    <a:pt x="26" y="28"/>
                  </a:lnTo>
                  <a:lnTo>
                    <a:pt x="26" y="24"/>
                  </a:lnTo>
                  <a:lnTo>
                    <a:pt x="26" y="22"/>
                  </a:lnTo>
                  <a:lnTo>
                    <a:pt x="26" y="18"/>
                  </a:lnTo>
                  <a:lnTo>
                    <a:pt x="24" y="14"/>
                  </a:lnTo>
                  <a:lnTo>
                    <a:pt x="22" y="8"/>
                  </a:lnTo>
                  <a:lnTo>
                    <a:pt x="20" y="4"/>
                  </a:lnTo>
                  <a:lnTo>
                    <a:pt x="20" y="4"/>
                  </a:lnTo>
                  <a:lnTo>
                    <a:pt x="18" y="2"/>
                  </a:lnTo>
                  <a:lnTo>
                    <a:pt x="16" y="0"/>
                  </a:lnTo>
                  <a:lnTo>
                    <a:pt x="12" y="0"/>
                  </a:lnTo>
                  <a:lnTo>
                    <a:pt x="8" y="0"/>
                  </a:lnTo>
                  <a:lnTo>
                    <a:pt x="8" y="0"/>
                  </a:lnTo>
                  <a:lnTo>
                    <a:pt x="6" y="2"/>
                  </a:lnTo>
                  <a:lnTo>
                    <a:pt x="6" y="2"/>
                  </a:lnTo>
                  <a:lnTo>
                    <a:pt x="0" y="2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3" name="Freeform 428"/>
            <p:cNvSpPr/>
            <p:nvPr/>
          </p:nvSpPr>
          <p:spPr bwMode="gray">
            <a:xfrm>
              <a:off x="1086948" y="3414575"/>
              <a:ext cx="262898" cy="210917"/>
            </a:xfrm>
            <a:custGeom>
              <a:avLst/>
              <a:gdLst>
                <a:gd name="T0" fmla="*/ 20 w 142"/>
                <a:gd name="T1" fmla="*/ 42 h 114"/>
                <a:gd name="T2" fmla="*/ 20 w 142"/>
                <a:gd name="T3" fmla="*/ 40 h 114"/>
                <a:gd name="T4" fmla="*/ 18 w 142"/>
                <a:gd name="T5" fmla="*/ 38 h 114"/>
                <a:gd name="T6" fmla="*/ 20 w 142"/>
                <a:gd name="T7" fmla="*/ 36 h 114"/>
                <a:gd name="T8" fmla="*/ 14 w 142"/>
                <a:gd name="T9" fmla="*/ 34 h 114"/>
                <a:gd name="T10" fmla="*/ 6 w 142"/>
                <a:gd name="T11" fmla="*/ 30 h 114"/>
                <a:gd name="T12" fmla="*/ 0 w 142"/>
                <a:gd name="T13" fmla="*/ 26 h 114"/>
                <a:gd name="T14" fmla="*/ 2 w 142"/>
                <a:gd name="T15" fmla="*/ 24 h 114"/>
                <a:gd name="T16" fmla="*/ 20 w 142"/>
                <a:gd name="T17" fmla="*/ 16 h 114"/>
                <a:gd name="T18" fmla="*/ 32 w 142"/>
                <a:gd name="T19" fmla="*/ 12 h 114"/>
                <a:gd name="T20" fmla="*/ 54 w 142"/>
                <a:gd name="T21" fmla="*/ 6 h 114"/>
                <a:gd name="T22" fmla="*/ 58 w 142"/>
                <a:gd name="T23" fmla="*/ 2 h 114"/>
                <a:gd name="T24" fmla="*/ 60 w 142"/>
                <a:gd name="T25" fmla="*/ 0 h 114"/>
                <a:gd name="T26" fmla="*/ 68 w 142"/>
                <a:gd name="T27" fmla="*/ 24 h 114"/>
                <a:gd name="T28" fmla="*/ 86 w 142"/>
                <a:gd name="T29" fmla="*/ 24 h 114"/>
                <a:gd name="T30" fmla="*/ 92 w 142"/>
                <a:gd name="T31" fmla="*/ 22 h 114"/>
                <a:gd name="T32" fmla="*/ 102 w 142"/>
                <a:gd name="T33" fmla="*/ 18 h 114"/>
                <a:gd name="T34" fmla="*/ 108 w 142"/>
                <a:gd name="T35" fmla="*/ 20 h 114"/>
                <a:gd name="T36" fmla="*/ 110 w 142"/>
                <a:gd name="T37" fmla="*/ 26 h 114"/>
                <a:gd name="T38" fmla="*/ 110 w 142"/>
                <a:gd name="T39" fmla="*/ 32 h 114"/>
                <a:gd name="T40" fmla="*/ 120 w 142"/>
                <a:gd name="T41" fmla="*/ 42 h 114"/>
                <a:gd name="T42" fmla="*/ 124 w 142"/>
                <a:gd name="T43" fmla="*/ 44 h 114"/>
                <a:gd name="T44" fmla="*/ 128 w 142"/>
                <a:gd name="T45" fmla="*/ 56 h 114"/>
                <a:gd name="T46" fmla="*/ 132 w 142"/>
                <a:gd name="T47" fmla="*/ 64 h 114"/>
                <a:gd name="T48" fmla="*/ 136 w 142"/>
                <a:gd name="T49" fmla="*/ 70 h 114"/>
                <a:gd name="T50" fmla="*/ 138 w 142"/>
                <a:gd name="T51" fmla="*/ 74 h 114"/>
                <a:gd name="T52" fmla="*/ 138 w 142"/>
                <a:gd name="T53" fmla="*/ 78 h 114"/>
                <a:gd name="T54" fmla="*/ 136 w 142"/>
                <a:gd name="T55" fmla="*/ 80 h 114"/>
                <a:gd name="T56" fmla="*/ 134 w 142"/>
                <a:gd name="T57" fmla="*/ 94 h 114"/>
                <a:gd name="T58" fmla="*/ 128 w 142"/>
                <a:gd name="T59" fmla="*/ 112 h 114"/>
                <a:gd name="T60" fmla="*/ 112 w 142"/>
                <a:gd name="T61" fmla="*/ 110 h 114"/>
                <a:gd name="T62" fmla="*/ 112 w 142"/>
                <a:gd name="T63" fmla="*/ 104 h 114"/>
                <a:gd name="T64" fmla="*/ 112 w 142"/>
                <a:gd name="T65" fmla="*/ 102 h 114"/>
                <a:gd name="T66" fmla="*/ 110 w 142"/>
                <a:gd name="T67" fmla="*/ 92 h 114"/>
                <a:gd name="T68" fmla="*/ 108 w 142"/>
                <a:gd name="T69" fmla="*/ 86 h 114"/>
                <a:gd name="T70" fmla="*/ 106 w 142"/>
                <a:gd name="T71" fmla="*/ 82 h 114"/>
                <a:gd name="T72" fmla="*/ 98 w 142"/>
                <a:gd name="T73" fmla="*/ 78 h 114"/>
                <a:gd name="T74" fmla="*/ 94 w 142"/>
                <a:gd name="T75" fmla="*/ 80 h 114"/>
                <a:gd name="T76" fmla="*/ 92 w 142"/>
                <a:gd name="T77" fmla="*/ 80 h 114"/>
                <a:gd name="T78" fmla="*/ 64 w 142"/>
                <a:gd name="T79" fmla="*/ 76 h 114"/>
                <a:gd name="T80" fmla="*/ 58 w 142"/>
                <a:gd name="T81" fmla="*/ 74 h 114"/>
                <a:gd name="T82" fmla="*/ 52 w 142"/>
                <a:gd name="T83" fmla="*/ 70 h 114"/>
                <a:gd name="T84" fmla="*/ 46 w 142"/>
                <a:gd name="T85" fmla="*/ 60 h 114"/>
                <a:gd name="T86" fmla="*/ 38 w 142"/>
                <a:gd name="T87" fmla="*/ 6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2" h="114">
                  <a:moveTo>
                    <a:pt x="26" y="52"/>
                  </a:moveTo>
                  <a:lnTo>
                    <a:pt x="20" y="42"/>
                  </a:lnTo>
                  <a:lnTo>
                    <a:pt x="20" y="40"/>
                  </a:lnTo>
                  <a:lnTo>
                    <a:pt x="20" y="40"/>
                  </a:lnTo>
                  <a:lnTo>
                    <a:pt x="18" y="38"/>
                  </a:lnTo>
                  <a:lnTo>
                    <a:pt x="18" y="38"/>
                  </a:lnTo>
                  <a:lnTo>
                    <a:pt x="18" y="38"/>
                  </a:lnTo>
                  <a:lnTo>
                    <a:pt x="20" y="36"/>
                  </a:lnTo>
                  <a:lnTo>
                    <a:pt x="18" y="34"/>
                  </a:lnTo>
                  <a:lnTo>
                    <a:pt x="14" y="34"/>
                  </a:lnTo>
                  <a:lnTo>
                    <a:pt x="10" y="32"/>
                  </a:lnTo>
                  <a:lnTo>
                    <a:pt x="6" y="30"/>
                  </a:lnTo>
                  <a:lnTo>
                    <a:pt x="2" y="28"/>
                  </a:lnTo>
                  <a:lnTo>
                    <a:pt x="0" y="26"/>
                  </a:lnTo>
                  <a:lnTo>
                    <a:pt x="0" y="26"/>
                  </a:lnTo>
                  <a:lnTo>
                    <a:pt x="2" y="24"/>
                  </a:lnTo>
                  <a:lnTo>
                    <a:pt x="10" y="20"/>
                  </a:lnTo>
                  <a:lnTo>
                    <a:pt x="20" y="16"/>
                  </a:lnTo>
                  <a:lnTo>
                    <a:pt x="28" y="14"/>
                  </a:lnTo>
                  <a:lnTo>
                    <a:pt x="32" y="12"/>
                  </a:lnTo>
                  <a:lnTo>
                    <a:pt x="56" y="10"/>
                  </a:lnTo>
                  <a:lnTo>
                    <a:pt x="54" y="6"/>
                  </a:lnTo>
                  <a:lnTo>
                    <a:pt x="56" y="4"/>
                  </a:lnTo>
                  <a:lnTo>
                    <a:pt x="58" y="2"/>
                  </a:lnTo>
                  <a:lnTo>
                    <a:pt x="58" y="0"/>
                  </a:lnTo>
                  <a:lnTo>
                    <a:pt x="60" y="0"/>
                  </a:lnTo>
                  <a:lnTo>
                    <a:pt x="62" y="10"/>
                  </a:lnTo>
                  <a:lnTo>
                    <a:pt x="68" y="24"/>
                  </a:lnTo>
                  <a:lnTo>
                    <a:pt x="84" y="24"/>
                  </a:lnTo>
                  <a:lnTo>
                    <a:pt x="86" y="24"/>
                  </a:lnTo>
                  <a:lnTo>
                    <a:pt x="88" y="22"/>
                  </a:lnTo>
                  <a:lnTo>
                    <a:pt x="92" y="22"/>
                  </a:lnTo>
                  <a:lnTo>
                    <a:pt x="96" y="20"/>
                  </a:lnTo>
                  <a:lnTo>
                    <a:pt x="102" y="18"/>
                  </a:lnTo>
                  <a:lnTo>
                    <a:pt x="106" y="18"/>
                  </a:lnTo>
                  <a:lnTo>
                    <a:pt x="108" y="20"/>
                  </a:lnTo>
                  <a:lnTo>
                    <a:pt x="110" y="24"/>
                  </a:lnTo>
                  <a:lnTo>
                    <a:pt x="110" y="26"/>
                  </a:lnTo>
                  <a:lnTo>
                    <a:pt x="110" y="30"/>
                  </a:lnTo>
                  <a:lnTo>
                    <a:pt x="110" y="32"/>
                  </a:lnTo>
                  <a:lnTo>
                    <a:pt x="110" y="34"/>
                  </a:lnTo>
                  <a:lnTo>
                    <a:pt x="120" y="42"/>
                  </a:lnTo>
                  <a:lnTo>
                    <a:pt x="124" y="40"/>
                  </a:lnTo>
                  <a:lnTo>
                    <a:pt x="124" y="44"/>
                  </a:lnTo>
                  <a:lnTo>
                    <a:pt x="128" y="50"/>
                  </a:lnTo>
                  <a:lnTo>
                    <a:pt x="128" y="56"/>
                  </a:lnTo>
                  <a:lnTo>
                    <a:pt x="130" y="60"/>
                  </a:lnTo>
                  <a:lnTo>
                    <a:pt x="132" y="64"/>
                  </a:lnTo>
                  <a:lnTo>
                    <a:pt x="134" y="68"/>
                  </a:lnTo>
                  <a:lnTo>
                    <a:pt x="136" y="70"/>
                  </a:lnTo>
                  <a:lnTo>
                    <a:pt x="136" y="70"/>
                  </a:lnTo>
                  <a:lnTo>
                    <a:pt x="138" y="74"/>
                  </a:lnTo>
                  <a:lnTo>
                    <a:pt x="138" y="76"/>
                  </a:lnTo>
                  <a:lnTo>
                    <a:pt x="138" y="78"/>
                  </a:lnTo>
                  <a:lnTo>
                    <a:pt x="136" y="80"/>
                  </a:lnTo>
                  <a:lnTo>
                    <a:pt x="136" y="80"/>
                  </a:lnTo>
                  <a:lnTo>
                    <a:pt x="130" y="86"/>
                  </a:lnTo>
                  <a:lnTo>
                    <a:pt x="134" y="94"/>
                  </a:lnTo>
                  <a:lnTo>
                    <a:pt x="142" y="110"/>
                  </a:lnTo>
                  <a:lnTo>
                    <a:pt x="128" y="112"/>
                  </a:lnTo>
                  <a:lnTo>
                    <a:pt x="114" y="114"/>
                  </a:lnTo>
                  <a:lnTo>
                    <a:pt x="112" y="110"/>
                  </a:lnTo>
                  <a:lnTo>
                    <a:pt x="112" y="108"/>
                  </a:lnTo>
                  <a:lnTo>
                    <a:pt x="112" y="104"/>
                  </a:lnTo>
                  <a:lnTo>
                    <a:pt x="112" y="102"/>
                  </a:lnTo>
                  <a:lnTo>
                    <a:pt x="112" y="102"/>
                  </a:lnTo>
                  <a:lnTo>
                    <a:pt x="112" y="98"/>
                  </a:lnTo>
                  <a:lnTo>
                    <a:pt x="110" y="92"/>
                  </a:lnTo>
                  <a:lnTo>
                    <a:pt x="110" y="88"/>
                  </a:lnTo>
                  <a:lnTo>
                    <a:pt x="108" y="86"/>
                  </a:lnTo>
                  <a:lnTo>
                    <a:pt x="106" y="82"/>
                  </a:lnTo>
                  <a:lnTo>
                    <a:pt x="106" y="82"/>
                  </a:lnTo>
                  <a:lnTo>
                    <a:pt x="102" y="78"/>
                  </a:lnTo>
                  <a:lnTo>
                    <a:pt x="98" y="78"/>
                  </a:lnTo>
                  <a:lnTo>
                    <a:pt x="96" y="78"/>
                  </a:lnTo>
                  <a:lnTo>
                    <a:pt x="94" y="80"/>
                  </a:lnTo>
                  <a:lnTo>
                    <a:pt x="92" y="80"/>
                  </a:lnTo>
                  <a:lnTo>
                    <a:pt x="92" y="80"/>
                  </a:lnTo>
                  <a:lnTo>
                    <a:pt x="86" y="98"/>
                  </a:lnTo>
                  <a:lnTo>
                    <a:pt x="64" y="76"/>
                  </a:lnTo>
                  <a:lnTo>
                    <a:pt x="58" y="76"/>
                  </a:lnTo>
                  <a:lnTo>
                    <a:pt x="58" y="74"/>
                  </a:lnTo>
                  <a:lnTo>
                    <a:pt x="54" y="72"/>
                  </a:lnTo>
                  <a:lnTo>
                    <a:pt x="52" y="70"/>
                  </a:lnTo>
                  <a:lnTo>
                    <a:pt x="48" y="66"/>
                  </a:lnTo>
                  <a:lnTo>
                    <a:pt x="46" y="60"/>
                  </a:lnTo>
                  <a:lnTo>
                    <a:pt x="44" y="56"/>
                  </a:lnTo>
                  <a:lnTo>
                    <a:pt x="38" y="60"/>
                  </a:lnTo>
                  <a:lnTo>
                    <a:pt x="26" y="5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4" name="Freeform 429"/>
            <p:cNvSpPr/>
            <p:nvPr/>
          </p:nvSpPr>
          <p:spPr bwMode="gray">
            <a:xfrm>
              <a:off x="1198032" y="3351670"/>
              <a:ext cx="140706" cy="107309"/>
            </a:xfrm>
            <a:custGeom>
              <a:avLst/>
              <a:gdLst>
                <a:gd name="T0" fmla="*/ 40 w 76"/>
                <a:gd name="T1" fmla="*/ 18 h 58"/>
                <a:gd name="T2" fmla="*/ 34 w 76"/>
                <a:gd name="T3" fmla="*/ 20 h 58"/>
                <a:gd name="T4" fmla="*/ 28 w 76"/>
                <a:gd name="T5" fmla="*/ 22 h 58"/>
                <a:gd name="T6" fmla="*/ 26 w 76"/>
                <a:gd name="T7" fmla="*/ 22 h 58"/>
                <a:gd name="T8" fmla="*/ 12 w 76"/>
                <a:gd name="T9" fmla="*/ 22 h 58"/>
                <a:gd name="T10" fmla="*/ 10 w 76"/>
                <a:gd name="T11" fmla="*/ 20 h 58"/>
                <a:gd name="T12" fmla="*/ 6 w 76"/>
                <a:gd name="T13" fmla="*/ 16 h 58"/>
                <a:gd name="T14" fmla="*/ 4 w 76"/>
                <a:gd name="T15" fmla="*/ 18 h 58"/>
                <a:gd name="T16" fmla="*/ 0 w 76"/>
                <a:gd name="T17" fmla="*/ 24 h 58"/>
                <a:gd name="T18" fmla="*/ 0 w 76"/>
                <a:gd name="T19" fmla="*/ 32 h 58"/>
                <a:gd name="T20" fmla="*/ 0 w 76"/>
                <a:gd name="T21" fmla="*/ 34 h 58"/>
                <a:gd name="T22" fmla="*/ 2 w 76"/>
                <a:gd name="T23" fmla="*/ 42 h 58"/>
                <a:gd name="T24" fmla="*/ 4 w 76"/>
                <a:gd name="T25" fmla="*/ 52 h 58"/>
                <a:gd name="T26" fmla="*/ 8 w 76"/>
                <a:gd name="T27" fmla="*/ 58 h 58"/>
                <a:gd name="T28" fmla="*/ 26 w 76"/>
                <a:gd name="T29" fmla="*/ 58 h 58"/>
                <a:gd name="T30" fmla="*/ 32 w 76"/>
                <a:gd name="T31" fmla="*/ 56 h 58"/>
                <a:gd name="T32" fmla="*/ 38 w 76"/>
                <a:gd name="T33" fmla="*/ 54 h 58"/>
                <a:gd name="T34" fmla="*/ 46 w 76"/>
                <a:gd name="T35" fmla="*/ 52 h 58"/>
                <a:gd name="T36" fmla="*/ 52 w 76"/>
                <a:gd name="T37" fmla="*/ 54 h 58"/>
                <a:gd name="T38" fmla="*/ 56 w 76"/>
                <a:gd name="T39" fmla="*/ 54 h 58"/>
                <a:gd name="T40" fmla="*/ 58 w 76"/>
                <a:gd name="T41" fmla="*/ 52 h 58"/>
                <a:gd name="T42" fmla="*/ 62 w 76"/>
                <a:gd name="T43" fmla="*/ 48 h 58"/>
                <a:gd name="T44" fmla="*/ 68 w 76"/>
                <a:gd name="T45" fmla="*/ 42 h 58"/>
                <a:gd name="T46" fmla="*/ 72 w 76"/>
                <a:gd name="T47" fmla="*/ 30 h 58"/>
                <a:gd name="T48" fmla="*/ 72 w 76"/>
                <a:gd name="T49" fmla="*/ 24 h 58"/>
                <a:gd name="T50" fmla="*/ 74 w 76"/>
                <a:gd name="T51" fmla="*/ 16 h 58"/>
                <a:gd name="T52" fmla="*/ 76 w 76"/>
                <a:gd name="T53" fmla="*/ 10 h 58"/>
                <a:gd name="T54" fmla="*/ 70 w 76"/>
                <a:gd name="T55" fmla="*/ 0 h 58"/>
                <a:gd name="T56" fmla="*/ 66 w 76"/>
                <a:gd name="T57" fmla="*/ 2 h 58"/>
                <a:gd name="T58" fmla="*/ 56 w 76"/>
                <a:gd name="T59" fmla="*/ 2 h 58"/>
                <a:gd name="T60" fmla="*/ 54 w 76"/>
                <a:gd name="T61" fmla="*/ 4 h 58"/>
                <a:gd name="T62" fmla="*/ 46 w 76"/>
                <a:gd name="T63" fmla="*/ 8 h 58"/>
                <a:gd name="T64" fmla="*/ 46 w 76"/>
                <a:gd name="T65" fmla="*/ 12 h 58"/>
                <a:gd name="T66" fmla="*/ 44 w 76"/>
                <a:gd name="T67" fmla="*/ 16 h 58"/>
                <a:gd name="T68" fmla="*/ 42 w 76"/>
                <a:gd name="T69"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58">
                  <a:moveTo>
                    <a:pt x="42" y="18"/>
                  </a:moveTo>
                  <a:lnTo>
                    <a:pt x="40" y="18"/>
                  </a:lnTo>
                  <a:lnTo>
                    <a:pt x="36" y="18"/>
                  </a:lnTo>
                  <a:lnTo>
                    <a:pt x="34" y="20"/>
                  </a:lnTo>
                  <a:lnTo>
                    <a:pt x="30" y="22"/>
                  </a:lnTo>
                  <a:lnTo>
                    <a:pt x="28" y="22"/>
                  </a:lnTo>
                  <a:lnTo>
                    <a:pt x="28" y="22"/>
                  </a:lnTo>
                  <a:lnTo>
                    <a:pt x="26" y="22"/>
                  </a:lnTo>
                  <a:lnTo>
                    <a:pt x="20" y="24"/>
                  </a:lnTo>
                  <a:lnTo>
                    <a:pt x="12" y="22"/>
                  </a:lnTo>
                  <a:lnTo>
                    <a:pt x="12" y="22"/>
                  </a:lnTo>
                  <a:lnTo>
                    <a:pt x="10" y="20"/>
                  </a:lnTo>
                  <a:lnTo>
                    <a:pt x="8" y="18"/>
                  </a:lnTo>
                  <a:lnTo>
                    <a:pt x="6" y="16"/>
                  </a:lnTo>
                  <a:lnTo>
                    <a:pt x="6" y="18"/>
                  </a:lnTo>
                  <a:lnTo>
                    <a:pt x="4" y="18"/>
                  </a:lnTo>
                  <a:lnTo>
                    <a:pt x="2" y="20"/>
                  </a:lnTo>
                  <a:lnTo>
                    <a:pt x="0" y="24"/>
                  </a:lnTo>
                  <a:lnTo>
                    <a:pt x="0" y="28"/>
                  </a:lnTo>
                  <a:lnTo>
                    <a:pt x="0" y="32"/>
                  </a:lnTo>
                  <a:lnTo>
                    <a:pt x="0" y="34"/>
                  </a:lnTo>
                  <a:lnTo>
                    <a:pt x="0" y="34"/>
                  </a:lnTo>
                  <a:lnTo>
                    <a:pt x="0" y="38"/>
                  </a:lnTo>
                  <a:lnTo>
                    <a:pt x="2" y="42"/>
                  </a:lnTo>
                  <a:lnTo>
                    <a:pt x="4" y="48"/>
                  </a:lnTo>
                  <a:lnTo>
                    <a:pt x="4" y="52"/>
                  </a:lnTo>
                  <a:lnTo>
                    <a:pt x="6" y="56"/>
                  </a:lnTo>
                  <a:lnTo>
                    <a:pt x="8" y="58"/>
                  </a:lnTo>
                  <a:lnTo>
                    <a:pt x="24" y="58"/>
                  </a:lnTo>
                  <a:lnTo>
                    <a:pt x="26" y="58"/>
                  </a:lnTo>
                  <a:lnTo>
                    <a:pt x="28" y="58"/>
                  </a:lnTo>
                  <a:lnTo>
                    <a:pt x="32" y="56"/>
                  </a:lnTo>
                  <a:lnTo>
                    <a:pt x="36" y="54"/>
                  </a:lnTo>
                  <a:lnTo>
                    <a:pt x="38" y="54"/>
                  </a:lnTo>
                  <a:lnTo>
                    <a:pt x="46" y="52"/>
                  </a:lnTo>
                  <a:lnTo>
                    <a:pt x="46" y="52"/>
                  </a:lnTo>
                  <a:lnTo>
                    <a:pt x="48" y="54"/>
                  </a:lnTo>
                  <a:lnTo>
                    <a:pt x="52" y="54"/>
                  </a:lnTo>
                  <a:lnTo>
                    <a:pt x="54" y="54"/>
                  </a:lnTo>
                  <a:lnTo>
                    <a:pt x="56" y="54"/>
                  </a:lnTo>
                  <a:lnTo>
                    <a:pt x="56" y="52"/>
                  </a:lnTo>
                  <a:lnTo>
                    <a:pt x="58" y="52"/>
                  </a:lnTo>
                  <a:lnTo>
                    <a:pt x="60" y="52"/>
                  </a:lnTo>
                  <a:lnTo>
                    <a:pt x="62" y="48"/>
                  </a:lnTo>
                  <a:lnTo>
                    <a:pt x="66" y="46"/>
                  </a:lnTo>
                  <a:lnTo>
                    <a:pt x="68" y="42"/>
                  </a:lnTo>
                  <a:lnTo>
                    <a:pt x="70" y="36"/>
                  </a:lnTo>
                  <a:lnTo>
                    <a:pt x="72" y="30"/>
                  </a:lnTo>
                  <a:lnTo>
                    <a:pt x="72" y="28"/>
                  </a:lnTo>
                  <a:lnTo>
                    <a:pt x="72" y="24"/>
                  </a:lnTo>
                  <a:lnTo>
                    <a:pt x="72" y="20"/>
                  </a:lnTo>
                  <a:lnTo>
                    <a:pt x="74" y="16"/>
                  </a:lnTo>
                  <a:lnTo>
                    <a:pt x="74" y="12"/>
                  </a:lnTo>
                  <a:lnTo>
                    <a:pt x="76" y="10"/>
                  </a:lnTo>
                  <a:lnTo>
                    <a:pt x="70" y="0"/>
                  </a:lnTo>
                  <a:lnTo>
                    <a:pt x="70" y="0"/>
                  </a:lnTo>
                  <a:lnTo>
                    <a:pt x="68" y="2"/>
                  </a:lnTo>
                  <a:lnTo>
                    <a:pt x="66" y="2"/>
                  </a:lnTo>
                  <a:lnTo>
                    <a:pt x="62" y="2"/>
                  </a:lnTo>
                  <a:lnTo>
                    <a:pt x="56" y="2"/>
                  </a:lnTo>
                  <a:lnTo>
                    <a:pt x="56" y="2"/>
                  </a:lnTo>
                  <a:lnTo>
                    <a:pt x="54" y="4"/>
                  </a:lnTo>
                  <a:lnTo>
                    <a:pt x="52" y="4"/>
                  </a:lnTo>
                  <a:lnTo>
                    <a:pt x="46" y="8"/>
                  </a:lnTo>
                  <a:lnTo>
                    <a:pt x="46" y="10"/>
                  </a:lnTo>
                  <a:lnTo>
                    <a:pt x="46" y="12"/>
                  </a:lnTo>
                  <a:lnTo>
                    <a:pt x="46" y="14"/>
                  </a:lnTo>
                  <a:lnTo>
                    <a:pt x="44" y="16"/>
                  </a:lnTo>
                  <a:lnTo>
                    <a:pt x="44" y="18"/>
                  </a:lnTo>
                  <a:lnTo>
                    <a:pt x="42" y="1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5" name="Freeform 430"/>
            <p:cNvSpPr/>
            <p:nvPr/>
          </p:nvSpPr>
          <p:spPr bwMode="gray">
            <a:xfrm>
              <a:off x="1090651" y="3273963"/>
              <a:ext cx="255493" cy="122110"/>
            </a:xfrm>
            <a:custGeom>
              <a:avLst/>
              <a:gdLst>
                <a:gd name="T0" fmla="*/ 134 w 138"/>
                <a:gd name="T1" fmla="*/ 22 h 66"/>
                <a:gd name="T2" fmla="*/ 130 w 138"/>
                <a:gd name="T3" fmla="*/ 18 h 66"/>
                <a:gd name="T4" fmla="*/ 126 w 138"/>
                <a:gd name="T5" fmla="*/ 16 h 66"/>
                <a:gd name="T6" fmla="*/ 118 w 138"/>
                <a:gd name="T7" fmla="*/ 12 h 66"/>
                <a:gd name="T8" fmla="*/ 110 w 138"/>
                <a:gd name="T9" fmla="*/ 14 h 66"/>
                <a:gd name="T10" fmla="*/ 106 w 138"/>
                <a:gd name="T11" fmla="*/ 18 h 66"/>
                <a:gd name="T12" fmla="*/ 104 w 138"/>
                <a:gd name="T13" fmla="*/ 20 h 66"/>
                <a:gd name="T14" fmla="*/ 104 w 138"/>
                <a:gd name="T15" fmla="*/ 24 h 66"/>
                <a:gd name="T16" fmla="*/ 100 w 138"/>
                <a:gd name="T17" fmla="*/ 22 h 66"/>
                <a:gd name="T18" fmla="*/ 94 w 138"/>
                <a:gd name="T19" fmla="*/ 24 h 66"/>
                <a:gd name="T20" fmla="*/ 90 w 138"/>
                <a:gd name="T21" fmla="*/ 24 h 66"/>
                <a:gd name="T22" fmla="*/ 84 w 138"/>
                <a:gd name="T23" fmla="*/ 22 h 66"/>
                <a:gd name="T24" fmla="*/ 76 w 138"/>
                <a:gd name="T25" fmla="*/ 20 h 66"/>
                <a:gd name="T26" fmla="*/ 60 w 138"/>
                <a:gd name="T27" fmla="*/ 14 h 66"/>
                <a:gd name="T28" fmla="*/ 46 w 138"/>
                <a:gd name="T29" fmla="*/ 8 h 66"/>
                <a:gd name="T30" fmla="*/ 36 w 138"/>
                <a:gd name="T31" fmla="*/ 4 h 66"/>
                <a:gd name="T32" fmla="*/ 30 w 138"/>
                <a:gd name="T33" fmla="*/ 0 h 66"/>
                <a:gd name="T34" fmla="*/ 28 w 138"/>
                <a:gd name="T35" fmla="*/ 2 h 66"/>
                <a:gd name="T36" fmla="*/ 28 w 138"/>
                <a:gd name="T37" fmla="*/ 4 h 66"/>
                <a:gd name="T38" fmla="*/ 26 w 138"/>
                <a:gd name="T39" fmla="*/ 6 h 66"/>
                <a:gd name="T40" fmla="*/ 24 w 138"/>
                <a:gd name="T41" fmla="*/ 4 h 66"/>
                <a:gd name="T42" fmla="*/ 22 w 138"/>
                <a:gd name="T43" fmla="*/ 4 h 66"/>
                <a:gd name="T44" fmla="*/ 20 w 138"/>
                <a:gd name="T45" fmla="*/ 0 h 66"/>
                <a:gd name="T46" fmla="*/ 18 w 138"/>
                <a:gd name="T47" fmla="*/ 0 h 66"/>
                <a:gd name="T48" fmla="*/ 18 w 138"/>
                <a:gd name="T49" fmla="*/ 4 h 66"/>
                <a:gd name="T50" fmla="*/ 14 w 138"/>
                <a:gd name="T51" fmla="*/ 6 h 66"/>
                <a:gd name="T52" fmla="*/ 12 w 138"/>
                <a:gd name="T53" fmla="*/ 6 h 66"/>
                <a:gd name="T54" fmla="*/ 6 w 138"/>
                <a:gd name="T55" fmla="*/ 6 h 66"/>
                <a:gd name="T56" fmla="*/ 4 w 138"/>
                <a:gd name="T57" fmla="*/ 8 h 66"/>
                <a:gd name="T58" fmla="*/ 0 w 138"/>
                <a:gd name="T59" fmla="*/ 8 h 66"/>
                <a:gd name="T60" fmla="*/ 8 w 138"/>
                <a:gd name="T61" fmla="*/ 20 h 66"/>
                <a:gd name="T62" fmla="*/ 16 w 138"/>
                <a:gd name="T63" fmla="*/ 42 h 66"/>
                <a:gd name="T64" fmla="*/ 18 w 138"/>
                <a:gd name="T65" fmla="*/ 42 h 66"/>
                <a:gd name="T66" fmla="*/ 18 w 138"/>
                <a:gd name="T67" fmla="*/ 44 h 66"/>
                <a:gd name="T68" fmla="*/ 20 w 138"/>
                <a:gd name="T69" fmla="*/ 46 h 66"/>
                <a:gd name="T70" fmla="*/ 24 w 138"/>
                <a:gd name="T71" fmla="*/ 46 h 66"/>
                <a:gd name="T72" fmla="*/ 30 w 138"/>
                <a:gd name="T73" fmla="*/ 46 h 66"/>
                <a:gd name="T74" fmla="*/ 34 w 138"/>
                <a:gd name="T75" fmla="*/ 42 h 66"/>
                <a:gd name="T76" fmla="*/ 42 w 138"/>
                <a:gd name="T77" fmla="*/ 44 h 66"/>
                <a:gd name="T78" fmla="*/ 42 w 138"/>
                <a:gd name="T79" fmla="*/ 46 h 66"/>
                <a:gd name="T80" fmla="*/ 44 w 138"/>
                <a:gd name="T81" fmla="*/ 48 h 66"/>
                <a:gd name="T82" fmla="*/ 52 w 138"/>
                <a:gd name="T83" fmla="*/ 50 h 66"/>
                <a:gd name="T84" fmla="*/ 60 w 138"/>
                <a:gd name="T85" fmla="*/ 52 h 66"/>
                <a:gd name="T86" fmla="*/ 62 w 138"/>
                <a:gd name="T87" fmla="*/ 58 h 66"/>
                <a:gd name="T88" fmla="*/ 68 w 138"/>
                <a:gd name="T89" fmla="*/ 64 h 66"/>
                <a:gd name="T90" fmla="*/ 72 w 138"/>
                <a:gd name="T91" fmla="*/ 64 h 66"/>
                <a:gd name="T92" fmla="*/ 78 w 138"/>
                <a:gd name="T93" fmla="*/ 66 h 66"/>
                <a:gd name="T94" fmla="*/ 86 w 138"/>
                <a:gd name="T95" fmla="*/ 64 h 66"/>
                <a:gd name="T96" fmla="*/ 90 w 138"/>
                <a:gd name="T97" fmla="*/ 62 h 66"/>
                <a:gd name="T98" fmla="*/ 98 w 138"/>
                <a:gd name="T99" fmla="*/ 60 h 66"/>
                <a:gd name="T100" fmla="*/ 102 w 138"/>
                <a:gd name="T101" fmla="*/ 58 h 66"/>
                <a:gd name="T102" fmla="*/ 104 w 138"/>
                <a:gd name="T103" fmla="*/ 54 h 66"/>
                <a:gd name="T104" fmla="*/ 104 w 138"/>
                <a:gd name="T105" fmla="*/ 50 h 66"/>
                <a:gd name="T106" fmla="*/ 108 w 138"/>
                <a:gd name="T107" fmla="*/ 48 h 66"/>
                <a:gd name="T108" fmla="*/ 112 w 138"/>
                <a:gd name="T109" fmla="*/ 44 h 66"/>
                <a:gd name="T110" fmla="*/ 118 w 138"/>
                <a:gd name="T111" fmla="*/ 46 h 66"/>
                <a:gd name="T112" fmla="*/ 126 w 138"/>
                <a:gd name="T113" fmla="*/ 44 h 66"/>
                <a:gd name="T114" fmla="*/ 130 w 138"/>
                <a:gd name="T115" fmla="*/ 40 h 66"/>
                <a:gd name="T116" fmla="*/ 136 w 138"/>
                <a:gd name="T117" fmla="*/ 38 h 66"/>
                <a:gd name="T118" fmla="*/ 138 w 138"/>
                <a:gd name="T119" fmla="*/ 38 h 66"/>
                <a:gd name="T120" fmla="*/ 136 w 138"/>
                <a:gd name="T121" fmla="*/ 36 h 66"/>
                <a:gd name="T122" fmla="*/ 136 w 138"/>
                <a:gd name="T123" fmla="*/ 30 h 66"/>
                <a:gd name="T124" fmla="*/ 138 w 138"/>
                <a:gd name="T125"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8" h="66">
                  <a:moveTo>
                    <a:pt x="138" y="24"/>
                  </a:moveTo>
                  <a:lnTo>
                    <a:pt x="134" y="22"/>
                  </a:lnTo>
                  <a:lnTo>
                    <a:pt x="132" y="20"/>
                  </a:lnTo>
                  <a:lnTo>
                    <a:pt x="130" y="18"/>
                  </a:lnTo>
                  <a:lnTo>
                    <a:pt x="128" y="16"/>
                  </a:lnTo>
                  <a:lnTo>
                    <a:pt x="126" y="16"/>
                  </a:lnTo>
                  <a:lnTo>
                    <a:pt x="122" y="12"/>
                  </a:lnTo>
                  <a:lnTo>
                    <a:pt x="118" y="12"/>
                  </a:lnTo>
                  <a:lnTo>
                    <a:pt x="114" y="14"/>
                  </a:lnTo>
                  <a:lnTo>
                    <a:pt x="110" y="14"/>
                  </a:lnTo>
                  <a:lnTo>
                    <a:pt x="108" y="16"/>
                  </a:lnTo>
                  <a:lnTo>
                    <a:pt x="106" y="18"/>
                  </a:lnTo>
                  <a:lnTo>
                    <a:pt x="104" y="18"/>
                  </a:lnTo>
                  <a:lnTo>
                    <a:pt x="104" y="20"/>
                  </a:lnTo>
                  <a:lnTo>
                    <a:pt x="104" y="22"/>
                  </a:lnTo>
                  <a:lnTo>
                    <a:pt x="104" y="24"/>
                  </a:lnTo>
                  <a:lnTo>
                    <a:pt x="102" y="24"/>
                  </a:lnTo>
                  <a:lnTo>
                    <a:pt x="100" y="22"/>
                  </a:lnTo>
                  <a:lnTo>
                    <a:pt x="96" y="22"/>
                  </a:lnTo>
                  <a:lnTo>
                    <a:pt x="94" y="24"/>
                  </a:lnTo>
                  <a:lnTo>
                    <a:pt x="92" y="24"/>
                  </a:lnTo>
                  <a:lnTo>
                    <a:pt x="90" y="24"/>
                  </a:lnTo>
                  <a:lnTo>
                    <a:pt x="84" y="26"/>
                  </a:lnTo>
                  <a:lnTo>
                    <a:pt x="84" y="22"/>
                  </a:lnTo>
                  <a:lnTo>
                    <a:pt x="80" y="22"/>
                  </a:lnTo>
                  <a:lnTo>
                    <a:pt x="76" y="20"/>
                  </a:lnTo>
                  <a:lnTo>
                    <a:pt x="68" y="14"/>
                  </a:lnTo>
                  <a:lnTo>
                    <a:pt x="60" y="14"/>
                  </a:lnTo>
                  <a:lnTo>
                    <a:pt x="58" y="8"/>
                  </a:lnTo>
                  <a:lnTo>
                    <a:pt x="46" y="8"/>
                  </a:lnTo>
                  <a:lnTo>
                    <a:pt x="42" y="4"/>
                  </a:lnTo>
                  <a:lnTo>
                    <a:pt x="36" y="4"/>
                  </a:lnTo>
                  <a:lnTo>
                    <a:pt x="34" y="0"/>
                  </a:lnTo>
                  <a:lnTo>
                    <a:pt x="30" y="0"/>
                  </a:lnTo>
                  <a:lnTo>
                    <a:pt x="30" y="2"/>
                  </a:lnTo>
                  <a:lnTo>
                    <a:pt x="28" y="2"/>
                  </a:lnTo>
                  <a:lnTo>
                    <a:pt x="28" y="4"/>
                  </a:lnTo>
                  <a:lnTo>
                    <a:pt x="28" y="4"/>
                  </a:lnTo>
                  <a:lnTo>
                    <a:pt x="28" y="6"/>
                  </a:lnTo>
                  <a:lnTo>
                    <a:pt x="26" y="6"/>
                  </a:lnTo>
                  <a:lnTo>
                    <a:pt x="24" y="6"/>
                  </a:lnTo>
                  <a:lnTo>
                    <a:pt x="24" y="4"/>
                  </a:lnTo>
                  <a:lnTo>
                    <a:pt x="22" y="4"/>
                  </a:lnTo>
                  <a:lnTo>
                    <a:pt x="22" y="4"/>
                  </a:lnTo>
                  <a:lnTo>
                    <a:pt x="22" y="2"/>
                  </a:lnTo>
                  <a:lnTo>
                    <a:pt x="20" y="0"/>
                  </a:lnTo>
                  <a:lnTo>
                    <a:pt x="18" y="0"/>
                  </a:lnTo>
                  <a:lnTo>
                    <a:pt x="18" y="0"/>
                  </a:lnTo>
                  <a:lnTo>
                    <a:pt x="20" y="4"/>
                  </a:lnTo>
                  <a:lnTo>
                    <a:pt x="18" y="4"/>
                  </a:lnTo>
                  <a:lnTo>
                    <a:pt x="16" y="4"/>
                  </a:lnTo>
                  <a:lnTo>
                    <a:pt x="14" y="6"/>
                  </a:lnTo>
                  <a:lnTo>
                    <a:pt x="12" y="6"/>
                  </a:lnTo>
                  <a:lnTo>
                    <a:pt x="12" y="6"/>
                  </a:lnTo>
                  <a:lnTo>
                    <a:pt x="8" y="6"/>
                  </a:lnTo>
                  <a:lnTo>
                    <a:pt x="6" y="6"/>
                  </a:lnTo>
                  <a:lnTo>
                    <a:pt x="6" y="8"/>
                  </a:lnTo>
                  <a:lnTo>
                    <a:pt x="4" y="8"/>
                  </a:lnTo>
                  <a:lnTo>
                    <a:pt x="2" y="8"/>
                  </a:lnTo>
                  <a:lnTo>
                    <a:pt x="0" y="8"/>
                  </a:lnTo>
                  <a:lnTo>
                    <a:pt x="0" y="18"/>
                  </a:lnTo>
                  <a:lnTo>
                    <a:pt x="8" y="20"/>
                  </a:lnTo>
                  <a:lnTo>
                    <a:pt x="12" y="26"/>
                  </a:lnTo>
                  <a:lnTo>
                    <a:pt x="16" y="42"/>
                  </a:lnTo>
                  <a:lnTo>
                    <a:pt x="16" y="42"/>
                  </a:lnTo>
                  <a:lnTo>
                    <a:pt x="18" y="42"/>
                  </a:lnTo>
                  <a:lnTo>
                    <a:pt x="18" y="44"/>
                  </a:lnTo>
                  <a:lnTo>
                    <a:pt x="18" y="44"/>
                  </a:lnTo>
                  <a:lnTo>
                    <a:pt x="18" y="46"/>
                  </a:lnTo>
                  <a:lnTo>
                    <a:pt x="20" y="46"/>
                  </a:lnTo>
                  <a:lnTo>
                    <a:pt x="22" y="46"/>
                  </a:lnTo>
                  <a:lnTo>
                    <a:pt x="24" y="46"/>
                  </a:lnTo>
                  <a:lnTo>
                    <a:pt x="26" y="48"/>
                  </a:lnTo>
                  <a:lnTo>
                    <a:pt x="30" y="46"/>
                  </a:lnTo>
                  <a:lnTo>
                    <a:pt x="32" y="46"/>
                  </a:lnTo>
                  <a:lnTo>
                    <a:pt x="34" y="42"/>
                  </a:lnTo>
                  <a:lnTo>
                    <a:pt x="42" y="42"/>
                  </a:lnTo>
                  <a:lnTo>
                    <a:pt x="42" y="44"/>
                  </a:lnTo>
                  <a:lnTo>
                    <a:pt x="42" y="44"/>
                  </a:lnTo>
                  <a:lnTo>
                    <a:pt x="42" y="46"/>
                  </a:lnTo>
                  <a:lnTo>
                    <a:pt x="42" y="48"/>
                  </a:lnTo>
                  <a:lnTo>
                    <a:pt x="44" y="48"/>
                  </a:lnTo>
                  <a:lnTo>
                    <a:pt x="46" y="50"/>
                  </a:lnTo>
                  <a:lnTo>
                    <a:pt x="52" y="50"/>
                  </a:lnTo>
                  <a:lnTo>
                    <a:pt x="58" y="50"/>
                  </a:lnTo>
                  <a:lnTo>
                    <a:pt x="60" y="52"/>
                  </a:lnTo>
                  <a:lnTo>
                    <a:pt x="60" y="54"/>
                  </a:lnTo>
                  <a:lnTo>
                    <a:pt x="62" y="58"/>
                  </a:lnTo>
                  <a:lnTo>
                    <a:pt x="66" y="60"/>
                  </a:lnTo>
                  <a:lnTo>
                    <a:pt x="68" y="64"/>
                  </a:lnTo>
                  <a:lnTo>
                    <a:pt x="70" y="64"/>
                  </a:lnTo>
                  <a:lnTo>
                    <a:pt x="72" y="64"/>
                  </a:lnTo>
                  <a:lnTo>
                    <a:pt x="74" y="66"/>
                  </a:lnTo>
                  <a:lnTo>
                    <a:pt x="78" y="66"/>
                  </a:lnTo>
                  <a:lnTo>
                    <a:pt x="82" y="66"/>
                  </a:lnTo>
                  <a:lnTo>
                    <a:pt x="86" y="64"/>
                  </a:lnTo>
                  <a:lnTo>
                    <a:pt x="86" y="64"/>
                  </a:lnTo>
                  <a:lnTo>
                    <a:pt x="90" y="62"/>
                  </a:lnTo>
                  <a:lnTo>
                    <a:pt x="94" y="60"/>
                  </a:lnTo>
                  <a:lnTo>
                    <a:pt x="98" y="60"/>
                  </a:lnTo>
                  <a:lnTo>
                    <a:pt x="102" y="60"/>
                  </a:lnTo>
                  <a:lnTo>
                    <a:pt x="102" y="58"/>
                  </a:lnTo>
                  <a:lnTo>
                    <a:pt x="104" y="56"/>
                  </a:lnTo>
                  <a:lnTo>
                    <a:pt x="104" y="54"/>
                  </a:lnTo>
                  <a:lnTo>
                    <a:pt x="104" y="52"/>
                  </a:lnTo>
                  <a:lnTo>
                    <a:pt x="104" y="50"/>
                  </a:lnTo>
                  <a:lnTo>
                    <a:pt x="106" y="50"/>
                  </a:lnTo>
                  <a:lnTo>
                    <a:pt x="108" y="48"/>
                  </a:lnTo>
                  <a:lnTo>
                    <a:pt x="110" y="46"/>
                  </a:lnTo>
                  <a:lnTo>
                    <a:pt x="112" y="44"/>
                  </a:lnTo>
                  <a:lnTo>
                    <a:pt x="114" y="44"/>
                  </a:lnTo>
                  <a:lnTo>
                    <a:pt x="118" y="46"/>
                  </a:lnTo>
                  <a:lnTo>
                    <a:pt x="122" y="44"/>
                  </a:lnTo>
                  <a:lnTo>
                    <a:pt x="126" y="44"/>
                  </a:lnTo>
                  <a:lnTo>
                    <a:pt x="128" y="42"/>
                  </a:lnTo>
                  <a:lnTo>
                    <a:pt x="130" y="40"/>
                  </a:lnTo>
                  <a:lnTo>
                    <a:pt x="132" y="38"/>
                  </a:lnTo>
                  <a:lnTo>
                    <a:pt x="136" y="38"/>
                  </a:lnTo>
                  <a:lnTo>
                    <a:pt x="138" y="38"/>
                  </a:lnTo>
                  <a:lnTo>
                    <a:pt x="138" y="38"/>
                  </a:lnTo>
                  <a:lnTo>
                    <a:pt x="138" y="38"/>
                  </a:lnTo>
                  <a:lnTo>
                    <a:pt x="136" y="36"/>
                  </a:lnTo>
                  <a:lnTo>
                    <a:pt x="136" y="34"/>
                  </a:lnTo>
                  <a:lnTo>
                    <a:pt x="136" y="30"/>
                  </a:lnTo>
                  <a:lnTo>
                    <a:pt x="138" y="26"/>
                  </a:lnTo>
                  <a:lnTo>
                    <a:pt x="138" y="2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6" name="Freeform 431"/>
            <p:cNvSpPr/>
            <p:nvPr/>
          </p:nvSpPr>
          <p:spPr bwMode="gray">
            <a:xfrm>
              <a:off x="1120273" y="3096349"/>
              <a:ext cx="281412" cy="225718"/>
            </a:xfrm>
            <a:custGeom>
              <a:avLst/>
              <a:gdLst>
                <a:gd name="T0" fmla="*/ 84 w 152"/>
                <a:gd name="T1" fmla="*/ 2 h 122"/>
                <a:gd name="T2" fmla="*/ 80 w 152"/>
                <a:gd name="T3" fmla="*/ 10 h 122"/>
                <a:gd name="T4" fmla="*/ 60 w 152"/>
                <a:gd name="T5" fmla="*/ 18 h 122"/>
                <a:gd name="T6" fmla="*/ 52 w 152"/>
                <a:gd name="T7" fmla="*/ 18 h 122"/>
                <a:gd name="T8" fmla="*/ 46 w 152"/>
                <a:gd name="T9" fmla="*/ 16 h 122"/>
                <a:gd name="T10" fmla="*/ 36 w 152"/>
                <a:gd name="T11" fmla="*/ 22 h 122"/>
                <a:gd name="T12" fmla="*/ 30 w 152"/>
                <a:gd name="T13" fmla="*/ 28 h 122"/>
                <a:gd name="T14" fmla="*/ 4 w 152"/>
                <a:gd name="T15" fmla="*/ 36 h 122"/>
                <a:gd name="T16" fmla="*/ 4 w 152"/>
                <a:gd name="T17" fmla="*/ 48 h 122"/>
                <a:gd name="T18" fmla="*/ 4 w 152"/>
                <a:gd name="T19" fmla="*/ 52 h 122"/>
                <a:gd name="T20" fmla="*/ 0 w 152"/>
                <a:gd name="T21" fmla="*/ 56 h 122"/>
                <a:gd name="T22" fmla="*/ 6 w 152"/>
                <a:gd name="T23" fmla="*/ 62 h 122"/>
                <a:gd name="T24" fmla="*/ 10 w 152"/>
                <a:gd name="T25" fmla="*/ 66 h 122"/>
                <a:gd name="T26" fmla="*/ 10 w 152"/>
                <a:gd name="T27" fmla="*/ 72 h 122"/>
                <a:gd name="T28" fmla="*/ 6 w 152"/>
                <a:gd name="T29" fmla="*/ 76 h 122"/>
                <a:gd name="T30" fmla="*/ 6 w 152"/>
                <a:gd name="T31" fmla="*/ 78 h 122"/>
                <a:gd name="T32" fmla="*/ 8 w 152"/>
                <a:gd name="T33" fmla="*/ 84 h 122"/>
                <a:gd name="T34" fmla="*/ 8 w 152"/>
                <a:gd name="T35" fmla="*/ 90 h 122"/>
                <a:gd name="T36" fmla="*/ 8 w 152"/>
                <a:gd name="T37" fmla="*/ 94 h 122"/>
                <a:gd name="T38" fmla="*/ 6 w 152"/>
                <a:gd name="T39" fmla="*/ 100 h 122"/>
                <a:gd name="T40" fmla="*/ 8 w 152"/>
                <a:gd name="T41" fmla="*/ 100 h 122"/>
                <a:gd name="T42" fmla="*/ 12 w 152"/>
                <a:gd name="T43" fmla="*/ 102 h 122"/>
                <a:gd name="T44" fmla="*/ 12 w 152"/>
                <a:gd name="T45" fmla="*/ 98 h 122"/>
                <a:gd name="T46" fmla="*/ 18 w 152"/>
                <a:gd name="T47" fmla="*/ 96 h 122"/>
                <a:gd name="T48" fmla="*/ 30 w 152"/>
                <a:gd name="T49" fmla="*/ 104 h 122"/>
                <a:gd name="T50" fmla="*/ 52 w 152"/>
                <a:gd name="T51" fmla="*/ 110 h 122"/>
                <a:gd name="T52" fmla="*/ 68 w 152"/>
                <a:gd name="T53" fmla="*/ 118 h 122"/>
                <a:gd name="T54" fmla="*/ 76 w 152"/>
                <a:gd name="T55" fmla="*/ 120 h 122"/>
                <a:gd name="T56" fmla="*/ 84 w 152"/>
                <a:gd name="T57" fmla="*/ 118 h 122"/>
                <a:gd name="T58" fmla="*/ 88 w 152"/>
                <a:gd name="T59" fmla="*/ 118 h 122"/>
                <a:gd name="T60" fmla="*/ 90 w 152"/>
                <a:gd name="T61" fmla="*/ 114 h 122"/>
                <a:gd name="T62" fmla="*/ 98 w 152"/>
                <a:gd name="T63" fmla="*/ 110 h 122"/>
                <a:gd name="T64" fmla="*/ 110 w 152"/>
                <a:gd name="T65" fmla="*/ 112 h 122"/>
                <a:gd name="T66" fmla="*/ 116 w 152"/>
                <a:gd name="T67" fmla="*/ 116 h 122"/>
                <a:gd name="T68" fmla="*/ 124 w 152"/>
                <a:gd name="T69" fmla="*/ 120 h 122"/>
                <a:gd name="T70" fmla="*/ 128 w 152"/>
                <a:gd name="T71" fmla="*/ 118 h 122"/>
                <a:gd name="T72" fmla="*/ 150 w 152"/>
                <a:gd name="T73" fmla="*/ 104 h 122"/>
                <a:gd name="T74" fmla="*/ 152 w 152"/>
                <a:gd name="T75" fmla="*/ 100 h 122"/>
                <a:gd name="T76" fmla="*/ 146 w 152"/>
                <a:gd name="T77" fmla="*/ 86 h 122"/>
                <a:gd name="T78" fmla="*/ 142 w 152"/>
                <a:gd name="T79" fmla="*/ 78 h 122"/>
                <a:gd name="T80" fmla="*/ 132 w 152"/>
                <a:gd name="T81" fmla="*/ 64 h 122"/>
                <a:gd name="T82" fmla="*/ 126 w 152"/>
                <a:gd name="T83" fmla="*/ 58 h 122"/>
                <a:gd name="T84" fmla="*/ 132 w 152"/>
                <a:gd name="T85" fmla="*/ 54 h 122"/>
                <a:gd name="T86" fmla="*/ 134 w 152"/>
                <a:gd name="T87" fmla="*/ 40 h 122"/>
                <a:gd name="T88" fmla="*/ 130 w 152"/>
                <a:gd name="T89" fmla="*/ 32 h 122"/>
                <a:gd name="T90" fmla="*/ 124 w 152"/>
                <a:gd name="T91" fmla="*/ 18 h 122"/>
                <a:gd name="T92" fmla="*/ 116 w 152"/>
                <a:gd name="T93" fmla="*/ 12 h 122"/>
                <a:gd name="T94" fmla="*/ 112 w 152"/>
                <a:gd name="T95" fmla="*/ 6 h 122"/>
                <a:gd name="T96" fmla="*/ 104 w 152"/>
                <a:gd name="T97" fmla="*/ 8 h 122"/>
                <a:gd name="T98" fmla="*/ 94 w 152"/>
                <a:gd name="T99" fmla="*/ 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2" h="122">
                  <a:moveTo>
                    <a:pt x="90" y="4"/>
                  </a:moveTo>
                  <a:lnTo>
                    <a:pt x="84" y="0"/>
                  </a:lnTo>
                  <a:lnTo>
                    <a:pt x="84" y="2"/>
                  </a:lnTo>
                  <a:lnTo>
                    <a:pt x="82" y="4"/>
                  </a:lnTo>
                  <a:lnTo>
                    <a:pt x="82" y="8"/>
                  </a:lnTo>
                  <a:lnTo>
                    <a:pt x="80" y="10"/>
                  </a:lnTo>
                  <a:lnTo>
                    <a:pt x="78" y="12"/>
                  </a:lnTo>
                  <a:lnTo>
                    <a:pt x="78" y="12"/>
                  </a:lnTo>
                  <a:lnTo>
                    <a:pt x="60" y="18"/>
                  </a:lnTo>
                  <a:lnTo>
                    <a:pt x="56" y="18"/>
                  </a:lnTo>
                  <a:lnTo>
                    <a:pt x="52" y="18"/>
                  </a:lnTo>
                  <a:lnTo>
                    <a:pt x="52" y="18"/>
                  </a:lnTo>
                  <a:lnTo>
                    <a:pt x="52" y="16"/>
                  </a:lnTo>
                  <a:lnTo>
                    <a:pt x="48" y="16"/>
                  </a:lnTo>
                  <a:lnTo>
                    <a:pt x="46" y="16"/>
                  </a:lnTo>
                  <a:lnTo>
                    <a:pt x="42" y="16"/>
                  </a:lnTo>
                  <a:lnTo>
                    <a:pt x="38" y="20"/>
                  </a:lnTo>
                  <a:lnTo>
                    <a:pt x="36" y="22"/>
                  </a:lnTo>
                  <a:lnTo>
                    <a:pt x="32" y="24"/>
                  </a:lnTo>
                  <a:lnTo>
                    <a:pt x="30" y="26"/>
                  </a:lnTo>
                  <a:lnTo>
                    <a:pt x="30" y="28"/>
                  </a:lnTo>
                  <a:lnTo>
                    <a:pt x="4" y="32"/>
                  </a:lnTo>
                  <a:lnTo>
                    <a:pt x="4" y="32"/>
                  </a:lnTo>
                  <a:lnTo>
                    <a:pt x="4" y="36"/>
                  </a:lnTo>
                  <a:lnTo>
                    <a:pt x="4" y="40"/>
                  </a:lnTo>
                  <a:lnTo>
                    <a:pt x="4" y="44"/>
                  </a:lnTo>
                  <a:lnTo>
                    <a:pt x="4" y="48"/>
                  </a:lnTo>
                  <a:lnTo>
                    <a:pt x="4" y="48"/>
                  </a:lnTo>
                  <a:lnTo>
                    <a:pt x="4" y="50"/>
                  </a:lnTo>
                  <a:lnTo>
                    <a:pt x="4" y="52"/>
                  </a:lnTo>
                  <a:lnTo>
                    <a:pt x="4" y="54"/>
                  </a:lnTo>
                  <a:lnTo>
                    <a:pt x="0" y="54"/>
                  </a:lnTo>
                  <a:lnTo>
                    <a:pt x="0" y="56"/>
                  </a:lnTo>
                  <a:lnTo>
                    <a:pt x="2" y="56"/>
                  </a:lnTo>
                  <a:lnTo>
                    <a:pt x="4" y="60"/>
                  </a:lnTo>
                  <a:lnTo>
                    <a:pt x="6" y="62"/>
                  </a:lnTo>
                  <a:lnTo>
                    <a:pt x="8" y="62"/>
                  </a:lnTo>
                  <a:lnTo>
                    <a:pt x="8" y="64"/>
                  </a:lnTo>
                  <a:lnTo>
                    <a:pt x="10" y="66"/>
                  </a:lnTo>
                  <a:lnTo>
                    <a:pt x="12" y="68"/>
                  </a:lnTo>
                  <a:lnTo>
                    <a:pt x="12" y="70"/>
                  </a:lnTo>
                  <a:lnTo>
                    <a:pt x="10" y="72"/>
                  </a:lnTo>
                  <a:lnTo>
                    <a:pt x="10" y="72"/>
                  </a:lnTo>
                  <a:lnTo>
                    <a:pt x="8" y="74"/>
                  </a:lnTo>
                  <a:lnTo>
                    <a:pt x="6" y="76"/>
                  </a:lnTo>
                  <a:lnTo>
                    <a:pt x="6" y="76"/>
                  </a:lnTo>
                  <a:lnTo>
                    <a:pt x="6" y="78"/>
                  </a:lnTo>
                  <a:lnTo>
                    <a:pt x="6" y="78"/>
                  </a:lnTo>
                  <a:lnTo>
                    <a:pt x="8" y="80"/>
                  </a:lnTo>
                  <a:lnTo>
                    <a:pt x="8" y="82"/>
                  </a:lnTo>
                  <a:lnTo>
                    <a:pt x="8" y="84"/>
                  </a:lnTo>
                  <a:lnTo>
                    <a:pt x="6" y="86"/>
                  </a:lnTo>
                  <a:lnTo>
                    <a:pt x="6" y="88"/>
                  </a:lnTo>
                  <a:lnTo>
                    <a:pt x="8" y="90"/>
                  </a:lnTo>
                  <a:lnTo>
                    <a:pt x="6" y="90"/>
                  </a:lnTo>
                  <a:lnTo>
                    <a:pt x="6" y="92"/>
                  </a:lnTo>
                  <a:lnTo>
                    <a:pt x="8" y="94"/>
                  </a:lnTo>
                  <a:lnTo>
                    <a:pt x="8" y="96"/>
                  </a:lnTo>
                  <a:lnTo>
                    <a:pt x="8" y="98"/>
                  </a:lnTo>
                  <a:lnTo>
                    <a:pt x="6" y="100"/>
                  </a:lnTo>
                  <a:lnTo>
                    <a:pt x="6" y="100"/>
                  </a:lnTo>
                  <a:lnTo>
                    <a:pt x="6" y="100"/>
                  </a:lnTo>
                  <a:lnTo>
                    <a:pt x="8" y="100"/>
                  </a:lnTo>
                  <a:lnTo>
                    <a:pt x="8" y="102"/>
                  </a:lnTo>
                  <a:lnTo>
                    <a:pt x="10" y="102"/>
                  </a:lnTo>
                  <a:lnTo>
                    <a:pt x="12" y="102"/>
                  </a:lnTo>
                  <a:lnTo>
                    <a:pt x="12" y="100"/>
                  </a:lnTo>
                  <a:lnTo>
                    <a:pt x="12" y="100"/>
                  </a:lnTo>
                  <a:lnTo>
                    <a:pt x="12" y="98"/>
                  </a:lnTo>
                  <a:lnTo>
                    <a:pt x="14" y="98"/>
                  </a:lnTo>
                  <a:lnTo>
                    <a:pt x="14" y="96"/>
                  </a:lnTo>
                  <a:lnTo>
                    <a:pt x="18" y="96"/>
                  </a:lnTo>
                  <a:lnTo>
                    <a:pt x="20" y="100"/>
                  </a:lnTo>
                  <a:lnTo>
                    <a:pt x="26" y="100"/>
                  </a:lnTo>
                  <a:lnTo>
                    <a:pt x="30" y="104"/>
                  </a:lnTo>
                  <a:lnTo>
                    <a:pt x="42" y="104"/>
                  </a:lnTo>
                  <a:lnTo>
                    <a:pt x="44" y="110"/>
                  </a:lnTo>
                  <a:lnTo>
                    <a:pt x="52" y="110"/>
                  </a:lnTo>
                  <a:lnTo>
                    <a:pt x="60" y="116"/>
                  </a:lnTo>
                  <a:lnTo>
                    <a:pt x="64" y="118"/>
                  </a:lnTo>
                  <a:lnTo>
                    <a:pt x="68" y="118"/>
                  </a:lnTo>
                  <a:lnTo>
                    <a:pt x="68" y="122"/>
                  </a:lnTo>
                  <a:lnTo>
                    <a:pt x="74" y="120"/>
                  </a:lnTo>
                  <a:lnTo>
                    <a:pt x="76" y="120"/>
                  </a:lnTo>
                  <a:lnTo>
                    <a:pt x="78" y="120"/>
                  </a:lnTo>
                  <a:lnTo>
                    <a:pt x="80" y="118"/>
                  </a:lnTo>
                  <a:lnTo>
                    <a:pt x="84" y="118"/>
                  </a:lnTo>
                  <a:lnTo>
                    <a:pt x="86" y="120"/>
                  </a:lnTo>
                  <a:lnTo>
                    <a:pt x="88" y="120"/>
                  </a:lnTo>
                  <a:lnTo>
                    <a:pt x="88" y="118"/>
                  </a:lnTo>
                  <a:lnTo>
                    <a:pt x="88" y="116"/>
                  </a:lnTo>
                  <a:lnTo>
                    <a:pt x="88" y="114"/>
                  </a:lnTo>
                  <a:lnTo>
                    <a:pt x="90" y="114"/>
                  </a:lnTo>
                  <a:lnTo>
                    <a:pt x="92" y="112"/>
                  </a:lnTo>
                  <a:lnTo>
                    <a:pt x="94" y="110"/>
                  </a:lnTo>
                  <a:lnTo>
                    <a:pt x="98" y="110"/>
                  </a:lnTo>
                  <a:lnTo>
                    <a:pt x="102" y="108"/>
                  </a:lnTo>
                  <a:lnTo>
                    <a:pt x="106" y="108"/>
                  </a:lnTo>
                  <a:lnTo>
                    <a:pt x="110" y="112"/>
                  </a:lnTo>
                  <a:lnTo>
                    <a:pt x="112" y="112"/>
                  </a:lnTo>
                  <a:lnTo>
                    <a:pt x="114" y="114"/>
                  </a:lnTo>
                  <a:lnTo>
                    <a:pt x="116" y="116"/>
                  </a:lnTo>
                  <a:lnTo>
                    <a:pt x="118" y="118"/>
                  </a:lnTo>
                  <a:lnTo>
                    <a:pt x="122" y="120"/>
                  </a:lnTo>
                  <a:lnTo>
                    <a:pt x="124" y="120"/>
                  </a:lnTo>
                  <a:lnTo>
                    <a:pt x="126" y="120"/>
                  </a:lnTo>
                  <a:lnTo>
                    <a:pt x="128" y="120"/>
                  </a:lnTo>
                  <a:lnTo>
                    <a:pt x="128" y="118"/>
                  </a:lnTo>
                  <a:lnTo>
                    <a:pt x="150" y="104"/>
                  </a:lnTo>
                  <a:lnTo>
                    <a:pt x="150" y="104"/>
                  </a:lnTo>
                  <a:lnTo>
                    <a:pt x="150" y="104"/>
                  </a:lnTo>
                  <a:lnTo>
                    <a:pt x="150" y="104"/>
                  </a:lnTo>
                  <a:lnTo>
                    <a:pt x="152" y="102"/>
                  </a:lnTo>
                  <a:lnTo>
                    <a:pt x="152" y="100"/>
                  </a:lnTo>
                  <a:lnTo>
                    <a:pt x="150" y="98"/>
                  </a:lnTo>
                  <a:lnTo>
                    <a:pt x="148" y="92"/>
                  </a:lnTo>
                  <a:lnTo>
                    <a:pt x="146" y="86"/>
                  </a:lnTo>
                  <a:lnTo>
                    <a:pt x="146" y="84"/>
                  </a:lnTo>
                  <a:lnTo>
                    <a:pt x="144" y="82"/>
                  </a:lnTo>
                  <a:lnTo>
                    <a:pt x="142" y="78"/>
                  </a:lnTo>
                  <a:lnTo>
                    <a:pt x="140" y="72"/>
                  </a:lnTo>
                  <a:lnTo>
                    <a:pt x="136" y="68"/>
                  </a:lnTo>
                  <a:lnTo>
                    <a:pt x="132" y="64"/>
                  </a:lnTo>
                  <a:lnTo>
                    <a:pt x="130" y="60"/>
                  </a:lnTo>
                  <a:lnTo>
                    <a:pt x="126" y="58"/>
                  </a:lnTo>
                  <a:lnTo>
                    <a:pt x="126" y="58"/>
                  </a:lnTo>
                  <a:lnTo>
                    <a:pt x="128" y="58"/>
                  </a:lnTo>
                  <a:lnTo>
                    <a:pt x="130" y="56"/>
                  </a:lnTo>
                  <a:lnTo>
                    <a:pt x="132" y="54"/>
                  </a:lnTo>
                  <a:lnTo>
                    <a:pt x="134" y="50"/>
                  </a:lnTo>
                  <a:lnTo>
                    <a:pt x="136" y="46"/>
                  </a:lnTo>
                  <a:lnTo>
                    <a:pt x="134" y="40"/>
                  </a:lnTo>
                  <a:lnTo>
                    <a:pt x="134" y="40"/>
                  </a:lnTo>
                  <a:lnTo>
                    <a:pt x="132" y="36"/>
                  </a:lnTo>
                  <a:lnTo>
                    <a:pt x="130" y="32"/>
                  </a:lnTo>
                  <a:lnTo>
                    <a:pt x="128" y="28"/>
                  </a:lnTo>
                  <a:lnTo>
                    <a:pt x="126" y="22"/>
                  </a:lnTo>
                  <a:lnTo>
                    <a:pt x="124" y="18"/>
                  </a:lnTo>
                  <a:lnTo>
                    <a:pt x="122" y="16"/>
                  </a:lnTo>
                  <a:lnTo>
                    <a:pt x="120" y="14"/>
                  </a:lnTo>
                  <a:lnTo>
                    <a:pt x="116" y="12"/>
                  </a:lnTo>
                  <a:lnTo>
                    <a:pt x="114" y="10"/>
                  </a:lnTo>
                  <a:lnTo>
                    <a:pt x="112" y="8"/>
                  </a:lnTo>
                  <a:lnTo>
                    <a:pt x="112" y="6"/>
                  </a:lnTo>
                  <a:lnTo>
                    <a:pt x="110" y="6"/>
                  </a:lnTo>
                  <a:lnTo>
                    <a:pt x="108" y="8"/>
                  </a:lnTo>
                  <a:lnTo>
                    <a:pt x="104" y="8"/>
                  </a:lnTo>
                  <a:lnTo>
                    <a:pt x="98" y="8"/>
                  </a:lnTo>
                  <a:lnTo>
                    <a:pt x="98" y="8"/>
                  </a:lnTo>
                  <a:lnTo>
                    <a:pt x="94" y="8"/>
                  </a:lnTo>
                  <a:lnTo>
                    <a:pt x="92" y="6"/>
                  </a:lnTo>
                  <a:lnTo>
                    <a:pt x="90" y="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7" name="Freeform 432"/>
            <p:cNvSpPr/>
            <p:nvPr/>
          </p:nvSpPr>
          <p:spPr bwMode="gray">
            <a:xfrm>
              <a:off x="1301710" y="3351670"/>
              <a:ext cx="188842" cy="155413"/>
            </a:xfrm>
            <a:custGeom>
              <a:avLst/>
              <a:gdLst>
                <a:gd name="T0" fmla="*/ 20 w 102"/>
                <a:gd name="T1" fmla="*/ 6 h 84"/>
                <a:gd name="T2" fmla="*/ 26 w 102"/>
                <a:gd name="T3" fmla="*/ 2 h 84"/>
                <a:gd name="T4" fmla="*/ 38 w 102"/>
                <a:gd name="T5" fmla="*/ 2 h 84"/>
                <a:gd name="T6" fmla="*/ 48 w 102"/>
                <a:gd name="T7" fmla="*/ 4 h 84"/>
                <a:gd name="T8" fmla="*/ 52 w 102"/>
                <a:gd name="T9" fmla="*/ 6 h 84"/>
                <a:gd name="T10" fmla="*/ 60 w 102"/>
                <a:gd name="T11" fmla="*/ 6 h 84"/>
                <a:gd name="T12" fmla="*/ 68 w 102"/>
                <a:gd name="T13" fmla="*/ 4 h 84"/>
                <a:gd name="T14" fmla="*/ 72 w 102"/>
                <a:gd name="T15" fmla="*/ 0 h 84"/>
                <a:gd name="T16" fmla="*/ 76 w 102"/>
                <a:gd name="T17" fmla="*/ 2 h 84"/>
                <a:gd name="T18" fmla="*/ 84 w 102"/>
                <a:gd name="T19" fmla="*/ 6 h 84"/>
                <a:gd name="T20" fmla="*/ 92 w 102"/>
                <a:gd name="T21" fmla="*/ 14 h 84"/>
                <a:gd name="T22" fmla="*/ 94 w 102"/>
                <a:gd name="T23" fmla="*/ 20 h 84"/>
                <a:gd name="T24" fmla="*/ 96 w 102"/>
                <a:gd name="T25" fmla="*/ 30 h 84"/>
                <a:gd name="T26" fmla="*/ 98 w 102"/>
                <a:gd name="T27" fmla="*/ 40 h 84"/>
                <a:gd name="T28" fmla="*/ 96 w 102"/>
                <a:gd name="T29" fmla="*/ 54 h 84"/>
                <a:gd name="T30" fmla="*/ 98 w 102"/>
                <a:gd name="T31" fmla="*/ 60 h 84"/>
                <a:gd name="T32" fmla="*/ 102 w 102"/>
                <a:gd name="T33" fmla="*/ 64 h 84"/>
                <a:gd name="T34" fmla="*/ 100 w 102"/>
                <a:gd name="T35" fmla="*/ 66 h 84"/>
                <a:gd name="T36" fmla="*/ 100 w 102"/>
                <a:gd name="T37" fmla="*/ 70 h 84"/>
                <a:gd name="T38" fmla="*/ 100 w 102"/>
                <a:gd name="T39" fmla="*/ 74 h 84"/>
                <a:gd name="T40" fmla="*/ 100 w 102"/>
                <a:gd name="T41" fmla="*/ 82 h 84"/>
                <a:gd name="T42" fmla="*/ 100 w 102"/>
                <a:gd name="T43" fmla="*/ 84 h 84"/>
                <a:gd name="T44" fmla="*/ 94 w 102"/>
                <a:gd name="T45" fmla="*/ 80 h 84"/>
                <a:gd name="T46" fmla="*/ 88 w 102"/>
                <a:gd name="T47" fmla="*/ 76 h 84"/>
                <a:gd name="T48" fmla="*/ 74 w 102"/>
                <a:gd name="T49" fmla="*/ 72 h 84"/>
                <a:gd name="T50" fmla="*/ 72 w 102"/>
                <a:gd name="T51" fmla="*/ 70 h 84"/>
                <a:gd name="T52" fmla="*/ 64 w 102"/>
                <a:gd name="T53" fmla="*/ 66 h 84"/>
                <a:gd name="T54" fmla="*/ 60 w 102"/>
                <a:gd name="T55" fmla="*/ 66 h 84"/>
                <a:gd name="T56" fmla="*/ 48 w 102"/>
                <a:gd name="T57" fmla="*/ 66 h 84"/>
                <a:gd name="T58" fmla="*/ 34 w 102"/>
                <a:gd name="T59" fmla="*/ 72 h 84"/>
                <a:gd name="T60" fmla="*/ 32 w 102"/>
                <a:gd name="T61" fmla="*/ 72 h 84"/>
                <a:gd name="T62" fmla="*/ 26 w 102"/>
                <a:gd name="T63" fmla="*/ 72 h 84"/>
                <a:gd name="T64" fmla="*/ 16 w 102"/>
                <a:gd name="T65" fmla="*/ 64 h 84"/>
                <a:gd name="T66" fmla="*/ 8 w 102"/>
                <a:gd name="T67" fmla="*/ 58 h 84"/>
                <a:gd name="T68" fmla="*/ 0 w 102"/>
                <a:gd name="T69" fmla="*/ 54 h 84"/>
                <a:gd name="T70" fmla="*/ 4 w 102"/>
                <a:gd name="T71" fmla="*/ 52 h 84"/>
                <a:gd name="T72" fmla="*/ 10 w 102"/>
                <a:gd name="T73" fmla="*/ 44 h 84"/>
                <a:gd name="T74" fmla="*/ 16 w 102"/>
                <a:gd name="T75" fmla="*/ 36 h 84"/>
                <a:gd name="T76" fmla="*/ 16 w 102"/>
                <a:gd name="T77" fmla="*/ 32 h 84"/>
                <a:gd name="T78" fmla="*/ 18 w 102"/>
                <a:gd name="T79" fmla="*/ 20 h 84"/>
                <a:gd name="T80" fmla="*/ 18 w 102"/>
                <a:gd name="T81" fmla="*/ 12 h 84"/>
                <a:gd name="T82" fmla="*/ 20 w 102"/>
                <a:gd name="T83" fmla="*/ 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4">
                  <a:moveTo>
                    <a:pt x="20" y="6"/>
                  </a:moveTo>
                  <a:lnTo>
                    <a:pt x="20" y="6"/>
                  </a:lnTo>
                  <a:lnTo>
                    <a:pt x="22" y="4"/>
                  </a:lnTo>
                  <a:lnTo>
                    <a:pt x="26" y="2"/>
                  </a:lnTo>
                  <a:lnTo>
                    <a:pt x="32" y="2"/>
                  </a:lnTo>
                  <a:lnTo>
                    <a:pt x="38" y="2"/>
                  </a:lnTo>
                  <a:lnTo>
                    <a:pt x="42" y="2"/>
                  </a:lnTo>
                  <a:lnTo>
                    <a:pt x="48" y="4"/>
                  </a:lnTo>
                  <a:lnTo>
                    <a:pt x="50" y="4"/>
                  </a:lnTo>
                  <a:lnTo>
                    <a:pt x="52" y="6"/>
                  </a:lnTo>
                  <a:lnTo>
                    <a:pt x="56" y="6"/>
                  </a:lnTo>
                  <a:lnTo>
                    <a:pt x="60" y="6"/>
                  </a:lnTo>
                  <a:lnTo>
                    <a:pt x="66" y="6"/>
                  </a:lnTo>
                  <a:lnTo>
                    <a:pt x="68" y="4"/>
                  </a:lnTo>
                  <a:lnTo>
                    <a:pt x="70" y="4"/>
                  </a:lnTo>
                  <a:lnTo>
                    <a:pt x="72" y="0"/>
                  </a:lnTo>
                  <a:lnTo>
                    <a:pt x="72" y="0"/>
                  </a:lnTo>
                  <a:lnTo>
                    <a:pt x="76" y="2"/>
                  </a:lnTo>
                  <a:lnTo>
                    <a:pt x="80" y="4"/>
                  </a:lnTo>
                  <a:lnTo>
                    <a:pt x="84" y="6"/>
                  </a:lnTo>
                  <a:lnTo>
                    <a:pt x="88" y="10"/>
                  </a:lnTo>
                  <a:lnTo>
                    <a:pt x="92" y="14"/>
                  </a:lnTo>
                  <a:lnTo>
                    <a:pt x="92" y="16"/>
                  </a:lnTo>
                  <a:lnTo>
                    <a:pt x="94" y="20"/>
                  </a:lnTo>
                  <a:lnTo>
                    <a:pt x="96" y="24"/>
                  </a:lnTo>
                  <a:lnTo>
                    <a:pt x="96" y="30"/>
                  </a:lnTo>
                  <a:lnTo>
                    <a:pt x="98" y="34"/>
                  </a:lnTo>
                  <a:lnTo>
                    <a:pt x="98" y="40"/>
                  </a:lnTo>
                  <a:lnTo>
                    <a:pt x="96" y="48"/>
                  </a:lnTo>
                  <a:lnTo>
                    <a:pt x="96" y="54"/>
                  </a:lnTo>
                  <a:lnTo>
                    <a:pt x="96" y="58"/>
                  </a:lnTo>
                  <a:lnTo>
                    <a:pt x="98" y="60"/>
                  </a:lnTo>
                  <a:lnTo>
                    <a:pt x="100" y="62"/>
                  </a:lnTo>
                  <a:lnTo>
                    <a:pt x="102" y="64"/>
                  </a:lnTo>
                  <a:lnTo>
                    <a:pt x="102" y="64"/>
                  </a:lnTo>
                  <a:lnTo>
                    <a:pt x="100" y="66"/>
                  </a:lnTo>
                  <a:lnTo>
                    <a:pt x="100" y="68"/>
                  </a:lnTo>
                  <a:lnTo>
                    <a:pt x="100" y="70"/>
                  </a:lnTo>
                  <a:lnTo>
                    <a:pt x="100" y="72"/>
                  </a:lnTo>
                  <a:lnTo>
                    <a:pt x="100" y="74"/>
                  </a:lnTo>
                  <a:lnTo>
                    <a:pt x="100" y="78"/>
                  </a:lnTo>
                  <a:lnTo>
                    <a:pt x="100" y="82"/>
                  </a:lnTo>
                  <a:lnTo>
                    <a:pt x="100" y="84"/>
                  </a:lnTo>
                  <a:lnTo>
                    <a:pt x="100" y="84"/>
                  </a:lnTo>
                  <a:lnTo>
                    <a:pt x="98" y="82"/>
                  </a:lnTo>
                  <a:lnTo>
                    <a:pt x="94" y="80"/>
                  </a:lnTo>
                  <a:lnTo>
                    <a:pt x="92" y="78"/>
                  </a:lnTo>
                  <a:lnTo>
                    <a:pt x="88" y="76"/>
                  </a:lnTo>
                  <a:lnTo>
                    <a:pt x="84" y="76"/>
                  </a:lnTo>
                  <a:lnTo>
                    <a:pt x="74" y="72"/>
                  </a:lnTo>
                  <a:lnTo>
                    <a:pt x="74" y="70"/>
                  </a:lnTo>
                  <a:lnTo>
                    <a:pt x="72" y="70"/>
                  </a:lnTo>
                  <a:lnTo>
                    <a:pt x="68" y="68"/>
                  </a:lnTo>
                  <a:lnTo>
                    <a:pt x="64" y="66"/>
                  </a:lnTo>
                  <a:lnTo>
                    <a:pt x="60" y="66"/>
                  </a:lnTo>
                  <a:lnTo>
                    <a:pt x="60" y="66"/>
                  </a:lnTo>
                  <a:lnTo>
                    <a:pt x="54" y="66"/>
                  </a:lnTo>
                  <a:lnTo>
                    <a:pt x="48" y="66"/>
                  </a:lnTo>
                  <a:lnTo>
                    <a:pt x="42" y="68"/>
                  </a:lnTo>
                  <a:lnTo>
                    <a:pt x="34" y="72"/>
                  </a:lnTo>
                  <a:lnTo>
                    <a:pt x="34" y="72"/>
                  </a:lnTo>
                  <a:lnTo>
                    <a:pt x="32" y="72"/>
                  </a:lnTo>
                  <a:lnTo>
                    <a:pt x="30" y="72"/>
                  </a:lnTo>
                  <a:lnTo>
                    <a:pt x="26" y="72"/>
                  </a:lnTo>
                  <a:lnTo>
                    <a:pt x="22" y="68"/>
                  </a:lnTo>
                  <a:lnTo>
                    <a:pt x="16" y="64"/>
                  </a:lnTo>
                  <a:lnTo>
                    <a:pt x="8" y="58"/>
                  </a:lnTo>
                  <a:lnTo>
                    <a:pt x="8" y="58"/>
                  </a:lnTo>
                  <a:lnTo>
                    <a:pt x="4" y="56"/>
                  </a:lnTo>
                  <a:lnTo>
                    <a:pt x="0" y="54"/>
                  </a:lnTo>
                  <a:lnTo>
                    <a:pt x="2" y="54"/>
                  </a:lnTo>
                  <a:lnTo>
                    <a:pt x="4" y="52"/>
                  </a:lnTo>
                  <a:lnTo>
                    <a:pt x="8" y="48"/>
                  </a:lnTo>
                  <a:lnTo>
                    <a:pt x="10" y="44"/>
                  </a:lnTo>
                  <a:lnTo>
                    <a:pt x="14" y="40"/>
                  </a:lnTo>
                  <a:lnTo>
                    <a:pt x="16" y="36"/>
                  </a:lnTo>
                  <a:lnTo>
                    <a:pt x="16" y="34"/>
                  </a:lnTo>
                  <a:lnTo>
                    <a:pt x="16" y="32"/>
                  </a:lnTo>
                  <a:lnTo>
                    <a:pt x="16" y="26"/>
                  </a:lnTo>
                  <a:lnTo>
                    <a:pt x="18" y="20"/>
                  </a:lnTo>
                  <a:lnTo>
                    <a:pt x="18" y="14"/>
                  </a:lnTo>
                  <a:lnTo>
                    <a:pt x="18" y="12"/>
                  </a:lnTo>
                  <a:lnTo>
                    <a:pt x="20" y="10"/>
                  </a:lnTo>
                  <a:lnTo>
                    <a:pt x="20" y="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8" name="Freeform 433"/>
            <p:cNvSpPr/>
            <p:nvPr/>
          </p:nvSpPr>
          <p:spPr bwMode="gray">
            <a:xfrm>
              <a:off x="1412794" y="3577388"/>
              <a:ext cx="77759" cy="81407"/>
            </a:xfrm>
            <a:custGeom>
              <a:avLst/>
              <a:gdLst>
                <a:gd name="T0" fmla="*/ 26 w 42"/>
                <a:gd name="T1" fmla="*/ 0 h 44"/>
                <a:gd name="T2" fmla="*/ 26 w 42"/>
                <a:gd name="T3" fmla="*/ 2 h 44"/>
                <a:gd name="T4" fmla="*/ 26 w 42"/>
                <a:gd name="T5" fmla="*/ 2 h 44"/>
                <a:gd name="T6" fmla="*/ 26 w 42"/>
                <a:gd name="T7" fmla="*/ 4 h 44"/>
                <a:gd name="T8" fmla="*/ 28 w 42"/>
                <a:gd name="T9" fmla="*/ 6 h 44"/>
                <a:gd name="T10" fmla="*/ 32 w 42"/>
                <a:gd name="T11" fmla="*/ 10 h 44"/>
                <a:gd name="T12" fmla="*/ 36 w 42"/>
                <a:gd name="T13" fmla="*/ 14 h 44"/>
                <a:gd name="T14" fmla="*/ 42 w 42"/>
                <a:gd name="T15" fmla="*/ 22 h 44"/>
                <a:gd name="T16" fmla="*/ 40 w 42"/>
                <a:gd name="T17" fmla="*/ 22 h 44"/>
                <a:gd name="T18" fmla="*/ 40 w 42"/>
                <a:gd name="T19" fmla="*/ 24 h 44"/>
                <a:gd name="T20" fmla="*/ 38 w 42"/>
                <a:gd name="T21" fmla="*/ 28 h 44"/>
                <a:gd name="T22" fmla="*/ 36 w 42"/>
                <a:gd name="T23" fmla="*/ 30 h 44"/>
                <a:gd name="T24" fmla="*/ 34 w 42"/>
                <a:gd name="T25" fmla="*/ 30 h 44"/>
                <a:gd name="T26" fmla="*/ 34 w 42"/>
                <a:gd name="T27" fmla="*/ 30 h 44"/>
                <a:gd name="T28" fmla="*/ 30 w 42"/>
                <a:gd name="T29" fmla="*/ 30 h 44"/>
                <a:gd name="T30" fmla="*/ 28 w 42"/>
                <a:gd name="T31" fmla="*/ 32 h 44"/>
                <a:gd name="T32" fmla="*/ 24 w 42"/>
                <a:gd name="T33" fmla="*/ 32 h 44"/>
                <a:gd name="T34" fmla="*/ 22 w 42"/>
                <a:gd name="T35" fmla="*/ 32 h 44"/>
                <a:gd name="T36" fmla="*/ 22 w 42"/>
                <a:gd name="T37" fmla="*/ 32 h 44"/>
                <a:gd name="T38" fmla="*/ 20 w 42"/>
                <a:gd name="T39" fmla="*/ 34 h 44"/>
                <a:gd name="T40" fmla="*/ 18 w 42"/>
                <a:gd name="T41" fmla="*/ 36 h 44"/>
                <a:gd name="T42" fmla="*/ 16 w 42"/>
                <a:gd name="T43" fmla="*/ 38 h 44"/>
                <a:gd name="T44" fmla="*/ 16 w 42"/>
                <a:gd name="T45" fmla="*/ 38 h 44"/>
                <a:gd name="T46" fmla="*/ 14 w 42"/>
                <a:gd name="T47" fmla="*/ 40 h 44"/>
                <a:gd name="T48" fmla="*/ 12 w 42"/>
                <a:gd name="T49" fmla="*/ 42 h 44"/>
                <a:gd name="T50" fmla="*/ 10 w 42"/>
                <a:gd name="T51" fmla="*/ 42 h 44"/>
                <a:gd name="T52" fmla="*/ 10 w 42"/>
                <a:gd name="T53" fmla="*/ 42 h 44"/>
                <a:gd name="T54" fmla="*/ 8 w 42"/>
                <a:gd name="T55" fmla="*/ 44 h 44"/>
                <a:gd name="T56" fmla="*/ 4 w 42"/>
                <a:gd name="T57" fmla="*/ 44 h 44"/>
                <a:gd name="T58" fmla="*/ 2 w 42"/>
                <a:gd name="T59" fmla="*/ 44 h 44"/>
                <a:gd name="T60" fmla="*/ 0 w 42"/>
                <a:gd name="T61" fmla="*/ 44 h 44"/>
                <a:gd name="T62" fmla="*/ 2 w 42"/>
                <a:gd name="T63" fmla="*/ 36 h 44"/>
                <a:gd name="T64" fmla="*/ 2 w 42"/>
                <a:gd name="T65" fmla="*/ 20 h 44"/>
                <a:gd name="T66" fmla="*/ 2 w 42"/>
                <a:gd name="T67" fmla="*/ 20 h 44"/>
                <a:gd name="T68" fmla="*/ 4 w 42"/>
                <a:gd name="T69" fmla="*/ 16 h 44"/>
                <a:gd name="T70" fmla="*/ 4 w 42"/>
                <a:gd name="T71" fmla="*/ 12 h 44"/>
                <a:gd name="T72" fmla="*/ 8 w 42"/>
                <a:gd name="T73" fmla="*/ 8 h 44"/>
                <a:gd name="T74" fmla="*/ 12 w 42"/>
                <a:gd name="T75" fmla="*/ 4 h 44"/>
                <a:gd name="T76" fmla="*/ 14 w 42"/>
                <a:gd name="T77" fmla="*/ 4 h 44"/>
                <a:gd name="T78" fmla="*/ 16 w 42"/>
                <a:gd name="T79" fmla="*/ 2 h 44"/>
                <a:gd name="T80" fmla="*/ 20 w 42"/>
                <a:gd name="T81" fmla="*/ 0 h 44"/>
                <a:gd name="T82" fmla="*/ 26 w 42"/>
                <a:gd name="T8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 h="44">
                  <a:moveTo>
                    <a:pt x="26" y="0"/>
                  </a:moveTo>
                  <a:lnTo>
                    <a:pt x="26" y="2"/>
                  </a:lnTo>
                  <a:lnTo>
                    <a:pt x="26" y="2"/>
                  </a:lnTo>
                  <a:lnTo>
                    <a:pt x="26" y="4"/>
                  </a:lnTo>
                  <a:lnTo>
                    <a:pt x="28" y="6"/>
                  </a:lnTo>
                  <a:lnTo>
                    <a:pt x="32" y="10"/>
                  </a:lnTo>
                  <a:lnTo>
                    <a:pt x="36" y="14"/>
                  </a:lnTo>
                  <a:lnTo>
                    <a:pt x="42" y="22"/>
                  </a:lnTo>
                  <a:lnTo>
                    <a:pt x="40" y="22"/>
                  </a:lnTo>
                  <a:lnTo>
                    <a:pt x="40" y="24"/>
                  </a:lnTo>
                  <a:lnTo>
                    <a:pt x="38" y="28"/>
                  </a:lnTo>
                  <a:lnTo>
                    <a:pt x="36" y="30"/>
                  </a:lnTo>
                  <a:lnTo>
                    <a:pt x="34" y="30"/>
                  </a:lnTo>
                  <a:lnTo>
                    <a:pt x="34" y="30"/>
                  </a:lnTo>
                  <a:lnTo>
                    <a:pt x="30" y="30"/>
                  </a:lnTo>
                  <a:lnTo>
                    <a:pt x="28" y="32"/>
                  </a:lnTo>
                  <a:lnTo>
                    <a:pt x="24" y="32"/>
                  </a:lnTo>
                  <a:lnTo>
                    <a:pt x="22" y="32"/>
                  </a:lnTo>
                  <a:lnTo>
                    <a:pt x="22" y="32"/>
                  </a:lnTo>
                  <a:lnTo>
                    <a:pt x="20" y="34"/>
                  </a:lnTo>
                  <a:lnTo>
                    <a:pt x="18" y="36"/>
                  </a:lnTo>
                  <a:lnTo>
                    <a:pt x="16" y="38"/>
                  </a:lnTo>
                  <a:lnTo>
                    <a:pt x="16" y="38"/>
                  </a:lnTo>
                  <a:lnTo>
                    <a:pt x="14" y="40"/>
                  </a:lnTo>
                  <a:lnTo>
                    <a:pt x="12" y="42"/>
                  </a:lnTo>
                  <a:lnTo>
                    <a:pt x="10" y="42"/>
                  </a:lnTo>
                  <a:lnTo>
                    <a:pt x="10" y="42"/>
                  </a:lnTo>
                  <a:lnTo>
                    <a:pt x="8" y="44"/>
                  </a:lnTo>
                  <a:lnTo>
                    <a:pt x="4" y="44"/>
                  </a:lnTo>
                  <a:lnTo>
                    <a:pt x="2" y="44"/>
                  </a:lnTo>
                  <a:lnTo>
                    <a:pt x="0" y="44"/>
                  </a:lnTo>
                  <a:lnTo>
                    <a:pt x="2" y="36"/>
                  </a:lnTo>
                  <a:lnTo>
                    <a:pt x="2" y="20"/>
                  </a:lnTo>
                  <a:lnTo>
                    <a:pt x="2" y="20"/>
                  </a:lnTo>
                  <a:lnTo>
                    <a:pt x="4" y="16"/>
                  </a:lnTo>
                  <a:lnTo>
                    <a:pt x="4" y="12"/>
                  </a:lnTo>
                  <a:lnTo>
                    <a:pt x="8" y="8"/>
                  </a:lnTo>
                  <a:lnTo>
                    <a:pt x="12" y="4"/>
                  </a:lnTo>
                  <a:lnTo>
                    <a:pt x="14" y="4"/>
                  </a:lnTo>
                  <a:lnTo>
                    <a:pt x="16" y="2"/>
                  </a:lnTo>
                  <a:lnTo>
                    <a:pt x="20" y="0"/>
                  </a:lnTo>
                  <a:lnTo>
                    <a:pt x="2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79" name="Freeform 434"/>
            <p:cNvSpPr/>
            <p:nvPr/>
          </p:nvSpPr>
          <p:spPr bwMode="gray">
            <a:xfrm>
              <a:off x="1609042" y="3906715"/>
              <a:ext cx="499877" cy="429235"/>
            </a:xfrm>
            <a:custGeom>
              <a:avLst/>
              <a:gdLst>
                <a:gd name="T0" fmla="*/ 34 w 270"/>
                <a:gd name="T1" fmla="*/ 8 h 232"/>
                <a:gd name="T2" fmla="*/ 42 w 270"/>
                <a:gd name="T3" fmla="*/ 24 h 232"/>
                <a:gd name="T4" fmla="*/ 36 w 270"/>
                <a:gd name="T5" fmla="*/ 30 h 232"/>
                <a:gd name="T6" fmla="*/ 30 w 270"/>
                <a:gd name="T7" fmla="*/ 36 h 232"/>
                <a:gd name="T8" fmla="*/ 26 w 270"/>
                <a:gd name="T9" fmla="*/ 40 h 232"/>
                <a:gd name="T10" fmla="*/ 0 w 270"/>
                <a:gd name="T11" fmla="*/ 40 h 232"/>
                <a:gd name="T12" fmla="*/ 6 w 270"/>
                <a:gd name="T13" fmla="*/ 56 h 232"/>
                <a:gd name="T14" fmla="*/ 8 w 270"/>
                <a:gd name="T15" fmla="*/ 60 h 232"/>
                <a:gd name="T16" fmla="*/ 12 w 270"/>
                <a:gd name="T17" fmla="*/ 68 h 232"/>
                <a:gd name="T18" fmla="*/ 18 w 270"/>
                <a:gd name="T19" fmla="*/ 78 h 232"/>
                <a:gd name="T20" fmla="*/ 26 w 270"/>
                <a:gd name="T21" fmla="*/ 90 h 232"/>
                <a:gd name="T22" fmla="*/ 38 w 270"/>
                <a:gd name="T23" fmla="*/ 110 h 232"/>
                <a:gd name="T24" fmla="*/ 42 w 270"/>
                <a:gd name="T25" fmla="*/ 118 h 232"/>
                <a:gd name="T26" fmla="*/ 52 w 270"/>
                <a:gd name="T27" fmla="*/ 140 h 232"/>
                <a:gd name="T28" fmla="*/ 68 w 270"/>
                <a:gd name="T29" fmla="*/ 170 h 232"/>
                <a:gd name="T30" fmla="*/ 80 w 270"/>
                <a:gd name="T31" fmla="*/ 188 h 232"/>
                <a:gd name="T32" fmla="*/ 92 w 270"/>
                <a:gd name="T33" fmla="*/ 212 h 232"/>
                <a:gd name="T34" fmla="*/ 96 w 270"/>
                <a:gd name="T35" fmla="*/ 212 h 232"/>
                <a:gd name="T36" fmla="*/ 100 w 270"/>
                <a:gd name="T37" fmla="*/ 210 h 232"/>
                <a:gd name="T38" fmla="*/ 104 w 270"/>
                <a:gd name="T39" fmla="*/ 206 h 232"/>
                <a:gd name="T40" fmla="*/ 104 w 270"/>
                <a:gd name="T41" fmla="*/ 202 h 232"/>
                <a:gd name="T42" fmla="*/ 106 w 270"/>
                <a:gd name="T43" fmla="*/ 204 h 232"/>
                <a:gd name="T44" fmla="*/ 110 w 270"/>
                <a:gd name="T45" fmla="*/ 204 h 232"/>
                <a:gd name="T46" fmla="*/ 136 w 270"/>
                <a:gd name="T47" fmla="*/ 232 h 232"/>
                <a:gd name="T48" fmla="*/ 140 w 270"/>
                <a:gd name="T49" fmla="*/ 228 h 232"/>
                <a:gd name="T50" fmla="*/ 146 w 270"/>
                <a:gd name="T51" fmla="*/ 220 h 232"/>
                <a:gd name="T52" fmla="*/ 152 w 270"/>
                <a:gd name="T53" fmla="*/ 212 h 232"/>
                <a:gd name="T54" fmla="*/ 158 w 270"/>
                <a:gd name="T55" fmla="*/ 204 h 232"/>
                <a:gd name="T56" fmla="*/ 166 w 270"/>
                <a:gd name="T57" fmla="*/ 200 h 232"/>
                <a:gd name="T58" fmla="*/ 194 w 270"/>
                <a:gd name="T59" fmla="*/ 188 h 232"/>
                <a:gd name="T60" fmla="*/ 220 w 270"/>
                <a:gd name="T61" fmla="*/ 184 h 232"/>
                <a:gd name="T62" fmla="*/ 224 w 270"/>
                <a:gd name="T63" fmla="*/ 182 h 232"/>
                <a:gd name="T64" fmla="*/ 248 w 270"/>
                <a:gd name="T65" fmla="*/ 170 h 232"/>
                <a:gd name="T66" fmla="*/ 268 w 270"/>
                <a:gd name="T67" fmla="*/ 148 h 232"/>
                <a:gd name="T68" fmla="*/ 268 w 270"/>
                <a:gd name="T69" fmla="*/ 132 h 232"/>
                <a:gd name="T70" fmla="*/ 268 w 270"/>
                <a:gd name="T71" fmla="*/ 126 h 232"/>
                <a:gd name="T72" fmla="*/ 270 w 270"/>
                <a:gd name="T73" fmla="*/ 122 h 232"/>
                <a:gd name="T74" fmla="*/ 234 w 270"/>
                <a:gd name="T75" fmla="*/ 124 h 232"/>
                <a:gd name="T76" fmla="*/ 232 w 270"/>
                <a:gd name="T77" fmla="*/ 122 h 232"/>
                <a:gd name="T78" fmla="*/ 228 w 270"/>
                <a:gd name="T79" fmla="*/ 120 h 232"/>
                <a:gd name="T80" fmla="*/ 228 w 270"/>
                <a:gd name="T81" fmla="*/ 116 h 232"/>
                <a:gd name="T82" fmla="*/ 220 w 270"/>
                <a:gd name="T83" fmla="*/ 108 h 232"/>
                <a:gd name="T84" fmla="*/ 216 w 270"/>
                <a:gd name="T85" fmla="*/ 110 h 232"/>
                <a:gd name="T86" fmla="*/ 210 w 270"/>
                <a:gd name="T87" fmla="*/ 110 h 232"/>
                <a:gd name="T88" fmla="*/ 206 w 270"/>
                <a:gd name="T89" fmla="*/ 106 h 232"/>
                <a:gd name="T90" fmla="*/ 202 w 270"/>
                <a:gd name="T91" fmla="*/ 98 h 232"/>
                <a:gd name="T92" fmla="*/ 196 w 270"/>
                <a:gd name="T93" fmla="*/ 88 h 232"/>
                <a:gd name="T94" fmla="*/ 192 w 270"/>
                <a:gd name="T95" fmla="*/ 80 h 232"/>
                <a:gd name="T96" fmla="*/ 172 w 270"/>
                <a:gd name="T97" fmla="*/ 54 h 232"/>
                <a:gd name="T98" fmla="*/ 154 w 270"/>
                <a:gd name="T99" fmla="*/ 52 h 232"/>
                <a:gd name="T100" fmla="*/ 150 w 270"/>
                <a:gd name="T101" fmla="*/ 48 h 232"/>
                <a:gd name="T102" fmla="*/ 144 w 270"/>
                <a:gd name="T103" fmla="*/ 46 h 232"/>
                <a:gd name="T104" fmla="*/ 138 w 270"/>
                <a:gd name="T105" fmla="*/ 40 h 232"/>
                <a:gd name="T106" fmla="*/ 130 w 270"/>
                <a:gd name="T107" fmla="*/ 34 h 232"/>
                <a:gd name="T108" fmla="*/ 120 w 270"/>
                <a:gd name="T109" fmla="*/ 28 h 232"/>
                <a:gd name="T110" fmla="*/ 102 w 270"/>
                <a:gd name="T111" fmla="*/ 16 h 232"/>
                <a:gd name="T112" fmla="*/ 68 w 270"/>
                <a:gd name="T113" fmla="*/ 4 h 232"/>
                <a:gd name="T114" fmla="*/ 62 w 270"/>
                <a:gd name="T115" fmla="*/ 0 h 232"/>
                <a:gd name="T116" fmla="*/ 58 w 270"/>
                <a:gd name="T117" fmla="*/ 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0" h="232">
                  <a:moveTo>
                    <a:pt x="54" y="4"/>
                  </a:moveTo>
                  <a:lnTo>
                    <a:pt x="34" y="8"/>
                  </a:lnTo>
                  <a:lnTo>
                    <a:pt x="42" y="22"/>
                  </a:lnTo>
                  <a:lnTo>
                    <a:pt x="42" y="24"/>
                  </a:lnTo>
                  <a:lnTo>
                    <a:pt x="40" y="26"/>
                  </a:lnTo>
                  <a:lnTo>
                    <a:pt x="36" y="30"/>
                  </a:lnTo>
                  <a:lnTo>
                    <a:pt x="34" y="34"/>
                  </a:lnTo>
                  <a:lnTo>
                    <a:pt x="30" y="36"/>
                  </a:lnTo>
                  <a:lnTo>
                    <a:pt x="28" y="38"/>
                  </a:lnTo>
                  <a:lnTo>
                    <a:pt x="26" y="40"/>
                  </a:lnTo>
                  <a:lnTo>
                    <a:pt x="24" y="42"/>
                  </a:lnTo>
                  <a:lnTo>
                    <a:pt x="0" y="40"/>
                  </a:lnTo>
                  <a:lnTo>
                    <a:pt x="2" y="46"/>
                  </a:lnTo>
                  <a:lnTo>
                    <a:pt x="6" y="56"/>
                  </a:lnTo>
                  <a:lnTo>
                    <a:pt x="6" y="58"/>
                  </a:lnTo>
                  <a:lnTo>
                    <a:pt x="8" y="60"/>
                  </a:lnTo>
                  <a:lnTo>
                    <a:pt x="10" y="64"/>
                  </a:lnTo>
                  <a:lnTo>
                    <a:pt x="12" y="68"/>
                  </a:lnTo>
                  <a:lnTo>
                    <a:pt x="16" y="74"/>
                  </a:lnTo>
                  <a:lnTo>
                    <a:pt x="18" y="78"/>
                  </a:lnTo>
                  <a:lnTo>
                    <a:pt x="22" y="82"/>
                  </a:lnTo>
                  <a:lnTo>
                    <a:pt x="26" y="90"/>
                  </a:lnTo>
                  <a:lnTo>
                    <a:pt x="34" y="100"/>
                  </a:lnTo>
                  <a:lnTo>
                    <a:pt x="38" y="110"/>
                  </a:lnTo>
                  <a:lnTo>
                    <a:pt x="42" y="114"/>
                  </a:lnTo>
                  <a:lnTo>
                    <a:pt x="42" y="118"/>
                  </a:lnTo>
                  <a:lnTo>
                    <a:pt x="46" y="128"/>
                  </a:lnTo>
                  <a:lnTo>
                    <a:pt x="52" y="140"/>
                  </a:lnTo>
                  <a:lnTo>
                    <a:pt x="58" y="152"/>
                  </a:lnTo>
                  <a:lnTo>
                    <a:pt x="68" y="170"/>
                  </a:lnTo>
                  <a:lnTo>
                    <a:pt x="72" y="176"/>
                  </a:lnTo>
                  <a:lnTo>
                    <a:pt x="80" y="188"/>
                  </a:lnTo>
                  <a:lnTo>
                    <a:pt x="86" y="202"/>
                  </a:lnTo>
                  <a:lnTo>
                    <a:pt x="92" y="212"/>
                  </a:lnTo>
                  <a:lnTo>
                    <a:pt x="94" y="216"/>
                  </a:lnTo>
                  <a:lnTo>
                    <a:pt x="96" y="212"/>
                  </a:lnTo>
                  <a:lnTo>
                    <a:pt x="98" y="212"/>
                  </a:lnTo>
                  <a:lnTo>
                    <a:pt x="100" y="210"/>
                  </a:lnTo>
                  <a:lnTo>
                    <a:pt x="102" y="210"/>
                  </a:lnTo>
                  <a:lnTo>
                    <a:pt x="104" y="206"/>
                  </a:lnTo>
                  <a:lnTo>
                    <a:pt x="104" y="202"/>
                  </a:lnTo>
                  <a:lnTo>
                    <a:pt x="104" y="202"/>
                  </a:lnTo>
                  <a:lnTo>
                    <a:pt x="104" y="202"/>
                  </a:lnTo>
                  <a:lnTo>
                    <a:pt x="106" y="204"/>
                  </a:lnTo>
                  <a:lnTo>
                    <a:pt x="108" y="204"/>
                  </a:lnTo>
                  <a:lnTo>
                    <a:pt x="110" y="204"/>
                  </a:lnTo>
                  <a:lnTo>
                    <a:pt x="114" y="204"/>
                  </a:lnTo>
                  <a:lnTo>
                    <a:pt x="136" y="232"/>
                  </a:lnTo>
                  <a:lnTo>
                    <a:pt x="140" y="228"/>
                  </a:lnTo>
                  <a:lnTo>
                    <a:pt x="140" y="228"/>
                  </a:lnTo>
                  <a:lnTo>
                    <a:pt x="142" y="224"/>
                  </a:lnTo>
                  <a:lnTo>
                    <a:pt x="146" y="220"/>
                  </a:lnTo>
                  <a:lnTo>
                    <a:pt x="148" y="216"/>
                  </a:lnTo>
                  <a:lnTo>
                    <a:pt x="152" y="212"/>
                  </a:lnTo>
                  <a:lnTo>
                    <a:pt x="156" y="206"/>
                  </a:lnTo>
                  <a:lnTo>
                    <a:pt x="158" y="204"/>
                  </a:lnTo>
                  <a:lnTo>
                    <a:pt x="160" y="202"/>
                  </a:lnTo>
                  <a:lnTo>
                    <a:pt x="166" y="200"/>
                  </a:lnTo>
                  <a:lnTo>
                    <a:pt x="178" y="194"/>
                  </a:lnTo>
                  <a:lnTo>
                    <a:pt x="194" y="188"/>
                  </a:lnTo>
                  <a:lnTo>
                    <a:pt x="208" y="184"/>
                  </a:lnTo>
                  <a:lnTo>
                    <a:pt x="220" y="184"/>
                  </a:lnTo>
                  <a:lnTo>
                    <a:pt x="220" y="182"/>
                  </a:lnTo>
                  <a:lnTo>
                    <a:pt x="224" y="182"/>
                  </a:lnTo>
                  <a:lnTo>
                    <a:pt x="236" y="178"/>
                  </a:lnTo>
                  <a:lnTo>
                    <a:pt x="248" y="170"/>
                  </a:lnTo>
                  <a:lnTo>
                    <a:pt x="260" y="160"/>
                  </a:lnTo>
                  <a:lnTo>
                    <a:pt x="268" y="148"/>
                  </a:lnTo>
                  <a:lnTo>
                    <a:pt x="270" y="132"/>
                  </a:lnTo>
                  <a:lnTo>
                    <a:pt x="268" y="132"/>
                  </a:lnTo>
                  <a:lnTo>
                    <a:pt x="268" y="130"/>
                  </a:lnTo>
                  <a:lnTo>
                    <a:pt x="268" y="126"/>
                  </a:lnTo>
                  <a:lnTo>
                    <a:pt x="268" y="124"/>
                  </a:lnTo>
                  <a:lnTo>
                    <a:pt x="270" y="122"/>
                  </a:lnTo>
                  <a:lnTo>
                    <a:pt x="254" y="124"/>
                  </a:lnTo>
                  <a:lnTo>
                    <a:pt x="234" y="124"/>
                  </a:lnTo>
                  <a:lnTo>
                    <a:pt x="234" y="124"/>
                  </a:lnTo>
                  <a:lnTo>
                    <a:pt x="232" y="122"/>
                  </a:lnTo>
                  <a:lnTo>
                    <a:pt x="230" y="122"/>
                  </a:lnTo>
                  <a:lnTo>
                    <a:pt x="228" y="120"/>
                  </a:lnTo>
                  <a:lnTo>
                    <a:pt x="228" y="118"/>
                  </a:lnTo>
                  <a:lnTo>
                    <a:pt x="228" y="116"/>
                  </a:lnTo>
                  <a:lnTo>
                    <a:pt x="230" y="110"/>
                  </a:lnTo>
                  <a:lnTo>
                    <a:pt x="220" y="108"/>
                  </a:lnTo>
                  <a:lnTo>
                    <a:pt x="218" y="108"/>
                  </a:lnTo>
                  <a:lnTo>
                    <a:pt x="216" y="110"/>
                  </a:lnTo>
                  <a:lnTo>
                    <a:pt x="214" y="110"/>
                  </a:lnTo>
                  <a:lnTo>
                    <a:pt x="210" y="110"/>
                  </a:lnTo>
                  <a:lnTo>
                    <a:pt x="206" y="108"/>
                  </a:lnTo>
                  <a:lnTo>
                    <a:pt x="206" y="106"/>
                  </a:lnTo>
                  <a:lnTo>
                    <a:pt x="204" y="102"/>
                  </a:lnTo>
                  <a:lnTo>
                    <a:pt x="202" y="98"/>
                  </a:lnTo>
                  <a:lnTo>
                    <a:pt x="200" y="92"/>
                  </a:lnTo>
                  <a:lnTo>
                    <a:pt x="196" y="88"/>
                  </a:lnTo>
                  <a:lnTo>
                    <a:pt x="194" y="84"/>
                  </a:lnTo>
                  <a:lnTo>
                    <a:pt x="192" y="80"/>
                  </a:lnTo>
                  <a:lnTo>
                    <a:pt x="192" y="80"/>
                  </a:lnTo>
                  <a:lnTo>
                    <a:pt x="172" y="54"/>
                  </a:lnTo>
                  <a:lnTo>
                    <a:pt x="154" y="54"/>
                  </a:lnTo>
                  <a:lnTo>
                    <a:pt x="154" y="52"/>
                  </a:lnTo>
                  <a:lnTo>
                    <a:pt x="152" y="50"/>
                  </a:lnTo>
                  <a:lnTo>
                    <a:pt x="150" y="48"/>
                  </a:lnTo>
                  <a:lnTo>
                    <a:pt x="144" y="46"/>
                  </a:lnTo>
                  <a:lnTo>
                    <a:pt x="144" y="46"/>
                  </a:lnTo>
                  <a:lnTo>
                    <a:pt x="142" y="44"/>
                  </a:lnTo>
                  <a:lnTo>
                    <a:pt x="138" y="40"/>
                  </a:lnTo>
                  <a:lnTo>
                    <a:pt x="134" y="38"/>
                  </a:lnTo>
                  <a:lnTo>
                    <a:pt x="130" y="34"/>
                  </a:lnTo>
                  <a:lnTo>
                    <a:pt x="124" y="30"/>
                  </a:lnTo>
                  <a:lnTo>
                    <a:pt x="120" y="28"/>
                  </a:lnTo>
                  <a:lnTo>
                    <a:pt x="114" y="26"/>
                  </a:lnTo>
                  <a:lnTo>
                    <a:pt x="102" y="16"/>
                  </a:lnTo>
                  <a:lnTo>
                    <a:pt x="94" y="16"/>
                  </a:lnTo>
                  <a:lnTo>
                    <a:pt x="68" y="4"/>
                  </a:lnTo>
                  <a:lnTo>
                    <a:pt x="62" y="0"/>
                  </a:lnTo>
                  <a:lnTo>
                    <a:pt x="62" y="0"/>
                  </a:lnTo>
                  <a:lnTo>
                    <a:pt x="60" y="2"/>
                  </a:lnTo>
                  <a:lnTo>
                    <a:pt x="58" y="2"/>
                  </a:lnTo>
                  <a:lnTo>
                    <a:pt x="54" y="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0" name="Freeform 435"/>
            <p:cNvSpPr/>
            <p:nvPr/>
          </p:nvSpPr>
          <p:spPr bwMode="gray">
            <a:xfrm>
              <a:off x="1783073" y="4280445"/>
              <a:ext cx="77759" cy="122110"/>
            </a:xfrm>
            <a:custGeom>
              <a:avLst/>
              <a:gdLst>
                <a:gd name="T0" fmla="*/ 20 w 42"/>
                <a:gd name="T1" fmla="*/ 66 h 66"/>
                <a:gd name="T2" fmla="*/ 16 w 42"/>
                <a:gd name="T3" fmla="*/ 64 h 66"/>
                <a:gd name="T4" fmla="*/ 12 w 42"/>
                <a:gd name="T5" fmla="*/ 62 h 66"/>
                <a:gd name="T6" fmla="*/ 10 w 42"/>
                <a:gd name="T7" fmla="*/ 62 h 66"/>
                <a:gd name="T8" fmla="*/ 10 w 42"/>
                <a:gd name="T9" fmla="*/ 60 h 66"/>
                <a:gd name="T10" fmla="*/ 8 w 42"/>
                <a:gd name="T11" fmla="*/ 46 h 66"/>
                <a:gd name="T12" fmla="*/ 2 w 42"/>
                <a:gd name="T13" fmla="*/ 38 h 66"/>
                <a:gd name="T14" fmla="*/ 2 w 42"/>
                <a:gd name="T15" fmla="*/ 36 h 66"/>
                <a:gd name="T16" fmla="*/ 2 w 42"/>
                <a:gd name="T17" fmla="*/ 32 h 66"/>
                <a:gd name="T18" fmla="*/ 2 w 42"/>
                <a:gd name="T19" fmla="*/ 26 h 66"/>
                <a:gd name="T20" fmla="*/ 2 w 42"/>
                <a:gd name="T21" fmla="*/ 20 h 66"/>
                <a:gd name="T22" fmla="*/ 0 w 42"/>
                <a:gd name="T23" fmla="*/ 14 h 66"/>
                <a:gd name="T24" fmla="*/ 0 w 42"/>
                <a:gd name="T25" fmla="*/ 14 h 66"/>
                <a:gd name="T26" fmla="*/ 2 w 42"/>
                <a:gd name="T27" fmla="*/ 12 h 66"/>
                <a:gd name="T28" fmla="*/ 4 w 42"/>
                <a:gd name="T29" fmla="*/ 10 h 66"/>
                <a:gd name="T30" fmla="*/ 6 w 42"/>
                <a:gd name="T31" fmla="*/ 8 h 66"/>
                <a:gd name="T32" fmla="*/ 8 w 42"/>
                <a:gd name="T33" fmla="*/ 8 h 66"/>
                <a:gd name="T34" fmla="*/ 8 w 42"/>
                <a:gd name="T35" fmla="*/ 8 h 66"/>
                <a:gd name="T36" fmla="*/ 8 w 42"/>
                <a:gd name="T37" fmla="*/ 6 h 66"/>
                <a:gd name="T38" fmla="*/ 10 w 42"/>
                <a:gd name="T39" fmla="*/ 4 h 66"/>
                <a:gd name="T40" fmla="*/ 10 w 42"/>
                <a:gd name="T41" fmla="*/ 2 h 66"/>
                <a:gd name="T42" fmla="*/ 10 w 42"/>
                <a:gd name="T43" fmla="*/ 2 h 66"/>
                <a:gd name="T44" fmla="*/ 10 w 42"/>
                <a:gd name="T45" fmla="*/ 0 h 66"/>
                <a:gd name="T46" fmla="*/ 10 w 42"/>
                <a:gd name="T47" fmla="*/ 0 h 66"/>
                <a:gd name="T48" fmla="*/ 14 w 42"/>
                <a:gd name="T49" fmla="*/ 2 h 66"/>
                <a:gd name="T50" fmla="*/ 14 w 42"/>
                <a:gd name="T51" fmla="*/ 2 h 66"/>
                <a:gd name="T52" fmla="*/ 18 w 42"/>
                <a:gd name="T53" fmla="*/ 2 h 66"/>
                <a:gd name="T54" fmla="*/ 20 w 42"/>
                <a:gd name="T55" fmla="*/ 2 h 66"/>
                <a:gd name="T56" fmla="*/ 42 w 42"/>
                <a:gd name="T57" fmla="*/ 30 h 66"/>
                <a:gd name="T58" fmla="*/ 42 w 42"/>
                <a:gd name="T59" fmla="*/ 30 h 66"/>
                <a:gd name="T60" fmla="*/ 40 w 42"/>
                <a:gd name="T61" fmla="*/ 32 h 66"/>
                <a:gd name="T62" fmla="*/ 38 w 42"/>
                <a:gd name="T63" fmla="*/ 34 h 66"/>
                <a:gd name="T64" fmla="*/ 38 w 42"/>
                <a:gd name="T65" fmla="*/ 36 h 66"/>
                <a:gd name="T66" fmla="*/ 38 w 42"/>
                <a:gd name="T67" fmla="*/ 40 h 66"/>
                <a:gd name="T68" fmla="*/ 40 w 42"/>
                <a:gd name="T69" fmla="*/ 40 h 66"/>
                <a:gd name="T70" fmla="*/ 40 w 42"/>
                <a:gd name="T71" fmla="*/ 42 h 66"/>
                <a:gd name="T72" fmla="*/ 40 w 42"/>
                <a:gd name="T73" fmla="*/ 44 h 66"/>
                <a:gd name="T74" fmla="*/ 40 w 42"/>
                <a:gd name="T75" fmla="*/ 46 h 66"/>
                <a:gd name="T76" fmla="*/ 40 w 42"/>
                <a:gd name="T77" fmla="*/ 48 h 66"/>
                <a:gd name="T78" fmla="*/ 38 w 42"/>
                <a:gd name="T79" fmla="*/ 48 h 66"/>
                <a:gd name="T80" fmla="*/ 36 w 42"/>
                <a:gd name="T81" fmla="*/ 48 h 66"/>
                <a:gd name="T82" fmla="*/ 36 w 42"/>
                <a:gd name="T83" fmla="*/ 48 h 66"/>
                <a:gd name="T84" fmla="*/ 34 w 42"/>
                <a:gd name="T85" fmla="*/ 48 h 66"/>
                <a:gd name="T86" fmla="*/ 34 w 42"/>
                <a:gd name="T87" fmla="*/ 50 h 66"/>
                <a:gd name="T88" fmla="*/ 32 w 42"/>
                <a:gd name="T89" fmla="*/ 52 h 66"/>
                <a:gd name="T90" fmla="*/ 30 w 42"/>
                <a:gd name="T91" fmla="*/ 54 h 66"/>
                <a:gd name="T92" fmla="*/ 28 w 42"/>
                <a:gd name="T93" fmla="*/ 56 h 66"/>
                <a:gd name="T94" fmla="*/ 28 w 42"/>
                <a:gd name="T95" fmla="*/ 56 h 66"/>
                <a:gd name="T96" fmla="*/ 30 w 42"/>
                <a:gd name="T97" fmla="*/ 60 h 66"/>
                <a:gd name="T98" fmla="*/ 28 w 42"/>
                <a:gd name="T99" fmla="*/ 62 h 66"/>
                <a:gd name="T100" fmla="*/ 28 w 42"/>
                <a:gd name="T101" fmla="*/ 62 h 66"/>
                <a:gd name="T102" fmla="*/ 26 w 42"/>
                <a:gd name="T103" fmla="*/ 60 h 66"/>
                <a:gd name="T104" fmla="*/ 24 w 42"/>
                <a:gd name="T105" fmla="*/ 60 h 66"/>
                <a:gd name="T106" fmla="*/ 24 w 42"/>
                <a:gd name="T107" fmla="*/ 62 h 66"/>
                <a:gd name="T108" fmla="*/ 22 w 42"/>
                <a:gd name="T109" fmla="*/ 64 h 66"/>
                <a:gd name="T110" fmla="*/ 20 w 42"/>
                <a:gd name="T111" fmla="*/ 66 h 66"/>
                <a:gd name="T112" fmla="*/ 20 w 42"/>
                <a:gd name="T113"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2" h="66">
                  <a:moveTo>
                    <a:pt x="20" y="66"/>
                  </a:moveTo>
                  <a:lnTo>
                    <a:pt x="16" y="64"/>
                  </a:lnTo>
                  <a:lnTo>
                    <a:pt x="12" y="62"/>
                  </a:lnTo>
                  <a:lnTo>
                    <a:pt x="10" y="62"/>
                  </a:lnTo>
                  <a:lnTo>
                    <a:pt x="10" y="60"/>
                  </a:lnTo>
                  <a:lnTo>
                    <a:pt x="8" y="46"/>
                  </a:lnTo>
                  <a:lnTo>
                    <a:pt x="2" y="38"/>
                  </a:lnTo>
                  <a:lnTo>
                    <a:pt x="2" y="36"/>
                  </a:lnTo>
                  <a:lnTo>
                    <a:pt x="2" y="32"/>
                  </a:lnTo>
                  <a:lnTo>
                    <a:pt x="2" y="26"/>
                  </a:lnTo>
                  <a:lnTo>
                    <a:pt x="2" y="20"/>
                  </a:lnTo>
                  <a:lnTo>
                    <a:pt x="0" y="14"/>
                  </a:lnTo>
                  <a:lnTo>
                    <a:pt x="0" y="14"/>
                  </a:lnTo>
                  <a:lnTo>
                    <a:pt x="2" y="12"/>
                  </a:lnTo>
                  <a:lnTo>
                    <a:pt x="4" y="10"/>
                  </a:lnTo>
                  <a:lnTo>
                    <a:pt x="6" y="8"/>
                  </a:lnTo>
                  <a:lnTo>
                    <a:pt x="8" y="8"/>
                  </a:lnTo>
                  <a:lnTo>
                    <a:pt x="8" y="8"/>
                  </a:lnTo>
                  <a:lnTo>
                    <a:pt x="8" y="6"/>
                  </a:lnTo>
                  <a:lnTo>
                    <a:pt x="10" y="4"/>
                  </a:lnTo>
                  <a:lnTo>
                    <a:pt x="10" y="2"/>
                  </a:lnTo>
                  <a:lnTo>
                    <a:pt x="10" y="2"/>
                  </a:lnTo>
                  <a:lnTo>
                    <a:pt x="10" y="0"/>
                  </a:lnTo>
                  <a:lnTo>
                    <a:pt x="10" y="0"/>
                  </a:lnTo>
                  <a:lnTo>
                    <a:pt x="14" y="2"/>
                  </a:lnTo>
                  <a:lnTo>
                    <a:pt x="14" y="2"/>
                  </a:lnTo>
                  <a:lnTo>
                    <a:pt x="18" y="2"/>
                  </a:lnTo>
                  <a:lnTo>
                    <a:pt x="20" y="2"/>
                  </a:lnTo>
                  <a:lnTo>
                    <a:pt x="42" y="30"/>
                  </a:lnTo>
                  <a:lnTo>
                    <a:pt x="42" y="30"/>
                  </a:lnTo>
                  <a:lnTo>
                    <a:pt x="40" y="32"/>
                  </a:lnTo>
                  <a:lnTo>
                    <a:pt x="38" y="34"/>
                  </a:lnTo>
                  <a:lnTo>
                    <a:pt x="38" y="36"/>
                  </a:lnTo>
                  <a:lnTo>
                    <a:pt x="38" y="40"/>
                  </a:lnTo>
                  <a:lnTo>
                    <a:pt x="40" y="40"/>
                  </a:lnTo>
                  <a:lnTo>
                    <a:pt x="40" y="42"/>
                  </a:lnTo>
                  <a:lnTo>
                    <a:pt x="40" y="44"/>
                  </a:lnTo>
                  <a:lnTo>
                    <a:pt x="40" y="46"/>
                  </a:lnTo>
                  <a:lnTo>
                    <a:pt x="40" y="48"/>
                  </a:lnTo>
                  <a:lnTo>
                    <a:pt x="38" y="48"/>
                  </a:lnTo>
                  <a:lnTo>
                    <a:pt x="36" y="48"/>
                  </a:lnTo>
                  <a:lnTo>
                    <a:pt x="36" y="48"/>
                  </a:lnTo>
                  <a:lnTo>
                    <a:pt x="34" y="48"/>
                  </a:lnTo>
                  <a:lnTo>
                    <a:pt x="34" y="50"/>
                  </a:lnTo>
                  <a:lnTo>
                    <a:pt x="32" y="52"/>
                  </a:lnTo>
                  <a:lnTo>
                    <a:pt x="30" y="54"/>
                  </a:lnTo>
                  <a:lnTo>
                    <a:pt x="28" y="56"/>
                  </a:lnTo>
                  <a:lnTo>
                    <a:pt x="28" y="56"/>
                  </a:lnTo>
                  <a:lnTo>
                    <a:pt x="30" y="60"/>
                  </a:lnTo>
                  <a:lnTo>
                    <a:pt x="28" y="62"/>
                  </a:lnTo>
                  <a:lnTo>
                    <a:pt x="28" y="62"/>
                  </a:lnTo>
                  <a:lnTo>
                    <a:pt x="26" y="60"/>
                  </a:lnTo>
                  <a:lnTo>
                    <a:pt x="24" y="60"/>
                  </a:lnTo>
                  <a:lnTo>
                    <a:pt x="24" y="62"/>
                  </a:lnTo>
                  <a:lnTo>
                    <a:pt x="22" y="64"/>
                  </a:lnTo>
                  <a:lnTo>
                    <a:pt x="20" y="66"/>
                  </a:lnTo>
                  <a:lnTo>
                    <a:pt x="20" y="6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1" name="Freeform 436"/>
            <p:cNvSpPr/>
            <p:nvPr/>
          </p:nvSpPr>
          <p:spPr bwMode="gray">
            <a:xfrm>
              <a:off x="1820101" y="4247142"/>
              <a:ext cx="218465" cy="159113"/>
            </a:xfrm>
            <a:custGeom>
              <a:avLst/>
              <a:gdLst>
                <a:gd name="T0" fmla="*/ 118 w 118"/>
                <a:gd name="T1" fmla="*/ 28 h 86"/>
                <a:gd name="T2" fmla="*/ 102 w 118"/>
                <a:gd name="T3" fmla="*/ 32 h 86"/>
                <a:gd name="T4" fmla="*/ 94 w 118"/>
                <a:gd name="T5" fmla="*/ 38 h 86"/>
                <a:gd name="T6" fmla="*/ 86 w 118"/>
                <a:gd name="T7" fmla="*/ 46 h 86"/>
                <a:gd name="T8" fmla="*/ 80 w 118"/>
                <a:gd name="T9" fmla="*/ 54 h 86"/>
                <a:gd name="T10" fmla="*/ 74 w 118"/>
                <a:gd name="T11" fmla="*/ 58 h 86"/>
                <a:gd name="T12" fmla="*/ 68 w 118"/>
                <a:gd name="T13" fmla="*/ 60 h 86"/>
                <a:gd name="T14" fmla="*/ 62 w 118"/>
                <a:gd name="T15" fmla="*/ 62 h 86"/>
                <a:gd name="T16" fmla="*/ 58 w 118"/>
                <a:gd name="T17" fmla="*/ 64 h 86"/>
                <a:gd name="T18" fmla="*/ 54 w 118"/>
                <a:gd name="T19" fmla="*/ 64 h 86"/>
                <a:gd name="T20" fmla="*/ 52 w 118"/>
                <a:gd name="T21" fmla="*/ 64 h 86"/>
                <a:gd name="T22" fmla="*/ 36 w 118"/>
                <a:gd name="T23" fmla="*/ 78 h 86"/>
                <a:gd name="T24" fmla="*/ 6 w 118"/>
                <a:gd name="T25" fmla="*/ 86 h 86"/>
                <a:gd name="T26" fmla="*/ 2 w 118"/>
                <a:gd name="T27" fmla="*/ 84 h 86"/>
                <a:gd name="T28" fmla="*/ 0 w 118"/>
                <a:gd name="T29" fmla="*/ 84 h 86"/>
                <a:gd name="T30" fmla="*/ 0 w 118"/>
                <a:gd name="T31" fmla="*/ 84 h 86"/>
                <a:gd name="T32" fmla="*/ 2 w 118"/>
                <a:gd name="T33" fmla="*/ 84 h 86"/>
                <a:gd name="T34" fmla="*/ 4 w 118"/>
                <a:gd name="T35" fmla="*/ 80 h 86"/>
                <a:gd name="T36" fmla="*/ 4 w 118"/>
                <a:gd name="T37" fmla="*/ 80 h 86"/>
                <a:gd name="T38" fmla="*/ 6 w 118"/>
                <a:gd name="T39" fmla="*/ 80 h 86"/>
                <a:gd name="T40" fmla="*/ 8 w 118"/>
                <a:gd name="T41" fmla="*/ 80 h 86"/>
                <a:gd name="T42" fmla="*/ 10 w 118"/>
                <a:gd name="T43" fmla="*/ 78 h 86"/>
                <a:gd name="T44" fmla="*/ 8 w 118"/>
                <a:gd name="T45" fmla="*/ 74 h 86"/>
                <a:gd name="T46" fmla="*/ 12 w 118"/>
                <a:gd name="T47" fmla="*/ 68 h 86"/>
                <a:gd name="T48" fmla="*/ 14 w 118"/>
                <a:gd name="T49" fmla="*/ 68 h 86"/>
                <a:gd name="T50" fmla="*/ 14 w 118"/>
                <a:gd name="T51" fmla="*/ 66 h 86"/>
                <a:gd name="T52" fmla="*/ 16 w 118"/>
                <a:gd name="T53" fmla="*/ 66 h 86"/>
                <a:gd name="T54" fmla="*/ 18 w 118"/>
                <a:gd name="T55" fmla="*/ 66 h 86"/>
                <a:gd name="T56" fmla="*/ 20 w 118"/>
                <a:gd name="T57" fmla="*/ 66 h 86"/>
                <a:gd name="T58" fmla="*/ 20 w 118"/>
                <a:gd name="T59" fmla="*/ 66 h 86"/>
                <a:gd name="T60" fmla="*/ 22 w 118"/>
                <a:gd name="T61" fmla="*/ 64 h 86"/>
                <a:gd name="T62" fmla="*/ 20 w 118"/>
                <a:gd name="T63" fmla="*/ 62 h 86"/>
                <a:gd name="T64" fmla="*/ 20 w 118"/>
                <a:gd name="T65" fmla="*/ 60 h 86"/>
                <a:gd name="T66" fmla="*/ 20 w 118"/>
                <a:gd name="T67" fmla="*/ 58 h 86"/>
                <a:gd name="T68" fmla="*/ 18 w 118"/>
                <a:gd name="T69" fmla="*/ 56 h 86"/>
                <a:gd name="T70" fmla="*/ 18 w 118"/>
                <a:gd name="T71" fmla="*/ 54 h 86"/>
                <a:gd name="T72" fmla="*/ 18 w 118"/>
                <a:gd name="T73" fmla="*/ 50 h 86"/>
                <a:gd name="T74" fmla="*/ 22 w 118"/>
                <a:gd name="T75" fmla="*/ 48 h 86"/>
                <a:gd name="T76" fmla="*/ 22 w 118"/>
                <a:gd name="T77" fmla="*/ 48 h 86"/>
                <a:gd name="T78" fmla="*/ 24 w 118"/>
                <a:gd name="T79" fmla="*/ 46 h 86"/>
                <a:gd name="T80" fmla="*/ 26 w 118"/>
                <a:gd name="T81" fmla="*/ 44 h 86"/>
                <a:gd name="T82" fmla="*/ 26 w 118"/>
                <a:gd name="T83" fmla="*/ 44 h 86"/>
                <a:gd name="T84" fmla="*/ 28 w 118"/>
                <a:gd name="T85" fmla="*/ 42 h 86"/>
                <a:gd name="T86" fmla="*/ 30 w 118"/>
                <a:gd name="T87" fmla="*/ 38 h 86"/>
                <a:gd name="T88" fmla="*/ 34 w 118"/>
                <a:gd name="T89" fmla="*/ 34 h 86"/>
                <a:gd name="T90" fmla="*/ 38 w 118"/>
                <a:gd name="T91" fmla="*/ 30 h 86"/>
                <a:gd name="T92" fmla="*/ 40 w 118"/>
                <a:gd name="T93" fmla="*/ 24 h 86"/>
                <a:gd name="T94" fmla="*/ 44 w 118"/>
                <a:gd name="T95" fmla="*/ 20 h 86"/>
                <a:gd name="T96" fmla="*/ 48 w 118"/>
                <a:gd name="T97" fmla="*/ 18 h 86"/>
                <a:gd name="T98" fmla="*/ 50 w 118"/>
                <a:gd name="T99" fmla="*/ 16 h 86"/>
                <a:gd name="T100" fmla="*/ 54 w 118"/>
                <a:gd name="T101" fmla="*/ 14 h 86"/>
                <a:gd name="T102" fmla="*/ 66 w 118"/>
                <a:gd name="T103" fmla="*/ 10 h 86"/>
                <a:gd name="T104" fmla="*/ 80 w 118"/>
                <a:gd name="T105" fmla="*/ 6 h 86"/>
                <a:gd name="T106" fmla="*/ 94 w 118"/>
                <a:gd name="T107" fmla="*/ 0 h 86"/>
                <a:gd name="T108" fmla="*/ 104 w 118"/>
                <a:gd name="T109" fmla="*/ 0 h 86"/>
                <a:gd name="T110" fmla="*/ 104 w 118"/>
                <a:gd name="T111" fmla="*/ 0 h 86"/>
                <a:gd name="T112" fmla="*/ 106 w 118"/>
                <a:gd name="T113" fmla="*/ 0 h 86"/>
                <a:gd name="T114" fmla="*/ 108 w 118"/>
                <a:gd name="T115" fmla="*/ 2 h 86"/>
                <a:gd name="T116" fmla="*/ 118 w 118"/>
                <a:gd name="T117" fmla="*/ 2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8" h="86">
                  <a:moveTo>
                    <a:pt x="118" y="28"/>
                  </a:moveTo>
                  <a:lnTo>
                    <a:pt x="102" y="32"/>
                  </a:lnTo>
                  <a:lnTo>
                    <a:pt x="94" y="38"/>
                  </a:lnTo>
                  <a:lnTo>
                    <a:pt x="86" y="46"/>
                  </a:lnTo>
                  <a:lnTo>
                    <a:pt x="80" y="54"/>
                  </a:lnTo>
                  <a:lnTo>
                    <a:pt x="74" y="58"/>
                  </a:lnTo>
                  <a:lnTo>
                    <a:pt x="68" y="60"/>
                  </a:lnTo>
                  <a:lnTo>
                    <a:pt x="62" y="62"/>
                  </a:lnTo>
                  <a:lnTo>
                    <a:pt x="58" y="64"/>
                  </a:lnTo>
                  <a:lnTo>
                    <a:pt x="54" y="64"/>
                  </a:lnTo>
                  <a:lnTo>
                    <a:pt x="52" y="64"/>
                  </a:lnTo>
                  <a:lnTo>
                    <a:pt x="36" y="78"/>
                  </a:lnTo>
                  <a:lnTo>
                    <a:pt x="6" y="86"/>
                  </a:lnTo>
                  <a:lnTo>
                    <a:pt x="2" y="84"/>
                  </a:lnTo>
                  <a:lnTo>
                    <a:pt x="0" y="84"/>
                  </a:lnTo>
                  <a:lnTo>
                    <a:pt x="0" y="84"/>
                  </a:lnTo>
                  <a:lnTo>
                    <a:pt x="2" y="84"/>
                  </a:lnTo>
                  <a:lnTo>
                    <a:pt x="4" y="80"/>
                  </a:lnTo>
                  <a:lnTo>
                    <a:pt x="4" y="80"/>
                  </a:lnTo>
                  <a:lnTo>
                    <a:pt x="6" y="80"/>
                  </a:lnTo>
                  <a:lnTo>
                    <a:pt x="8" y="80"/>
                  </a:lnTo>
                  <a:lnTo>
                    <a:pt x="10" y="78"/>
                  </a:lnTo>
                  <a:lnTo>
                    <a:pt x="8" y="74"/>
                  </a:lnTo>
                  <a:lnTo>
                    <a:pt x="12" y="68"/>
                  </a:lnTo>
                  <a:lnTo>
                    <a:pt x="14" y="68"/>
                  </a:lnTo>
                  <a:lnTo>
                    <a:pt x="14" y="66"/>
                  </a:lnTo>
                  <a:lnTo>
                    <a:pt x="16" y="66"/>
                  </a:lnTo>
                  <a:lnTo>
                    <a:pt x="18" y="66"/>
                  </a:lnTo>
                  <a:lnTo>
                    <a:pt x="20" y="66"/>
                  </a:lnTo>
                  <a:lnTo>
                    <a:pt x="20" y="66"/>
                  </a:lnTo>
                  <a:lnTo>
                    <a:pt x="22" y="64"/>
                  </a:lnTo>
                  <a:lnTo>
                    <a:pt x="20" y="62"/>
                  </a:lnTo>
                  <a:lnTo>
                    <a:pt x="20" y="60"/>
                  </a:lnTo>
                  <a:lnTo>
                    <a:pt x="20" y="58"/>
                  </a:lnTo>
                  <a:lnTo>
                    <a:pt x="18" y="56"/>
                  </a:lnTo>
                  <a:lnTo>
                    <a:pt x="18" y="54"/>
                  </a:lnTo>
                  <a:lnTo>
                    <a:pt x="18" y="50"/>
                  </a:lnTo>
                  <a:lnTo>
                    <a:pt x="22" y="48"/>
                  </a:lnTo>
                  <a:lnTo>
                    <a:pt x="22" y="48"/>
                  </a:lnTo>
                  <a:lnTo>
                    <a:pt x="24" y="46"/>
                  </a:lnTo>
                  <a:lnTo>
                    <a:pt x="26" y="44"/>
                  </a:lnTo>
                  <a:lnTo>
                    <a:pt x="26" y="44"/>
                  </a:lnTo>
                  <a:lnTo>
                    <a:pt x="28" y="42"/>
                  </a:lnTo>
                  <a:lnTo>
                    <a:pt x="30" y="38"/>
                  </a:lnTo>
                  <a:lnTo>
                    <a:pt x="34" y="34"/>
                  </a:lnTo>
                  <a:lnTo>
                    <a:pt x="38" y="30"/>
                  </a:lnTo>
                  <a:lnTo>
                    <a:pt x="40" y="24"/>
                  </a:lnTo>
                  <a:lnTo>
                    <a:pt x="44" y="20"/>
                  </a:lnTo>
                  <a:lnTo>
                    <a:pt x="48" y="18"/>
                  </a:lnTo>
                  <a:lnTo>
                    <a:pt x="50" y="16"/>
                  </a:lnTo>
                  <a:lnTo>
                    <a:pt x="54" y="14"/>
                  </a:lnTo>
                  <a:lnTo>
                    <a:pt x="66" y="10"/>
                  </a:lnTo>
                  <a:lnTo>
                    <a:pt x="80" y="6"/>
                  </a:lnTo>
                  <a:lnTo>
                    <a:pt x="94" y="0"/>
                  </a:lnTo>
                  <a:lnTo>
                    <a:pt x="104" y="0"/>
                  </a:lnTo>
                  <a:lnTo>
                    <a:pt x="104" y="0"/>
                  </a:lnTo>
                  <a:lnTo>
                    <a:pt x="106" y="0"/>
                  </a:lnTo>
                  <a:lnTo>
                    <a:pt x="108" y="2"/>
                  </a:lnTo>
                  <a:lnTo>
                    <a:pt x="118" y="2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2" name="Freeform 437"/>
            <p:cNvSpPr/>
            <p:nvPr/>
          </p:nvSpPr>
          <p:spPr bwMode="gray">
            <a:xfrm>
              <a:off x="2016349" y="4110231"/>
              <a:ext cx="170328" cy="188715"/>
            </a:xfrm>
            <a:custGeom>
              <a:avLst/>
              <a:gdLst>
                <a:gd name="T0" fmla="*/ 72 w 92"/>
                <a:gd name="T1" fmla="*/ 0 h 102"/>
                <a:gd name="T2" fmla="*/ 72 w 92"/>
                <a:gd name="T3" fmla="*/ 4 h 102"/>
                <a:gd name="T4" fmla="*/ 72 w 92"/>
                <a:gd name="T5" fmla="*/ 8 h 102"/>
                <a:gd name="T6" fmla="*/ 72 w 92"/>
                <a:gd name="T7" fmla="*/ 8 h 102"/>
                <a:gd name="T8" fmla="*/ 76 w 92"/>
                <a:gd name="T9" fmla="*/ 14 h 102"/>
                <a:gd name="T10" fmla="*/ 80 w 92"/>
                <a:gd name="T11" fmla="*/ 18 h 102"/>
                <a:gd name="T12" fmla="*/ 84 w 92"/>
                <a:gd name="T13" fmla="*/ 22 h 102"/>
                <a:gd name="T14" fmla="*/ 88 w 92"/>
                <a:gd name="T15" fmla="*/ 22 h 102"/>
                <a:gd name="T16" fmla="*/ 90 w 92"/>
                <a:gd name="T17" fmla="*/ 24 h 102"/>
                <a:gd name="T18" fmla="*/ 90 w 92"/>
                <a:gd name="T19" fmla="*/ 24 h 102"/>
                <a:gd name="T20" fmla="*/ 92 w 92"/>
                <a:gd name="T21" fmla="*/ 30 h 102"/>
                <a:gd name="T22" fmla="*/ 92 w 92"/>
                <a:gd name="T23" fmla="*/ 34 h 102"/>
                <a:gd name="T24" fmla="*/ 90 w 92"/>
                <a:gd name="T25" fmla="*/ 40 h 102"/>
                <a:gd name="T26" fmla="*/ 86 w 92"/>
                <a:gd name="T27" fmla="*/ 44 h 102"/>
                <a:gd name="T28" fmla="*/ 82 w 92"/>
                <a:gd name="T29" fmla="*/ 46 h 102"/>
                <a:gd name="T30" fmla="*/ 78 w 92"/>
                <a:gd name="T31" fmla="*/ 50 h 102"/>
                <a:gd name="T32" fmla="*/ 76 w 92"/>
                <a:gd name="T33" fmla="*/ 50 h 102"/>
                <a:gd name="T34" fmla="*/ 74 w 92"/>
                <a:gd name="T35" fmla="*/ 50 h 102"/>
                <a:gd name="T36" fmla="*/ 74 w 92"/>
                <a:gd name="T37" fmla="*/ 56 h 102"/>
                <a:gd name="T38" fmla="*/ 72 w 92"/>
                <a:gd name="T39" fmla="*/ 58 h 102"/>
                <a:gd name="T40" fmla="*/ 70 w 92"/>
                <a:gd name="T41" fmla="*/ 62 h 102"/>
                <a:gd name="T42" fmla="*/ 66 w 92"/>
                <a:gd name="T43" fmla="*/ 64 h 102"/>
                <a:gd name="T44" fmla="*/ 64 w 92"/>
                <a:gd name="T45" fmla="*/ 64 h 102"/>
                <a:gd name="T46" fmla="*/ 64 w 92"/>
                <a:gd name="T47" fmla="*/ 66 h 102"/>
                <a:gd name="T48" fmla="*/ 58 w 92"/>
                <a:gd name="T49" fmla="*/ 66 h 102"/>
                <a:gd name="T50" fmla="*/ 54 w 92"/>
                <a:gd name="T51" fmla="*/ 68 h 102"/>
                <a:gd name="T52" fmla="*/ 52 w 92"/>
                <a:gd name="T53" fmla="*/ 72 h 102"/>
                <a:gd name="T54" fmla="*/ 50 w 92"/>
                <a:gd name="T55" fmla="*/ 74 h 102"/>
                <a:gd name="T56" fmla="*/ 50 w 92"/>
                <a:gd name="T57" fmla="*/ 76 h 102"/>
                <a:gd name="T58" fmla="*/ 50 w 92"/>
                <a:gd name="T59" fmla="*/ 78 h 102"/>
                <a:gd name="T60" fmla="*/ 50 w 92"/>
                <a:gd name="T61" fmla="*/ 80 h 102"/>
                <a:gd name="T62" fmla="*/ 48 w 92"/>
                <a:gd name="T63" fmla="*/ 82 h 102"/>
                <a:gd name="T64" fmla="*/ 42 w 92"/>
                <a:gd name="T65" fmla="*/ 90 h 102"/>
                <a:gd name="T66" fmla="*/ 30 w 92"/>
                <a:gd name="T67" fmla="*/ 98 h 102"/>
                <a:gd name="T68" fmla="*/ 12 w 92"/>
                <a:gd name="T69" fmla="*/ 102 h 102"/>
                <a:gd name="T70" fmla="*/ 2 w 92"/>
                <a:gd name="T71" fmla="*/ 76 h 102"/>
                <a:gd name="T72" fmla="*/ 0 w 92"/>
                <a:gd name="T73" fmla="*/ 74 h 102"/>
                <a:gd name="T74" fmla="*/ 0 w 92"/>
                <a:gd name="T75" fmla="*/ 74 h 102"/>
                <a:gd name="T76" fmla="*/ 0 w 92"/>
                <a:gd name="T77" fmla="*/ 74 h 102"/>
                <a:gd name="T78" fmla="*/ 2 w 92"/>
                <a:gd name="T79" fmla="*/ 72 h 102"/>
                <a:gd name="T80" fmla="*/ 12 w 92"/>
                <a:gd name="T81" fmla="*/ 68 h 102"/>
                <a:gd name="T82" fmla="*/ 26 w 92"/>
                <a:gd name="T83" fmla="*/ 62 h 102"/>
                <a:gd name="T84" fmla="*/ 38 w 92"/>
                <a:gd name="T85" fmla="*/ 54 h 102"/>
                <a:gd name="T86" fmla="*/ 46 w 92"/>
                <a:gd name="T87" fmla="*/ 42 h 102"/>
                <a:gd name="T88" fmla="*/ 50 w 92"/>
                <a:gd name="T89" fmla="*/ 28 h 102"/>
                <a:gd name="T90" fmla="*/ 50 w 92"/>
                <a:gd name="T91" fmla="*/ 26 h 102"/>
                <a:gd name="T92" fmla="*/ 50 w 92"/>
                <a:gd name="T93" fmla="*/ 24 h 102"/>
                <a:gd name="T94" fmla="*/ 48 w 92"/>
                <a:gd name="T95" fmla="*/ 20 h 102"/>
                <a:gd name="T96" fmla="*/ 48 w 92"/>
                <a:gd name="T97" fmla="*/ 18 h 102"/>
                <a:gd name="T98" fmla="*/ 48 w 92"/>
                <a:gd name="T99" fmla="*/ 16 h 102"/>
                <a:gd name="T100" fmla="*/ 48 w 92"/>
                <a:gd name="T101" fmla="*/ 14 h 102"/>
                <a:gd name="T102" fmla="*/ 48 w 92"/>
                <a:gd name="T103" fmla="*/ 12 h 102"/>
                <a:gd name="T104" fmla="*/ 50 w 92"/>
                <a:gd name="T105" fmla="*/ 12 h 102"/>
                <a:gd name="T106" fmla="*/ 52 w 92"/>
                <a:gd name="T107" fmla="*/ 12 h 102"/>
                <a:gd name="T108" fmla="*/ 54 w 92"/>
                <a:gd name="T109" fmla="*/ 12 h 102"/>
                <a:gd name="T110" fmla="*/ 58 w 92"/>
                <a:gd name="T111" fmla="*/ 10 h 102"/>
                <a:gd name="T112" fmla="*/ 60 w 92"/>
                <a:gd name="T113" fmla="*/ 8 h 102"/>
                <a:gd name="T114" fmla="*/ 60 w 92"/>
                <a:gd name="T115" fmla="*/ 8 h 102"/>
                <a:gd name="T116" fmla="*/ 60 w 92"/>
                <a:gd name="T117" fmla="*/ 6 h 102"/>
                <a:gd name="T118" fmla="*/ 62 w 92"/>
                <a:gd name="T119" fmla="*/ 4 h 102"/>
                <a:gd name="T120" fmla="*/ 64 w 92"/>
                <a:gd name="T121" fmla="*/ 4 h 102"/>
                <a:gd name="T122" fmla="*/ 64 w 92"/>
                <a:gd name="T123" fmla="*/ 4 h 102"/>
                <a:gd name="T124" fmla="*/ 72 w 92"/>
                <a:gd name="T125"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2" h="102">
                  <a:moveTo>
                    <a:pt x="72" y="0"/>
                  </a:moveTo>
                  <a:lnTo>
                    <a:pt x="72" y="4"/>
                  </a:lnTo>
                  <a:lnTo>
                    <a:pt x="72" y="8"/>
                  </a:lnTo>
                  <a:lnTo>
                    <a:pt x="72" y="8"/>
                  </a:lnTo>
                  <a:lnTo>
                    <a:pt x="76" y="14"/>
                  </a:lnTo>
                  <a:lnTo>
                    <a:pt x="80" y="18"/>
                  </a:lnTo>
                  <a:lnTo>
                    <a:pt x="84" y="22"/>
                  </a:lnTo>
                  <a:lnTo>
                    <a:pt x="88" y="22"/>
                  </a:lnTo>
                  <a:lnTo>
                    <a:pt x="90" y="24"/>
                  </a:lnTo>
                  <a:lnTo>
                    <a:pt x="90" y="24"/>
                  </a:lnTo>
                  <a:lnTo>
                    <a:pt x="92" y="30"/>
                  </a:lnTo>
                  <a:lnTo>
                    <a:pt x="92" y="34"/>
                  </a:lnTo>
                  <a:lnTo>
                    <a:pt x="90" y="40"/>
                  </a:lnTo>
                  <a:lnTo>
                    <a:pt x="86" y="44"/>
                  </a:lnTo>
                  <a:lnTo>
                    <a:pt x="82" y="46"/>
                  </a:lnTo>
                  <a:lnTo>
                    <a:pt x="78" y="50"/>
                  </a:lnTo>
                  <a:lnTo>
                    <a:pt x="76" y="50"/>
                  </a:lnTo>
                  <a:lnTo>
                    <a:pt x="74" y="50"/>
                  </a:lnTo>
                  <a:lnTo>
                    <a:pt x="74" y="56"/>
                  </a:lnTo>
                  <a:lnTo>
                    <a:pt x="72" y="58"/>
                  </a:lnTo>
                  <a:lnTo>
                    <a:pt x="70" y="62"/>
                  </a:lnTo>
                  <a:lnTo>
                    <a:pt x="66" y="64"/>
                  </a:lnTo>
                  <a:lnTo>
                    <a:pt x="64" y="64"/>
                  </a:lnTo>
                  <a:lnTo>
                    <a:pt x="64" y="66"/>
                  </a:lnTo>
                  <a:lnTo>
                    <a:pt x="58" y="66"/>
                  </a:lnTo>
                  <a:lnTo>
                    <a:pt x="54" y="68"/>
                  </a:lnTo>
                  <a:lnTo>
                    <a:pt x="52" y="72"/>
                  </a:lnTo>
                  <a:lnTo>
                    <a:pt x="50" y="74"/>
                  </a:lnTo>
                  <a:lnTo>
                    <a:pt x="50" y="76"/>
                  </a:lnTo>
                  <a:lnTo>
                    <a:pt x="50" y="78"/>
                  </a:lnTo>
                  <a:lnTo>
                    <a:pt x="50" y="80"/>
                  </a:lnTo>
                  <a:lnTo>
                    <a:pt x="48" y="82"/>
                  </a:lnTo>
                  <a:lnTo>
                    <a:pt x="42" y="90"/>
                  </a:lnTo>
                  <a:lnTo>
                    <a:pt x="30" y="98"/>
                  </a:lnTo>
                  <a:lnTo>
                    <a:pt x="12" y="102"/>
                  </a:lnTo>
                  <a:lnTo>
                    <a:pt x="2" y="76"/>
                  </a:lnTo>
                  <a:lnTo>
                    <a:pt x="0" y="74"/>
                  </a:lnTo>
                  <a:lnTo>
                    <a:pt x="0" y="74"/>
                  </a:lnTo>
                  <a:lnTo>
                    <a:pt x="0" y="74"/>
                  </a:lnTo>
                  <a:lnTo>
                    <a:pt x="2" y="72"/>
                  </a:lnTo>
                  <a:lnTo>
                    <a:pt x="12" y="68"/>
                  </a:lnTo>
                  <a:lnTo>
                    <a:pt x="26" y="62"/>
                  </a:lnTo>
                  <a:lnTo>
                    <a:pt x="38" y="54"/>
                  </a:lnTo>
                  <a:lnTo>
                    <a:pt x="46" y="42"/>
                  </a:lnTo>
                  <a:lnTo>
                    <a:pt x="50" y="28"/>
                  </a:lnTo>
                  <a:lnTo>
                    <a:pt x="50" y="26"/>
                  </a:lnTo>
                  <a:lnTo>
                    <a:pt x="50" y="24"/>
                  </a:lnTo>
                  <a:lnTo>
                    <a:pt x="48" y="20"/>
                  </a:lnTo>
                  <a:lnTo>
                    <a:pt x="48" y="18"/>
                  </a:lnTo>
                  <a:lnTo>
                    <a:pt x="48" y="16"/>
                  </a:lnTo>
                  <a:lnTo>
                    <a:pt x="48" y="14"/>
                  </a:lnTo>
                  <a:lnTo>
                    <a:pt x="48" y="12"/>
                  </a:lnTo>
                  <a:lnTo>
                    <a:pt x="50" y="12"/>
                  </a:lnTo>
                  <a:lnTo>
                    <a:pt x="52" y="12"/>
                  </a:lnTo>
                  <a:lnTo>
                    <a:pt x="54" y="12"/>
                  </a:lnTo>
                  <a:lnTo>
                    <a:pt x="58" y="10"/>
                  </a:lnTo>
                  <a:lnTo>
                    <a:pt x="60" y="8"/>
                  </a:lnTo>
                  <a:lnTo>
                    <a:pt x="60" y="8"/>
                  </a:lnTo>
                  <a:lnTo>
                    <a:pt x="60" y="6"/>
                  </a:lnTo>
                  <a:lnTo>
                    <a:pt x="62" y="4"/>
                  </a:lnTo>
                  <a:lnTo>
                    <a:pt x="64" y="4"/>
                  </a:lnTo>
                  <a:lnTo>
                    <a:pt x="64" y="4"/>
                  </a:lnTo>
                  <a:lnTo>
                    <a:pt x="72"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3" name="Freeform 438"/>
            <p:cNvSpPr/>
            <p:nvPr/>
          </p:nvSpPr>
          <p:spPr bwMode="gray">
            <a:xfrm>
              <a:off x="1690503" y="3725400"/>
              <a:ext cx="214762" cy="247920"/>
            </a:xfrm>
            <a:custGeom>
              <a:avLst/>
              <a:gdLst>
                <a:gd name="T0" fmla="*/ 86 w 116"/>
                <a:gd name="T1" fmla="*/ 132 h 134"/>
                <a:gd name="T2" fmla="*/ 80 w 116"/>
                <a:gd name="T3" fmla="*/ 130 h 134"/>
                <a:gd name="T4" fmla="*/ 70 w 116"/>
                <a:gd name="T5" fmla="*/ 124 h 134"/>
                <a:gd name="T6" fmla="*/ 50 w 116"/>
                <a:gd name="T7" fmla="*/ 114 h 134"/>
                <a:gd name="T8" fmla="*/ 18 w 116"/>
                <a:gd name="T9" fmla="*/ 98 h 134"/>
                <a:gd name="T10" fmla="*/ 16 w 116"/>
                <a:gd name="T11" fmla="*/ 92 h 134"/>
                <a:gd name="T12" fmla="*/ 0 w 116"/>
                <a:gd name="T13" fmla="*/ 68 h 134"/>
                <a:gd name="T14" fmla="*/ 26 w 116"/>
                <a:gd name="T15" fmla="*/ 44 h 134"/>
                <a:gd name="T16" fmla="*/ 26 w 116"/>
                <a:gd name="T17" fmla="*/ 40 h 134"/>
                <a:gd name="T18" fmla="*/ 26 w 116"/>
                <a:gd name="T19" fmla="*/ 36 h 134"/>
                <a:gd name="T20" fmla="*/ 26 w 116"/>
                <a:gd name="T21" fmla="*/ 32 h 134"/>
                <a:gd name="T22" fmla="*/ 28 w 116"/>
                <a:gd name="T23" fmla="*/ 30 h 134"/>
                <a:gd name="T24" fmla="*/ 30 w 116"/>
                <a:gd name="T25" fmla="*/ 26 h 134"/>
                <a:gd name="T26" fmla="*/ 34 w 116"/>
                <a:gd name="T27" fmla="*/ 22 h 134"/>
                <a:gd name="T28" fmla="*/ 36 w 116"/>
                <a:gd name="T29" fmla="*/ 16 h 134"/>
                <a:gd name="T30" fmla="*/ 38 w 116"/>
                <a:gd name="T31" fmla="*/ 10 h 134"/>
                <a:gd name="T32" fmla="*/ 40 w 116"/>
                <a:gd name="T33" fmla="*/ 6 h 134"/>
                <a:gd name="T34" fmla="*/ 46 w 116"/>
                <a:gd name="T35" fmla="*/ 4 h 134"/>
                <a:gd name="T36" fmla="*/ 54 w 116"/>
                <a:gd name="T37" fmla="*/ 2 h 134"/>
                <a:gd name="T38" fmla="*/ 70 w 116"/>
                <a:gd name="T39" fmla="*/ 0 h 134"/>
                <a:gd name="T40" fmla="*/ 70 w 116"/>
                <a:gd name="T41" fmla="*/ 2 h 134"/>
                <a:gd name="T42" fmla="*/ 74 w 116"/>
                <a:gd name="T43" fmla="*/ 4 h 134"/>
                <a:gd name="T44" fmla="*/ 78 w 116"/>
                <a:gd name="T45" fmla="*/ 2 h 134"/>
                <a:gd name="T46" fmla="*/ 82 w 116"/>
                <a:gd name="T47" fmla="*/ 4 h 134"/>
                <a:gd name="T48" fmla="*/ 84 w 116"/>
                <a:gd name="T49" fmla="*/ 10 h 134"/>
                <a:gd name="T50" fmla="*/ 82 w 116"/>
                <a:gd name="T51" fmla="*/ 12 h 134"/>
                <a:gd name="T52" fmla="*/ 80 w 116"/>
                <a:gd name="T53" fmla="*/ 16 h 134"/>
                <a:gd name="T54" fmla="*/ 84 w 116"/>
                <a:gd name="T55" fmla="*/ 18 h 134"/>
                <a:gd name="T56" fmla="*/ 88 w 116"/>
                <a:gd name="T57" fmla="*/ 22 h 134"/>
                <a:gd name="T58" fmla="*/ 90 w 116"/>
                <a:gd name="T59" fmla="*/ 26 h 134"/>
                <a:gd name="T60" fmla="*/ 96 w 116"/>
                <a:gd name="T61" fmla="*/ 32 h 134"/>
                <a:gd name="T62" fmla="*/ 98 w 116"/>
                <a:gd name="T63" fmla="*/ 38 h 134"/>
                <a:gd name="T64" fmla="*/ 96 w 116"/>
                <a:gd name="T65" fmla="*/ 42 h 134"/>
                <a:gd name="T66" fmla="*/ 92 w 116"/>
                <a:gd name="T67" fmla="*/ 52 h 134"/>
                <a:gd name="T68" fmla="*/ 90 w 116"/>
                <a:gd name="T69" fmla="*/ 60 h 134"/>
                <a:gd name="T70" fmla="*/ 92 w 116"/>
                <a:gd name="T71" fmla="*/ 64 h 134"/>
                <a:gd name="T72" fmla="*/ 96 w 116"/>
                <a:gd name="T73" fmla="*/ 72 h 134"/>
                <a:gd name="T74" fmla="*/ 100 w 116"/>
                <a:gd name="T75" fmla="*/ 82 h 134"/>
                <a:gd name="T76" fmla="*/ 106 w 116"/>
                <a:gd name="T77" fmla="*/ 86 h 134"/>
                <a:gd name="T78" fmla="*/ 106 w 116"/>
                <a:gd name="T79" fmla="*/ 90 h 134"/>
                <a:gd name="T80" fmla="*/ 108 w 116"/>
                <a:gd name="T81" fmla="*/ 96 h 134"/>
                <a:gd name="T82" fmla="*/ 108 w 116"/>
                <a:gd name="T83" fmla="*/ 98 h 134"/>
                <a:gd name="T84" fmla="*/ 112 w 116"/>
                <a:gd name="T85" fmla="*/ 102 h 134"/>
                <a:gd name="T86" fmla="*/ 114 w 116"/>
                <a:gd name="T87" fmla="*/ 106 h 134"/>
                <a:gd name="T88" fmla="*/ 116 w 116"/>
                <a:gd name="T89" fmla="*/ 112 h 134"/>
                <a:gd name="T90" fmla="*/ 114 w 116"/>
                <a:gd name="T91" fmla="*/ 124 h 134"/>
                <a:gd name="T92" fmla="*/ 112 w 116"/>
                <a:gd name="T93" fmla="*/ 124 h 134"/>
                <a:gd name="T94" fmla="*/ 108 w 116"/>
                <a:gd name="T95" fmla="*/ 12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6" h="134">
                  <a:moveTo>
                    <a:pt x="88" y="134"/>
                  </a:moveTo>
                  <a:lnTo>
                    <a:pt x="86" y="132"/>
                  </a:lnTo>
                  <a:lnTo>
                    <a:pt x="84" y="132"/>
                  </a:lnTo>
                  <a:lnTo>
                    <a:pt x="80" y="130"/>
                  </a:lnTo>
                  <a:lnTo>
                    <a:pt x="76" y="126"/>
                  </a:lnTo>
                  <a:lnTo>
                    <a:pt x="70" y="124"/>
                  </a:lnTo>
                  <a:lnTo>
                    <a:pt x="58" y="114"/>
                  </a:lnTo>
                  <a:lnTo>
                    <a:pt x="50" y="114"/>
                  </a:lnTo>
                  <a:lnTo>
                    <a:pt x="24" y="102"/>
                  </a:lnTo>
                  <a:lnTo>
                    <a:pt x="18" y="98"/>
                  </a:lnTo>
                  <a:lnTo>
                    <a:pt x="18" y="96"/>
                  </a:lnTo>
                  <a:lnTo>
                    <a:pt x="16" y="92"/>
                  </a:lnTo>
                  <a:lnTo>
                    <a:pt x="4" y="76"/>
                  </a:lnTo>
                  <a:lnTo>
                    <a:pt x="0" y="68"/>
                  </a:lnTo>
                  <a:lnTo>
                    <a:pt x="26" y="46"/>
                  </a:lnTo>
                  <a:lnTo>
                    <a:pt x="26" y="44"/>
                  </a:lnTo>
                  <a:lnTo>
                    <a:pt x="26" y="42"/>
                  </a:lnTo>
                  <a:lnTo>
                    <a:pt x="26" y="40"/>
                  </a:lnTo>
                  <a:lnTo>
                    <a:pt x="26" y="38"/>
                  </a:lnTo>
                  <a:lnTo>
                    <a:pt x="26" y="36"/>
                  </a:lnTo>
                  <a:lnTo>
                    <a:pt x="26" y="34"/>
                  </a:lnTo>
                  <a:lnTo>
                    <a:pt x="26" y="32"/>
                  </a:lnTo>
                  <a:lnTo>
                    <a:pt x="28" y="30"/>
                  </a:lnTo>
                  <a:lnTo>
                    <a:pt x="28" y="30"/>
                  </a:lnTo>
                  <a:lnTo>
                    <a:pt x="28" y="28"/>
                  </a:lnTo>
                  <a:lnTo>
                    <a:pt x="30" y="26"/>
                  </a:lnTo>
                  <a:lnTo>
                    <a:pt x="32" y="22"/>
                  </a:lnTo>
                  <a:lnTo>
                    <a:pt x="34" y="22"/>
                  </a:lnTo>
                  <a:lnTo>
                    <a:pt x="34" y="20"/>
                  </a:lnTo>
                  <a:lnTo>
                    <a:pt x="36" y="16"/>
                  </a:lnTo>
                  <a:lnTo>
                    <a:pt x="38" y="12"/>
                  </a:lnTo>
                  <a:lnTo>
                    <a:pt x="38" y="10"/>
                  </a:lnTo>
                  <a:lnTo>
                    <a:pt x="40" y="8"/>
                  </a:lnTo>
                  <a:lnTo>
                    <a:pt x="40" y="6"/>
                  </a:lnTo>
                  <a:lnTo>
                    <a:pt x="42" y="6"/>
                  </a:lnTo>
                  <a:lnTo>
                    <a:pt x="46" y="4"/>
                  </a:lnTo>
                  <a:lnTo>
                    <a:pt x="50" y="2"/>
                  </a:lnTo>
                  <a:lnTo>
                    <a:pt x="54" y="2"/>
                  </a:lnTo>
                  <a:lnTo>
                    <a:pt x="60" y="2"/>
                  </a:lnTo>
                  <a:lnTo>
                    <a:pt x="70" y="0"/>
                  </a:lnTo>
                  <a:lnTo>
                    <a:pt x="70" y="0"/>
                  </a:lnTo>
                  <a:lnTo>
                    <a:pt x="70" y="2"/>
                  </a:lnTo>
                  <a:lnTo>
                    <a:pt x="72" y="4"/>
                  </a:lnTo>
                  <a:lnTo>
                    <a:pt x="74" y="4"/>
                  </a:lnTo>
                  <a:lnTo>
                    <a:pt x="76" y="4"/>
                  </a:lnTo>
                  <a:lnTo>
                    <a:pt x="78" y="2"/>
                  </a:lnTo>
                  <a:lnTo>
                    <a:pt x="82" y="4"/>
                  </a:lnTo>
                  <a:lnTo>
                    <a:pt x="82" y="4"/>
                  </a:lnTo>
                  <a:lnTo>
                    <a:pt x="82" y="8"/>
                  </a:lnTo>
                  <a:lnTo>
                    <a:pt x="84" y="10"/>
                  </a:lnTo>
                  <a:lnTo>
                    <a:pt x="82" y="10"/>
                  </a:lnTo>
                  <a:lnTo>
                    <a:pt x="82" y="12"/>
                  </a:lnTo>
                  <a:lnTo>
                    <a:pt x="80" y="14"/>
                  </a:lnTo>
                  <a:lnTo>
                    <a:pt x="80" y="16"/>
                  </a:lnTo>
                  <a:lnTo>
                    <a:pt x="82" y="16"/>
                  </a:lnTo>
                  <a:lnTo>
                    <a:pt x="84" y="18"/>
                  </a:lnTo>
                  <a:lnTo>
                    <a:pt x="86" y="20"/>
                  </a:lnTo>
                  <a:lnTo>
                    <a:pt x="88" y="22"/>
                  </a:lnTo>
                  <a:lnTo>
                    <a:pt x="88" y="24"/>
                  </a:lnTo>
                  <a:lnTo>
                    <a:pt x="90" y="26"/>
                  </a:lnTo>
                  <a:lnTo>
                    <a:pt x="94" y="28"/>
                  </a:lnTo>
                  <a:lnTo>
                    <a:pt x="96" y="32"/>
                  </a:lnTo>
                  <a:lnTo>
                    <a:pt x="98" y="34"/>
                  </a:lnTo>
                  <a:lnTo>
                    <a:pt x="98" y="38"/>
                  </a:lnTo>
                  <a:lnTo>
                    <a:pt x="98" y="38"/>
                  </a:lnTo>
                  <a:lnTo>
                    <a:pt x="96" y="42"/>
                  </a:lnTo>
                  <a:lnTo>
                    <a:pt x="94" y="46"/>
                  </a:lnTo>
                  <a:lnTo>
                    <a:pt x="92" y="52"/>
                  </a:lnTo>
                  <a:lnTo>
                    <a:pt x="92" y="56"/>
                  </a:lnTo>
                  <a:lnTo>
                    <a:pt x="90" y="60"/>
                  </a:lnTo>
                  <a:lnTo>
                    <a:pt x="92" y="64"/>
                  </a:lnTo>
                  <a:lnTo>
                    <a:pt x="92" y="64"/>
                  </a:lnTo>
                  <a:lnTo>
                    <a:pt x="94" y="68"/>
                  </a:lnTo>
                  <a:lnTo>
                    <a:pt x="96" y="72"/>
                  </a:lnTo>
                  <a:lnTo>
                    <a:pt x="98" y="76"/>
                  </a:lnTo>
                  <a:lnTo>
                    <a:pt x="100" y="82"/>
                  </a:lnTo>
                  <a:lnTo>
                    <a:pt x="104" y="84"/>
                  </a:lnTo>
                  <a:lnTo>
                    <a:pt x="106" y="86"/>
                  </a:lnTo>
                  <a:lnTo>
                    <a:pt x="106" y="88"/>
                  </a:lnTo>
                  <a:lnTo>
                    <a:pt x="106" y="90"/>
                  </a:lnTo>
                  <a:lnTo>
                    <a:pt x="106" y="92"/>
                  </a:lnTo>
                  <a:lnTo>
                    <a:pt x="108" y="96"/>
                  </a:lnTo>
                  <a:lnTo>
                    <a:pt x="108" y="96"/>
                  </a:lnTo>
                  <a:lnTo>
                    <a:pt x="108" y="98"/>
                  </a:lnTo>
                  <a:lnTo>
                    <a:pt x="110" y="100"/>
                  </a:lnTo>
                  <a:lnTo>
                    <a:pt x="112" y="102"/>
                  </a:lnTo>
                  <a:lnTo>
                    <a:pt x="114" y="104"/>
                  </a:lnTo>
                  <a:lnTo>
                    <a:pt x="114" y="106"/>
                  </a:lnTo>
                  <a:lnTo>
                    <a:pt x="114" y="108"/>
                  </a:lnTo>
                  <a:lnTo>
                    <a:pt x="116" y="112"/>
                  </a:lnTo>
                  <a:lnTo>
                    <a:pt x="116" y="114"/>
                  </a:lnTo>
                  <a:lnTo>
                    <a:pt x="114" y="124"/>
                  </a:lnTo>
                  <a:lnTo>
                    <a:pt x="114" y="124"/>
                  </a:lnTo>
                  <a:lnTo>
                    <a:pt x="112" y="124"/>
                  </a:lnTo>
                  <a:lnTo>
                    <a:pt x="110" y="126"/>
                  </a:lnTo>
                  <a:lnTo>
                    <a:pt x="108" y="128"/>
                  </a:lnTo>
                  <a:lnTo>
                    <a:pt x="88" y="13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4" name="Freeform 439"/>
            <p:cNvSpPr/>
            <p:nvPr/>
          </p:nvSpPr>
          <p:spPr bwMode="gray">
            <a:xfrm>
              <a:off x="1609042" y="3851210"/>
              <a:ext cx="114787" cy="133211"/>
            </a:xfrm>
            <a:custGeom>
              <a:avLst/>
              <a:gdLst>
                <a:gd name="T0" fmla="*/ 4 w 62"/>
                <a:gd name="T1" fmla="*/ 40 h 72"/>
                <a:gd name="T2" fmla="*/ 4 w 62"/>
                <a:gd name="T3" fmla="*/ 8 h 72"/>
                <a:gd name="T4" fmla="*/ 4 w 62"/>
                <a:gd name="T5" fmla="*/ 8 h 72"/>
                <a:gd name="T6" fmla="*/ 6 w 62"/>
                <a:gd name="T7" fmla="*/ 10 h 72"/>
                <a:gd name="T8" fmla="*/ 8 w 62"/>
                <a:gd name="T9" fmla="*/ 10 h 72"/>
                <a:gd name="T10" fmla="*/ 8 w 62"/>
                <a:gd name="T11" fmla="*/ 10 h 72"/>
                <a:gd name="T12" fmla="*/ 8 w 62"/>
                <a:gd name="T13" fmla="*/ 12 h 72"/>
                <a:gd name="T14" fmla="*/ 10 w 62"/>
                <a:gd name="T15" fmla="*/ 14 h 72"/>
                <a:gd name="T16" fmla="*/ 12 w 62"/>
                <a:gd name="T17" fmla="*/ 16 h 72"/>
                <a:gd name="T18" fmla="*/ 16 w 62"/>
                <a:gd name="T19" fmla="*/ 16 h 72"/>
                <a:gd name="T20" fmla="*/ 20 w 62"/>
                <a:gd name="T21" fmla="*/ 16 h 72"/>
                <a:gd name="T22" fmla="*/ 26 w 62"/>
                <a:gd name="T23" fmla="*/ 14 h 72"/>
                <a:gd name="T24" fmla="*/ 44 w 62"/>
                <a:gd name="T25" fmla="*/ 0 h 72"/>
                <a:gd name="T26" fmla="*/ 44 w 62"/>
                <a:gd name="T27" fmla="*/ 0 h 72"/>
                <a:gd name="T28" fmla="*/ 44 w 62"/>
                <a:gd name="T29" fmla="*/ 0 h 72"/>
                <a:gd name="T30" fmla="*/ 46 w 62"/>
                <a:gd name="T31" fmla="*/ 4 h 72"/>
                <a:gd name="T32" fmla="*/ 48 w 62"/>
                <a:gd name="T33" fmla="*/ 8 h 72"/>
                <a:gd name="T34" fmla="*/ 48 w 62"/>
                <a:gd name="T35" fmla="*/ 8 h 72"/>
                <a:gd name="T36" fmla="*/ 50 w 62"/>
                <a:gd name="T37" fmla="*/ 10 h 72"/>
                <a:gd name="T38" fmla="*/ 54 w 62"/>
                <a:gd name="T39" fmla="*/ 14 h 72"/>
                <a:gd name="T40" fmla="*/ 56 w 62"/>
                <a:gd name="T41" fmla="*/ 18 h 72"/>
                <a:gd name="T42" fmla="*/ 58 w 62"/>
                <a:gd name="T43" fmla="*/ 22 h 72"/>
                <a:gd name="T44" fmla="*/ 60 w 62"/>
                <a:gd name="T45" fmla="*/ 26 h 72"/>
                <a:gd name="T46" fmla="*/ 62 w 62"/>
                <a:gd name="T47" fmla="*/ 28 h 72"/>
                <a:gd name="T48" fmla="*/ 62 w 62"/>
                <a:gd name="T49" fmla="*/ 28 h 72"/>
                <a:gd name="T50" fmla="*/ 62 w 62"/>
                <a:gd name="T51" fmla="*/ 30 h 72"/>
                <a:gd name="T52" fmla="*/ 62 w 62"/>
                <a:gd name="T53" fmla="*/ 30 h 72"/>
                <a:gd name="T54" fmla="*/ 60 w 62"/>
                <a:gd name="T55" fmla="*/ 32 h 72"/>
                <a:gd name="T56" fmla="*/ 56 w 62"/>
                <a:gd name="T57" fmla="*/ 34 h 72"/>
                <a:gd name="T58" fmla="*/ 48 w 62"/>
                <a:gd name="T59" fmla="*/ 34 h 72"/>
                <a:gd name="T60" fmla="*/ 40 w 62"/>
                <a:gd name="T61" fmla="*/ 36 h 72"/>
                <a:gd name="T62" fmla="*/ 34 w 62"/>
                <a:gd name="T63" fmla="*/ 38 h 72"/>
                <a:gd name="T64" fmla="*/ 34 w 62"/>
                <a:gd name="T65" fmla="*/ 38 h 72"/>
                <a:gd name="T66" fmla="*/ 36 w 62"/>
                <a:gd name="T67" fmla="*/ 42 h 72"/>
                <a:gd name="T68" fmla="*/ 38 w 62"/>
                <a:gd name="T69" fmla="*/ 46 h 72"/>
                <a:gd name="T70" fmla="*/ 40 w 62"/>
                <a:gd name="T71" fmla="*/ 50 h 72"/>
                <a:gd name="T72" fmla="*/ 42 w 62"/>
                <a:gd name="T73" fmla="*/ 52 h 72"/>
                <a:gd name="T74" fmla="*/ 42 w 62"/>
                <a:gd name="T75" fmla="*/ 56 h 72"/>
                <a:gd name="T76" fmla="*/ 40 w 62"/>
                <a:gd name="T77" fmla="*/ 56 h 72"/>
                <a:gd name="T78" fmla="*/ 38 w 62"/>
                <a:gd name="T79" fmla="*/ 58 h 72"/>
                <a:gd name="T80" fmla="*/ 36 w 62"/>
                <a:gd name="T81" fmla="*/ 62 h 72"/>
                <a:gd name="T82" fmla="*/ 32 w 62"/>
                <a:gd name="T83" fmla="*/ 66 h 72"/>
                <a:gd name="T84" fmla="*/ 30 w 62"/>
                <a:gd name="T85" fmla="*/ 68 h 72"/>
                <a:gd name="T86" fmla="*/ 28 w 62"/>
                <a:gd name="T87" fmla="*/ 68 h 72"/>
                <a:gd name="T88" fmla="*/ 26 w 62"/>
                <a:gd name="T89" fmla="*/ 68 h 72"/>
                <a:gd name="T90" fmla="*/ 26 w 62"/>
                <a:gd name="T91" fmla="*/ 70 h 72"/>
                <a:gd name="T92" fmla="*/ 26 w 62"/>
                <a:gd name="T93" fmla="*/ 72 h 72"/>
                <a:gd name="T94" fmla="*/ 24 w 62"/>
                <a:gd name="T95" fmla="*/ 72 h 72"/>
                <a:gd name="T96" fmla="*/ 20 w 62"/>
                <a:gd name="T97" fmla="*/ 70 h 72"/>
                <a:gd name="T98" fmla="*/ 14 w 62"/>
                <a:gd name="T99" fmla="*/ 70 h 72"/>
                <a:gd name="T100" fmla="*/ 8 w 62"/>
                <a:gd name="T101" fmla="*/ 70 h 72"/>
                <a:gd name="T102" fmla="*/ 2 w 62"/>
                <a:gd name="T103" fmla="*/ 70 h 72"/>
                <a:gd name="T104" fmla="*/ 0 w 62"/>
                <a:gd name="T105" fmla="*/ 7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72">
                  <a:moveTo>
                    <a:pt x="4" y="40"/>
                  </a:moveTo>
                  <a:lnTo>
                    <a:pt x="4" y="8"/>
                  </a:lnTo>
                  <a:lnTo>
                    <a:pt x="4" y="8"/>
                  </a:lnTo>
                  <a:lnTo>
                    <a:pt x="6" y="10"/>
                  </a:lnTo>
                  <a:lnTo>
                    <a:pt x="8" y="10"/>
                  </a:lnTo>
                  <a:lnTo>
                    <a:pt x="8" y="10"/>
                  </a:lnTo>
                  <a:lnTo>
                    <a:pt x="8" y="12"/>
                  </a:lnTo>
                  <a:lnTo>
                    <a:pt x="10" y="14"/>
                  </a:lnTo>
                  <a:lnTo>
                    <a:pt x="12" y="16"/>
                  </a:lnTo>
                  <a:lnTo>
                    <a:pt x="16" y="16"/>
                  </a:lnTo>
                  <a:lnTo>
                    <a:pt x="20" y="16"/>
                  </a:lnTo>
                  <a:lnTo>
                    <a:pt x="26" y="14"/>
                  </a:lnTo>
                  <a:lnTo>
                    <a:pt x="44" y="0"/>
                  </a:lnTo>
                  <a:lnTo>
                    <a:pt x="44" y="0"/>
                  </a:lnTo>
                  <a:lnTo>
                    <a:pt x="44" y="0"/>
                  </a:lnTo>
                  <a:lnTo>
                    <a:pt x="46" y="4"/>
                  </a:lnTo>
                  <a:lnTo>
                    <a:pt x="48" y="8"/>
                  </a:lnTo>
                  <a:lnTo>
                    <a:pt x="48" y="8"/>
                  </a:lnTo>
                  <a:lnTo>
                    <a:pt x="50" y="10"/>
                  </a:lnTo>
                  <a:lnTo>
                    <a:pt x="54" y="14"/>
                  </a:lnTo>
                  <a:lnTo>
                    <a:pt x="56" y="18"/>
                  </a:lnTo>
                  <a:lnTo>
                    <a:pt x="58" y="22"/>
                  </a:lnTo>
                  <a:lnTo>
                    <a:pt x="60" y="26"/>
                  </a:lnTo>
                  <a:lnTo>
                    <a:pt x="62" y="28"/>
                  </a:lnTo>
                  <a:lnTo>
                    <a:pt x="62" y="28"/>
                  </a:lnTo>
                  <a:lnTo>
                    <a:pt x="62" y="30"/>
                  </a:lnTo>
                  <a:lnTo>
                    <a:pt x="62" y="30"/>
                  </a:lnTo>
                  <a:lnTo>
                    <a:pt x="60" y="32"/>
                  </a:lnTo>
                  <a:lnTo>
                    <a:pt x="56" y="34"/>
                  </a:lnTo>
                  <a:lnTo>
                    <a:pt x="48" y="34"/>
                  </a:lnTo>
                  <a:lnTo>
                    <a:pt x="40" y="36"/>
                  </a:lnTo>
                  <a:lnTo>
                    <a:pt x="34" y="38"/>
                  </a:lnTo>
                  <a:lnTo>
                    <a:pt x="34" y="38"/>
                  </a:lnTo>
                  <a:lnTo>
                    <a:pt x="36" y="42"/>
                  </a:lnTo>
                  <a:lnTo>
                    <a:pt x="38" y="46"/>
                  </a:lnTo>
                  <a:lnTo>
                    <a:pt x="40" y="50"/>
                  </a:lnTo>
                  <a:lnTo>
                    <a:pt x="42" y="52"/>
                  </a:lnTo>
                  <a:lnTo>
                    <a:pt x="42" y="56"/>
                  </a:lnTo>
                  <a:lnTo>
                    <a:pt x="40" y="56"/>
                  </a:lnTo>
                  <a:lnTo>
                    <a:pt x="38" y="58"/>
                  </a:lnTo>
                  <a:lnTo>
                    <a:pt x="36" y="62"/>
                  </a:lnTo>
                  <a:lnTo>
                    <a:pt x="32" y="66"/>
                  </a:lnTo>
                  <a:lnTo>
                    <a:pt x="30" y="68"/>
                  </a:lnTo>
                  <a:lnTo>
                    <a:pt x="28" y="68"/>
                  </a:lnTo>
                  <a:lnTo>
                    <a:pt x="26" y="68"/>
                  </a:lnTo>
                  <a:lnTo>
                    <a:pt x="26" y="70"/>
                  </a:lnTo>
                  <a:lnTo>
                    <a:pt x="26" y="72"/>
                  </a:lnTo>
                  <a:lnTo>
                    <a:pt x="24" y="72"/>
                  </a:lnTo>
                  <a:lnTo>
                    <a:pt x="20" y="70"/>
                  </a:lnTo>
                  <a:lnTo>
                    <a:pt x="14" y="70"/>
                  </a:lnTo>
                  <a:lnTo>
                    <a:pt x="8" y="70"/>
                  </a:lnTo>
                  <a:lnTo>
                    <a:pt x="2" y="70"/>
                  </a:lnTo>
                  <a:lnTo>
                    <a:pt x="0" y="7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5" name="Freeform 440"/>
            <p:cNvSpPr/>
            <p:nvPr/>
          </p:nvSpPr>
          <p:spPr bwMode="gray">
            <a:xfrm>
              <a:off x="1575717" y="3866011"/>
              <a:ext cx="40731" cy="114709"/>
            </a:xfrm>
            <a:custGeom>
              <a:avLst/>
              <a:gdLst>
                <a:gd name="T0" fmla="*/ 22 w 22"/>
                <a:gd name="T1" fmla="*/ 0 h 62"/>
                <a:gd name="T2" fmla="*/ 16 w 22"/>
                <a:gd name="T3" fmla="*/ 2 h 62"/>
                <a:gd name="T4" fmla="*/ 16 w 22"/>
                <a:gd name="T5" fmla="*/ 2 h 62"/>
                <a:gd name="T6" fmla="*/ 16 w 22"/>
                <a:gd name="T7" fmla="*/ 6 h 62"/>
                <a:gd name="T8" fmla="*/ 16 w 22"/>
                <a:gd name="T9" fmla="*/ 8 h 62"/>
                <a:gd name="T10" fmla="*/ 14 w 22"/>
                <a:gd name="T11" fmla="*/ 12 h 62"/>
                <a:gd name="T12" fmla="*/ 14 w 22"/>
                <a:gd name="T13" fmla="*/ 14 h 62"/>
                <a:gd name="T14" fmla="*/ 14 w 22"/>
                <a:gd name="T15" fmla="*/ 14 h 62"/>
                <a:gd name="T16" fmla="*/ 14 w 22"/>
                <a:gd name="T17" fmla="*/ 16 h 62"/>
                <a:gd name="T18" fmla="*/ 12 w 22"/>
                <a:gd name="T19" fmla="*/ 20 h 62"/>
                <a:gd name="T20" fmla="*/ 8 w 22"/>
                <a:gd name="T21" fmla="*/ 24 h 62"/>
                <a:gd name="T22" fmla="*/ 0 w 22"/>
                <a:gd name="T23" fmla="*/ 30 h 62"/>
                <a:gd name="T24" fmla="*/ 0 w 22"/>
                <a:gd name="T25" fmla="*/ 30 h 62"/>
                <a:gd name="T26" fmla="*/ 2 w 22"/>
                <a:gd name="T27" fmla="*/ 32 h 62"/>
                <a:gd name="T28" fmla="*/ 4 w 22"/>
                <a:gd name="T29" fmla="*/ 38 h 62"/>
                <a:gd name="T30" fmla="*/ 8 w 22"/>
                <a:gd name="T31" fmla="*/ 48 h 62"/>
                <a:gd name="T32" fmla="*/ 18 w 22"/>
                <a:gd name="T33" fmla="*/ 62 h 62"/>
                <a:gd name="T34" fmla="*/ 18 w 22"/>
                <a:gd name="T35" fmla="*/ 60 h 62"/>
                <a:gd name="T36" fmla="*/ 18 w 22"/>
                <a:gd name="T37" fmla="*/ 56 h 62"/>
                <a:gd name="T38" fmla="*/ 18 w 22"/>
                <a:gd name="T39" fmla="*/ 52 h 62"/>
                <a:gd name="T40" fmla="*/ 18 w 22"/>
                <a:gd name="T41" fmla="*/ 44 h 62"/>
                <a:gd name="T42" fmla="*/ 20 w 22"/>
                <a:gd name="T43" fmla="*/ 40 h 62"/>
                <a:gd name="T44" fmla="*/ 20 w 22"/>
                <a:gd name="T45" fmla="*/ 34 h 62"/>
                <a:gd name="T46" fmla="*/ 22 w 22"/>
                <a:gd name="T47" fmla="*/ 32 h 62"/>
                <a:gd name="T48" fmla="*/ 22 w 22"/>
                <a:gd name="T49" fmla="*/ 26 h 62"/>
                <a:gd name="T50" fmla="*/ 22 w 22"/>
                <a:gd name="T51" fmla="*/ 14 h 62"/>
                <a:gd name="T52" fmla="*/ 22 w 22"/>
                <a:gd name="T5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62">
                  <a:moveTo>
                    <a:pt x="22" y="0"/>
                  </a:moveTo>
                  <a:lnTo>
                    <a:pt x="16" y="2"/>
                  </a:lnTo>
                  <a:lnTo>
                    <a:pt x="16" y="2"/>
                  </a:lnTo>
                  <a:lnTo>
                    <a:pt x="16" y="6"/>
                  </a:lnTo>
                  <a:lnTo>
                    <a:pt x="16" y="8"/>
                  </a:lnTo>
                  <a:lnTo>
                    <a:pt x="14" y="12"/>
                  </a:lnTo>
                  <a:lnTo>
                    <a:pt x="14" y="14"/>
                  </a:lnTo>
                  <a:lnTo>
                    <a:pt x="14" y="14"/>
                  </a:lnTo>
                  <a:lnTo>
                    <a:pt x="14" y="16"/>
                  </a:lnTo>
                  <a:lnTo>
                    <a:pt x="12" y="20"/>
                  </a:lnTo>
                  <a:lnTo>
                    <a:pt x="8" y="24"/>
                  </a:lnTo>
                  <a:lnTo>
                    <a:pt x="0" y="30"/>
                  </a:lnTo>
                  <a:lnTo>
                    <a:pt x="0" y="30"/>
                  </a:lnTo>
                  <a:lnTo>
                    <a:pt x="2" y="32"/>
                  </a:lnTo>
                  <a:lnTo>
                    <a:pt x="4" y="38"/>
                  </a:lnTo>
                  <a:lnTo>
                    <a:pt x="8" y="48"/>
                  </a:lnTo>
                  <a:lnTo>
                    <a:pt x="18" y="62"/>
                  </a:lnTo>
                  <a:lnTo>
                    <a:pt x="18" y="60"/>
                  </a:lnTo>
                  <a:lnTo>
                    <a:pt x="18" y="56"/>
                  </a:lnTo>
                  <a:lnTo>
                    <a:pt x="18" y="52"/>
                  </a:lnTo>
                  <a:lnTo>
                    <a:pt x="18" y="44"/>
                  </a:lnTo>
                  <a:lnTo>
                    <a:pt x="20" y="40"/>
                  </a:lnTo>
                  <a:lnTo>
                    <a:pt x="20" y="34"/>
                  </a:lnTo>
                  <a:lnTo>
                    <a:pt x="22" y="32"/>
                  </a:lnTo>
                  <a:lnTo>
                    <a:pt x="22" y="26"/>
                  </a:lnTo>
                  <a:lnTo>
                    <a:pt x="22" y="14"/>
                  </a:lnTo>
                  <a:lnTo>
                    <a:pt x="22"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6" name="Freeform 441"/>
            <p:cNvSpPr/>
            <p:nvPr/>
          </p:nvSpPr>
          <p:spPr bwMode="gray">
            <a:xfrm>
              <a:off x="1616447" y="3740201"/>
              <a:ext cx="148112" cy="140611"/>
            </a:xfrm>
            <a:custGeom>
              <a:avLst/>
              <a:gdLst>
                <a:gd name="T0" fmla="*/ 70 w 80"/>
                <a:gd name="T1" fmla="*/ 4 h 76"/>
                <a:gd name="T2" fmla="*/ 64 w 80"/>
                <a:gd name="T3" fmla="*/ 6 h 76"/>
                <a:gd name="T4" fmla="*/ 60 w 80"/>
                <a:gd name="T5" fmla="*/ 6 h 76"/>
                <a:gd name="T6" fmla="*/ 56 w 80"/>
                <a:gd name="T7" fmla="*/ 10 h 76"/>
                <a:gd name="T8" fmla="*/ 54 w 80"/>
                <a:gd name="T9" fmla="*/ 12 h 76"/>
                <a:gd name="T10" fmla="*/ 44 w 80"/>
                <a:gd name="T11" fmla="*/ 16 h 76"/>
                <a:gd name="T12" fmla="*/ 32 w 80"/>
                <a:gd name="T13" fmla="*/ 16 h 76"/>
                <a:gd name="T14" fmla="*/ 24 w 80"/>
                <a:gd name="T15" fmla="*/ 14 h 76"/>
                <a:gd name="T16" fmla="*/ 20 w 80"/>
                <a:gd name="T17" fmla="*/ 12 h 76"/>
                <a:gd name="T18" fmla="*/ 16 w 80"/>
                <a:gd name="T19" fmla="*/ 14 h 76"/>
                <a:gd name="T20" fmla="*/ 16 w 80"/>
                <a:gd name="T21" fmla="*/ 16 h 76"/>
                <a:gd name="T22" fmla="*/ 10 w 80"/>
                <a:gd name="T23" fmla="*/ 24 h 76"/>
                <a:gd name="T24" fmla="*/ 8 w 80"/>
                <a:gd name="T25" fmla="*/ 24 h 76"/>
                <a:gd name="T26" fmla="*/ 6 w 80"/>
                <a:gd name="T27" fmla="*/ 24 h 76"/>
                <a:gd name="T28" fmla="*/ 4 w 80"/>
                <a:gd name="T29" fmla="*/ 24 h 76"/>
                <a:gd name="T30" fmla="*/ 6 w 80"/>
                <a:gd name="T31" fmla="*/ 26 h 76"/>
                <a:gd name="T32" fmla="*/ 6 w 80"/>
                <a:gd name="T33" fmla="*/ 30 h 76"/>
                <a:gd name="T34" fmla="*/ 4 w 80"/>
                <a:gd name="T35" fmla="*/ 34 h 76"/>
                <a:gd name="T36" fmla="*/ 4 w 80"/>
                <a:gd name="T37" fmla="*/ 36 h 76"/>
                <a:gd name="T38" fmla="*/ 2 w 80"/>
                <a:gd name="T39" fmla="*/ 42 h 76"/>
                <a:gd name="T40" fmla="*/ 4 w 80"/>
                <a:gd name="T41" fmla="*/ 42 h 76"/>
                <a:gd name="T42" fmla="*/ 8 w 80"/>
                <a:gd name="T43" fmla="*/ 42 h 76"/>
                <a:gd name="T44" fmla="*/ 12 w 80"/>
                <a:gd name="T45" fmla="*/ 44 h 76"/>
                <a:gd name="T46" fmla="*/ 8 w 80"/>
                <a:gd name="T47" fmla="*/ 50 h 76"/>
                <a:gd name="T48" fmla="*/ 8 w 80"/>
                <a:gd name="T49" fmla="*/ 54 h 76"/>
                <a:gd name="T50" fmla="*/ 6 w 80"/>
                <a:gd name="T51" fmla="*/ 58 h 76"/>
                <a:gd name="T52" fmla="*/ 4 w 80"/>
                <a:gd name="T53" fmla="*/ 62 h 76"/>
                <a:gd name="T54" fmla="*/ 4 w 80"/>
                <a:gd name="T55" fmla="*/ 62 h 76"/>
                <a:gd name="T56" fmla="*/ 2 w 80"/>
                <a:gd name="T57" fmla="*/ 66 h 76"/>
                <a:gd name="T58" fmla="*/ 0 w 80"/>
                <a:gd name="T59" fmla="*/ 68 h 76"/>
                <a:gd name="T60" fmla="*/ 4 w 80"/>
                <a:gd name="T61" fmla="*/ 70 h 76"/>
                <a:gd name="T62" fmla="*/ 4 w 80"/>
                <a:gd name="T63" fmla="*/ 72 h 76"/>
                <a:gd name="T64" fmla="*/ 8 w 80"/>
                <a:gd name="T65" fmla="*/ 76 h 76"/>
                <a:gd name="T66" fmla="*/ 16 w 80"/>
                <a:gd name="T67" fmla="*/ 76 h 76"/>
                <a:gd name="T68" fmla="*/ 66 w 80"/>
                <a:gd name="T69" fmla="*/ 38 h 76"/>
                <a:gd name="T70" fmla="*/ 66 w 80"/>
                <a:gd name="T71" fmla="*/ 34 h 76"/>
                <a:gd name="T72" fmla="*/ 66 w 80"/>
                <a:gd name="T73" fmla="*/ 30 h 76"/>
                <a:gd name="T74" fmla="*/ 66 w 80"/>
                <a:gd name="T75" fmla="*/ 26 h 76"/>
                <a:gd name="T76" fmla="*/ 66 w 80"/>
                <a:gd name="T77" fmla="*/ 22 h 76"/>
                <a:gd name="T78" fmla="*/ 70 w 80"/>
                <a:gd name="T79" fmla="*/ 20 h 76"/>
                <a:gd name="T80" fmla="*/ 72 w 80"/>
                <a:gd name="T81" fmla="*/ 14 h 76"/>
                <a:gd name="T82" fmla="*/ 74 w 80"/>
                <a:gd name="T83" fmla="*/ 12 h 76"/>
                <a:gd name="T84" fmla="*/ 78 w 80"/>
                <a:gd name="T85" fmla="*/ 4 h 76"/>
                <a:gd name="T86" fmla="*/ 80 w 80"/>
                <a:gd name="T8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 h="76">
                  <a:moveTo>
                    <a:pt x="72" y="2"/>
                  </a:moveTo>
                  <a:lnTo>
                    <a:pt x="70" y="4"/>
                  </a:lnTo>
                  <a:lnTo>
                    <a:pt x="66" y="6"/>
                  </a:lnTo>
                  <a:lnTo>
                    <a:pt x="64" y="6"/>
                  </a:lnTo>
                  <a:lnTo>
                    <a:pt x="62" y="6"/>
                  </a:lnTo>
                  <a:lnTo>
                    <a:pt x="60" y="6"/>
                  </a:lnTo>
                  <a:lnTo>
                    <a:pt x="58" y="8"/>
                  </a:lnTo>
                  <a:lnTo>
                    <a:pt x="56" y="10"/>
                  </a:lnTo>
                  <a:lnTo>
                    <a:pt x="54" y="12"/>
                  </a:lnTo>
                  <a:lnTo>
                    <a:pt x="54" y="12"/>
                  </a:lnTo>
                  <a:lnTo>
                    <a:pt x="50" y="14"/>
                  </a:lnTo>
                  <a:lnTo>
                    <a:pt x="44" y="16"/>
                  </a:lnTo>
                  <a:lnTo>
                    <a:pt x="38" y="16"/>
                  </a:lnTo>
                  <a:lnTo>
                    <a:pt x="32" y="16"/>
                  </a:lnTo>
                  <a:lnTo>
                    <a:pt x="28" y="16"/>
                  </a:lnTo>
                  <a:lnTo>
                    <a:pt x="24" y="14"/>
                  </a:lnTo>
                  <a:lnTo>
                    <a:pt x="24" y="14"/>
                  </a:lnTo>
                  <a:lnTo>
                    <a:pt x="20" y="12"/>
                  </a:lnTo>
                  <a:lnTo>
                    <a:pt x="18" y="12"/>
                  </a:lnTo>
                  <a:lnTo>
                    <a:pt x="16" y="14"/>
                  </a:lnTo>
                  <a:lnTo>
                    <a:pt x="16" y="16"/>
                  </a:lnTo>
                  <a:lnTo>
                    <a:pt x="16" y="16"/>
                  </a:lnTo>
                  <a:lnTo>
                    <a:pt x="12" y="20"/>
                  </a:lnTo>
                  <a:lnTo>
                    <a:pt x="10" y="24"/>
                  </a:lnTo>
                  <a:lnTo>
                    <a:pt x="8" y="24"/>
                  </a:lnTo>
                  <a:lnTo>
                    <a:pt x="8" y="24"/>
                  </a:lnTo>
                  <a:lnTo>
                    <a:pt x="6" y="24"/>
                  </a:lnTo>
                  <a:lnTo>
                    <a:pt x="6" y="24"/>
                  </a:lnTo>
                  <a:lnTo>
                    <a:pt x="4" y="22"/>
                  </a:lnTo>
                  <a:lnTo>
                    <a:pt x="4" y="24"/>
                  </a:lnTo>
                  <a:lnTo>
                    <a:pt x="6" y="26"/>
                  </a:lnTo>
                  <a:lnTo>
                    <a:pt x="6" y="26"/>
                  </a:lnTo>
                  <a:lnTo>
                    <a:pt x="6" y="28"/>
                  </a:lnTo>
                  <a:lnTo>
                    <a:pt x="6" y="30"/>
                  </a:lnTo>
                  <a:lnTo>
                    <a:pt x="6" y="32"/>
                  </a:lnTo>
                  <a:lnTo>
                    <a:pt x="4" y="34"/>
                  </a:lnTo>
                  <a:lnTo>
                    <a:pt x="4" y="36"/>
                  </a:lnTo>
                  <a:lnTo>
                    <a:pt x="4" y="36"/>
                  </a:lnTo>
                  <a:lnTo>
                    <a:pt x="4" y="38"/>
                  </a:lnTo>
                  <a:lnTo>
                    <a:pt x="2" y="42"/>
                  </a:lnTo>
                  <a:lnTo>
                    <a:pt x="4" y="42"/>
                  </a:lnTo>
                  <a:lnTo>
                    <a:pt x="4" y="42"/>
                  </a:lnTo>
                  <a:lnTo>
                    <a:pt x="6" y="42"/>
                  </a:lnTo>
                  <a:lnTo>
                    <a:pt x="8" y="42"/>
                  </a:lnTo>
                  <a:lnTo>
                    <a:pt x="10" y="42"/>
                  </a:lnTo>
                  <a:lnTo>
                    <a:pt x="12" y="44"/>
                  </a:lnTo>
                  <a:lnTo>
                    <a:pt x="12" y="46"/>
                  </a:lnTo>
                  <a:lnTo>
                    <a:pt x="8" y="50"/>
                  </a:lnTo>
                  <a:lnTo>
                    <a:pt x="8" y="52"/>
                  </a:lnTo>
                  <a:lnTo>
                    <a:pt x="8" y="54"/>
                  </a:lnTo>
                  <a:lnTo>
                    <a:pt x="8" y="56"/>
                  </a:lnTo>
                  <a:lnTo>
                    <a:pt x="6" y="58"/>
                  </a:lnTo>
                  <a:lnTo>
                    <a:pt x="6" y="60"/>
                  </a:lnTo>
                  <a:lnTo>
                    <a:pt x="4" y="62"/>
                  </a:lnTo>
                  <a:lnTo>
                    <a:pt x="4" y="62"/>
                  </a:lnTo>
                  <a:lnTo>
                    <a:pt x="4" y="62"/>
                  </a:lnTo>
                  <a:lnTo>
                    <a:pt x="4" y="64"/>
                  </a:lnTo>
                  <a:lnTo>
                    <a:pt x="2" y="66"/>
                  </a:lnTo>
                  <a:lnTo>
                    <a:pt x="0" y="68"/>
                  </a:lnTo>
                  <a:lnTo>
                    <a:pt x="0" y="68"/>
                  </a:lnTo>
                  <a:lnTo>
                    <a:pt x="2" y="70"/>
                  </a:lnTo>
                  <a:lnTo>
                    <a:pt x="4" y="70"/>
                  </a:lnTo>
                  <a:lnTo>
                    <a:pt x="4" y="70"/>
                  </a:lnTo>
                  <a:lnTo>
                    <a:pt x="4" y="72"/>
                  </a:lnTo>
                  <a:lnTo>
                    <a:pt x="6" y="74"/>
                  </a:lnTo>
                  <a:lnTo>
                    <a:pt x="8" y="76"/>
                  </a:lnTo>
                  <a:lnTo>
                    <a:pt x="12" y="76"/>
                  </a:lnTo>
                  <a:lnTo>
                    <a:pt x="16" y="76"/>
                  </a:lnTo>
                  <a:lnTo>
                    <a:pt x="22" y="74"/>
                  </a:lnTo>
                  <a:lnTo>
                    <a:pt x="66" y="38"/>
                  </a:lnTo>
                  <a:lnTo>
                    <a:pt x="66" y="36"/>
                  </a:lnTo>
                  <a:lnTo>
                    <a:pt x="66" y="34"/>
                  </a:lnTo>
                  <a:lnTo>
                    <a:pt x="66" y="32"/>
                  </a:lnTo>
                  <a:lnTo>
                    <a:pt x="66" y="30"/>
                  </a:lnTo>
                  <a:lnTo>
                    <a:pt x="66" y="28"/>
                  </a:lnTo>
                  <a:lnTo>
                    <a:pt x="66" y="26"/>
                  </a:lnTo>
                  <a:lnTo>
                    <a:pt x="66" y="24"/>
                  </a:lnTo>
                  <a:lnTo>
                    <a:pt x="66" y="22"/>
                  </a:lnTo>
                  <a:lnTo>
                    <a:pt x="68" y="22"/>
                  </a:lnTo>
                  <a:lnTo>
                    <a:pt x="70" y="20"/>
                  </a:lnTo>
                  <a:lnTo>
                    <a:pt x="72" y="18"/>
                  </a:lnTo>
                  <a:lnTo>
                    <a:pt x="72" y="14"/>
                  </a:lnTo>
                  <a:lnTo>
                    <a:pt x="74" y="14"/>
                  </a:lnTo>
                  <a:lnTo>
                    <a:pt x="74" y="12"/>
                  </a:lnTo>
                  <a:lnTo>
                    <a:pt x="76" y="8"/>
                  </a:lnTo>
                  <a:lnTo>
                    <a:pt x="78" y="4"/>
                  </a:lnTo>
                  <a:lnTo>
                    <a:pt x="78" y="2"/>
                  </a:lnTo>
                  <a:lnTo>
                    <a:pt x="80" y="0"/>
                  </a:lnTo>
                  <a:lnTo>
                    <a:pt x="72"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7" name="Freeform 442"/>
            <p:cNvSpPr/>
            <p:nvPr/>
          </p:nvSpPr>
          <p:spPr bwMode="gray">
            <a:xfrm>
              <a:off x="1808993" y="3655094"/>
              <a:ext cx="433227" cy="458837"/>
            </a:xfrm>
            <a:custGeom>
              <a:avLst/>
              <a:gdLst>
                <a:gd name="T0" fmla="*/ 18 w 234"/>
                <a:gd name="T1" fmla="*/ 42 h 248"/>
                <a:gd name="T2" fmla="*/ 20 w 234"/>
                <a:gd name="T3" fmla="*/ 48 h 248"/>
                <a:gd name="T4" fmla="*/ 16 w 234"/>
                <a:gd name="T5" fmla="*/ 52 h 248"/>
                <a:gd name="T6" fmla="*/ 20 w 234"/>
                <a:gd name="T7" fmla="*/ 56 h 248"/>
                <a:gd name="T8" fmla="*/ 24 w 234"/>
                <a:gd name="T9" fmla="*/ 62 h 248"/>
                <a:gd name="T10" fmla="*/ 32 w 234"/>
                <a:gd name="T11" fmla="*/ 70 h 248"/>
                <a:gd name="T12" fmla="*/ 34 w 234"/>
                <a:gd name="T13" fmla="*/ 76 h 248"/>
                <a:gd name="T14" fmla="*/ 28 w 234"/>
                <a:gd name="T15" fmla="*/ 90 h 248"/>
                <a:gd name="T16" fmla="*/ 28 w 234"/>
                <a:gd name="T17" fmla="*/ 102 h 248"/>
                <a:gd name="T18" fmla="*/ 32 w 234"/>
                <a:gd name="T19" fmla="*/ 110 h 248"/>
                <a:gd name="T20" fmla="*/ 40 w 234"/>
                <a:gd name="T21" fmla="*/ 122 h 248"/>
                <a:gd name="T22" fmla="*/ 42 w 234"/>
                <a:gd name="T23" fmla="*/ 128 h 248"/>
                <a:gd name="T24" fmla="*/ 44 w 234"/>
                <a:gd name="T25" fmla="*/ 134 h 248"/>
                <a:gd name="T26" fmla="*/ 48 w 234"/>
                <a:gd name="T27" fmla="*/ 140 h 248"/>
                <a:gd name="T28" fmla="*/ 50 w 234"/>
                <a:gd name="T29" fmla="*/ 146 h 248"/>
                <a:gd name="T30" fmla="*/ 50 w 234"/>
                <a:gd name="T31" fmla="*/ 162 h 248"/>
                <a:gd name="T32" fmla="*/ 78 w 234"/>
                <a:gd name="T33" fmla="*/ 162 h 248"/>
                <a:gd name="T34" fmla="*/ 88 w 234"/>
                <a:gd name="T35" fmla="*/ 174 h 248"/>
                <a:gd name="T36" fmla="*/ 114 w 234"/>
                <a:gd name="T37" fmla="*/ 204 h 248"/>
                <a:gd name="T38" fmla="*/ 128 w 234"/>
                <a:gd name="T39" fmla="*/ 208 h 248"/>
                <a:gd name="T40" fmla="*/ 142 w 234"/>
                <a:gd name="T41" fmla="*/ 210 h 248"/>
                <a:gd name="T42" fmla="*/ 152 w 234"/>
                <a:gd name="T43" fmla="*/ 210 h 248"/>
                <a:gd name="T44" fmla="*/ 168 w 234"/>
                <a:gd name="T45" fmla="*/ 226 h 248"/>
                <a:gd name="T46" fmla="*/ 178 w 234"/>
                <a:gd name="T47" fmla="*/ 232 h 248"/>
                <a:gd name="T48" fmla="*/ 188 w 234"/>
                <a:gd name="T49" fmla="*/ 228 h 248"/>
                <a:gd name="T50" fmla="*/ 198 w 234"/>
                <a:gd name="T51" fmla="*/ 232 h 248"/>
                <a:gd name="T52" fmla="*/ 208 w 234"/>
                <a:gd name="T53" fmla="*/ 248 h 248"/>
                <a:gd name="T54" fmla="*/ 222 w 234"/>
                <a:gd name="T55" fmla="*/ 236 h 248"/>
                <a:gd name="T56" fmla="*/ 222 w 234"/>
                <a:gd name="T57" fmla="*/ 224 h 248"/>
                <a:gd name="T58" fmla="*/ 224 w 234"/>
                <a:gd name="T59" fmla="*/ 214 h 248"/>
                <a:gd name="T60" fmla="*/ 232 w 234"/>
                <a:gd name="T61" fmla="*/ 206 h 248"/>
                <a:gd name="T62" fmla="*/ 232 w 234"/>
                <a:gd name="T63" fmla="*/ 198 h 248"/>
                <a:gd name="T64" fmla="*/ 218 w 234"/>
                <a:gd name="T65" fmla="*/ 172 h 248"/>
                <a:gd name="T66" fmla="*/ 216 w 234"/>
                <a:gd name="T67" fmla="*/ 104 h 248"/>
                <a:gd name="T68" fmla="*/ 212 w 234"/>
                <a:gd name="T69" fmla="*/ 70 h 248"/>
                <a:gd name="T70" fmla="*/ 184 w 234"/>
                <a:gd name="T71" fmla="*/ 52 h 248"/>
                <a:gd name="T72" fmla="*/ 176 w 234"/>
                <a:gd name="T73" fmla="*/ 48 h 248"/>
                <a:gd name="T74" fmla="*/ 160 w 234"/>
                <a:gd name="T75" fmla="*/ 44 h 248"/>
                <a:gd name="T76" fmla="*/ 126 w 234"/>
                <a:gd name="T77" fmla="*/ 54 h 248"/>
                <a:gd name="T78" fmla="*/ 122 w 234"/>
                <a:gd name="T79" fmla="*/ 56 h 248"/>
                <a:gd name="T80" fmla="*/ 102 w 234"/>
                <a:gd name="T81" fmla="*/ 58 h 248"/>
                <a:gd name="T82" fmla="*/ 98 w 234"/>
                <a:gd name="T83" fmla="*/ 60 h 248"/>
                <a:gd name="T84" fmla="*/ 82 w 234"/>
                <a:gd name="T85" fmla="*/ 50 h 248"/>
                <a:gd name="T86" fmla="*/ 62 w 234"/>
                <a:gd name="T87" fmla="*/ 12 h 248"/>
                <a:gd name="T88" fmla="*/ 56 w 234"/>
                <a:gd name="T89" fmla="*/ 6 h 248"/>
                <a:gd name="T90" fmla="*/ 38 w 234"/>
                <a:gd name="T91" fmla="*/ 16 h 248"/>
                <a:gd name="T92" fmla="*/ 30 w 234"/>
                <a:gd name="T93" fmla="*/ 18 h 248"/>
                <a:gd name="T94" fmla="*/ 0 w 234"/>
                <a:gd name="T95" fmla="*/ 10 h 248"/>
                <a:gd name="T96" fmla="*/ 4 w 234"/>
                <a:gd name="T97" fmla="*/ 16 h 248"/>
                <a:gd name="T98" fmla="*/ 8 w 234"/>
                <a:gd name="T99" fmla="*/ 26 h 248"/>
                <a:gd name="T100" fmla="*/ 12 w 234"/>
                <a:gd name="T101" fmla="*/ 4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4" h="248">
                  <a:moveTo>
                    <a:pt x="14" y="42"/>
                  </a:moveTo>
                  <a:lnTo>
                    <a:pt x="16" y="42"/>
                  </a:lnTo>
                  <a:lnTo>
                    <a:pt x="18" y="42"/>
                  </a:lnTo>
                  <a:lnTo>
                    <a:pt x="18" y="42"/>
                  </a:lnTo>
                  <a:lnTo>
                    <a:pt x="18" y="46"/>
                  </a:lnTo>
                  <a:lnTo>
                    <a:pt x="20" y="48"/>
                  </a:lnTo>
                  <a:lnTo>
                    <a:pt x="18" y="48"/>
                  </a:lnTo>
                  <a:lnTo>
                    <a:pt x="18" y="50"/>
                  </a:lnTo>
                  <a:lnTo>
                    <a:pt x="16" y="52"/>
                  </a:lnTo>
                  <a:lnTo>
                    <a:pt x="16" y="54"/>
                  </a:lnTo>
                  <a:lnTo>
                    <a:pt x="18" y="54"/>
                  </a:lnTo>
                  <a:lnTo>
                    <a:pt x="20" y="56"/>
                  </a:lnTo>
                  <a:lnTo>
                    <a:pt x="22" y="58"/>
                  </a:lnTo>
                  <a:lnTo>
                    <a:pt x="24" y="60"/>
                  </a:lnTo>
                  <a:lnTo>
                    <a:pt x="24" y="62"/>
                  </a:lnTo>
                  <a:lnTo>
                    <a:pt x="26" y="64"/>
                  </a:lnTo>
                  <a:lnTo>
                    <a:pt x="30" y="66"/>
                  </a:lnTo>
                  <a:lnTo>
                    <a:pt x="32" y="70"/>
                  </a:lnTo>
                  <a:lnTo>
                    <a:pt x="34" y="72"/>
                  </a:lnTo>
                  <a:lnTo>
                    <a:pt x="34" y="76"/>
                  </a:lnTo>
                  <a:lnTo>
                    <a:pt x="34" y="76"/>
                  </a:lnTo>
                  <a:lnTo>
                    <a:pt x="32" y="80"/>
                  </a:lnTo>
                  <a:lnTo>
                    <a:pt x="30" y="84"/>
                  </a:lnTo>
                  <a:lnTo>
                    <a:pt x="28" y="90"/>
                  </a:lnTo>
                  <a:lnTo>
                    <a:pt x="28" y="94"/>
                  </a:lnTo>
                  <a:lnTo>
                    <a:pt x="26" y="98"/>
                  </a:lnTo>
                  <a:lnTo>
                    <a:pt x="28" y="102"/>
                  </a:lnTo>
                  <a:lnTo>
                    <a:pt x="28" y="102"/>
                  </a:lnTo>
                  <a:lnTo>
                    <a:pt x="30" y="106"/>
                  </a:lnTo>
                  <a:lnTo>
                    <a:pt x="32" y="110"/>
                  </a:lnTo>
                  <a:lnTo>
                    <a:pt x="34" y="114"/>
                  </a:lnTo>
                  <a:lnTo>
                    <a:pt x="36" y="120"/>
                  </a:lnTo>
                  <a:lnTo>
                    <a:pt x="40" y="122"/>
                  </a:lnTo>
                  <a:lnTo>
                    <a:pt x="42" y="124"/>
                  </a:lnTo>
                  <a:lnTo>
                    <a:pt x="42" y="126"/>
                  </a:lnTo>
                  <a:lnTo>
                    <a:pt x="42" y="128"/>
                  </a:lnTo>
                  <a:lnTo>
                    <a:pt x="42" y="130"/>
                  </a:lnTo>
                  <a:lnTo>
                    <a:pt x="44" y="134"/>
                  </a:lnTo>
                  <a:lnTo>
                    <a:pt x="44" y="134"/>
                  </a:lnTo>
                  <a:lnTo>
                    <a:pt x="44" y="136"/>
                  </a:lnTo>
                  <a:lnTo>
                    <a:pt x="46" y="138"/>
                  </a:lnTo>
                  <a:lnTo>
                    <a:pt x="48" y="140"/>
                  </a:lnTo>
                  <a:lnTo>
                    <a:pt x="50" y="142"/>
                  </a:lnTo>
                  <a:lnTo>
                    <a:pt x="50" y="144"/>
                  </a:lnTo>
                  <a:lnTo>
                    <a:pt x="50" y="146"/>
                  </a:lnTo>
                  <a:lnTo>
                    <a:pt x="52" y="150"/>
                  </a:lnTo>
                  <a:lnTo>
                    <a:pt x="52" y="152"/>
                  </a:lnTo>
                  <a:lnTo>
                    <a:pt x="50" y="162"/>
                  </a:lnTo>
                  <a:lnTo>
                    <a:pt x="64" y="164"/>
                  </a:lnTo>
                  <a:lnTo>
                    <a:pt x="78" y="162"/>
                  </a:lnTo>
                  <a:lnTo>
                    <a:pt x="78" y="162"/>
                  </a:lnTo>
                  <a:lnTo>
                    <a:pt x="80" y="164"/>
                  </a:lnTo>
                  <a:lnTo>
                    <a:pt x="84" y="168"/>
                  </a:lnTo>
                  <a:lnTo>
                    <a:pt x="88" y="174"/>
                  </a:lnTo>
                  <a:lnTo>
                    <a:pt x="94" y="182"/>
                  </a:lnTo>
                  <a:lnTo>
                    <a:pt x="114" y="202"/>
                  </a:lnTo>
                  <a:lnTo>
                    <a:pt x="114" y="204"/>
                  </a:lnTo>
                  <a:lnTo>
                    <a:pt x="118" y="204"/>
                  </a:lnTo>
                  <a:lnTo>
                    <a:pt x="122" y="206"/>
                  </a:lnTo>
                  <a:lnTo>
                    <a:pt x="128" y="208"/>
                  </a:lnTo>
                  <a:lnTo>
                    <a:pt x="132" y="208"/>
                  </a:lnTo>
                  <a:lnTo>
                    <a:pt x="136" y="210"/>
                  </a:lnTo>
                  <a:lnTo>
                    <a:pt x="142" y="210"/>
                  </a:lnTo>
                  <a:lnTo>
                    <a:pt x="148" y="210"/>
                  </a:lnTo>
                  <a:lnTo>
                    <a:pt x="150" y="210"/>
                  </a:lnTo>
                  <a:lnTo>
                    <a:pt x="152" y="210"/>
                  </a:lnTo>
                  <a:lnTo>
                    <a:pt x="160" y="206"/>
                  </a:lnTo>
                  <a:lnTo>
                    <a:pt x="166" y="214"/>
                  </a:lnTo>
                  <a:lnTo>
                    <a:pt x="168" y="226"/>
                  </a:lnTo>
                  <a:lnTo>
                    <a:pt x="176" y="234"/>
                  </a:lnTo>
                  <a:lnTo>
                    <a:pt x="176" y="232"/>
                  </a:lnTo>
                  <a:lnTo>
                    <a:pt x="178" y="232"/>
                  </a:lnTo>
                  <a:lnTo>
                    <a:pt x="180" y="230"/>
                  </a:lnTo>
                  <a:lnTo>
                    <a:pt x="184" y="230"/>
                  </a:lnTo>
                  <a:lnTo>
                    <a:pt x="188" y="228"/>
                  </a:lnTo>
                  <a:lnTo>
                    <a:pt x="190" y="228"/>
                  </a:lnTo>
                  <a:lnTo>
                    <a:pt x="194" y="230"/>
                  </a:lnTo>
                  <a:lnTo>
                    <a:pt x="198" y="232"/>
                  </a:lnTo>
                  <a:lnTo>
                    <a:pt x="200" y="234"/>
                  </a:lnTo>
                  <a:lnTo>
                    <a:pt x="200" y="240"/>
                  </a:lnTo>
                  <a:lnTo>
                    <a:pt x="208" y="248"/>
                  </a:lnTo>
                  <a:lnTo>
                    <a:pt x="224" y="240"/>
                  </a:lnTo>
                  <a:lnTo>
                    <a:pt x="224" y="238"/>
                  </a:lnTo>
                  <a:lnTo>
                    <a:pt x="222" y="236"/>
                  </a:lnTo>
                  <a:lnTo>
                    <a:pt x="222" y="230"/>
                  </a:lnTo>
                  <a:lnTo>
                    <a:pt x="222" y="226"/>
                  </a:lnTo>
                  <a:lnTo>
                    <a:pt x="222" y="224"/>
                  </a:lnTo>
                  <a:lnTo>
                    <a:pt x="222" y="222"/>
                  </a:lnTo>
                  <a:lnTo>
                    <a:pt x="222" y="218"/>
                  </a:lnTo>
                  <a:lnTo>
                    <a:pt x="224" y="214"/>
                  </a:lnTo>
                  <a:lnTo>
                    <a:pt x="228" y="210"/>
                  </a:lnTo>
                  <a:lnTo>
                    <a:pt x="232" y="208"/>
                  </a:lnTo>
                  <a:lnTo>
                    <a:pt x="232" y="206"/>
                  </a:lnTo>
                  <a:lnTo>
                    <a:pt x="232" y="204"/>
                  </a:lnTo>
                  <a:lnTo>
                    <a:pt x="234" y="202"/>
                  </a:lnTo>
                  <a:lnTo>
                    <a:pt x="232" y="198"/>
                  </a:lnTo>
                  <a:lnTo>
                    <a:pt x="232" y="196"/>
                  </a:lnTo>
                  <a:lnTo>
                    <a:pt x="230" y="194"/>
                  </a:lnTo>
                  <a:lnTo>
                    <a:pt x="218" y="172"/>
                  </a:lnTo>
                  <a:lnTo>
                    <a:pt x="206" y="152"/>
                  </a:lnTo>
                  <a:lnTo>
                    <a:pt x="206" y="120"/>
                  </a:lnTo>
                  <a:lnTo>
                    <a:pt x="216" y="104"/>
                  </a:lnTo>
                  <a:lnTo>
                    <a:pt x="218" y="80"/>
                  </a:lnTo>
                  <a:lnTo>
                    <a:pt x="216" y="76"/>
                  </a:lnTo>
                  <a:lnTo>
                    <a:pt x="212" y="70"/>
                  </a:lnTo>
                  <a:lnTo>
                    <a:pt x="206" y="62"/>
                  </a:lnTo>
                  <a:lnTo>
                    <a:pt x="196" y="54"/>
                  </a:lnTo>
                  <a:lnTo>
                    <a:pt x="184" y="52"/>
                  </a:lnTo>
                  <a:lnTo>
                    <a:pt x="182" y="50"/>
                  </a:lnTo>
                  <a:lnTo>
                    <a:pt x="180" y="50"/>
                  </a:lnTo>
                  <a:lnTo>
                    <a:pt x="176" y="48"/>
                  </a:lnTo>
                  <a:lnTo>
                    <a:pt x="172" y="48"/>
                  </a:lnTo>
                  <a:lnTo>
                    <a:pt x="170" y="46"/>
                  </a:lnTo>
                  <a:lnTo>
                    <a:pt x="160" y="44"/>
                  </a:lnTo>
                  <a:lnTo>
                    <a:pt x="144" y="44"/>
                  </a:lnTo>
                  <a:lnTo>
                    <a:pt x="126" y="54"/>
                  </a:lnTo>
                  <a:lnTo>
                    <a:pt x="126" y="54"/>
                  </a:lnTo>
                  <a:lnTo>
                    <a:pt x="126" y="54"/>
                  </a:lnTo>
                  <a:lnTo>
                    <a:pt x="124" y="56"/>
                  </a:lnTo>
                  <a:lnTo>
                    <a:pt x="122" y="56"/>
                  </a:lnTo>
                  <a:lnTo>
                    <a:pt x="118" y="58"/>
                  </a:lnTo>
                  <a:lnTo>
                    <a:pt x="112" y="58"/>
                  </a:lnTo>
                  <a:lnTo>
                    <a:pt x="102" y="58"/>
                  </a:lnTo>
                  <a:lnTo>
                    <a:pt x="102" y="58"/>
                  </a:lnTo>
                  <a:lnTo>
                    <a:pt x="100" y="60"/>
                  </a:lnTo>
                  <a:lnTo>
                    <a:pt x="98" y="60"/>
                  </a:lnTo>
                  <a:lnTo>
                    <a:pt x="96" y="58"/>
                  </a:lnTo>
                  <a:lnTo>
                    <a:pt x="90" y="56"/>
                  </a:lnTo>
                  <a:lnTo>
                    <a:pt x="82" y="50"/>
                  </a:lnTo>
                  <a:lnTo>
                    <a:pt x="76" y="40"/>
                  </a:lnTo>
                  <a:lnTo>
                    <a:pt x="72" y="26"/>
                  </a:lnTo>
                  <a:lnTo>
                    <a:pt x="62" y="12"/>
                  </a:lnTo>
                  <a:lnTo>
                    <a:pt x="62" y="12"/>
                  </a:lnTo>
                  <a:lnTo>
                    <a:pt x="60" y="10"/>
                  </a:lnTo>
                  <a:lnTo>
                    <a:pt x="56" y="6"/>
                  </a:lnTo>
                  <a:lnTo>
                    <a:pt x="54" y="4"/>
                  </a:lnTo>
                  <a:lnTo>
                    <a:pt x="52" y="0"/>
                  </a:lnTo>
                  <a:lnTo>
                    <a:pt x="38" y="16"/>
                  </a:lnTo>
                  <a:lnTo>
                    <a:pt x="36" y="16"/>
                  </a:lnTo>
                  <a:lnTo>
                    <a:pt x="34" y="18"/>
                  </a:lnTo>
                  <a:lnTo>
                    <a:pt x="30" y="18"/>
                  </a:lnTo>
                  <a:lnTo>
                    <a:pt x="26" y="18"/>
                  </a:lnTo>
                  <a:lnTo>
                    <a:pt x="22" y="14"/>
                  </a:lnTo>
                  <a:lnTo>
                    <a:pt x="0" y="10"/>
                  </a:lnTo>
                  <a:lnTo>
                    <a:pt x="0" y="12"/>
                  </a:lnTo>
                  <a:lnTo>
                    <a:pt x="2" y="14"/>
                  </a:lnTo>
                  <a:lnTo>
                    <a:pt x="4" y="16"/>
                  </a:lnTo>
                  <a:lnTo>
                    <a:pt x="4" y="20"/>
                  </a:lnTo>
                  <a:lnTo>
                    <a:pt x="6" y="24"/>
                  </a:lnTo>
                  <a:lnTo>
                    <a:pt x="8" y="26"/>
                  </a:lnTo>
                  <a:lnTo>
                    <a:pt x="12" y="38"/>
                  </a:lnTo>
                  <a:lnTo>
                    <a:pt x="12" y="38"/>
                  </a:lnTo>
                  <a:lnTo>
                    <a:pt x="12" y="40"/>
                  </a:lnTo>
                  <a:lnTo>
                    <a:pt x="10" y="42"/>
                  </a:lnTo>
                  <a:lnTo>
                    <a:pt x="14" y="4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8" name="Freeform 443"/>
            <p:cNvSpPr/>
            <p:nvPr/>
          </p:nvSpPr>
          <p:spPr bwMode="gray">
            <a:xfrm>
              <a:off x="1038812" y="4809588"/>
              <a:ext cx="51839" cy="40703"/>
            </a:xfrm>
            <a:custGeom>
              <a:avLst/>
              <a:gdLst>
                <a:gd name="T0" fmla="*/ 2 w 28"/>
                <a:gd name="T1" fmla="*/ 10 h 22"/>
                <a:gd name="T2" fmla="*/ 4 w 28"/>
                <a:gd name="T3" fmla="*/ 22 h 22"/>
                <a:gd name="T4" fmla="*/ 28 w 28"/>
                <a:gd name="T5" fmla="*/ 4 h 22"/>
                <a:gd name="T6" fmla="*/ 26 w 28"/>
                <a:gd name="T7" fmla="*/ 2 h 22"/>
                <a:gd name="T8" fmla="*/ 26 w 28"/>
                <a:gd name="T9" fmla="*/ 2 h 22"/>
                <a:gd name="T10" fmla="*/ 24 w 28"/>
                <a:gd name="T11" fmla="*/ 0 h 22"/>
                <a:gd name="T12" fmla="*/ 22 w 28"/>
                <a:gd name="T13" fmla="*/ 0 h 22"/>
                <a:gd name="T14" fmla="*/ 20 w 28"/>
                <a:gd name="T15" fmla="*/ 0 h 22"/>
                <a:gd name="T16" fmla="*/ 14 w 28"/>
                <a:gd name="T17" fmla="*/ 2 h 22"/>
                <a:gd name="T18" fmla="*/ 0 w 28"/>
                <a:gd name="T19" fmla="*/ 8 h 22"/>
                <a:gd name="T20" fmla="*/ 2 w 28"/>
                <a:gd name="T21" fmla="*/ 1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2">
                  <a:moveTo>
                    <a:pt x="2" y="10"/>
                  </a:moveTo>
                  <a:lnTo>
                    <a:pt x="4" y="22"/>
                  </a:lnTo>
                  <a:lnTo>
                    <a:pt x="28" y="4"/>
                  </a:lnTo>
                  <a:lnTo>
                    <a:pt x="26" y="2"/>
                  </a:lnTo>
                  <a:lnTo>
                    <a:pt x="26" y="2"/>
                  </a:lnTo>
                  <a:lnTo>
                    <a:pt x="24" y="0"/>
                  </a:lnTo>
                  <a:lnTo>
                    <a:pt x="22" y="0"/>
                  </a:lnTo>
                  <a:lnTo>
                    <a:pt x="20" y="0"/>
                  </a:lnTo>
                  <a:lnTo>
                    <a:pt x="14" y="2"/>
                  </a:lnTo>
                  <a:lnTo>
                    <a:pt x="0" y="8"/>
                  </a:lnTo>
                  <a:lnTo>
                    <a:pt x="2" y="1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89" name="Freeform 444"/>
            <p:cNvSpPr/>
            <p:nvPr/>
          </p:nvSpPr>
          <p:spPr bwMode="gray">
            <a:xfrm>
              <a:off x="564854" y="3743901"/>
              <a:ext cx="481363" cy="455137"/>
            </a:xfrm>
            <a:custGeom>
              <a:avLst/>
              <a:gdLst>
                <a:gd name="T0" fmla="*/ 0 w 260"/>
                <a:gd name="T1" fmla="*/ 128 h 246"/>
                <a:gd name="T2" fmla="*/ 20 w 260"/>
                <a:gd name="T3" fmla="*/ 114 h 246"/>
                <a:gd name="T4" fmla="*/ 86 w 260"/>
                <a:gd name="T5" fmla="*/ 92 h 246"/>
                <a:gd name="T6" fmla="*/ 88 w 260"/>
                <a:gd name="T7" fmla="*/ 76 h 246"/>
                <a:gd name="T8" fmla="*/ 94 w 260"/>
                <a:gd name="T9" fmla="*/ 72 h 246"/>
                <a:gd name="T10" fmla="*/ 102 w 260"/>
                <a:gd name="T11" fmla="*/ 72 h 246"/>
                <a:gd name="T12" fmla="*/ 108 w 260"/>
                <a:gd name="T13" fmla="*/ 72 h 246"/>
                <a:gd name="T14" fmla="*/ 102 w 260"/>
                <a:gd name="T15" fmla="*/ 64 h 246"/>
                <a:gd name="T16" fmla="*/ 98 w 260"/>
                <a:gd name="T17" fmla="*/ 56 h 246"/>
                <a:gd name="T18" fmla="*/ 98 w 260"/>
                <a:gd name="T19" fmla="*/ 46 h 246"/>
                <a:gd name="T20" fmla="*/ 96 w 260"/>
                <a:gd name="T21" fmla="*/ 36 h 246"/>
                <a:gd name="T22" fmla="*/ 90 w 260"/>
                <a:gd name="T23" fmla="*/ 30 h 246"/>
                <a:gd name="T24" fmla="*/ 86 w 260"/>
                <a:gd name="T25" fmla="*/ 30 h 246"/>
                <a:gd name="T26" fmla="*/ 92 w 260"/>
                <a:gd name="T27" fmla="*/ 26 h 246"/>
                <a:gd name="T28" fmla="*/ 116 w 260"/>
                <a:gd name="T29" fmla="*/ 16 h 246"/>
                <a:gd name="T30" fmla="*/ 126 w 260"/>
                <a:gd name="T31" fmla="*/ 14 h 246"/>
                <a:gd name="T32" fmla="*/ 136 w 260"/>
                <a:gd name="T33" fmla="*/ 10 h 246"/>
                <a:gd name="T34" fmla="*/ 142 w 260"/>
                <a:gd name="T35" fmla="*/ 8 h 246"/>
                <a:gd name="T36" fmla="*/ 148 w 260"/>
                <a:gd name="T37" fmla="*/ 8 h 246"/>
                <a:gd name="T38" fmla="*/ 170 w 260"/>
                <a:gd name="T39" fmla="*/ 4 h 246"/>
                <a:gd name="T40" fmla="*/ 198 w 260"/>
                <a:gd name="T41" fmla="*/ 2 h 246"/>
                <a:gd name="T42" fmla="*/ 202 w 260"/>
                <a:gd name="T43" fmla="*/ 0 h 246"/>
                <a:gd name="T44" fmla="*/ 210 w 260"/>
                <a:gd name="T45" fmla="*/ 2 h 246"/>
                <a:gd name="T46" fmla="*/ 216 w 260"/>
                <a:gd name="T47" fmla="*/ 4 h 246"/>
                <a:gd name="T48" fmla="*/ 218 w 260"/>
                <a:gd name="T49" fmla="*/ 8 h 246"/>
                <a:gd name="T50" fmla="*/ 216 w 260"/>
                <a:gd name="T51" fmla="*/ 14 h 246"/>
                <a:gd name="T52" fmla="*/ 216 w 260"/>
                <a:gd name="T53" fmla="*/ 24 h 246"/>
                <a:gd name="T54" fmla="*/ 214 w 260"/>
                <a:gd name="T55" fmla="*/ 28 h 246"/>
                <a:gd name="T56" fmla="*/ 212 w 260"/>
                <a:gd name="T57" fmla="*/ 34 h 246"/>
                <a:gd name="T58" fmla="*/ 210 w 260"/>
                <a:gd name="T59" fmla="*/ 36 h 246"/>
                <a:gd name="T60" fmla="*/ 210 w 260"/>
                <a:gd name="T61" fmla="*/ 40 h 246"/>
                <a:gd name="T62" fmla="*/ 212 w 260"/>
                <a:gd name="T63" fmla="*/ 46 h 246"/>
                <a:gd name="T64" fmla="*/ 214 w 260"/>
                <a:gd name="T65" fmla="*/ 50 h 246"/>
                <a:gd name="T66" fmla="*/ 214 w 260"/>
                <a:gd name="T67" fmla="*/ 54 h 246"/>
                <a:gd name="T68" fmla="*/ 216 w 260"/>
                <a:gd name="T69" fmla="*/ 60 h 246"/>
                <a:gd name="T70" fmla="*/ 218 w 260"/>
                <a:gd name="T71" fmla="*/ 60 h 246"/>
                <a:gd name="T72" fmla="*/ 220 w 260"/>
                <a:gd name="T73" fmla="*/ 64 h 246"/>
                <a:gd name="T74" fmla="*/ 224 w 260"/>
                <a:gd name="T75" fmla="*/ 88 h 246"/>
                <a:gd name="T76" fmla="*/ 234 w 260"/>
                <a:gd name="T77" fmla="*/ 110 h 246"/>
                <a:gd name="T78" fmla="*/ 234 w 260"/>
                <a:gd name="T79" fmla="*/ 110 h 246"/>
                <a:gd name="T80" fmla="*/ 234 w 260"/>
                <a:gd name="T81" fmla="*/ 116 h 246"/>
                <a:gd name="T82" fmla="*/ 236 w 260"/>
                <a:gd name="T83" fmla="*/ 126 h 246"/>
                <a:gd name="T84" fmla="*/ 238 w 260"/>
                <a:gd name="T85" fmla="*/ 134 h 246"/>
                <a:gd name="T86" fmla="*/ 238 w 260"/>
                <a:gd name="T87" fmla="*/ 138 h 246"/>
                <a:gd name="T88" fmla="*/ 240 w 260"/>
                <a:gd name="T89" fmla="*/ 142 h 246"/>
                <a:gd name="T90" fmla="*/ 244 w 260"/>
                <a:gd name="T91" fmla="*/ 146 h 246"/>
                <a:gd name="T92" fmla="*/ 244 w 260"/>
                <a:gd name="T93" fmla="*/ 154 h 246"/>
                <a:gd name="T94" fmla="*/ 242 w 260"/>
                <a:gd name="T95" fmla="*/ 166 h 246"/>
                <a:gd name="T96" fmla="*/ 244 w 260"/>
                <a:gd name="T97" fmla="*/ 168 h 246"/>
                <a:gd name="T98" fmla="*/ 246 w 260"/>
                <a:gd name="T99" fmla="*/ 174 h 246"/>
                <a:gd name="T100" fmla="*/ 246 w 260"/>
                <a:gd name="T101" fmla="*/ 180 h 246"/>
                <a:gd name="T102" fmla="*/ 250 w 260"/>
                <a:gd name="T103" fmla="*/ 186 h 246"/>
                <a:gd name="T104" fmla="*/ 192 w 260"/>
                <a:gd name="T105" fmla="*/ 236 h 246"/>
                <a:gd name="T106" fmla="*/ 148 w 260"/>
                <a:gd name="T107" fmla="*/ 230 h 246"/>
                <a:gd name="T108" fmla="*/ 4 w 260"/>
                <a:gd name="T109" fmla="*/ 14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0" h="246">
                  <a:moveTo>
                    <a:pt x="4" y="144"/>
                  </a:moveTo>
                  <a:lnTo>
                    <a:pt x="0" y="128"/>
                  </a:lnTo>
                  <a:lnTo>
                    <a:pt x="12" y="122"/>
                  </a:lnTo>
                  <a:lnTo>
                    <a:pt x="20" y="114"/>
                  </a:lnTo>
                  <a:lnTo>
                    <a:pt x="34" y="110"/>
                  </a:lnTo>
                  <a:lnTo>
                    <a:pt x="86" y="92"/>
                  </a:lnTo>
                  <a:lnTo>
                    <a:pt x="88" y="80"/>
                  </a:lnTo>
                  <a:lnTo>
                    <a:pt x="88" y="76"/>
                  </a:lnTo>
                  <a:lnTo>
                    <a:pt x="92" y="74"/>
                  </a:lnTo>
                  <a:lnTo>
                    <a:pt x="94" y="72"/>
                  </a:lnTo>
                  <a:lnTo>
                    <a:pt x="98" y="72"/>
                  </a:lnTo>
                  <a:lnTo>
                    <a:pt x="102" y="72"/>
                  </a:lnTo>
                  <a:lnTo>
                    <a:pt x="106" y="72"/>
                  </a:lnTo>
                  <a:lnTo>
                    <a:pt x="108" y="72"/>
                  </a:lnTo>
                  <a:lnTo>
                    <a:pt x="110" y="72"/>
                  </a:lnTo>
                  <a:lnTo>
                    <a:pt x="102" y="64"/>
                  </a:lnTo>
                  <a:lnTo>
                    <a:pt x="100" y="60"/>
                  </a:lnTo>
                  <a:lnTo>
                    <a:pt x="98" y="56"/>
                  </a:lnTo>
                  <a:lnTo>
                    <a:pt x="98" y="52"/>
                  </a:lnTo>
                  <a:lnTo>
                    <a:pt x="98" y="46"/>
                  </a:lnTo>
                  <a:lnTo>
                    <a:pt x="98" y="40"/>
                  </a:lnTo>
                  <a:lnTo>
                    <a:pt x="96" y="36"/>
                  </a:lnTo>
                  <a:lnTo>
                    <a:pt x="94" y="32"/>
                  </a:lnTo>
                  <a:lnTo>
                    <a:pt x="90" y="30"/>
                  </a:lnTo>
                  <a:lnTo>
                    <a:pt x="88" y="30"/>
                  </a:lnTo>
                  <a:lnTo>
                    <a:pt x="86" y="30"/>
                  </a:lnTo>
                  <a:lnTo>
                    <a:pt x="88" y="28"/>
                  </a:lnTo>
                  <a:lnTo>
                    <a:pt x="92" y="26"/>
                  </a:lnTo>
                  <a:lnTo>
                    <a:pt x="94" y="24"/>
                  </a:lnTo>
                  <a:lnTo>
                    <a:pt x="116" y="16"/>
                  </a:lnTo>
                  <a:lnTo>
                    <a:pt x="120" y="14"/>
                  </a:lnTo>
                  <a:lnTo>
                    <a:pt x="126" y="14"/>
                  </a:lnTo>
                  <a:lnTo>
                    <a:pt x="130" y="12"/>
                  </a:lnTo>
                  <a:lnTo>
                    <a:pt x="136" y="10"/>
                  </a:lnTo>
                  <a:lnTo>
                    <a:pt x="140" y="10"/>
                  </a:lnTo>
                  <a:lnTo>
                    <a:pt x="142" y="8"/>
                  </a:lnTo>
                  <a:lnTo>
                    <a:pt x="144" y="8"/>
                  </a:lnTo>
                  <a:lnTo>
                    <a:pt x="148" y="8"/>
                  </a:lnTo>
                  <a:lnTo>
                    <a:pt x="158" y="4"/>
                  </a:lnTo>
                  <a:lnTo>
                    <a:pt x="170" y="4"/>
                  </a:lnTo>
                  <a:lnTo>
                    <a:pt x="176" y="4"/>
                  </a:lnTo>
                  <a:lnTo>
                    <a:pt x="198" y="2"/>
                  </a:lnTo>
                  <a:lnTo>
                    <a:pt x="198" y="2"/>
                  </a:lnTo>
                  <a:lnTo>
                    <a:pt x="202" y="0"/>
                  </a:lnTo>
                  <a:lnTo>
                    <a:pt x="206" y="0"/>
                  </a:lnTo>
                  <a:lnTo>
                    <a:pt x="210" y="2"/>
                  </a:lnTo>
                  <a:lnTo>
                    <a:pt x="214" y="2"/>
                  </a:lnTo>
                  <a:lnTo>
                    <a:pt x="216" y="4"/>
                  </a:lnTo>
                  <a:lnTo>
                    <a:pt x="220" y="8"/>
                  </a:lnTo>
                  <a:lnTo>
                    <a:pt x="218" y="8"/>
                  </a:lnTo>
                  <a:lnTo>
                    <a:pt x="218" y="10"/>
                  </a:lnTo>
                  <a:lnTo>
                    <a:pt x="216" y="14"/>
                  </a:lnTo>
                  <a:lnTo>
                    <a:pt x="216" y="18"/>
                  </a:lnTo>
                  <a:lnTo>
                    <a:pt x="216" y="24"/>
                  </a:lnTo>
                  <a:lnTo>
                    <a:pt x="214" y="24"/>
                  </a:lnTo>
                  <a:lnTo>
                    <a:pt x="214" y="28"/>
                  </a:lnTo>
                  <a:lnTo>
                    <a:pt x="214" y="30"/>
                  </a:lnTo>
                  <a:lnTo>
                    <a:pt x="212" y="34"/>
                  </a:lnTo>
                  <a:lnTo>
                    <a:pt x="210" y="34"/>
                  </a:lnTo>
                  <a:lnTo>
                    <a:pt x="210" y="36"/>
                  </a:lnTo>
                  <a:lnTo>
                    <a:pt x="210" y="38"/>
                  </a:lnTo>
                  <a:lnTo>
                    <a:pt x="210" y="40"/>
                  </a:lnTo>
                  <a:lnTo>
                    <a:pt x="212" y="44"/>
                  </a:lnTo>
                  <a:lnTo>
                    <a:pt x="212" y="46"/>
                  </a:lnTo>
                  <a:lnTo>
                    <a:pt x="212" y="48"/>
                  </a:lnTo>
                  <a:lnTo>
                    <a:pt x="214" y="50"/>
                  </a:lnTo>
                  <a:lnTo>
                    <a:pt x="214" y="52"/>
                  </a:lnTo>
                  <a:lnTo>
                    <a:pt x="214" y="54"/>
                  </a:lnTo>
                  <a:lnTo>
                    <a:pt x="214" y="56"/>
                  </a:lnTo>
                  <a:lnTo>
                    <a:pt x="216" y="60"/>
                  </a:lnTo>
                  <a:lnTo>
                    <a:pt x="218" y="60"/>
                  </a:lnTo>
                  <a:lnTo>
                    <a:pt x="218" y="60"/>
                  </a:lnTo>
                  <a:lnTo>
                    <a:pt x="220" y="62"/>
                  </a:lnTo>
                  <a:lnTo>
                    <a:pt x="220" y="64"/>
                  </a:lnTo>
                  <a:lnTo>
                    <a:pt x="222" y="74"/>
                  </a:lnTo>
                  <a:lnTo>
                    <a:pt x="224" y="88"/>
                  </a:lnTo>
                  <a:lnTo>
                    <a:pt x="228" y="102"/>
                  </a:lnTo>
                  <a:lnTo>
                    <a:pt x="234" y="110"/>
                  </a:lnTo>
                  <a:lnTo>
                    <a:pt x="234" y="110"/>
                  </a:lnTo>
                  <a:lnTo>
                    <a:pt x="234" y="110"/>
                  </a:lnTo>
                  <a:lnTo>
                    <a:pt x="234" y="112"/>
                  </a:lnTo>
                  <a:lnTo>
                    <a:pt x="234" y="116"/>
                  </a:lnTo>
                  <a:lnTo>
                    <a:pt x="234" y="120"/>
                  </a:lnTo>
                  <a:lnTo>
                    <a:pt x="236" y="126"/>
                  </a:lnTo>
                  <a:lnTo>
                    <a:pt x="236" y="130"/>
                  </a:lnTo>
                  <a:lnTo>
                    <a:pt x="238" y="134"/>
                  </a:lnTo>
                  <a:lnTo>
                    <a:pt x="238" y="138"/>
                  </a:lnTo>
                  <a:lnTo>
                    <a:pt x="238" y="138"/>
                  </a:lnTo>
                  <a:lnTo>
                    <a:pt x="238" y="140"/>
                  </a:lnTo>
                  <a:lnTo>
                    <a:pt x="240" y="142"/>
                  </a:lnTo>
                  <a:lnTo>
                    <a:pt x="244" y="144"/>
                  </a:lnTo>
                  <a:lnTo>
                    <a:pt x="244" y="146"/>
                  </a:lnTo>
                  <a:lnTo>
                    <a:pt x="244" y="150"/>
                  </a:lnTo>
                  <a:lnTo>
                    <a:pt x="244" y="154"/>
                  </a:lnTo>
                  <a:lnTo>
                    <a:pt x="246" y="158"/>
                  </a:lnTo>
                  <a:lnTo>
                    <a:pt x="242" y="166"/>
                  </a:lnTo>
                  <a:lnTo>
                    <a:pt x="242" y="166"/>
                  </a:lnTo>
                  <a:lnTo>
                    <a:pt x="244" y="168"/>
                  </a:lnTo>
                  <a:lnTo>
                    <a:pt x="246" y="170"/>
                  </a:lnTo>
                  <a:lnTo>
                    <a:pt x="246" y="174"/>
                  </a:lnTo>
                  <a:lnTo>
                    <a:pt x="246" y="176"/>
                  </a:lnTo>
                  <a:lnTo>
                    <a:pt x="246" y="180"/>
                  </a:lnTo>
                  <a:lnTo>
                    <a:pt x="248" y="184"/>
                  </a:lnTo>
                  <a:lnTo>
                    <a:pt x="250" y="186"/>
                  </a:lnTo>
                  <a:lnTo>
                    <a:pt x="260" y="200"/>
                  </a:lnTo>
                  <a:lnTo>
                    <a:pt x="192" y="236"/>
                  </a:lnTo>
                  <a:lnTo>
                    <a:pt x="152" y="246"/>
                  </a:lnTo>
                  <a:lnTo>
                    <a:pt x="148" y="230"/>
                  </a:lnTo>
                  <a:lnTo>
                    <a:pt x="120" y="230"/>
                  </a:lnTo>
                  <a:lnTo>
                    <a:pt x="4" y="14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0" name="Freeform 445"/>
            <p:cNvSpPr/>
            <p:nvPr/>
          </p:nvSpPr>
          <p:spPr bwMode="gray">
            <a:xfrm>
              <a:off x="364903" y="3999222"/>
              <a:ext cx="207356" cy="181315"/>
            </a:xfrm>
            <a:custGeom>
              <a:avLst/>
              <a:gdLst>
                <a:gd name="T0" fmla="*/ 0 w 112"/>
                <a:gd name="T1" fmla="*/ 90 h 98"/>
                <a:gd name="T2" fmla="*/ 2 w 112"/>
                <a:gd name="T3" fmla="*/ 82 h 98"/>
                <a:gd name="T4" fmla="*/ 6 w 112"/>
                <a:gd name="T5" fmla="*/ 74 h 98"/>
                <a:gd name="T6" fmla="*/ 16 w 112"/>
                <a:gd name="T7" fmla="*/ 68 h 98"/>
                <a:gd name="T8" fmla="*/ 28 w 112"/>
                <a:gd name="T9" fmla="*/ 64 h 98"/>
                <a:gd name="T10" fmla="*/ 32 w 112"/>
                <a:gd name="T11" fmla="*/ 60 h 98"/>
                <a:gd name="T12" fmla="*/ 32 w 112"/>
                <a:gd name="T13" fmla="*/ 56 h 98"/>
                <a:gd name="T14" fmla="*/ 28 w 112"/>
                <a:gd name="T15" fmla="*/ 54 h 98"/>
                <a:gd name="T16" fmla="*/ 24 w 112"/>
                <a:gd name="T17" fmla="*/ 42 h 98"/>
                <a:gd name="T18" fmla="*/ 30 w 112"/>
                <a:gd name="T19" fmla="*/ 32 h 98"/>
                <a:gd name="T20" fmla="*/ 40 w 112"/>
                <a:gd name="T21" fmla="*/ 26 h 98"/>
                <a:gd name="T22" fmla="*/ 46 w 112"/>
                <a:gd name="T23" fmla="*/ 24 h 98"/>
                <a:gd name="T24" fmla="*/ 50 w 112"/>
                <a:gd name="T25" fmla="*/ 16 h 98"/>
                <a:gd name="T26" fmla="*/ 52 w 112"/>
                <a:gd name="T27" fmla="*/ 10 h 98"/>
                <a:gd name="T28" fmla="*/ 56 w 112"/>
                <a:gd name="T29" fmla="*/ 4 h 98"/>
                <a:gd name="T30" fmla="*/ 66 w 112"/>
                <a:gd name="T31" fmla="*/ 0 h 98"/>
                <a:gd name="T32" fmla="*/ 112 w 112"/>
                <a:gd name="T33" fmla="*/ 20 h 98"/>
                <a:gd name="T34" fmla="*/ 88 w 112"/>
                <a:gd name="T35" fmla="*/ 20 h 98"/>
                <a:gd name="T36" fmla="*/ 86 w 112"/>
                <a:gd name="T37" fmla="*/ 18 h 98"/>
                <a:gd name="T38" fmla="*/ 82 w 112"/>
                <a:gd name="T39" fmla="*/ 20 h 98"/>
                <a:gd name="T40" fmla="*/ 82 w 112"/>
                <a:gd name="T41" fmla="*/ 26 h 98"/>
                <a:gd name="T42" fmla="*/ 80 w 112"/>
                <a:gd name="T43" fmla="*/ 38 h 98"/>
                <a:gd name="T44" fmla="*/ 80 w 112"/>
                <a:gd name="T45" fmla="*/ 50 h 98"/>
                <a:gd name="T46" fmla="*/ 80 w 112"/>
                <a:gd name="T47" fmla="*/ 54 h 98"/>
                <a:gd name="T48" fmla="*/ 80 w 112"/>
                <a:gd name="T49" fmla="*/ 56 h 98"/>
                <a:gd name="T50" fmla="*/ 78 w 112"/>
                <a:gd name="T51" fmla="*/ 60 h 98"/>
                <a:gd name="T52" fmla="*/ 76 w 112"/>
                <a:gd name="T53" fmla="*/ 60 h 98"/>
                <a:gd name="T54" fmla="*/ 72 w 112"/>
                <a:gd name="T55" fmla="*/ 60 h 98"/>
                <a:gd name="T56" fmla="*/ 66 w 112"/>
                <a:gd name="T57" fmla="*/ 60 h 98"/>
                <a:gd name="T58" fmla="*/ 62 w 112"/>
                <a:gd name="T59" fmla="*/ 64 h 98"/>
                <a:gd name="T60" fmla="*/ 60 w 112"/>
                <a:gd name="T61" fmla="*/ 74 h 98"/>
                <a:gd name="T62" fmla="*/ 0 w 112"/>
                <a:gd name="T6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2" h="98">
                  <a:moveTo>
                    <a:pt x="0" y="94"/>
                  </a:moveTo>
                  <a:lnTo>
                    <a:pt x="0" y="90"/>
                  </a:lnTo>
                  <a:lnTo>
                    <a:pt x="0" y="86"/>
                  </a:lnTo>
                  <a:lnTo>
                    <a:pt x="2" y="82"/>
                  </a:lnTo>
                  <a:lnTo>
                    <a:pt x="4" y="78"/>
                  </a:lnTo>
                  <a:lnTo>
                    <a:pt x="6" y="74"/>
                  </a:lnTo>
                  <a:lnTo>
                    <a:pt x="10" y="70"/>
                  </a:lnTo>
                  <a:lnTo>
                    <a:pt x="16" y="68"/>
                  </a:lnTo>
                  <a:lnTo>
                    <a:pt x="22" y="66"/>
                  </a:lnTo>
                  <a:lnTo>
                    <a:pt x="28" y="64"/>
                  </a:lnTo>
                  <a:lnTo>
                    <a:pt x="32" y="62"/>
                  </a:lnTo>
                  <a:lnTo>
                    <a:pt x="32" y="60"/>
                  </a:lnTo>
                  <a:lnTo>
                    <a:pt x="32" y="58"/>
                  </a:lnTo>
                  <a:lnTo>
                    <a:pt x="32" y="56"/>
                  </a:lnTo>
                  <a:lnTo>
                    <a:pt x="30" y="54"/>
                  </a:lnTo>
                  <a:lnTo>
                    <a:pt x="28" y="54"/>
                  </a:lnTo>
                  <a:lnTo>
                    <a:pt x="28" y="54"/>
                  </a:lnTo>
                  <a:lnTo>
                    <a:pt x="24" y="42"/>
                  </a:lnTo>
                  <a:lnTo>
                    <a:pt x="28" y="36"/>
                  </a:lnTo>
                  <a:lnTo>
                    <a:pt x="30" y="32"/>
                  </a:lnTo>
                  <a:lnTo>
                    <a:pt x="36" y="28"/>
                  </a:lnTo>
                  <a:lnTo>
                    <a:pt x="40" y="26"/>
                  </a:lnTo>
                  <a:lnTo>
                    <a:pt x="44" y="24"/>
                  </a:lnTo>
                  <a:lnTo>
                    <a:pt x="46" y="24"/>
                  </a:lnTo>
                  <a:lnTo>
                    <a:pt x="48" y="24"/>
                  </a:lnTo>
                  <a:lnTo>
                    <a:pt x="50" y="16"/>
                  </a:lnTo>
                  <a:lnTo>
                    <a:pt x="52" y="12"/>
                  </a:lnTo>
                  <a:lnTo>
                    <a:pt x="52" y="10"/>
                  </a:lnTo>
                  <a:lnTo>
                    <a:pt x="54" y="10"/>
                  </a:lnTo>
                  <a:lnTo>
                    <a:pt x="56" y="4"/>
                  </a:lnTo>
                  <a:lnTo>
                    <a:pt x="60" y="0"/>
                  </a:lnTo>
                  <a:lnTo>
                    <a:pt x="66" y="0"/>
                  </a:lnTo>
                  <a:lnTo>
                    <a:pt x="112" y="6"/>
                  </a:lnTo>
                  <a:lnTo>
                    <a:pt x="112" y="20"/>
                  </a:lnTo>
                  <a:lnTo>
                    <a:pt x="88" y="20"/>
                  </a:lnTo>
                  <a:lnTo>
                    <a:pt x="88" y="20"/>
                  </a:lnTo>
                  <a:lnTo>
                    <a:pt x="88" y="20"/>
                  </a:lnTo>
                  <a:lnTo>
                    <a:pt x="86" y="18"/>
                  </a:lnTo>
                  <a:lnTo>
                    <a:pt x="84" y="18"/>
                  </a:lnTo>
                  <a:lnTo>
                    <a:pt x="82" y="20"/>
                  </a:lnTo>
                  <a:lnTo>
                    <a:pt x="82" y="22"/>
                  </a:lnTo>
                  <a:lnTo>
                    <a:pt x="82" y="26"/>
                  </a:lnTo>
                  <a:lnTo>
                    <a:pt x="82" y="30"/>
                  </a:lnTo>
                  <a:lnTo>
                    <a:pt x="80" y="38"/>
                  </a:lnTo>
                  <a:lnTo>
                    <a:pt x="80" y="44"/>
                  </a:lnTo>
                  <a:lnTo>
                    <a:pt x="80" y="50"/>
                  </a:lnTo>
                  <a:lnTo>
                    <a:pt x="80" y="54"/>
                  </a:lnTo>
                  <a:lnTo>
                    <a:pt x="80" y="54"/>
                  </a:lnTo>
                  <a:lnTo>
                    <a:pt x="80" y="56"/>
                  </a:lnTo>
                  <a:lnTo>
                    <a:pt x="80" y="56"/>
                  </a:lnTo>
                  <a:lnTo>
                    <a:pt x="80" y="58"/>
                  </a:lnTo>
                  <a:lnTo>
                    <a:pt x="78" y="60"/>
                  </a:lnTo>
                  <a:lnTo>
                    <a:pt x="78" y="60"/>
                  </a:lnTo>
                  <a:lnTo>
                    <a:pt x="76" y="60"/>
                  </a:lnTo>
                  <a:lnTo>
                    <a:pt x="74" y="60"/>
                  </a:lnTo>
                  <a:lnTo>
                    <a:pt x="72" y="60"/>
                  </a:lnTo>
                  <a:lnTo>
                    <a:pt x="70" y="60"/>
                  </a:lnTo>
                  <a:lnTo>
                    <a:pt x="66" y="60"/>
                  </a:lnTo>
                  <a:lnTo>
                    <a:pt x="64" y="62"/>
                  </a:lnTo>
                  <a:lnTo>
                    <a:pt x="62" y="64"/>
                  </a:lnTo>
                  <a:lnTo>
                    <a:pt x="60" y="68"/>
                  </a:lnTo>
                  <a:lnTo>
                    <a:pt x="60" y="74"/>
                  </a:lnTo>
                  <a:lnTo>
                    <a:pt x="58" y="98"/>
                  </a:lnTo>
                  <a:lnTo>
                    <a:pt x="0" y="9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1" name="Freeform 446"/>
            <p:cNvSpPr/>
            <p:nvPr/>
          </p:nvSpPr>
          <p:spPr bwMode="gray">
            <a:xfrm>
              <a:off x="353795" y="4010323"/>
              <a:ext cx="292521" cy="336727"/>
            </a:xfrm>
            <a:custGeom>
              <a:avLst/>
              <a:gdLst>
                <a:gd name="T0" fmla="*/ 4 w 158"/>
                <a:gd name="T1" fmla="*/ 158 h 182"/>
                <a:gd name="T2" fmla="*/ 10 w 158"/>
                <a:gd name="T3" fmla="*/ 150 h 182"/>
                <a:gd name="T4" fmla="*/ 14 w 158"/>
                <a:gd name="T5" fmla="*/ 146 h 182"/>
                <a:gd name="T6" fmla="*/ 18 w 158"/>
                <a:gd name="T7" fmla="*/ 142 h 182"/>
                <a:gd name="T8" fmla="*/ 18 w 158"/>
                <a:gd name="T9" fmla="*/ 132 h 182"/>
                <a:gd name="T10" fmla="*/ 14 w 158"/>
                <a:gd name="T11" fmla="*/ 124 h 182"/>
                <a:gd name="T12" fmla="*/ 12 w 158"/>
                <a:gd name="T13" fmla="*/ 120 h 182"/>
                <a:gd name="T14" fmla="*/ 16 w 158"/>
                <a:gd name="T15" fmla="*/ 96 h 182"/>
                <a:gd name="T16" fmla="*/ 14 w 158"/>
                <a:gd name="T17" fmla="*/ 88 h 182"/>
                <a:gd name="T18" fmla="*/ 66 w 158"/>
                <a:gd name="T19" fmla="*/ 68 h 182"/>
                <a:gd name="T20" fmla="*/ 68 w 158"/>
                <a:gd name="T21" fmla="*/ 58 h 182"/>
                <a:gd name="T22" fmla="*/ 72 w 158"/>
                <a:gd name="T23" fmla="*/ 54 h 182"/>
                <a:gd name="T24" fmla="*/ 78 w 158"/>
                <a:gd name="T25" fmla="*/ 54 h 182"/>
                <a:gd name="T26" fmla="*/ 82 w 158"/>
                <a:gd name="T27" fmla="*/ 54 h 182"/>
                <a:gd name="T28" fmla="*/ 84 w 158"/>
                <a:gd name="T29" fmla="*/ 54 h 182"/>
                <a:gd name="T30" fmla="*/ 86 w 158"/>
                <a:gd name="T31" fmla="*/ 50 h 182"/>
                <a:gd name="T32" fmla="*/ 86 w 158"/>
                <a:gd name="T33" fmla="*/ 48 h 182"/>
                <a:gd name="T34" fmla="*/ 86 w 158"/>
                <a:gd name="T35" fmla="*/ 44 h 182"/>
                <a:gd name="T36" fmla="*/ 86 w 158"/>
                <a:gd name="T37" fmla="*/ 32 h 182"/>
                <a:gd name="T38" fmla="*/ 88 w 158"/>
                <a:gd name="T39" fmla="*/ 20 h 182"/>
                <a:gd name="T40" fmla="*/ 88 w 158"/>
                <a:gd name="T41" fmla="*/ 14 h 182"/>
                <a:gd name="T42" fmla="*/ 92 w 158"/>
                <a:gd name="T43" fmla="*/ 12 h 182"/>
                <a:gd name="T44" fmla="*/ 94 w 158"/>
                <a:gd name="T45" fmla="*/ 14 h 182"/>
                <a:gd name="T46" fmla="*/ 118 w 158"/>
                <a:gd name="T47" fmla="*/ 14 h 182"/>
                <a:gd name="T48" fmla="*/ 118 w 158"/>
                <a:gd name="T49" fmla="*/ 0 h 182"/>
                <a:gd name="T50" fmla="*/ 138 w 158"/>
                <a:gd name="T51" fmla="*/ 28 h 182"/>
                <a:gd name="T52" fmla="*/ 138 w 158"/>
                <a:gd name="T53" fmla="*/ 28 h 182"/>
                <a:gd name="T54" fmla="*/ 136 w 158"/>
                <a:gd name="T55" fmla="*/ 30 h 182"/>
                <a:gd name="T56" fmla="*/ 142 w 158"/>
                <a:gd name="T57" fmla="*/ 142 h 182"/>
                <a:gd name="T58" fmla="*/ 144 w 158"/>
                <a:gd name="T59" fmla="*/ 146 h 182"/>
                <a:gd name="T60" fmla="*/ 146 w 158"/>
                <a:gd name="T61" fmla="*/ 152 h 182"/>
                <a:gd name="T62" fmla="*/ 140 w 158"/>
                <a:gd name="T63" fmla="*/ 164 h 182"/>
                <a:gd name="T64" fmla="*/ 88 w 158"/>
                <a:gd name="T65" fmla="*/ 158 h 182"/>
                <a:gd name="T66" fmla="*/ 84 w 158"/>
                <a:gd name="T67" fmla="*/ 162 h 182"/>
                <a:gd name="T68" fmla="*/ 82 w 158"/>
                <a:gd name="T69" fmla="*/ 162 h 182"/>
                <a:gd name="T70" fmla="*/ 80 w 158"/>
                <a:gd name="T71" fmla="*/ 160 h 182"/>
                <a:gd name="T72" fmla="*/ 76 w 158"/>
                <a:gd name="T73" fmla="*/ 162 h 182"/>
                <a:gd name="T74" fmla="*/ 76 w 158"/>
                <a:gd name="T75" fmla="*/ 166 h 182"/>
                <a:gd name="T76" fmla="*/ 76 w 158"/>
                <a:gd name="T77" fmla="*/ 170 h 182"/>
                <a:gd name="T78" fmla="*/ 72 w 158"/>
                <a:gd name="T79" fmla="*/ 172 h 182"/>
                <a:gd name="T80" fmla="*/ 70 w 158"/>
                <a:gd name="T81" fmla="*/ 176 h 182"/>
                <a:gd name="T82" fmla="*/ 66 w 158"/>
                <a:gd name="T83" fmla="*/ 182 h 182"/>
                <a:gd name="T84" fmla="*/ 62 w 158"/>
                <a:gd name="T85" fmla="*/ 182 h 182"/>
                <a:gd name="T86" fmla="*/ 60 w 158"/>
                <a:gd name="T87" fmla="*/ 178 h 182"/>
                <a:gd name="T88" fmla="*/ 54 w 158"/>
                <a:gd name="T89" fmla="*/ 178 h 182"/>
                <a:gd name="T90" fmla="*/ 46 w 158"/>
                <a:gd name="T91" fmla="*/ 172 h 182"/>
                <a:gd name="T92" fmla="*/ 42 w 158"/>
                <a:gd name="T93" fmla="*/ 166 h 182"/>
                <a:gd name="T94" fmla="*/ 36 w 158"/>
                <a:gd name="T95" fmla="*/ 160 h 182"/>
                <a:gd name="T96" fmla="*/ 26 w 158"/>
                <a:gd name="T97" fmla="*/ 156 h 182"/>
                <a:gd name="T98" fmla="*/ 0 w 158"/>
                <a:gd name="T99" fmla="*/ 16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8" h="182">
                  <a:moveTo>
                    <a:pt x="0" y="164"/>
                  </a:moveTo>
                  <a:lnTo>
                    <a:pt x="4" y="158"/>
                  </a:lnTo>
                  <a:lnTo>
                    <a:pt x="6" y="154"/>
                  </a:lnTo>
                  <a:lnTo>
                    <a:pt x="10" y="150"/>
                  </a:lnTo>
                  <a:lnTo>
                    <a:pt x="12" y="148"/>
                  </a:lnTo>
                  <a:lnTo>
                    <a:pt x="14" y="146"/>
                  </a:lnTo>
                  <a:lnTo>
                    <a:pt x="16" y="146"/>
                  </a:lnTo>
                  <a:lnTo>
                    <a:pt x="18" y="142"/>
                  </a:lnTo>
                  <a:lnTo>
                    <a:pt x="18" y="138"/>
                  </a:lnTo>
                  <a:lnTo>
                    <a:pt x="18" y="132"/>
                  </a:lnTo>
                  <a:lnTo>
                    <a:pt x="16" y="128"/>
                  </a:lnTo>
                  <a:lnTo>
                    <a:pt x="14" y="124"/>
                  </a:lnTo>
                  <a:lnTo>
                    <a:pt x="12" y="122"/>
                  </a:lnTo>
                  <a:lnTo>
                    <a:pt x="12" y="120"/>
                  </a:lnTo>
                  <a:lnTo>
                    <a:pt x="6" y="110"/>
                  </a:lnTo>
                  <a:lnTo>
                    <a:pt x="16" y="96"/>
                  </a:lnTo>
                  <a:lnTo>
                    <a:pt x="6" y="88"/>
                  </a:lnTo>
                  <a:lnTo>
                    <a:pt x="14" y="88"/>
                  </a:lnTo>
                  <a:lnTo>
                    <a:pt x="64" y="92"/>
                  </a:lnTo>
                  <a:lnTo>
                    <a:pt x="66" y="68"/>
                  </a:lnTo>
                  <a:lnTo>
                    <a:pt x="66" y="62"/>
                  </a:lnTo>
                  <a:lnTo>
                    <a:pt x="68" y="58"/>
                  </a:lnTo>
                  <a:lnTo>
                    <a:pt x="70" y="56"/>
                  </a:lnTo>
                  <a:lnTo>
                    <a:pt x="72" y="54"/>
                  </a:lnTo>
                  <a:lnTo>
                    <a:pt x="76" y="54"/>
                  </a:lnTo>
                  <a:lnTo>
                    <a:pt x="78" y="54"/>
                  </a:lnTo>
                  <a:lnTo>
                    <a:pt x="80" y="54"/>
                  </a:lnTo>
                  <a:lnTo>
                    <a:pt x="82" y="54"/>
                  </a:lnTo>
                  <a:lnTo>
                    <a:pt x="84" y="54"/>
                  </a:lnTo>
                  <a:lnTo>
                    <a:pt x="84" y="54"/>
                  </a:lnTo>
                  <a:lnTo>
                    <a:pt x="86" y="52"/>
                  </a:lnTo>
                  <a:lnTo>
                    <a:pt x="86" y="50"/>
                  </a:lnTo>
                  <a:lnTo>
                    <a:pt x="86" y="50"/>
                  </a:lnTo>
                  <a:lnTo>
                    <a:pt x="86" y="48"/>
                  </a:lnTo>
                  <a:lnTo>
                    <a:pt x="86" y="48"/>
                  </a:lnTo>
                  <a:lnTo>
                    <a:pt x="86" y="44"/>
                  </a:lnTo>
                  <a:lnTo>
                    <a:pt x="86" y="38"/>
                  </a:lnTo>
                  <a:lnTo>
                    <a:pt x="86" y="32"/>
                  </a:lnTo>
                  <a:lnTo>
                    <a:pt x="88" y="24"/>
                  </a:lnTo>
                  <a:lnTo>
                    <a:pt x="88" y="20"/>
                  </a:lnTo>
                  <a:lnTo>
                    <a:pt x="88" y="16"/>
                  </a:lnTo>
                  <a:lnTo>
                    <a:pt x="88" y="14"/>
                  </a:lnTo>
                  <a:lnTo>
                    <a:pt x="90" y="12"/>
                  </a:lnTo>
                  <a:lnTo>
                    <a:pt x="92" y="12"/>
                  </a:lnTo>
                  <a:lnTo>
                    <a:pt x="94" y="14"/>
                  </a:lnTo>
                  <a:lnTo>
                    <a:pt x="94" y="14"/>
                  </a:lnTo>
                  <a:lnTo>
                    <a:pt x="94" y="14"/>
                  </a:lnTo>
                  <a:lnTo>
                    <a:pt x="118" y="14"/>
                  </a:lnTo>
                  <a:lnTo>
                    <a:pt x="118" y="4"/>
                  </a:lnTo>
                  <a:lnTo>
                    <a:pt x="118" y="0"/>
                  </a:lnTo>
                  <a:lnTo>
                    <a:pt x="158" y="28"/>
                  </a:lnTo>
                  <a:lnTo>
                    <a:pt x="138" y="28"/>
                  </a:lnTo>
                  <a:lnTo>
                    <a:pt x="138" y="28"/>
                  </a:lnTo>
                  <a:lnTo>
                    <a:pt x="138" y="28"/>
                  </a:lnTo>
                  <a:lnTo>
                    <a:pt x="136" y="28"/>
                  </a:lnTo>
                  <a:lnTo>
                    <a:pt x="136" y="30"/>
                  </a:lnTo>
                  <a:lnTo>
                    <a:pt x="136" y="32"/>
                  </a:lnTo>
                  <a:lnTo>
                    <a:pt x="142" y="142"/>
                  </a:lnTo>
                  <a:lnTo>
                    <a:pt x="142" y="142"/>
                  </a:lnTo>
                  <a:lnTo>
                    <a:pt x="144" y="146"/>
                  </a:lnTo>
                  <a:lnTo>
                    <a:pt x="144" y="148"/>
                  </a:lnTo>
                  <a:lnTo>
                    <a:pt x="146" y="152"/>
                  </a:lnTo>
                  <a:lnTo>
                    <a:pt x="146" y="156"/>
                  </a:lnTo>
                  <a:lnTo>
                    <a:pt x="140" y="164"/>
                  </a:lnTo>
                  <a:lnTo>
                    <a:pt x="88" y="158"/>
                  </a:lnTo>
                  <a:lnTo>
                    <a:pt x="88" y="158"/>
                  </a:lnTo>
                  <a:lnTo>
                    <a:pt x="86" y="160"/>
                  </a:lnTo>
                  <a:lnTo>
                    <a:pt x="84" y="162"/>
                  </a:lnTo>
                  <a:lnTo>
                    <a:pt x="82" y="162"/>
                  </a:lnTo>
                  <a:lnTo>
                    <a:pt x="82" y="162"/>
                  </a:lnTo>
                  <a:lnTo>
                    <a:pt x="80" y="160"/>
                  </a:lnTo>
                  <a:lnTo>
                    <a:pt x="80" y="160"/>
                  </a:lnTo>
                  <a:lnTo>
                    <a:pt x="78" y="160"/>
                  </a:lnTo>
                  <a:lnTo>
                    <a:pt x="76" y="162"/>
                  </a:lnTo>
                  <a:lnTo>
                    <a:pt x="76" y="162"/>
                  </a:lnTo>
                  <a:lnTo>
                    <a:pt x="76" y="166"/>
                  </a:lnTo>
                  <a:lnTo>
                    <a:pt x="76" y="168"/>
                  </a:lnTo>
                  <a:lnTo>
                    <a:pt x="76" y="170"/>
                  </a:lnTo>
                  <a:lnTo>
                    <a:pt x="74" y="172"/>
                  </a:lnTo>
                  <a:lnTo>
                    <a:pt x="72" y="172"/>
                  </a:lnTo>
                  <a:lnTo>
                    <a:pt x="72" y="174"/>
                  </a:lnTo>
                  <a:lnTo>
                    <a:pt x="70" y="176"/>
                  </a:lnTo>
                  <a:lnTo>
                    <a:pt x="68" y="178"/>
                  </a:lnTo>
                  <a:lnTo>
                    <a:pt x="66" y="182"/>
                  </a:lnTo>
                  <a:lnTo>
                    <a:pt x="64" y="182"/>
                  </a:lnTo>
                  <a:lnTo>
                    <a:pt x="62" y="182"/>
                  </a:lnTo>
                  <a:lnTo>
                    <a:pt x="62" y="180"/>
                  </a:lnTo>
                  <a:lnTo>
                    <a:pt x="60" y="178"/>
                  </a:lnTo>
                  <a:lnTo>
                    <a:pt x="56" y="178"/>
                  </a:lnTo>
                  <a:lnTo>
                    <a:pt x="54" y="178"/>
                  </a:lnTo>
                  <a:lnTo>
                    <a:pt x="50" y="176"/>
                  </a:lnTo>
                  <a:lnTo>
                    <a:pt x="46" y="172"/>
                  </a:lnTo>
                  <a:lnTo>
                    <a:pt x="44" y="166"/>
                  </a:lnTo>
                  <a:lnTo>
                    <a:pt x="42" y="166"/>
                  </a:lnTo>
                  <a:lnTo>
                    <a:pt x="40" y="162"/>
                  </a:lnTo>
                  <a:lnTo>
                    <a:pt x="36" y="160"/>
                  </a:lnTo>
                  <a:lnTo>
                    <a:pt x="32" y="158"/>
                  </a:lnTo>
                  <a:lnTo>
                    <a:pt x="26" y="156"/>
                  </a:lnTo>
                  <a:lnTo>
                    <a:pt x="20" y="156"/>
                  </a:lnTo>
                  <a:lnTo>
                    <a:pt x="0" y="16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2" name="Freeform 447"/>
            <p:cNvSpPr/>
            <p:nvPr/>
          </p:nvSpPr>
          <p:spPr bwMode="gray">
            <a:xfrm>
              <a:off x="379715" y="4376653"/>
              <a:ext cx="74056" cy="51804"/>
            </a:xfrm>
            <a:custGeom>
              <a:avLst/>
              <a:gdLst>
                <a:gd name="T0" fmla="*/ 24 w 40"/>
                <a:gd name="T1" fmla="*/ 0 h 28"/>
                <a:gd name="T2" fmla="*/ 24 w 40"/>
                <a:gd name="T3" fmla="*/ 0 h 28"/>
                <a:gd name="T4" fmla="*/ 22 w 40"/>
                <a:gd name="T5" fmla="*/ 0 h 28"/>
                <a:gd name="T6" fmla="*/ 20 w 40"/>
                <a:gd name="T7" fmla="*/ 0 h 28"/>
                <a:gd name="T8" fmla="*/ 18 w 40"/>
                <a:gd name="T9" fmla="*/ 2 h 28"/>
                <a:gd name="T10" fmla="*/ 14 w 40"/>
                <a:gd name="T11" fmla="*/ 2 h 28"/>
                <a:gd name="T12" fmla="*/ 8 w 40"/>
                <a:gd name="T13" fmla="*/ 4 h 28"/>
                <a:gd name="T14" fmla="*/ 0 w 40"/>
                <a:gd name="T15" fmla="*/ 8 h 28"/>
                <a:gd name="T16" fmla="*/ 0 w 40"/>
                <a:gd name="T17" fmla="*/ 8 h 28"/>
                <a:gd name="T18" fmla="*/ 2 w 40"/>
                <a:gd name="T19" fmla="*/ 12 h 28"/>
                <a:gd name="T20" fmla="*/ 6 w 40"/>
                <a:gd name="T21" fmla="*/ 16 h 28"/>
                <a:gd name="T22" fmla="*/ 10 w 40"/>
                <a:gd name="T23" fmla="*/ 22 h 28"/>
                <a:gd name="T24" fmla="*/ 16 w 40"/>
                <a:gd name="T25" fmla="*/ 28 h 28"/>
                <a:gd name="T26" fmla="*/ 18 w 40"/>
                <a:gd name="T27" fmla="*/ 28 h 28"/>
                <a:gd name="T28" fmla="*/ 20 w 40"/>
                <a:gd name="T29" fmla="*/ 26 h 28"/>
                <a:gd name="T30" fmla="*/ 24 w 40"/>
                <a:gd name="T31" fmla="*/ 26 h 28"/>
                <a:gd name="T32" fmla="*/ 28 w 40"/>
                <a:gd name="T33" fmla="*/ 24 h 28"/>
                <a:gd name="T34" fmla="*/ 32 w 40"/>
                <a:gd name="T35" fmla="*/ 22 h 28"/>
                <a:gd name="T36" fmla="*/ 36 w 40"/>
                <a:gd name="T37" fmla="*/ 22 h 28"/>
                <a:gd name="T38" fmla="*/ 38 w 40"/>
                <a:gd name="T39" fmla="*/ 20 h 28"/>
                <a:gd name="T40" fmla="*/ 38 w 40"/>
                <a:gd name="T41" fmla="*/ 16 h 28"/>
                <a:gd name="T42" fmla="*/ 40 w 40"/>
                <a:gd name="T43" fmla="*/ 16 h 28"/>
                <a:gd name="T44" fmla="*/ 38 w 40"/>
                <a:gd name="T45" fmla="*/ 8 h 28"/>
                <a:gd name="T46" fmla="*/ 38 w 40"/>
                <a:gd name="T47" fmla="*/ 2 h 28"/>
                <a:gd name="T48" fmla="*/ 24 w 40"/>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 h="28">
                  <a:moveTo>
                    <a:pt x="24" y="0"/>
                  </a:moveTo>
                  <a:lnTo>
                    <a:pt x="24" y="0"/>
                  </a:lnTo>
                  <a:lnTo>
                    <a:pt x="22" y="0"/>
                  </a:lnTo>
                  <a:lnTo>
                    <a:pt x="20" y="0"/>
                  </a:lnTo>
                  <a:lnTo>
                    <a:pt x="18" y="2"/>
                  </a:lnTo>
                  <a:lnTo>
                    <a:pt x="14" y="2"/>
                  </a:lnTo>
                  <a:lnTo>
                    <a:pt x="8" y="4"/>
                  </a:lnTo>
                  <a:lnTo>
                    <a:pt x="0" y="8"/>
                  </a:lnTo>
                  <a:lnTo>
                    <a:pt x="0" y="8"/>
                  </a:lnTo>
                  <a:lnTo>
                    <a:pt x="2" y="12"/>
                  </a:lnTo>
                  <a:lnTo>
                    <a:pt x="6" y="16"/>
                  </a:lnTo>
                  <a:lnTo>
                    <a:pt x="10" y="22"/>
                  </a:lnTo>
                  <a:lnTo>
                    <a:pt x="16" y="28"/>
                  </a:lnTo>
                  <a:lnTo>
                    <a:pt x="18" y="28"/>
                  </a:lnTo>
                  <a:lnTo>
                    <a:pt x="20" y="26"/>
                  </a:lnTo>
                  <a:lnTo>
                    <a:pt x="24" y="26"/>
                  </a:lnTo>
                  <a:lnTo>
                    <a:pt x="28" y="24"/>
                  </a:lnTo>
                  <a:lnTo>
                    <a:pt x="32" y="22"/>
                  </a:lnTo>
                  <a:lnTo>
                    <a:pt x="36" y="22"/>
                  </a:lnTo>
                  <a:lnTo>
                    <a:pt x="38" y="20"/>
                  </a:lnTo>
                  <a:lnTo>
                    <a:pt x="38" y="16"/>
                  </a:lnTo>
                  <a:lnTo>
                    <a:pt x="40" y="16"/>
                  </a:lnTo>
                  <a:lnTo>
                    <a:pt x="38" y="8"/>
                  </a:lnTo>
                  <a:lnTo>
                    <a:pt x="38" y="2"/>
                  </a:lnTo>
                  <a:lnTo>
                    <a:pt x="24"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3" name="Freeform 448"/>
            <p:cNvSpPr/>
            <p:nvPr/>
          </p:nvSpPr>
          <p:spPr bwMode="gray">
            <a:xfrm>
              <a:off x="353795" y="4298946"/>
              <a:ext cx="122192" cy="92507"/>
            </a:xfrm>
            <a:custGeom>
              <a:avLst/>
              <a:gdLst>
                <a:gd name="T0" fmla="*/ 2 w 66"/>
                <a:gd name="T1" fmla="*/ 30 h 50"/>
                <a:gd name="T2" fmla="*/ 2 w 66"/>
                <a:gd name="T3" fmla="*/ 22 h 50"/>
                <a:gd name="T4" fmla="*/ 0 w 66"/>
                <a:gd name="T5" fmla="*/ 16 h 50"/>
                <a:gd name="T6" fmla="*/ 0 w 66"/>
                <a:gd name="T7" fmla="*/ 10 h 50"/>
                <a:gd name="T8" fmla="*/ 0 w 66"/>
                <a:gd name="T9" fmla="*/ 6 h 50"/>
                <a:gd name="T10" fmla="*/ 2 w 66"/>
                <a:gd name="T11" fmla="*/ 6 h 50"/>
                <a:gd name="T12" fmla="*/ 2 w 66"/>
                <a:gd name="T13" fmla="*/ 6 h 50"/>
                <a:gd name="T14" fmla="*/ 2 w 66"/>
                <a:gd name="T15" fmla="*/ 6 h 50"/>
                <a:gd name="T16" fmla="*/ 20 w 66"/>
                <a:gd name="T17" fmla="*/ 0 h 50"/>
                <a:gd name="T18" fmla="*/ 26 w 66"/>
                <a:gd name="T19" fmla="*/ 0 h 50"/>
                <a:gd name="T20" fmla="*/ 32 w 66"/>
                <a:gd name="T21" fmla="*/ 2 h 50"/>
                <a:gd name="T22" fmla="*/ 38 w 66"/>
                <a:gd name="T23" fmla="*/ 4 h 50"/>
                <a:gd name="T24" fmla="*/ 40 w 66"/>
                <a:gd name="T25" fmla="*/ 8 h 50"/>
                <a:gd name="T26" fmla="*/ 42 w 66"/>
                <a:gd name="T27" fmla="*/ 10 h 50"/>
                <a:gd name="T28" fmla="*/ 44 w 66"/>
                <a:gd name="T29" fmla="*/ 10 h 50"/>
                <a:gd name="T30" fmla="*/ 46 w 66"/>
                <a:gd name="T31" fmla="*/ 14 h 50"/>
                <a:gd name="T32" fmla="*/ 48 w 66"/>
                <a:gd name="T33" fmla="*/ 18 h 50"/>
                <a:gd name="T34" fmla="*/ 50 w 66"/>
                <a:gd name="T35" fmla="*/ 20 h 50"/>
                <a:gd name="T36" fmla="*/ 50 w 66"/>
                <a:gd name="T37" fmla="*/ 20 h 50"/>
                <a:gd name="T38" fmla="*/ 50 w 66"/>
                <a:gd name="T39" fmla="*/ 20 h 50"/>
                <a:gd name="T40" fmla="*/ 56 w 66"/>
                <a:gd name="T41" fmla="*/ 22 h 50"/>
                <a:gd name="T42" fmla="*/ 60 w 66"/>
                <a:gd name="T43" fmla="*/ 24 h 50"/>
                <a:gd name="T44" fmla="*/ 62 w 66"/>
                <a:gd name="T45" fmla="*/ 26 h 50"/>
                <a:gd name="T46" fmla="*/ 64 w 66"/>
                <a:gd name="T47" fmla="*/ 26 h 50"/>
                <a:gd name="T48" fmla="*/ 64 w 66"/>
                <a:gd name="T49" fmla="*/ 26 h 50"/>
                <a:gd name="T50" fmla="*/ 64 w 66"/>
                <a:gd name="T51" fmla="*/ 30 h 50"/>
                <a:gd name="T52" fmla="*/ 64 w 66"/>
                <a:gd name="T53" fmla="*/ 32 h 50"/>
                <a:gd name="T54" fmla="*/ 64 w 66"/>
                <a:gd name="T55" fmla="*/ 36 h 50"/>
                <a:gd name="T56" fmla="*/ 66 w 66"/>
                <a:gd name="T57" fmla="*/ 42 h 50"/>
                <a:gd name="T58" fmla="*/ 66 w 66"/>
                <a:gd name="T59" fmla="*/ 44 h 50"/>
                <a:gd name="T60" fmla="*/ 66 w 66"/>
                <a:gd name="T61" fmla="*/ 44 h 50"/>
                <a:gd name="T62" fmla="*/ 58 w 66"/>
                <a:gd name="T63" fmla="*/ 44 h 50"/>
                <a:gd name="T64" fmla="*/ 50 w 66"/>
                <a:gd name="T65" fmla="*/ 44 h 50"/>
                <a:gd name="T66" fmla="*/ 44 w 66"/>
                <a:gd name="T67" fmla="*/ 44 h 50"/>
                <a:gd name="T68" fmla="*/ 40 w 66"/>
                <a:gd name="T69" fmla="*/ 44 h 50"/>
                <a:gd name="T70" fmla="*/ 38 w 66"/>
                <a:gd name="T71" fmla="*/ 42 h 50"/>
                <a:gd name="T72" fmla="*/ 34 w 66"/>
                <a:gd name="T73" fmla="*/ 42 h 50"/>
                <a:gd name="T74" fmla="*/ 30 w 66"/>
                <a:gd name="T75" fmla="*/ 44 h 50"/>
                <a:gd name="T76" fmla="*/ 26 w 66"/>
                <a:gd name="T77" fmla="*/ 44 h 50"/>
                <a:gd name="T78" fmla="*/ 22 w 66"/>
                <a:gd name="T79" fmla="*/ 46 h 50"/>
                <a:gd name="T80" fmla="*/ 18 w 66"/>
                <a:gd name="T81" fmla="*/ 48 h 50"/>
                <a:gd name="T82" fmla="*/ 16 w 66"/>
                <a:gd name="T83" fmla="*/ 48 h 50"/>
                <a:gd name="T84" fmla="*/ 14 w 66"/>
                <a:gd name="T85" fmla="*/ 50 h 50"/>
                <a:gd name="T86" fmla="*/ 12 w 66"/>
                <a:gd name="T87" fmla="*/ 46 h 50"/>
                <a:gd name="T88" fmla="*/ 10 w 66"/>
                <a:gd name="T89" fmla="*/ 44 h 50"/>
                <a:gd name="T90" fmla="*/ 8 w 66"/>
                <a:gd name="T91" fmla="*/ 42 h 50"/>
                <a:gd name="T92" fmla="*/ 6 w 66"/>
                <a:gd name="T93" fmla="*/ 40 h 50"/>
                <a:gd name="T94" fmla="*/ 4 w 66"/>
                <a:gd name="T95" fmla="*/ 36 h 50"/>
                <a:gd name="T96" fmla="*/ 2 w 66"/>
                <a:gd name="T97"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6" h="50">
                  <a:moveTo>
                    <a:pt x="2" y="30"/>
                  </a:moveTo>
                  <a:lnTo>
                    <a:pt x="2" y="22"/>
                  </a:lnTo>
                  <a:lnTo>
                    <a:pt x="0" y="16"/>
                  </a:lnTo>
                  <a:lnTo>
                    <a:pt x="0" y="10"/>
                  </a:lnTo>
                  <a:lnTo>
                    <a:pt x="0" y="6"/>
                  </a:lnTo>
                  <a:lnTo>
                    <a:pt x="2" y="6"/>
                  </a:lnTo>
                  <a:lnTo>
                    <a:pt x="2" y="6"/>
                  </a:lnTo>
                  <a:lnTo>
                    <a:pt x="2" y="6"/>
                  </a:lnTo>
                  <a:lnTo>
                    <a:pt x="20" y="0"/>
                  </a:lnTo>
                  <a:lnTo>
                    <a:pt x="26" y="0"/>
                  </a:lnTo>
                  <a:lnTo>
                    <a:pt x="32" y="2"/>
                  </a:lnTo>
                  <a:lnTo>
                    <a:pt x="38" y="4"/>
                  </a:lnTo>
                  <a:lnTo>
                    <a:pt x="40" y="8"/>
                  </a:lnTo>
                  <a:lnTo>
                    <a:pt x="42" y="10"/>
                  </a:lnTo>
                  <a:lnTo>
                    <a:pt x="44" y="10"/>
                  </a:lnTo>
                  <a:lnTo>
                    <a:pt x="46" y="14"/>
                  </a:lnTo>
                  <a:lnTo>
                    <a:pt x="48" y="18"/>
                  </a:lnTo>
                  <a:lnTo>
                    <a:pt x="50" y="20"/>
                  </a:lnTo>
                  <a:lnTo>
                    <a:pt x="50" y="20"/>
                  </a:lnTo>
                  <a:lnTo>
                    <a:pt x="50" y="20"/>
                  </a:lnTo>
                  <a:lnTo>
                    <a:pt x="56" y="22"/>
                  </a:lnTo>
                  <a:lnTo>
                    <a:pt x="60" y="24"/>
                  </a:lnTo>
                  <a:lnTo>
                    <a:pt x="62" y="26"/>
                  </a:lnTo>
                  <a:lnTo>
                    <a:pt x="64" y="26"/>
                  </a:lnTo>
                  <a:lnTo>
                    <a:pt x="64" y="26"/>
                  </a:lnTo>
                  <a:lnTo>
                    <a:pt x="64" y="30"/>
                  </a:lnTo>
                  <a:lnTo>
                    <a:pt x="64" y="32"/>
                  </a:lnTo>
                  <a:lnTo>
                    <a:pt x="64" y="36"/>
                  </a:lnTo>
                  <a:lnTo>
                    <a:pt x="66" y="42"/>
                  </a:lnTo>
                  <a:lnTo>
                    <a:pt x="66" y="44"/>
                  </a:lnTo>
                  <a:lnTo>
                    <a:pt x="66" y="44"/>
                  </a:lnTo>
                  <a:lnTo>
                    <a:pt x="58" y="44"/>
                  </a:lnTo>
                  <a:lnTo>
                    <a:pt x="50" y="44"/>
                  </a:lnTo>
                  <a:lnTo>
                    <a:pt x="44" y="44"/>
                  </a:lnTo>
                  <a:lnTo>
                    <a:pt x="40" y="44"/>
                  </a:lnTo>
                  <a:lnTo>
                    <a:pt x="38" y="42"/>
                  </a:lnTo>
                  <a:lnTo>
                    <a:pt x="34" y="42"/>
                  </a:lnTo>
                  <a:lnTo>
                    <a:pt x="30" y="44"/>
                  </a:lnTo>
                  <a:lnTo>
                    <a:pt x="26" y="44"/>
                  </a:lnTo>
                  <a:lnTo>
                    <a:pt x="22" y="46"/>
                  </a:lnTo>
                  <a:lnTo>
                    <a:pt x="18" y="48"/>
                  </a:lnTo>
                  <a:lnTo>
                    <a:pt x="16" y="48"/>
                  </a:lnTo>
                  <a:lnTo>
                    <a:pt x="14" y="50"/>
                  </a:lnTo>
                  <a:lnTo>
                    <a:pt x="12" y="46"/>
                  </a:lnTo>
                  <a:lnTo>
                    <a:pt x="10" y="44"/>
                  </a:lnTo>
                  <a:lnTo>
                    <a:pt x="8" y="42"/>
                  </a:lnTo>
                  <a:lnTo>
                    <a:pt x="6" y="40"/>
                  </a:lnTo>
                  <a:lnTo>
                    <a:pt x="4" y="36"/>
                  </a:lnTo>
                  <a:lnTo>
                    <a:pt x="2" y="3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4" name="Freeform 449"/>
            <p:cNvSpPr/>
            <p:nvPr/>
          </p:nvSpPr>
          <p:spPr bwMode="gray">
            <a:xfrm>
              <a:off x="361201" y="4335949"/>
              <a:ext cx="77759" cy="18501"/>
            </a:xfrm>
            <a:custGeom>
              <a:avLst/>
              <a:gdLst>
                <a:gd name="T0" fmla="*/ 0 w 42"/>
                <a:gd name="T1" fmla="*/ 0 h 10"/>
                <a:gd name="T2" fmla="*/ 0 w 42"/>
                <a:gd name="T3" fmla="*/ 8 h 10"/>
                <a:gd name="T4" fmla="*/ 2 w 42"/>
                <a:gd name="T5" fmla="*/ 8 h 10"/>
                <a:gd name="T6" fmla="*/ 6 w 42"/>
                <a:gd name="T7" fmla="*/ 6 h 10"/>
                <a:gd name="T8" fmla="*/ 10 w 42"/>
                <a:gd name="T9" fmla="*/ 6 h 10"/>
                <a:gd name="T10" fmla="*/ 16 w 42"/>
                <a:gd name="T11" fmla="*/ 8 h 10"/>
                <a:gd name="T12" fmla="*/ 22 w 42"/>
                <a:gd name="T13" fmla="*/ 10 h 10"/>
                <a:gd name="T14" fmla="*/ 28 w 42"/>
                <a:gd name="T15" fmla="*/ 10 h 10"/>
                <a:gd name="T16" fmla="*/ 30 w 42"/>
                <a:gd name="T17" fmla="*/ 8 h 10"/>
                <a:gd name="T18" fmla="*/ 32 w 42"/>
                <a:gd name="T19" fmla="*/ 8 h 10"/>
                <a:gd name="T20" fmla="*/ 34 w 42"/>
                <a:gd name="T21" fmla="*/ 6 h 10"/>
                <a:gd name="T22" fmla="*/ 36 w 42"/>
                <a:gd name="T23" fmla="*/ 6 h 10"/>
                <a:gd name="T24" fmla="*/ 38 w 42"/>
                <a:gd name="T25" fmla="*/ 6 h 10"/>
                <a:gd name="T26" fmla="*/ 38 w 42"/>
                <a:gd name="T27" fmla="*/ 6 h 10"/>
                <a:gd name="T28" fmla="*/ 40 w 42"/>
                <a:gd name="T29" fmla="*/ 6 h 10"/>
                <a:gd name="T30" fmla="*/ 42 w 42"/>
                <a:gd name="T31" fmla="*/ 6 h 10"/>
                <a:gd name="T32" fmla="*/ 42 w 42"/>
                <a:gd name="T33" fmla="*/ 4 h 10"/>
                <a:gd name="T34" fmla="*/ 40 w 42"/>
                <a:gd name="T35" fmla="*/ 4 h 10"/>
                <a:gd name="T36" fmla="*/ 36 w 42"/>
                <a:gd name="T37" fmla="*/ 2 h 10"/>
                <a:gd name="T38" fmla="*/ 32 w 42"/>
                <a:gd name="T39" fmla="*/ 0 h 10"/>
                <a:gd name="T40" fmla="*/ 28 w 42"/>
                <a:gd name="T41" fmla="*/ 0 h 10"/>
                <a:gd name="T42" fmla="*/ 24 w 42"/>
                <a:gd name="T43" fmla="*/ 2 h 10"/>
                <a:gd name="T44" fmla="*/ 22 w 42"/>
                <a:gd name="T45" fmla="*/ 2 h 10"/>
                <a:gd name="T46" fmla="*/ 18 w 42"/>
                <a:gd name="T47" fmla="*/ 2 h 10"/>
                <a:gd name="T48" fmla="*/ 16 w 42"/>
                <a:gd name="T49" fmla="*/ 2 h 10"/>
                <a:gd name="T50" fmla="*/ 12 w 42"/>
                <a:gd name="T51" fmla="*/ 2 h 10"/>
                <a:gd name="T52" fmla="*/ 10 w 42"/>
                <a:gd name="T53" fmla="*/ 0 h 10"/>
                <a:gd name="T54" fmla="*/ 8 w 42"/>
                <a:gd name="T55" fmla="*/ 0 h 10"/>
                <a:gd name="T56" fmla="*/ 6 w 42"/>
                <a:gd name="T57" fmla="*/ 0 h 10"/>
                <a:gd name="T58" fmla="*/ 2 w 42"/>
                <a:gd name="T59" fmla="*/ 0 h 10"/>
                <a:gd name="T60" fmla="*/ 0 w 42"/>
                <a:gd name="T61" fmla="*/ 0 h 10"/>
                <a:gd name="T62" fmla="*/ 0 w 42"/>
                <a:gd name="T6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 h="10">
                  <a:moveTo>
                    <a:pt x="0" y="0"/>
                  </a:moveTo>
                  <a:lnTo>
                    <a:pt x="0" y="8"/>
                  </a:lnTo>
                  <a:lnTo>
                    <a:pt x="2" y="8"/>
                  </a:lnTo>
                  <a:lnTo>
                    <a:pt x="6" y="6"/>
                  </a:lnTo>
                  <a:lnTo>
                    <a:pt x="10" y="6"/>
                  </a:lnTo>
                  <a:lnTo>
                    <a:pt x="16" y="8"/>
                  </a:lnTo>
                  <a:lnTo>
                    <a:pt x="22" y="10"/>
                  </a:lnTo>
                  <a:lnTo>
                    <a:pt x="28" y="10"/>
                  </a:lnTo>
                  <a:lnTo>
                    <a:pt x="30" y="8"/>
                  </a:lnTo>
                  <a:lnTo>
                    <a:pt x="32" y="8"/>
                  </a:lnTo>
                  <a:lnTo>
                    <a:pt x="34" y="6"/>
                  </a:lnTo>
                  <a:lnTo>
                    <a:pt x="36" y="6"/>
                  </a:lnTo>
                  <a:lnTo>
                    <a:pt x="38" y="6"/>
                  </a:lnTo>
                  <a:lnTo>
                    <a:pt x="38" y="6"/>
                  </a:lnTo>
                  <a:lnTo>
                    <a:pt x="40" y="6"/>
                  </a:lnTo>
                  <a:lnTo>
                    <a:pt x="42" y="6"/>
                  </a:lnTo>
                  <a:lnTo>
                    <a:pt x="42" y="4"/>
                  </a:lnTo>
                  <a:lnTo>
                    <a:pt x="40" y="4"/>
                  </a:lnTo>
                  <a:lnTo>
                    <a:pt x="36" y="2"/>
                  </a:lnTo>
                  <a:lnTo>
                    <a:pt x="32" y="0"/>
                  </a:lnTo>
                  <a:lnTo>
                    <a:pt x="28" y="0"/>
                  </a:lnTo>
                  <a:lnTo>
                    <a:pt x="24" y="2"/>
                  </a:lnTo>
                  <a:lnTo>
                    <a:pt x="22" y="2"/>
                  </a:lnTo>
                  <a:lnTo>
                    <a:pt x="18" y="2"/>
                  </a:lnTo>
                  <a:lnTo>
                    <a:pt x="16" y="2"/>
                  </a:lnTo>
                  <a:lnTo>
                    <a:pt x="12" y="2"/>
                  </a:lnTo>
                  <a:lnTo>
                    <a:pt x="10" y="0"/>
                  </a:lnTo>
                  <a:lnTo>
                    <a:pt x="8" y="0"/>
                  </a:lnTo>
                  <a:lnTo>
                    <a:pt x="6" y="0"/>
                  </a:lnTo>
                  <a:lnTo>
                    <a:pt x="2" y="0"/>
                  </a:lnTo>
                  <a:lnTo>
                    <a:pt x="0" y="0"/>
                  </a:lnTo>
                  <a:lnTo>
                    <a:pt x="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5" name="Freeform 450"/>
            <p:cNvSpPr/>
            <p:nvPr/>
          </p:nvSpPr>
          <p:spPr bwMode="gray">
            <a:xfrm>
              <a:off x="501907" y="4491362"/>
              <a:ext cx="155517" cy="103608"/>
            </a:xfrm>
            <a:custGeom>
              <a:avLst/>
              <a:gdLst>
                <a:gd name="T0" fmla="*/ 24 w 84"/>
                <a:gd name="T1" fmla="*/ 44 h 56"/>
                <a:gd name="T2" fmla="*/ 22 w 84"/>
                <a:gd name="T3" fmla="*/ 38 h 56"/>
                <a:gd name="T4" fmla="*/ 0 w 84"/>
                <a:gd name="T5" fmla="*/ 20 h 56"/>
                <a:gd name="T6" fmla="*/ 0 w 84"/>
                <a:gd name="T7" fmla="*/ 20 h 56"/>
                <a:gd name="T8" fmla="*/ 4 w 84"/>
                <a:gd name="T9" fmla="*/ 18 h 56"/>
                <a:gd name="T10" fmla="*/ 6 w 84"/>
                <a:gd name="T11" fmla="*/ 16 h 56"/>
                <a:gd name="T12" fmla="*/ 12 w 84"/>
                <a:gd name="T13" fmla="*/ 12 h 56"/>
                <a:gd name="T14" fmla="*/ 14 w 84"/>
                <a:gd name="T15" fmla="*/ 8 h 56"/>
                <a:gd name="T16" fmla="*/ 16 w 84"/>
                <a:gd name="T17" fmla="*/ 0 h 56"/>
                <a:gd name="T18" fmla="*/ 28 w 84"/>
                <a:gd name="T19" fmla="*/ 0 h 56"/>
                <a:gd name="T20" fmla="*/ 28 w 84"/>
                <a:gd name="T21" fmla="*/ 0 h 56"/>
                <a:gd name="T22" fmla="*/ 30 w 84"/>
                <a:gd name="T23" fmla="*/ 2 h 56"/>
                <a:gd name="T24" fmla="*/ 34 w 84"/>
                <a:gd name="T25" fmla="*/ 4 h 56"/>
                <a:gd name="T26" fmla="*/ 38 w 84"/>
                <a:gd name="T27" fmla="*/ 6 h 56"/>
                <a:gd name="T28" fmla="*/ 40 w 84"/>
                <a:gd name="T29" fmla="*/ 8 h 56"/>
                <a:gd name="T30" fmla="*/ 44 w 84"/>
                <a:gd name="T31" fmla="*/ 10 h 56"/>
                <a:gd name="T32" fmla="*/ 46 w 84"/>
                <a:gd name="T33" fmla="*/ 10 h 56"/>
                <a:gd name="T34" fmla="*/ 46 w 84"/>
                <a:gd name="T35" fmla="*/ 8 h 56"/>
                <a:gd name="T36" fmla="*/ 48 w 84"/>
                <a:gd name="T37" fmla="*/ 8 h 56"/>
                <a:gd name="T38" fmla="*/ 50 w 84"/>
                <a:gd name="T39" fmla="*/ 6 h 56"/>
                <a:gd name="T40" fmla="*/ 52 w 84"/>
                <a:gd name="T41" fmla="*/ 4 h 56"/>
                <a:gd name="T42" fmla="*/ 56 w 84"/>
                <a:gd name="T43" fmla="*/ 4 h 56"/>
                <a:gd name="T44" fmla="*/ 58 w 84"/>
                <a:gd name="T45" fmla="*/ 4 h 56"/>
                <a:gd name="T46" fmla="*/ 62 w 84"/>
                <a:gd name="T47" fmla="*/ 6 h 56"/>
                <a:gd name="T48" fmla="*/ 64 w 84"/>
                <a:gd name="T49" fmla="*/ 10 h 56"/>
                <a:gd name="T50" fmla="*/ 64 w 84"/>
                <a:gd name="T51" fmla="*/ 10 h 56"/>
                <a:gd name="T52" fmla="*/ 64 w 84"/>
                <a:gd name="T53" fmla="*/ 12 h 56"/>
                <a:gd name="T54" fmla="*/ 64 w 84"/>
                <a:gd name="T55" fmla="*/ 16 h 56"/>
                <a:gd name="T56" fmla="*/ 64 w 84"/>
                <a:gd name="T57" fmla="*/ 18 h 56"/>
                <a:gd name="T58" fmla="*/ 66 w 84"/>
                <a:gd name="T59" fmla="*/ 22 h 56"/>
                <a:gd name="T60" fmla="*/ 70 w 84"/>
                <a:gd name="T61" fmla="*/ 24 h 56"/>
                <a:gd name="T62" fmla="*/ 72 w 84"/>
                <a:gd name="T63" fmla="*/ 24 h 56"/>
                <a:gd name="T64" fmla="*/ 74 w 84"/>
                <a:gd name="T65" fmla="*/ 24 h 56"/>
                <a:gd name="T66" fmla="*/ 76 w 84"/>
                <a:gd name="T67" fmla="*/ 24 h 56"/>
                <a:gd name="T68" fmla="*/ 78 w 84"/>
                <a:gd name="T69" fmla="*/ 24 h 56"/>
                <a:gd name="T70" fmla="*/ 80 w 84"/>
                <a:gd name="T71" fmla="*/ 26 h 56"/>
                <a:gd name="T72" fmla="*/ 82 w 84"/>
                <a:gd name="T73" fmla="*/ 30 h 56"/>
                <a:gd name="T74" fmla="*/ 84 w 84"/>
                <a:gd name="T75" fmla="*/ 36 h 56"/>
                <a:gd name="T76" fmla="*/ 82 w 84"/>
                <a:gd name="T77" fmla="*/ 40 h 56"/>
                <a:gd name="T78" fmla="*/ 82 w 84"/>
                <a:gd name="T79" fmla="*/ 42 h 56"/>
                <a:gd name="T80" fmla="*/ 80 w 84"/>
                <a:gd name="T81" fmla="*/ 44 h 56"/>
                <a:gd name="T82" fmla="*/ 80 w 84"/>
                <a:gd name="T83" fmla="*/ 46 h 56"/>
                <a:gd name="T84" fmla="*/ 48 w 84"/>
                <a:gd name="T85" fmla="*/ 56 h 56"/>
                <a:gd name="T86" fmla="*/ 48 w 84"/>
                <a:gd name="T87" fmla="*/ 56 h 56"/>
                <a:gd name="T88" fmla="*/ 46 w 84"/>
                <a:gd name="T89" fmla="*/ 56 h 56"/>
                <a:gd name="T90" fmla="*/ 44 w 84"/>
                <a:gd name="T91" fmla="*/ 56 h 56"/>
                <a:gd name="T92" fmla="*/ 38 w 84"/>
                <a:gd name="T93" fmla="*/ 54 h 56"/>
                <a:gd name="T94" fmla="*/ 32 w 84"/>
                <a:gd name="T95" fmla="*/ 52 h 56"/>
                <a:gd name="T96" fmla="*/ 32 w 84"/>
                <a:gd name="T97" fmla="*/ 52 h 56"/>
                <a:gd name="T98" fmla="*/ 28 w 84"/>
                <a:gd name="T99" fmla="*/ 50 h 56"/>
                <a:gd name="T100" fmla="*/ 26 w 84"/>
                <a:gd name="T101" fmla="*/ 48 h 56"/>
                <a:gd name="T102" fmla="*/ 24 w 84"/>
                <a:gd name="T103" fmla="*/ 4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 h="56">
                  <a:moveTo>
                    <a:pt x="24" y="44"/>
                  </a:moveTo>
                  <a:lnTo>
                    <a:pt x="22" y="38"/>
                  </a:lnTo>
                  <a:lnTo>
                    <a:pt x="0" y="20"/>
                  </a:lnTo>
                  <a:lnTo>
                    <a:pt x="0" y="20"/>
                  </a:lnTo>
                  <a:lnTo>
                    <a:pt x="4" y="18"/>
                  </a:lnTo>
                  <a:lnTo>
                    <a:pt x="6" y="16"/>
                  </a:lnTo>
                  <a:lnTo>
                    <a:pt x="12" y="12"/>
                  </a:lnTo>
                  <a:lnTo>
                    <a:pt x="14" y="8"/>
                  </a:lnTo>
                  <a:lnTo>
                    <a:pt x="16" y="0"/>
                  </a:lnTo>
                  <a:lnTo>
                    <a:pt x="28" y="0"/>
                  </a:lnTo>
                  <a:lnTo>
                    <a:pt x="28" y="0"/>
                  </a:lnTo>
                  <a:lnTo>
                    <a:pt x="30" y="2"/>
                  </a:lnTo>
                  <a:lnTo>
                    <a:pt x="34" y="4"/>
                  </a:lnTo>
                  <a:lnTo>
                    <a:pt x="38" y="6"/>
                  </a:lnTo>
                  <a:lnTo>
                    <a:pt x="40" y="8"/>
                  </a:lnTo>
                  <a:lnTo>
                    <a:pt x="44" y="10"/>
                  </a:lnTo>
                  <a:lnTo>
                    <a:pt x="46" y="10"/>
                  </a:lnTo>
                  <a:lnTo>
                    <a:pt x="46" y="8"/>
                  </a:lnTo>
                  <a:lnTo>
                    <a:pt x="48" y="8"/>
                  </a:lnTo>
                  <a:lnTo>
                    <a:pt x="50" y="6"/>
                  </a:lnTo>
                  <a:lnTo>
                    <a:pt x="52" y="4"/>
                  </a:lnTo>
                  <a:lnTo>
                    <a:pt x="56" y="4"/>
                  </a:lnTo>
                  <a:lnTo>
                    <a:pt x="58" y="4"/>
                  </a:lnTo>
                  <a:lnTo>
                    <a:pt x="62" y="6"/>
                  </a:lnTo>
                  <a:lnTo>
                    <a:pt x="64" y="10"/>
                  </a:lnTo>
                  <a:lnTo>
                    <a:pt x="64" y="10"/>
                  </a:lnTo>
                  <a:lnTo>
                    <a:pt x="64" y="12"/>
                  </a:lnTo>
                  <a:lnTo>
                    <a:pt x="64" y="16"/>
                  </a:lnTo>
                  <a:lnTo>
                    <a:pt x="64" y="18"/>
                  </a:lnTo>
                  <a:lnTo>
                    <a:pt x="66" y="22"/>
                  </a:lnTo>
                  <a:lnTo>
                    <a:pt x="70" y="24"/>
                  </a:lnTo>
                  <a:lnTo>
                    <a:pt x="72" y="24"/>
                  </a:lnTo>
                  <a:lnTo>
                    <a:pt x="74" y="24"/>
                  </a:lnTo>
                  <a:lnTo>
                    <a:pt x="76" y="24"/>
                  </a:lnTo>
                  <a:lnTo>
                    <a:pt x="78" y="24"/>
                  </a:lnTo>
                  <a:lnTo>
                    <a:pt x="80" y="26"/>
                  </a:lnTo>
                  <a:lnTo>
                    <a:pt x="82" y="30"/>
                  </a:lnTo>
                  <a:lnTo>
                    <a:pt x="84" y="36"/>
                  </a:lnTo>
                  <a:lnTo>
                    <a:pt x="82" y="40"/>
                  </a:lnTo>
                  <a:lnTo>
                    <a:pt x="82" y="42"/>
                  </a:lnTo>
                  <a:lnTo>
                    <a:pt x="80" y="44"/>
                  </a:lnTo>
                  <a:lnTo>
                    <a:pt x="80" y="46"/>
                  </a:lnTo>
                  <a:lnTo>
                    <a:pt x="48" y="56"/>
                  </a:lnTo>
                  <a:lnTo>
                    <a:pt x="48" y="56"/>
                  </a:lnTo>
                  <a:lnTo>
                    <a:pt x="46" y="56"/>
                  </a:lnTo>
                  <a:lnTo>
                    <a:pt x="44" y="56"/>
                  </a:lnTo>
                  <a:lnTo>
                    <a:pt x="38" y="54"/>
                  </a:lnTo>
                  <a:lnTo>
                    <a:pt x="32" y="52"/>
                  </a:lnTo>
                  <a:lnTo>
                    <a:pt x="32" y="52"/>
                  </a:lnTo>
                  <a:lnTo>
                    <a:pt x="28" y="50"/>
                  </a:lnTo>
                  <a:lnTo>
                    <a:pt x="26" y="48"/>
                  </a:lnTo>
                  <a:lnTo>
                    <a:pt x="24" y="4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6" name="Freeform 451"/>
            <p:cNvSpPr/>
            <p:nvPr/>
          </p:nvSpPr>
          <p:spPr bwMode="gray">
            <a:xfrm>
              <a:off x="468582" y="4446958"/>
              <a:ext cx="66650" cy="81407"/>
            </a:xfrm>
            <a:custGeom>
              <a:avLst/>
              <a:gdLst>
                <a:gd name="T0" fmla="*/ 0 w 36"/>
                <a:gd name="T1" fmla="*/ 18 h 44"/>
                <a:gd name="T2" fmla="*/ 0 w 36"/>
                <a:gd name="T3" fmla="*/ 16 h 44"/>
                <a:gd name="T4" fmla="*/ 0 w 36"/>
                <a:gd name="T5" fmla="*/ 14 h 44"/>
                <a:gd name="T6" fmla="*/ 0 w 36"/>
                <a:gd name="T7" fmla="*/ 12 h 44"/>
                <a:gd name="T8" fmla="*/ 2 w 36"/>
                <a:gd name="T9" fmla="*/ 8 h 44"/>
                <a:gd name="T10" fmla="*/ 4 w 36"/>
                <a:gd name="T11" fmla="*/ 6 h 44"/>
                <a:gd name="T12" fmla="*/ 8 w 36"/>
                <a:gd name="T13" fmla="*/ 2 h 44"/>
                <a:gd name="T14" fmla="*/ 14 w 36"/>
                <a:gd name="T15" fmla="*/ 0 h 44"/>
                <a:gd name="T16" fmla="*/ 18 w 36"/>
                <a:gd name="T17" fmla="*/ 0 h 44"/>
                <a:gd name="T18" fmla="*/ 20 w 36"/>
                <a:gd name="T19" fmla="*/ 0 h 44"/>
                <a:gd name="T20" fmla="*/ 24 w 36"/>
                <a:gd name="T21" fmla="*/ 0 h 44"/>
                <a:gd name="T22" fmla="*/ 26 w 36"/>
                <a:gd name="T23" fmla="*/ 2 h 44"/>
                <a:gd name="T24" fmla="*/ 28 w 36"/>
                <a:gd name="T25" fmla="*/ 2 h 44"/>
                <a:gd name="T26" fmla="*/ 30 w 36"/>
                <a:gd name="T27" fmla="*/ 4 h 44"/>
                <a:gd name="T28" fmla="*/ 32 w 36"/>
                <a:gd name="T29" fmla="*/ 4 h 44"/>
                <a:gd name="T30" fmla="*/ 34 w 36"/>
                <a:gd name="T31" fmla="*/ 8 h 44"/>
                <a:gd name="T32" fmla="*/ 36 w 36"/>
                <a:gd name="T33" fmla="*/ 12 h 44"/>
                <a:gd name="T34" fmla="*/ 36 w 36"/>
                <a:gd name="T35" fmla="*/ 20 h 44"/>
                <a:gd name="T36" fmla="*/ 34 w 36"/>
                <a:gd name="T37" fmla="*/ 28 h 44"/>
                <a:gd name="T38" fmla="*/ 30 w 36"/>
                <a:gd name="T39" fmla="*/ 34 h 44"/>
                <a:gd name="T40" fmla="*/ 30 w 36"/>
                <a:gd name="T41" fmla="*/ 34 h 44"/>
                <a:gd name="T42" fmla="*/ 28 w 36"/>
                <a:gd name="T43" fmla="*/ 38 h 44"/>
                <a:gd name="T44" fmla="*/ 24 w 36"/>
                <a:gd name="T45" fmla="*/ 40 h 44"/>
                <a:gd name="T46" fmla="*/ 20 w 36"/>
                <a:gd name="T47" fmla="*/ 44 h 44"/>
                <a:gd name="T48" fmla="*/ 18 w 36"/>
                <a:gd name="T49" fmla="*/ 44 h 44"/>
                <a:gd name="T50" fmla="*/ 16 w 36"/>
                <a:gd name="T51" fmla="*/ 44 h 44"/>
                <a:gd name="T52" fmla="*/ 14 w 36"/>
                <a:gd name="T53" fmla="*/ 42 h 44"/>
                <a:gd name="T54" fmla="*/ 10 w 36"/>
                <a:gd name="T55" fmla="*/ 40 h 44"/>
                <a:gd name="T56" fmla="*/ 8 w 36"/>
                <a:gd name="T57" fmla="*/ 38 h 44"/>
                <a:gd name="T58" fmla="*/ 0 w 36"/>
                <a:gd name="T59" fmla="*/ 1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44">
                  <a:moveTo>
                    <a:pt x="0" y="18"/>
                  </a:moveTo>
                  <a:lnTo>
                    <a:pt x="0" y="16"/>
                  </a:lnTo>
                  <a:lnTo>
                    <a:pt x="0" y="14"/>
                  </a:lnTo>
                  <a:lnTo>
                    <a:pt x="0" y="12"/>
                  </a:lnTo>
                  <a:lnTo>
                    <a:pt x="2" y="8"/>
                  </a:lnTo>
                  <a:lnTo>
                    <a:pt x="4" y="6"/>
                  </a:lnTo>
                  <a:lnTo>
                    <a:pt x="8" y="2"/>
                  </a:lnTo>
                  <a:lnTo>
                    <a:pt x="14" y="0"/>
                  </a:lnTo>
                  <a:lnTo>
                    <a:pt x="18" y="0"/>
                  </a:lnTo>
                  <a:lnTo>
                    <a:pt x="20" y="0"/>
                  </a:lnTo>
                  <a:lnTo>
                    <a:pt x="24" y="0"/>
                  </a:lnTo>
                  <a:lnTo>
                    <a:pt x="26" y="2"/>
                  </a:lnTo>
                  <a:lnTo>
                    <a:pt x="28" y="2"/>
                  </a:lnTo>
                  <a:lnTo>
                    <a:pt x="30" y="4"/>
                  </a:lnTo>
                  <a:lnTo>
                    <a:pt x="32" y="4"/>
                  </a:lnTo>
                  <a:lnTo>
                    <a:pt x="34" y="8"/>
                  </a:lnTo>
                  <a:lnTo>
                    <a:pt x="36" y="12"/>
                  </a:lnTo>
                  <a:lnTo>
                    <a:pt x="36" y="20"/>
                  </a:lnTo>
                  <a:lnTo>
                    <a:pt x="34" y="28"/>
                  </a:lnTo>
                  <a:lnTo>
                    <a:pt x="30" y="34"/>
                  </a:lnTo>
                  <a:lnTo>
                    <a:pt x="30" y="34"/>
                  </a:lnTo>
                  <a:lnTo>
                    <a:pt x="28" y="38"/>
                  </a:lnTo>
                  <a:lnTo>
                    <a:pt x="24" y="40"/>
                  </a:lnTo>
                  <a:lnTo>
                    <a:pt x="20" y="44"/>
                  </a:lnTo>
                  <a:lnTo>
                    <a:pt x="18" y="44"/>
                  </a:lnTo>
                  <a:lnTo>
                    <a:pt x="16" y="44"/>
                  </a:lnTo>
                  <a:lnTo>
                    <a:pt x="14" y="42"/>
                  </a:lnTo>
                  <a:lnTo>
                    <a:pt x="10" y="40"/>
                  </a:lnTo>
                  <a:lnTo>
                    <a:pt x="8" y="38"/>
                  </a:lnTo>
                  <a:lnTo>
                    <a:pt x="0" y="1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7" name="Freeform 452"/>
            <p:cNvSpPr/>
            <p:nvPr/>
          </p:nvSpPr>
          <p:spPr bwMode="gray">
            <a:xfrm>
              <a:off x="409337" y="4380353"/>
              <a:ext cx="185140" cy="129510"/>
            </a:xfrm>
            <a:custGeom>
              <a:avLst/>
              <a:gdLst>
                <a:gd name="T0" fmla="*/ 0 w 100"/>
                <a:gd name="T1" fmla="*/ 26 h 70"/>
                <a:gd name="T2" fmla="*/ 18 w 100"/>
                <a:gd name="T3" fmla="*/ 20 h 70"/>
                <a:gd name="T4" fmla="*/ 22 w 100"/>
                <a:gd name="T5" fmla="*/ 16 h 70"/>
                <a:gd name="T6" fmla="*/ 24 w 100"/>
                <a:gd name="T7" fmla="*/ 8 h 70"/>
                <a:gd name="T8" fmla="*/ 22 w 100"/>
                <a:gd name="T9" fmla="*/ 0 h 70"/>
                <a:gd name="T10" fmla="*/ 24 w 100"/>
                <a:gd name="T11" fmla="*/ 0 h 70"/>
                <a:gd name="T12" fmla="*/ 30 w 100"/>
                <a:gd name="T13" fmla="*/ 0 h 70"/>
                <a:gd name="T14" fmla="*/ 36 w 100"/>
                <a:gd name="T15" fmla="*/ 2 h 70"/>
                <a:gd name="T16" fmla="*/ 38 w 100"/>
                <a:gd name="T17" fmla="*/ 4 h 70"/>
                <a:gd name="T18" fmla="*/ 40 w 100"/>
                <a:gd name="T19" fmla="*/ 6 h 70"/>
                <a:gd name="T20" fmla="*/ 44 w 100"/>
                <a:gd name="T21" fmla="*/ 6 h 70"/>
                <a:gd name="T22" fmla="*/ 52 w 100"/>
                <a:gd name="T23" fmla="*/ 10 h 70"/>
                <a:gd name="T24" fmla="*/ 62 w 100"/>
                <a:gd name="T25" fmla="*/ 10 h 70"/>
                <a:gd name="T26" fmla="*/ 64 w 100"/>
                <a:gd name="T27" fmla="*/ 8 h 70"/>
                <a:gd name="T28" fmla="*/ 64 w 100"/>
                <a:gd name="T29" fmla="*/ 6 h 70"/>
                <a:gd name="T30" fmla="*/ 66 w 100"/>
                <a:gd name="T31" fmla="*/ 4 h 70"/>
                <a:gd name="T32" fmla="*/ 70 w 100"/>
                <a:gd name="T33" fmla="*/ 2 h 70"/>
                <a:gd name="T34" fmla="*/ 76 w 100"/>
                <a:gd name="T35" fmla="*/ 4 h 70"/>
                <a:gd name="T36" fmla="*/ 78 w 100"/>
                <a:gd name="T37" fmla="*/ 8 h 70"/>
                <a:gd name="T38" fmla="*/ 80 w 100"/>
                <a:gd name="T39" fmla="*/ 14 h 70"/>
                <a:gd name="T40" fmla="*/ 84 w 100"/>
                <a:gd name="T41" fmla="*/ 22 h 70"/>
                <a:gd name="T42" fmla="*/ 88 w 100"/>
                <a:gd name="T43" fmla="*/ 28 h 70"/>
                <a:gd name="T44" fmla="*/ 90 w 100"/>
                <a:gd name="T45" fmla="*/ 36 h 70"/>
                <a:gd name="T46" fmla="*/ 96 w 100"/>
                <a:gd name="T47" fmla="*/ 50 h 70"/>
                <a:gd name="T48" fmla="*/ 100 w 100"/>
                <a:gd name="T49" fmla="*/ 64 h 70"/>
                <a:gd name="T50" fmla="*/ 96 w 100"/>
                <a:gd name="T51" fmla="*/ 70 h 70"/>
                <a:gd name="T52" fmla="*/ 88 w 100"/>
                <a:gd name="T53" fmla="*/ 66 h 70"/>
                <a:gd name="T54" fmla="*/ 78 w 100"/>
                <a:gd name="T55" fmla="*/ 60 h 70"/>
                <a:gd name="T56" fmla="*/ 78 w 100"/>
                <a:gd name="T57" fmla="*/ 60 h 70"/>
                <a:gd name="T58" fmla="*/ 72 w 100"/>
                <a:gd name="T59" fmla="*/ 60 h 70"/>
                <a:gd name="T60" fmla="*/ 68 w 100"/>
                <a:gd name="T61" fmla="*/ 60 h 70"/>
                <a:gd name="T62" fmla="*/ 68 w 100"/>
                <a:gd name="T63" fmla="*/ 54 h 70"/>
                <a:gd name="T64" fmla="*/ 68 w 100"/>
                <a:gd name="T65" fmla="*/ 46 h 70"/>
                <a:gd name="T66" fmla="*/ 62 w 100"/>
                <a:gd name="T67" fmla="*/ 40 h 70"/>
                <a:gd name="T68" fmla="*/ 50 w 100"/>
                <a:gd name="T69" fmla="*/ 36 h 70"/>
                <a:gd name="T70" fmla="*/ 48 w 100"/>
                <a:gd name="T71" fmla="*/ 36 h 70"/>
                <a:gd name="T72" fmla="*/ 40 w 100"/>
                <a:gd name="T73" fmla="*/ 40 h 70"/>
                <a:gd name="T74" fmla="*/ 32 w 100"/>
                <a:gd name="T75" fmla="*/ 46 h 70"/>
                <a:gd name="T76" fmla="*/ 18 w 100"/>
                <a:gd name="T77"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70">
                  <a:moveTo>
                    <a:pt x="18" y="40"/>
                  </a:moveTo>
                  <a:lnTo>
                    <a:pt x="0" y="26"/>
                  </a:lnTo>
                  <a:lnTo>
                    <a:pt x="18" y="20"/>
                  </a:lnTo>
                  <a:lnTo>
                    <a:pt x="18" y="20"/>
                  </a:lnTo>
                  <a:lnTo>
                    <a:pt x="20" y="18"/>
                  </a:lnTo>
                  <a:lnTo>
                    <a:pt x="22" y="16"/>
                  </a:lnTo>
                  <a:lnTo>
                    <a:pt x="24" y="12"/>
                  </a:lnTo>
                  <a:lnTo>
                    <a:pt x="24" y="8"/>
                  </a:lnTo>
                  <a:lnTo>
                    <a:pt x="22" y="4"/>
                  </a:lnTo>
                  <a:lnTo>
                    <a:pt x="22" y="0"/>
                  </a:lnTo>
                  <a:lnTo>
                    <a:pt x="22" y="0"/>
                  </a:lnTo>
                  <a:lnTo>
                    <a:pt x="24" y="0"/>
                  </a:lnTo>
                  <a:lnTo>
                    <a:pt x="26" y="0"/>
                  </a:lnTo>
                  <a:lnTo>
                    <a:pt x="30" y="0"/>
                  </a:lnTo>
                  <a:lnTo>
                    <a:pt x="34" y="0"/>
                  </a:lnTo>
                  <a:lnTo>
                    <a:pt x="36" y="2"/>
                  </a:lnTo>
                  <a:lnTo>
                    <a:pt x="36" y="2"/>
                  </a:lnTo>
                  <a:lnTo>
                    <a:pt x="38" y="4"/>
                  </a:lnTo>
                  <a:lnTo>
                    <a:pt x="38" y="6"/>
                  </a:lnTo>
                  <a:lnTo>
                    <a:pt x="40" y="6"/>
                  </a:lnTo>
                  <a:lnTo>
                    <a:pt x="44" y="6"/>
                  </a:lnTo>
                  <a:lnTo>
                    <a:pt x="44" y="6"/>
                  </a:lnTo>
                  <a:lnTo>
                    <a:pt x="46" y="8"/>
                  </a:lnTo>
                  <a:lnTo>
                    <a:pt x="52" y="10"/>
                  </a:lnTo>
                  <a:lnTo>
                    <a:pt x="58" y="10"/>
                  </a:lnTo>
                  <a:lnTo>
                    <a:pt x="62" y="10"/>
                  </a:lnTo>
                  <a:lnTo>
                    <a:pt x="64" y="8"/>
                  </a:lnTo>
                  <a:lnTo>
                    <a:pt x="64" y="8"/>
                  </a:lnTo>
                  <a:lnTo>
                    <a:pt x="66" y="6"/>
                  </a:lnTo>
                  <a:lnTo>
                    <a:pt x="64" y="6"/>
                  </a:lnTo>
                  <a:lnTo>
                    <a:pt x="64" y="4"/>
                  </a:lnTo>
                  <a:lnTo>
                    <a:pt x="66" y="4"/>
                  </a:lnTo>
                  <a:lnTo>
                    <a:pt x="66" y="4"/>
                  </a:lnTo>
                  <a:lnTo>
                    <a:pt x="70" y="2"/>
                  </a:lnTo>
                  <a:lnTo>
                    <a:pt x="72" y="2"/>
                  </a:lnTo>
                  <a:lnTo>
                    <a:pt x="76" y="4"/>
                  </a:lnTo>
                  <a:lnTo>
                    <a:pt x="78" y="6"/>
                  </a:lnTo>
                  <a:lnTo>
                    <a:pt x="78" y="8"/>
                  </a:lnTo>
                  <a:lnTo>
                    <a:pt x="78" y="10"/>
                  </a:lnTo>
                  <a:lnTo>
                    <a:pt x="80" y="14"/>
                  </a:lnTo>
                  <a:lnTo>
                    <a:pt x="82" y="18"/>
                  </a:lnTo>
                  <a:lnTo>
                    <a:pt x="84" y="22"/>
                  </a:lnTo>
                  <a:lnTo>
                    <a:pt x="88" y="26"/>
                  </a:lnTo>
                  <a:lnTo>
                    <a:pt x="88" y="28"/>
                  </a:lnTo>
                  <a:lnTo>
                    <a:pt x="88" y="30"/>
                  </a:lnTo>
                  <a:lnTo>
                    <a:pt x="90" y="36"/>
                  </a:lnTo>
                  <a:lnTo>
                    <a:pt x="92" y="40"/>
                  </a:lnTo>
                  <a:lnTo>
                    <a:pt x="96" y="50"/>
                  </a:lnTo>
                  <a:lnTo>
                    <a:pt x="98" y="58"/>
                  </a:lnTo>
                  <a:lnTo>
                    <a:pt x="100" y="64"/>
                  </a:lnTo>
                  <a:lnTo>
                    <a:pt x="98" y="68"/>
                  </a:lnTo>
                  <a:lnTo>
                    <a:pt x="96" y="70"/>
                  </a:lnTo>
                  <a:lnTo>
                    <a:pt x="92" y="70"/>
                  </a:lnTo>
                  <a:lnTo>
                    <a:pt x="88" y="66"/>
                  </a:lnTo>
                  <a:lnTo>
                    <a:pt x="82" y="64"/>
                  </a:lnTo>
                  <a:lnTo>
                    <a:pt x="78" y="60"/>
                  </a:lnTo>
                  <a:lnTo>
                    <a:pt x="78" y="60"/>
                  </a:lnTo>
                  <a:lnTo>
                    <a:pt x="78" y="60"/>
                  </a:lnTo>
                  <a:lnTo>
                    <a:pt x="76" y="60"/>
                  </a:lnTo>
                  <a:lnTo>
                    <a:pt x="72" y="60"/>
                  </a:lnTo>
                  <a:lnTo>
                    <a:pt x="66" y="60"/>
                  </a:lnTo>
                  <a:lnTo>
                    <a:pt x="68" y="60"/>
                  </a:lnTo>
                  <a:lnTo>
                    <a:pt x="68" y="56"/>
                  </a:lnTo>
                  <a:lnTo>
                    <a:pt x="68" y="54"/>
                  </a:lnTo>
                  <a:lnTo>
                    <a:pt x="68" y="50"/>
                  </a:lnTo>
                  <a:lnTo>
                    <a:pt x="68" y="46"/>
                  </a:lnTo>
                  <a:lnTo>
                    <a:pt x="66" y="42"/>
                  </a:lnTo>
                  <a:lnTo>
                    <a:pt x="62" y="40"/>
                  </a:lnTo>
                  <a:lnTo>
                    <a:pt x="58" y="38"/>
                  </a:lnTo>
                  <a:lnTo>
                    <a:pt x="50" y="36"/>
                  </a:lnTo>
                  <a:lnTo>
                    <a:pt x="50" y="36"/>
                  </a:lnTo>
                  <a:lnTo>
                    <a:pt x="48" y="36"/>
                  </a:lnTo>
                  <a:lnTo>
                    <a:pt x="44" y="38"/>
                  </a:lnTo>
                  <a:lnTo>
                    <a:pt x="40" y="40"/>
                  </a:lnTo>
                  <a:lnTo>
                    <a:pt x="36" y="42"/>
                  </a:lnTo>
                  <a:lnTo>
                    <a:pt x="32" y="46"/>
                  </a:lnTo>
                  <a:lnTo>
                    <a:pt x="32" y="52"/>
                  </a:lnTo>
                  <a:lnTo>
                    <a:pt x="18" y="4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8" name="Freeform 453"/>
            <p:cNvSpPr/>
            <p:nvPr/>
          </p:nvSpPr>
          <p:spPr bwMode="gray">
            <a:xfrm>
              <a:off x="572260" y="4417356"/>
              <a:ext cx="155517" cy="162813"/>
            </a:xfrm>
            <a:custGeom>
              <a:avLst/>
              <a:gdLst>
                <a:gd name="T0" fmla="*/ 42 w 84"/>
                <a:gd name="T1" fmla="*/ 84 h 88"/>
                <a:gd name="T2" fmla="*/ 44 w 84"/>
                <a:gd name="T3" fmla="*/ 78 h 88"/>
                <a:gd name="T4" fmla="*/ 44 w 84"/>
                <a:gd name="T5" fmla="*/ 68 h 88"/>
                <a:gd name="T6" fmla="*/ 42 w 84"/>
                <a:gd name="T7" fmla="*/ 66 h 88"/>
                <a:gd name="T8" fmla="*/ 36 w 84"/>
                <a:gd name="T9" fmla="*/ 64 h 88"/>
                <a:gd name="T10" fmla="*/ 32 w 84"/>
                <a:gd name="T11" fmla="*/ 64 h 88"/>
                <a:gd name="T12" fmla="*/ 28 w 84"/>
                <a:gd name="T13" fmla="*/ 62 h 88"/>
                <a:gd name="T14" fmla="*/ 26 w 84"/>
                <a:gd name="T15" fmla="*/ 54 h 88"/>
                <a:gd name="T16" fmla="*/ 26 w 84"/>
                <a:gd name="T17" fmla="*/ 48 h 88"/>
                <a:gd name="T18" fmla="*/ 24 w 84"/>
                <a:gd name="T19" fmla="*/ 46 h 88"/>
                <a:gd name="T20" fmla="*/ 18 w 84"/>
                <a:gd name="T21" fmla="*/ 42 h 88"/>
                <a:gd name="T22" fmla="*/ 10 w 84"/>
                <a:gd name="T23" fmla="*/ 48 h 88"/>
                <a:gd name="T24" fmla="*/ 10 w 84"/>
                <a:gd name="T25" fmla="*/ 44 h 88"/>
                <a:gd name="T26" fmla="*/ 10 w 84"/>
                <a:gd name="T27" fmla="*/ 36 h 88"/>
                <a:gd name="T28" fmla="*/ 8 w 84"/>
                <a:gd name="T29" fmla="*/ 32 h 88"/>
                <a:gd name="T30" fmla="*/ 4 w 84"/>
                <a:gd name="T31" fmla="*/ 24 h 88"/>
                <a:gd name="T32" fmla="*/ 2 w 84"/>
                <a:gd name="T33" fmla="*/ 14 h 88"/>
                <a:gd name="T34" fmla="*/ 0 w 84"/>
                <a:gd name="T35" fmla="*/ 6 h 88"/>
                <a:gd name="T36" fmla="*/ 6 w 84"/>
                <a:gd name="T37" fmla="*/ 8 h 88"/>
                <a:gd name="T38" fmla="*/ 16 w 84"/>
                <a:gd name="T39" fmla="*/ 6 h 88"/>
                <a:gd name="T40" fmla="*/ 22 w 84"/>
                <a:gd name="T41" fmla="*/ 4 h 88"/>
                <a:gd name="T42" fmla="*/ 24 w 84"/>
                <a:gd name="T43" fmla="*/ 0 h 88"/>
                <a:gd name="T44" fmla="*/ 30 w 84"/>
                <a:gd name="T45" fmla="*/ 2 h 88"/>
                <a:gd name="T46" fmla="*/ 32 w 84"/>
                <a:gd name="T47" fmla="*/ 4 h 88"/>
                <a:gd name="T48" fmla="*/ 36 w 84"/>
                <a:gd name="T49" fmla="*/ 4 h 88"/>
                <a:gd name="T50" fmla="*/ 38 w 84"/>
                <a:gd name="T51" fmla="*/ 2 h 88"/>
                <a:gd name="T52" fmla="*/ 42 w 84"/>
                <a:gd name="T53" fmla="*/ 0 h 88"/>
                <a:gd name="T54" fmla="*/ 50 w 84"/>
                <a:gd name="T55" fmla="*/ 0 h 88"/>
                <a:gd name="T56" fmla="*/ 58 w 84"/>
                <a:gd name="T57" fmla="*/ 2 h 88"/>
                <a:gd name="T58" fmla="*/ 64 w 84"/>
                <a:gd name="T59" fmla="*/ 0 h 88"/>
                <a:gd name="T60" fmla="*/ 72 w 84"/>
                <a:gd name="T61" fmla="*/ 0 h 88"/>
                <a:gd name="T62" fmla="*/ 76 w 84"/>
                <a:gd name="T63" fmla="*/ 4 h 88"/>
                <a:gd name="T64" fmla="*/ 78 w 84"/>
                <a:gd name="T65" fmla="*/ 12 h 88"/>
                <a:gd name="T66" fmla="*/ 82 w 84"/>
                <a:gd name="T67" fmla="*/ 32 h 88"/>
                <a:gd name="T68" fmla="*/ 80 w 84"/>
                <a:gd name="T69" fmla="*/ 46 h 88"/>
                <a:gd name="T70" fmla="*/ 76 w 84"/>
                <a:gd name="T71" fmla="*/ 68 h 88"/>
                <a:gd name="T72" fmla="*/ 84 w 84"/>
                <a:gd name="T73" fmla="*/ 88 h 88"/>
                <a:gd name="T74" fmla="*/ 42 w 84"/>
                <a:gd name="T75" fmla="*/ 8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4" h="88">
                  <a:moveTo>
                    <a:pt x="42" y="86"/>
                  </a:moveTo>
                  <a:lnTo>
                    <a:pt x="42" y="84"/>
                  </a:lnTo>
                  <a:lnTo>
                    <a:pt x="44" y="82"/>
                  </a:lnTo>
                  <a:lnTo>
                    <a:pt x="44" y="78"/>
                  </a:lnTo>
                  <a:lnTo>
                    <a:pt x="46" y="74"/>
                  </a:lnTo>
                  <a:lnTo>
                    <a:pt x="44" y="68"/>
                  </a:lnTo>
                  <a:lnTo>
                    <a:pt x="44" y="68"/>
                  </a:lnTo>
                  <a:lnTo>
                    <a:pt x="42" y="66"/>
                  </a:lnTo>
                  <a:lnTo>
                    <a:pt x="40" y="64"/>
                  </a:lnTo>
                  <a:lnTo>
                    <a:pt x="36" y="64"/>
                  </a:lnTo>
                  <a:lnTo>
                    <a:pt x="32" y="64"/>
                  </a:lnTo>
                  <a:lnTo>
                    <a:pt x="32" y="64"/>
                  </a:lnTo>
                  <a:lnTo>
                    <a:pt x="30" y="64"/>
                  </a:lnTo>
                  <a:lnTo>
                    <a:pt x="28" y="62"/>
                  </a:lnTo>
                  <a:lnTo>
                    <a:pt x="26" y="58"/>
                  </a:lnTo>
                  <a:lnTo>
                    <a:pt x="26" y="54"/>
                  </a:lnTo>
                  <a:lnTo>
                    <a:pt x="26" y="50"/>
                  </a:lnTo>
                  <a:lnTo>
                    <a:pt x="26" y="48"/>
                  </a:lnTo>
                  <a:lnTo>
                    <a:pt x="24" y="46"/>
                  </a:lnTo>
                  <a:lnTo>
                    <a:pt x="24" y="46"/>
                  </a:lnTo>
                  <a:lnTo>
                    <a:pt x="22" y="44"/>
                  </a:lnTo>
                  <a:lnTo>
                    <a:pt x="18" y="42"/>
                  </a:lnTo>
                  <a:lnTo>
                    <a:pt x="14" y="44"/>
                  </a:lnTo>
                  <a:lnTo>
                    <a:pt x="10" y="48"/>
                  </a:lnTo>
                  <a:lnTo>
                    <a:pt x="10" y="46"/>
                  </a:lnTo>
                  <a:lnTo>
                    <a:pt x="10" y="44"/>
                  </a:lnTo>
                  <a:lnTo>
                    <a:pt x="10" y="40"/>
                  </a:lnTo>
                  <a:lnTo>
                    <a:pt x="10" y="36"/>
                  </a:lnTo>
                  <a:lnTo>
                    <a:pt x="10" y="36"/>
                  </a:lnTo>
                  <a:lnTo>
                    <a:pt x="8" y="32"/>
                  </a:lnTo>
                  <a:lnTo>
                    <a:pt x="6" y="28"/>
                  </a:lnTo>
                  <a:lnTo>
                    <a:pt x="4" y="24"/>
                  </a:lnTo>
                  <a:lnTo>
                    <a:pt x="2" y="20"/>
                  </a:lnTo>
                  <a:lnTo>
                    <a:pt x="2" y="14"/>
                  </a:lnTo>
                  <a:lnTo>
                    <a:pt x="0" y="10"/>
                  </a:lnTo>
                  <a:lnTo>
                    <a:pt x="0" y="6"/>
                  </a:lnTo>
                  <a:lnTo>
                    <a:pt x="2" y="6"/>
                  </a:lnTo>
                  <a:lnTo>
                    <a:pt x="6" y="8"/>
                  </a:lnTo>
                  <a:lnTo>
                    <a:pt x="10" y="8"/>
                  </a:lnTo>
                  <a:lnTo>
                    <a:pt x="16" y="6"/>
                  </a:lnTo>
                  <a:lnTo>
                    <a:pt x="20" y="4"/>
                  </a:lnTo>
                  <a:lnTo>
                    <a:pt x="22" y="4"/>
                  </a:lnTo>
                  <a:lnTo>
                    <a:pt x="22" y="2"/>
                  </a:lnTo>
                  <a:lnTo>
                    <a:pt x="24" y="0"/>
                  </a:lnTo>
                  <a:lnTo>
                    <a:pt x="28" y="0"/>
                  </a:lnTo>
                  <a:lnTo>
                    <a:pt x="30" y="2"/>
                  </a:lnTo>
                  <a:lnTo>
                    <a:pt x="30" y="4"/>
                  </a:lnTo>
                  <a:lnTo>
                    <a:pt x="32" y="4"/>
                  </a:lnTo>
                  <a:lnTo>
                    <a:pt x="34" y="6"/>
                  </a:lnTo>
                  <a:lnTo>
                    <a:pt x="36" y="4"/>
                  </a:lnTo>
                  <a:lnTo>
                    <a:pt x="38" y="2"/>
                  </a:lnTo>
                  <a:lnTo>
                    <a:pt x="38" y="2"/>
                  </a:lnTo>
                  <a:lnTo>
                    <a:pt x="40" y="2"/>
                  </a:lnTo>
                  <a:lnTo>
                    <a:pt x="42" y="0"/>
                  </a:lnTo>
                  <a:lnTo>
                    <a:pt x="46" y="0"/>
                  </a:lnTo>
                  <a:lnTo>
                    <a:pt x="50" y="0"/>
                  </a:lnTo>
                  <a:lnTo>
                    <a:pt x="56" y="2"/>
                  </a:lnTo>
                  <a:lnTo>
                    <a:pt x="58" y="2"/>
                  </a:lnTo>
                  <a:lnTo>
                    <a:pt x="62" y="2"/>
                  </a:lnTo>
                  <a:lnTo>
                    <a:pt x="64" y="0"/>
                  </a:lnTo>
                  <a:lnTo>
                    <a:pt x="68" y="0"/>
                  </a:lnTo>
                  <a:lnTo>
                    <a:pt x="72" y="0"/>
                  </a:lnTo>
                  <a:lnTo>
                    <a:pt x="74" y="2"/>
                  </a:lnTo>
                  <a:lnTo>
                    <a:pt x="76" y="4"/>
                  </a:lnTo>
                  <a:lnTo>
                    <a:pt x="76" y="8"/>
                  </a:lnTo>
                  <a:lnTo>
                    <a:pt x="78" y="12"/>
                  </a:lnTo>
                  <a:lnTo>
                    <a:pt x="80" y="20"/>
                  </a:lnTo>
                  <a:lnTo>
                    <a:pt x="82" y="32"/>
                  </a:lnTo>
                  <a:lnTo>
                    <a:pt x="80" y="42"/>
                  </a:lnTo>
                  <a:lnTo>
                    <a:pt x="80" y="46"/>
                  </a:lnTo>
                  <a:lnTo>
                    <a:pt x="78" y="56"/>
                  </a:lnTo>
                  <a:lnTo>
                    <a:pt x="76" y="68"/>
                  </a:lnTo>
                  <a:lnTo>
                    <a:pt x="78" y="76"/>
                  </a:lnTo>
                  <a:lnTo>
                    <a:pt x="84" y="88"/>
                  </a:lnTo>
                  <a:lnTo>
                    <a:pt x="66" y="82"/>
                  </a:lnTo>
                  <a:lnTo>
                    <a:pt x="42" y="8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99" name="Freeform 454"/>
            <p:cNvSpPr/>
            <p:nvPr/>
          </p:nvSpPr>
          <p:spPr bwMode="gray">
            <a:xfrm>
              <a:off x="642613" y="4350751"/>
              <a:ext cx="137003" cy="70306"/>
            </a:xfrm>
            <a:custGeom>
              <a:avLst/>
              <a:gdLst>
                <a:gd name="T0" fmla="*/ 28 w 74"/>
                <a:gd name="T1" fmla="*/ 8 h 38"/>
                <a:gd name="T2" fmla="*/ 28 w 74"/>
                <a:gd name="T3" fmla="*/ 8 h 38"/>
                <a:gd name="T4" fmla="*/ 24 w 74"/>
                <a:gd name="T5" fmla="*/ 8 h 38"/>
                <a:gd name="T6" fmla="*/ 20 w 74"/>
                <a:gd name="T7" fmla="*/ 8 h 38"/>
                <a:gd name="T8" fmla="*/ 16 w 74"/>
                <a:gd name="T9" fmla="*/ 10 h 38"/>
                <a:gd name="T10" fmla="*/ 12 w 74"/>
                <a:gd name="T11" fmla="*/ 12 h 38"/>
                <a:gd name="T12" fmla="*/ 8 w 74"/>
                <a:gd name="T13" fmla="*/ 16 h 38"/>
                <a:gd name="T14" fmla="*/ 4 w 74"/>
                <a:gd name="T15" fmla="*/ 22 h 38"/>
                <a:gd name="T16" fmla="*/ 0 w 74"/>
                <a:gd name="T17" fmla="*/ 38 h 38"/>
                <a:gd name="T18" fmla="*/ 0 w 74"/>
                <a:gd name="T19" fmla="*/ 38 h 38"/>
                <a:gd name="T20" fmla="*/ 2 w 74"/>
                <a:gd name="T21" fmla="*/ 38 h 38"/>
                <a:gd name="T22" fmla="*/ 6 w 74"/>
                <a:gd name="T23" fmla="*/ 36 h 38"/>
                <a:gd name="T24" fmla="*/ 10 w 74"/>
                <a:gd name="T25" fmla="*/ 36 h 38"/>
                <a:gd name="T26" fmla="*/ 16 w 74"/>
                <a:gd name="T27" fmla="*/ 38 h 38"/>
                <a:gd name="T28" fmla="*/ 16 w 74"/>
                <a:gd name="T29" fmla="*/ 38 h 38"/>
                <a:gd name="T30" fmla="*/ 18 w 74"/>
                <a:gd name="T31" fmla="*/ 38 h 38"/>
                <a:gd name="T32" fmla="*/ 22 w 74"/>
                <a:gd name="T33" fmla="*/ 38 h 38"/>
                <a:gd name="T34" fmla="*/ 28 w 74"/>
                <a:gd name="T35" fmla="*/ 36 h 38"/>
                <a:gd name="T36" fmla="*/ 28 w 74"/>
                <a:gd name="T37" fmla="*/ 36 h 38"/>
                <a:gd name="T38" fmla="*/ 30 w 74"/>
                <a:gd name="T39" fmla="*/ 36 h 38"/>
                <a:gd name="T40" fmla="*/ 32 w 74"/>
                <a:gd name="T41" fmla="*/ 36 h 38"/>
                <a:gd name="T42" fmla="*/ 36 w 74"/>
                <a:gd name="T43" fmla="*/ 36 h 38"/>
                <a:gd name="T44" fmla="*/ 36 w 74"/>
                <a:gd name="T45" fmla="*/ 36 h 38"/>
                <a:gd name="T46" fmla="*/ 36 w 74"/>
                <a:gd name="T47" fmla="*/ 34 h 38"/>
                <a:gd name="T48" fmla="*/ 36 w 74"/>
                <a:gd name="T49" fmla="*/ 32 h 38"/>
                <a:gd name="T50" fmla="*/ 38 w 74"/>
                <a:gd name="T51" fmla="*/ 30 h 38"/>
                <a:gd name="T52" fmla="*/ 40 w 74"/>
                <a:gd name="T53" fmla="*/ 28 h 38"/>
                <a:gd name="T54" fmla="*/ 40 w 74"/>
                <a:gd name="T55" fmla="*/ 26 h 38"/>
                <a:gd name="T56" fmla="*/ 42 w 74"/>
                <a:gd name="T57" fmla="*/ 24 h 38"/>
                <a:gd name="T58" fmla="*/ 44 w 74"/>
                <a:gd name="T59" fmla="*/ 22 h 38"/>
                <a:gd name="T60" fmla="*/ 46 w 74"/>
                <a:gd name="T61" fmla="*/ 22 h 38"/>
                <a:gd name="T62" fmla="*/ 50 w 74"/>
                <a:gd name="T63" fmla="*/ 20 h 38"/>
                <a:gd name="T64" fmla="*/ 60 w 74"/>
                <a:gd name="T65" fmla="*/ 20 h 38"/>
                <a:gd name="T66" fmla="*/ 62 w 74"/>
                <a:gd name="T67" fmla="*/ 20 h 38"/>
                <a:gd name="T68" fmla="*/ 64 w 74"/>
                <a:gd name="T69" fmla="*/ 22 h 38"/>
                <a:gd name="T70" fmla="*/ 68 w 74"/>
                <a:gd name="T71" fmla="*/ 22 h 38"/>
                <a:gd name="T72" fmla="*/ 70 w 74"/>
                <a:gd name="T73" fmla="*/ 22 h 38"/>
                <a:gd name="T74" fmla="*/ 72 w 74"/>
                <a:gd name="T75" fmla="*/ 22 h 38"/>
                <a:gd name="T76" fmla="*/ 74 w 74"/>
                <a:gd name="T77" fmla="*/ 20 h 38"/>
                <a:gd name="T78" fmla="*/ 74 w 74"/>
                <a:gd name="T79" fmla="*/ 20 h 38"/>
                <a:gd name="T80" fmla="*/ 74 w 74"/>
                <a:gd name="T81" fmla="*/ 18 h 38"/>
                <a:gd name="T82" fmla="*/ 72 w 74"/>
                <a:gd name="T83" fmla="*/ 16 h 38"/>
                <a:gd name="T84" fmla="*/ 70 w 74"/>
                <a:gd name="T85" fmla="*/ 16 h 38"/>
                <a:gd name="T86" fmla="*/ 66 w 74"/>
                <a:gd name="T87" fmla="*/ 14 h 38"/>
                <a:gd name="T88" fmla="*/ 64 w 74"/>
                <a:gd name="T89" fmla="*/ 12 h 38"/>
                <a:gd name="T90" fmla="*/ 62 w 74"/>
                <a:gd name="T91" fmla="*/ 8 h 38"/>
                <a:gd name="T92" fmla="*/ 60 w 74"/>
                <a:gd name="T93" fmla="*/ 4 h 38"/>
                <a:gd name="T94" fmla="*/ 60 w 74"/>
                <a:gd name="T95" fmla="*/ 2 h 38"/>
                <a:gd name="T96" fmla="*/ 58 w 74"/>
                <a:gd name="T97" fmla="*/ 0 h 38"/>
                <a:gd name="T98" fmla="*/ 58 w 74"/>
                <a:gd name="T99" fmla="*/ 0 h 38"/>
                <a:gd name="T100" fmla="*/ 56 w 74"/>
                <a:gd name="T101" fmla="*/ 0 h 38"/>
                <a:gd name="T102" fmla="*/ 54 w 74"/>
                <a:gd name="T103" fmla="*/ 2 h 38"/>
                <a:gd name="T104" fmla="*/ 50 w 74"/>
                <a:gd name="T105" fmla="*/ 2 h 38"/>
                <a:gd name="T106" fmla="*/ 46 w 74"/>
                <a:gd name="T107" fmla="*/ 4 h 38"/>
                <a:gd name="T108" fmla="*/ 40 w 74"/>
                <a:gd name="T109" fmla="*/ 6 h 38"/>
                <a:gd name="T110" fmla="*/ 36 w 74"/>
                <a:gd name="T111" fmla="*/ 8 h 38"/>
                <a:gd name="T112" fmla="*/ 28 w 74"/>
                <a:gd name="T113"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4" h="38">
                  <a:moveTo>
                    <a:pt x="28" y="8"/>
                  </a:moveTo>
                  <a:lnTo>
                    <a:pt x="28" y="8"/>
                  </a:lnTo>
                  <a:lnTo>
                    <a:pt x="24" y="8"/>
                  </a:lnTo>
                  <a:lnTo>
                    <a:pt x="20" y="8"/>
                  </a:lnTo>
                  <a:lnTo>
                    <a:pt x="16" y="10"/>
                  </a:lnTo>
                  <a:lnTo>
                    <a:pt x="12" y="12"/>
                  </a:lnTo>
                  <a:lnTo>
                    <a:pt x="8" y="16"/>
                  </a:lnTo>
                  <a:lnTo>
                    <a:pt x="4" y="22"/>
                  </a:lnTo>
                  <a:lnTo>
                    <a:pt x="0" y="38"/>
                  </a:lnTo>
                  <a:lnTo>
                    <a:pt x="0" y="38"/>
                  </a:lnTo>
                  <a:lnTo>
                    <a:pt x="2" y="38"/>
                  </a:lnTo>
                  <a:lnTo>
                    <a:pt x="6" y="36"/>
                  </a:lnTo>
                  <a:lnTo>
                    <a:pt x="10" y="36"/>
                  </a:lnTo>
                  <a:lnTo>
                    <a:pt x="16" y="38"/>
                  </a:lnTo>
                  <a:lnTo>
                    <a:pt x="16" y="38"/>
                  </a:lnTo>
                  <a:lnTo>
                    <a:pt x="18" y="38"/>
                  </a:lnTo>
                  <a:lnTo>
                    <a:pt x="22" y="38"/>
                  </a:lnTo>
                  <a:lnTo>
                    <a:pt x="28" y="36"/>
                  </a:lnTo>
                  <a:lnTo>
                    <a:pt x="28" y="36"/>
                  </a:lnTo>
                  <a:lnTo>
                    <a:pt x="30" y="36"/>
                  </a:lnTo>
                  <a:lnTo>
                    <a:pt x="32" y="36"/>
                  </a:lnTo>
                  <a:lnTo>
                    <a:pt x="36" y="36"/>
                  </a:lnTo>
                  <a:lnTo>
                    <a:pt x="36" y="36"/>
                  </a:lnTo>
                  <a:lnTo>
                    <a:pt x="36" y="34"/>
                  </a:lnTo>
                  <a:lnTo>
                    <a:pt x="36" y="32"/>
                  </a:lnTo>
                  <a:lnTo>
                    <a:pt x="38" y="30"/>
                  </a:lnTo>
                  <a:lnTo>
                    <a:pt x="40" y="28"/>
                  </a:lnTo>
                  <a:lnTo>
                    <a:pt x="40" y="26"/>
                  </a:lnTo>
                  <a:lnTo>
                    <a:pt x="42" y="24"/>
                  </a:lnTo>
                  <a:lnTo>
                    <a:pt x="44" y="22"/>
                  </a:lnTo>
                  <a:lnTo>
                    <a:pt x="46" y="22"/>
                  </a:lnTo>
                  <a:lnTo>
                    <a:pt x="50" y="20"/>
                  </a:lnTo>
                  <a:lnTo>
                    <a:pt x="60" y="20"/>
                  </a:lnTo>
                  <a:lnTo>
                    <a:pt x="62" y="20"/>
                  </a:lnTo>
                  <a:lnTo>
                    <a:pt x="64" y="22"/>
                  </a:lnTo>
                  <a:lnTo>
                    <a:pt x="68" y="22"/>
                  </a:lnTo>
                  <a:lnTo>
                    <a:pt x="70" y="22"/>
                  </a:lnTo>
                  <a:lnTo>
                    <a:pt x="72" y="22"/>
                  </a:lnTo>
                  <a:lnTo>
                    <a:pt x="74" y="20"/>
                  </a:lnTo>
                  <a:lnTo>
                    <a:pt x="74" y="20"/>
                  </a:lnTo>
                  <a:lnTo>
                    <a:pt x="74" y="18"/>
                  </a:lnTo>
                  <a:lnTo>
                    <a:pt x="72" y="16"/>
                  </a:lnTo>
                  <a:lnTo>
                    <a:pt x="70" y="16"/>
                  </a:lnTo>
                  <a:lnTo>
                    <a:pt x="66" y="14"/>
                  </a:lnTo>
                  <a:lnTo>
                    <a:pt x="64" y="12"/>
                  </a:lnTo>
                  <a:lnTo>
                    <a:pt x="62" y="8"/>
                  </a:lnTo>
                  <a:lnTo>
                    <a:pt x="60" y="4"/>
                  </a:lnTo>
                  <a:lnTo>
                    <a:pt x="60" y="2"/>
                  </a:lnTo>
                  <a:lnTo>
                    <a:pt x="58" y="0"/>
                  </a:lnTo>
                  <a:lnTo>
                    <a:pt x="58" y="0"/>
                  </a:lnTo>
                  <a:lnTo>
                    <a:pt x="56" y="0"/>
                  </a:lnTo>
                  <a:lnTo>
                    <a:pt x="54" y="2"/>
                  </a:lnTo>
                  <a:lnTo>
                    <a:pt x="50" y="2"/>
                  </a:lnTo>
                  <a:lnTo>
                    <a:pt x="46" y="4"/>
                  </a:lnTo>
                  <a:lnTo>
                    <a:pt x="40" y="6"/>
                  </a:lnTo>
                  <a:lnTo>
                    <a:pt x="36" y="8"/>
                  </a:lnTo>
                  <a:lnTo>
                    <a:pt x="28" y="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0" name="Freeform 455"/>
            <p:cNvSpPr/>
            <p:nvPr/>
          </p:nvSpPr>
          <p:spPr bwMode="gray">
            <a:xfrm>
              <a:off x="709263" y="4387754"/>
              <a:ext cx="59245" cy="196116"/>
            </a:xfrm>
            <a:custGeom>
              <a:avLst/>
              <a:gdLst>
                <a:gd name="T0" fmla="*/ 14 w 32"/>
                <a:gd name="T1" fmla="*/ 0 h 106"/>
                <a:gd name="T2" fmla="*/ 14 w 32"/>
                <a:gd name="T3" fmla="*/ 0 h 106"/>
                <a:gd name="T4" fmla="*/ 12 w 32"/>
                <a:gd name="T5" fmla="*/ 0 h 106"/>
                <a:gd name="T6" fmla="*/ 8 w 32"/>
                <a:gd name="T7" fmla="*/ 2 h 106"/>
                <a:gd name="T8" fmla="*/ 6 w 32"/>
                <a:gd name="T9" fmla="*/ 4 h 106"/>
                <a:gd name="T10" fmla="*/ 4 w 32"/>
                <a:gd name="T11" fmla="*/ 6 h 106"/>
                <a:gd name="T12" fmla="*/ 4 w 32"/>
                <a:gd name="T13" fmla="*/ 8 h 106"/>
                <a:gd name="T14" fmla="*/ 4 w 32"/>
                <a:gd name="T15" fmla="*/ 10 h 106"/>
                <a:gd name="T16" fmla="*/ 2 w 32"/>
                <a:gd name="T17" fmla="*/ 12 h 106"/>
                <a:gd name="T18" fmla="*/ 0 w 32"/>
                <a:gd name="T19" fmla="*/ 12 h 106"/>
                <a:gd name="T20" fmla="*/ 0 w 32"/>
                <a:gd name="T21" fmla="*/ 14 h 106"/>
                <a:gd name="T22" fmla="*/ 2 w 32"/>
                <a:gd name="T23" fmla="*/ 18 h 106"/>
                <a:gd name="T24" fmla="*/ 2 w 32"/>
                <a:gd name="T25" fmla="*/ 24 h 106"/>
                <a:gd name="T26" fmla="*/ 4 w 32"/>
                <a:gd name="T27" fmla="*/ 28 h 106"/>
                <a:gd name="T28" fmla="*/ 6 w 32"/>
                <a:gd name="T29" fmla="*/ 32 h 106"/>
                <a:gd name="T30" fmla="*/ 6 w 32"/>
                <a:gd name="T31" fmla="*/ 36 h 106"/>
                <a:gd name="T32" fmla="*/ 6 w 32"/>
                <a:gd name="T33" fmla="*/ 40 h 106"/>
                <a:gd name="T34" fmla="*/ 6 w 32"/>
                <a:gd name="T35" fmla="*/ 44 h 106"/>
                <a:gd name="T36" fmla="*/ 8 w 32"/>
                <a:gd name="T37" fmla="*/ 50 h 106"/>
                <a:gd name="T38" fmla="*/ 6 w 32"/>
                <a:gd name="T39" fmla="*/ 58 h 106"/>
                <a:gd name="T40" fmla="*/ 6 w 32"/>
                <a:gd name="T41" fmla="*/ 58 h 106"/>
                <a:gd name="T42" fmla="*/ 6 w 32"/>
                <a:gd name="T43" fmla="*/ 62 h 106"/>
                <a:gd name="T44" fmla="*/ 4 w 32"/>
                <a:gd name="T45" fmla="*/ 68 h 106"/>
                <a:gd name="T46" fmla="*/ 4 w 32"/>
                <a:gd name="T47" fmla="*/ 74 h 106"/>
                <a:gd name="T48" fmla="*/ 2 w 32"/>
                <a:gd name="T49" fmla="*/ 80 h 106"/>
                <a:gd name="T50" fmla="*/ 2 w 32"/>
                <a:gd name="T51" fmla="*/ 88 h 106"/>
                <a:gd name="T52" fmla="*/ 10 w 32"/>
                <a:gd name="T53" fmla="*/ 104 h 106"/>
                <a:gd name="T54" fmla="*/ 28 w 32"/>
                <a:gd name="T55" fmla="*/ 106 h 106"/>
                <a:gd name="T56" fmla="*/ 28 w 32"/>
                <a:gd name="T57" fmla="*/ 102 h 106"/>
                <a:gd name="T58" fmla="*/ 30 w 32"/>
                <a:gd name="T59" fmla="*/ 88 h 106"/>
                <a:gd name="T60" fmla="*/ 32 w 32"/>
                <a:gd name="T61" fmla="*/ 74 h 106"/>
                <a:gd name="T62" fmla="*/ 32 w 32"/>
                <a:gd name="T63" fmla="*/ 62 h 106"/>
                <a:gd name="T64" fmla="*/ 32 w 32"/>
                <a:gd name="T65" fmla="*/ 50 h 106"/>
                <a:gd name="T66" fmla="*/ 30 w 32"/>
                <a:gd name="T67" fmla="*/ 40 h 106"/>
                <a:gd name="T68" fmla="*/ 30 w 32"/>
                <a:gd name="T69" fmla="*/ 36 h 106"/>
                <a:gd name="T70" fmla="*/ 24 w 32"/>
                <a:gd name="T71" fmla="*/ 8 h 106"/>
                <a:gd name="T72" fmla="*/ 20 w 32"/>
                <a:gd name="T73" fmla="*/ 2 h 106"/>
                <a:gd name="T74" fmla="*/ 14 w 32"/>
                <a:gd name="T75"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 h="106">
                  <a:moveTo>
                    <a:pt x="14" y="0"/>
                  </a:moveTo>
                  <a:lnTo>
                    <a:pt x="14" y="0"/>
                  </a:lnTo>
                  <a:lnTo>
                    <a:pt x="12" y="0"/>
                  </a:lnTo>
                  <a:lnTo>
                    <a:pt x="8" y="2"/>
                  </a:lnTo>
                  <a:lnTo>
                    <a:pt x="6" y="4"/>
                  </a:lnTo>
                  <a:lnTo>
                    <a:pt x="4" y="6"/>
                  </a:lnTo>
                  <a:lnTo>
                    <a:pt x="4" y="8"/>
                  </a:lnTo>
                  <a:lnTo>
                    <a:pt x="4" y="10"/>
                  </a:lnTo>
                  <a:lnTo>
                    <a:pt x="2" y="12"/>
                  </a:lnTo>
                  <a:lnTo>
                    <a:pt x="0" y="12"/>
                  </a:lnTo>
                  <a:lnTo>
                    <a:pt x="0" y="14"/>
                  </a:lnTo>
                  <a:lnTo>
                    <a:pt x="2" y="18"/>
                  </a:lnTo>
                  <a:lnTo>
                    <a:pt x="2" y="24"/>
                  </a:lnTo>
                  <a:lnTo>
                    <a:pt x="4" y="28"/>
                  </a:lnTo>
                  <a:lnTo>
                    <a:pt x="6" y="32"/>
                  </a:lnTo>
                  <a:lnTo>
                    <a:pt x="6" y="36"/>
                  </a:lnTo>
                  <a:lnTo>
                    <a:pt x="6" y="40"/>
                  </a:lnTo>
                  <a:lnTo>
                    <a:pt x="6" y="44"/>
                  </a:lnTo>
                  <a:lnTo>
                    <a:pt x="8" y="50"/>
                  </a:lnTo>
                  <a:lnTo>
                    <a:pt x="6" y="58"/>
                  </a:lnTo>
                  <a:lnTo>
                    <a:pt x="6" y="58"/>
                  </a:lnTo>
                  <a:lnTo>
                    <a:pt x="6" y="62"/>
                  </a:lnTo>
                  <a:lnTo>
                    <a:pt x="4" y="68"/>
                  </a:lnTo>
                  <a:lnTo>
                    <a:pt x="4" y="74"/>
                  </a:lnTo>
                  <a:lnTo>
                    <a:pt x="2" y="80"/>
                  </a:lnTo>
                  <a:lnTo>
                    <a:pt x="2" y="88"/>
                  </a:lnTo>
                  <a:lnTo>
                    <a:pt x="10" y="104"/>
                  </a:lnTo>
                  <a:lnTo>
                    <a:pt x="28" y="106"/>
                  </a:lnTo>
                  <a:lnTo>
                    <a:pt x="28" y="102"/>
                  </a:lnTo>
                  <a:lnTo>
                    <a:pt x="30" y="88"/>
                  </a:lnTo>
                  <a:lnTo>
                    <a:pt x="32" y="74"/>
                  </a:lnTo>
                  <a:lnTo>
                    <a:pt x="32" y="62"/>
                  </a:lnTo>
                  <a:lnTo>
                    <a:pt x="32" y="50"/>
                  </a:lnTo>
                  <a:lnTo>
                    <a:pt x="30" y="40"/>
                  </a:lnTo>
                  <a:lnTo>
                    <a:pt x="30" y="36"/>
                  </a:lnTo>
                  <a:lnTo>
                    <a:pt x="24" y="8"/>
                  </a:lnTo>
                  <a:lnTo>
                    <a:pt x="20" y="2"/>
                  </a:lnTo>
                  <a:lnTo>
                    <a:pt x="14"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1" name="Freeform 456"/>
            <p:cNvSpPr/>
            <p:nvPr/>
          </p:nvSpPr>
          <p:spPr bwMode="gray">
            <a:xfrm>
              <a:off x="746291" y="4387754"/>
              <a:ext cx="48136" cy="196116"/>
            </a:xfrm>
            <a:custGeom>
              <a:avLst/>
              <a:gdLst>
                <a:gd name="T0" fmla="*/ 0 w 26"/>
                <a:gd name="T1" fmla="*/ 2 h 106"/>
                <a:gd name="T2" fmla="*/ 0 w 26"/>
                <a:gd name="T3" fmla="*/ 2 h 106"/>
                <a:gd name="T4" fmla="*/ 4 w 26"/>
                <a:gd name="T5" fmla="*/ 0 h 106"/>
                <a:gd name="T6" fmla="*/ 8 w 26"/>
                <a:gd name="T7" fmla="*/ 2 h 106"/>
                <a:gd name="T8" fmla="*/ 14 w 26"/>
                <a:gd name="T9" fmla="*/ 2 h 106"/>
                <a:gd name="T10" fmla="*/ 14 w 26"/>
                <a:gd name="T11" fmla="*/ 4 h 106"/>
                <a:gd name="T12" fmla="*/ 14 w 26"/>
                <a:gd name="T13" fmla="*/ 6 h 106"/>
                <a:gd name="T14" fmla="*/ 14 w 26"/>
                <a:gd name="T15" fmla="*/ 8 h 106"/>
                <a:gd name="T16" fmla="*/ 14 w 26"/>
                <a:gd name="T17" fmla="*/ 10 h 106"/>
                <a:gd name="T18" fmla="*/ 16 w 26"/>
                <a:gd name="T19" fmla="*/ 12 h 106"/>
                <a:gd name="T20" fmla="*/ 18 w 26"/>
                <a:gd name="T21" fmla="*/ 14 h 106"/>
                <a:gd name="T22" fmla="*/ 18 w 26"/>
                <a:gd name="T23" fmla="*/ 14 h 106"/>
                <a:gd name="T24" fmla="*/ 20 w 26"/>
                <a:gd name="T25" fmla="*/ 18 h 106"/>
                <a:gd name="T26" fmla="*/ 24 w 26"/>
                <a:gd name="T27" fmla="*/ 22 h 106"/>
                <a:gd name="T28" fmla="*/ 24 w 26"/>
                <a:gd name="T29" fmla="*/ 28 h 106"/>
                <a:gd name="T30" fmla="*/ 26 w 26"/>
                <a:gd name="T31" fmla="*/ 36 h 106"/>
                <a:gd name="T32" fmla="*/ 26 w 26"/>
                <a:gd name="T33" fmla="*/ 42 h 106"/>
                <a:gd name="T34" fmla="*/ 26 w 26"/>
                <a:gd name="T35" fmla="*/ 56 h 106"/>
                <a:gd name="T36" fmla="*/ 26 w 26"/>
                <a:gd name="T37" fmla="*/ 74 h 106"/>
                <a:gd name="T38" fmla="*/ 26 w 26"/>
                <a:gd name="T39" fmla="*/ 90 h 106"/>
                <a:gd name="T40" fmla="*/ 26 w 26"/>
                <a:gd name="T41" fmla="*/ 96 h 106"/>
                <a:gd name="T42" fmla="*/ 24 w 26"/>
                <a:gd name="T43" fmla="*/ 96 h 106"/>
                <a:gd name="T44" fmla="*/ 20 w 26"/>
                <a:gd name="T45" fmla="*/ 98 h 106"/>
                <a:gd name="T46" fmla="*/ 18 w 26"/>
                <a:gd name="T47" fmla="*/ 100 h 106"/>
                <a:gd name="T48" fmla="*/ 14 w 26"/>
                <a:gd name="T49" fmla="*/ 102 h 106"/>
                <a:gd name="T50" fmla="*/ 8 w 26"/>
                <a:gd name="T51" fmla="*/ 106 h 106"/>
                <a:gd name="T52" fmla="*/ 8 w 26"/>
                <a:gd name="T53" fmla="*/ 102 h 106"/>
                <a:gd name="T54" fmla="*/ 10 w 26"/>
                <a:gd name="T55" fmla="*/ 88 h 106"/>
                <a:gd name="T56" fmla="*/ 12 w 26"/>
                <a:gd name="T57" fmla="*/ 74 h 106"/>
                <a:gd name="T58" fmla="*/ 12 w 26"/>
                <a:gd name="T59" fmla="*/ 60 h 106"/>
                <a:gd name="T60" fmla="*/ 10 w 26"/>
                <a:gd name="T61" fmla="*/ 48 h 106"/>
                <a:gd name="T62" fmla="*/ 10 w 26"/>
                <a:gd name="T63" fmla="*/ 40 h 106"/>
                <a:gd name="T64" fmla="*/ 10 w 26"/>
                <a:gd name="T65" fmla="*/ 34 h 106"/>
                <a:gd name="T66" fmla="*/ 8 w 26"/>
                <a:gd name="T67" fmla="*/ 28 h 106"/>
                <a:gd name="T68" fmla="*/ 6 w 26"/>
                <a:gd name="T69" fmla="*/ 10 h 106"/>
                <a:gd name="T70" fmla="*/ 4 w 26"/>
                <a:gd name="T71" fmla="*/ 10 h 106"/>
                <a:gd name="T72" fmla="*/ 4 w 26"/>
                <a:gd name="T73" fmla="*/ 8 h 106"/>
                <a:gd name="T74" fmla="*/ 2 w 26"/>
                <a:gd name="T75" fmla="*/ 4 h 106"/>
                <a:gd name="T76" fmla="*/ 2 w 26"/>
                <a:gd name="T77" fmla="*/ 2 h 106"/>
                <a:gd name="T78" fmla="*/ 0 w 26"/>
                <a:gd name="T79"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 h="106">
                  <a:moveTo>
                    <a:pt x="0" y="2"/>
                  </a:moveTo>
                  <a:lnTo>
                    <a:pt x="0" y="2"/>
                  </a:lnTo>
                  <a:lnTo>
                    <a:pt x="4" y="0"/>
                  </a:lnTo>
                  <a:lnTo>
                    <a:pt x="8" y="2"/>
                  </a:lnTo>
                  <a:lnTo>
                    <a:pt x="14" y="2"/>
                  </a:lnTo>
                  <a:lnTo>
                    <a:pt x="14" y="4"/>
                  </a:lnTo>
                  <a:lnTo>
                    <a:pt x="14" y="6"/>
                  </a:lnTo>
                  <a:lnTo>
                    <a:pt x="14" y="8"/>
                  </a:lnTo>
                  <a:lnTo>
                    <a:pt x="14" y="10"/>
                  </a:lnTo>
                  <a:lnTo>
                    <a:pt x="16" y="12"/>
                  </a:lnTo>
                  <a:lnTo>
                    <a:pt x="18" y="14"/>
                  </a:lnTo>
                  <a:lnTo>
                    <a:pt x="18" y="14"/>
                  </a:lnTo>
                  <a:lnTo>
                    <a:pt x="20" y="18"/>
                  </a:lnTo>
                  <a:lnTo>
                    <a:pt x="24" y="22"/>
                  </a:lnTo>
                  <a:lnTo>
                    <a:pt x="24" y="28"/>
                  </a:lnTo>
                  <a:lnTo>
                    <a:pt x="26" y="36"/>
                  </a:lnTo>
                  <a:lnTo>
                    <a:pt x="26" y="42"/>
                  </a:lnTo>
                  <a:lnTo>
                    <a:pt x="26" y="56"/>
                  </a:lnTo>
                  <a:lnTo>
                    <a:pt x="26" y="74"/>
                  </a:lnTo>
                  <a:lnTo>
                    <a:pt x="26" y="90"/>
                  </a:lnTo>
                  <a:lnTo>
                    <a:pt x="26" y="96"/>
                  </a:lnTo>
                  <a:lnTo>
                    <a:pt x="24" y="96"/>
                  </a:lnTo>
                  <a:lnTo>
                    <a:pt x="20" y="98"/>
                  </a:lnTo>
                  <a:lnTo>
                    <a:pt x="18" y="100"/>
                  </a:lnTo>
                  <a:lnTo>
                    <a:pt x="14" y="102"/>
                  </a:lnTo>
                  <a:lnTo>
                    <a:pt x="8" y="106"/>
                  </a:lnTo>
                  <a:lnTo>
                    <a:pt x="8" y="102"/>
                  </a:lnTo>
                  <a:lnTo>
                    <a:pt x="10" y="88"/>
                  </a:lnTo>
                  <a:lnTo>
                    <a:pt x="12" y="74"/>
                  </a:lnTo>
                  <a:lnTo>
                    <a:pt x="12" y="60"/>
                  </a:lnTo>
                  <a:lnTo>
                    <a:pt x="10" y="48"/>
                  </a:lnTo>
                  <a:lnTo>
                    <a:pt x="10" y="40"/>
                  </a:lnTo>
                  <a:lnTo>
                    <a:pt x="10" y="34"/>
                  </a:lnTo>
                  <a:lnTo>
                    <a:pt x="8" y="28"/>
                  </a:lnTo>
                  <a:lnTo>
                    <a:pt x="6" y="10"/>
                  </a:lnTo>
                  <a:lnTo>
                    <a:pt x="4" y="10"/>
                  </a:lnTo>
                  <a:lnTo>
                    <a:pt x="4" y="8"/>
                  </a:lnTo>
                  <a:lnTo>
                    <a:pt x="2" y="4"/>
                  </a:lnTo>
                  <a:lnTo>
                    <a:pt x="2" y="2"/>
                  </a:lnTo>
                  <a:lnTo>
                    <a:pt x="0"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2" name="Freeform 457"/>
            <p:cNvSpPr/>
            <p:nvPr/>
          </p:nvSpPr>
          <p:spPr bwMode="gray">
            <a:xfrm>
              <a:off x="768508" y="4376653"/>
              <a:ext cx="77759" cy="188715"/>
            </a:xfrm>
            <a:custGeom>
              <a:avLst/>
              <a:gdLst>
                <a:gd name="T0" fmla="*/ 14 w 42"/>
                <a:gd name="T1" fmla="*/ 102 h 102"/>
                <a:gd name="T2" fmla="*/ 14 w 42"/>
                <a:gd name="T3" fmla="*/ 96 h 102"/>
                <a:gd name="T4" fmla="*/ 14 w 42"/>
                <a:gd name="T5" fmla="*/ 82 h 102"/>
                <a:gd name="T6" fmla="*/ 14 w 42"/>
                <a:gd name="T7" fmla="*/ 64 h 102"/>
                <a:gd name="T8" fmla="*/ 14 w 42"/>
                <a:gd name="T9" fmla="*/ 46 h 102"/>
                <a:gd name="T10" fmla="*/ 14 w 42"/>
                <a:gd name="T11" fmla="*/ 36 h 102"/>
                <a:gd name="T12" fmla="*/ 12 w 42"/>
                <a:gd name="T13" fmla="*/ 30 h 102"/>
                <a:gd name="T14" fmla="*/ 8 w 42"/>
                <a:gd name="T15" fmla="*/ 24 h 102"/>
                <a:gd name="T16" fmla="*/ 6 w 42"/>
                <a:gd name="T17" fmla="*/ 20 h 102"/>
                <a:gd name="T18" fmla="*/ 2 w 42"/>
                <a:gd name="T19" fmla="*/ 18 h 102"/>
                <a:gd name="T20" fmla="*/ 0 w 42"/>
                <a:gd name="T21" fmla="*/ 12 h 102"/>
                <a:gd name="T22" fmla="*/ 2 w 42"/>
                <a:gd name="T23" fmla="*/ 8 h 102"/>
                <a:gd name="T24" fmla="*/ 14 w 42"/>
                <a:gd name="T25" fmla="*/ 8 h 102"/>
                <a:gd name="T26" fmla="*/ 16 w 42"/>
                <a:gd name="T27" fmla="*/ 0 h 102"/>
                <a:gd name="T28" fmla="*/ 28 w 42"/>
                <a:gd name="T29" fmla="*/ 10 h 102"/>
                <a:gd name="T30" fmla="*/ 30 w 42"/>
                <a:gd name="T31" fmla="*/ 12 h 102"/>
                <a:gd name="T32" fmla="*/ 34 w 42"/>
                <a:gd name="T33" fmla="*/ 16 h 102"/>
                <a:gd name="T34" fmla="*/ 40 w 42"/>
                <a:gd name="T35" fmla="*/ 22 h 102"/>
                <a:gd name="T36" fmla="*/ 42 w 42"/>
                <a:gd name="T37" fmla="*/ 34 h 102"/>
                <a:gd name="T38" fmla="*/ 38 w 42"/>
                <a:gd name="T39" fmla="*/ 48 h 102"/>
                <a:gd name="T40" fmla="*/ 38 w 42"/>
                <a:gd name="T41" fmla="*/ 52 h 102"/>
                <a:gd name="T42" fmla="*/ 36 w 42"/>
                <a:gd name="T43" fmla="*/ 64 h 102"/>
                <a:gd name="T44" fmla="*/ 36 w 42"/>
                <a:gd name="T45" fmla="*/ 82 h 102"/>
                <a:gd name="T46" fmla="*/ 34 w 42"/>
                <a:gd name="T47" fmla="*/ 98 h 102"/>
                <a:gd name="T48" fmla="*/ 14 w 42"/>
                <a:gd name="T49"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02">
                  <a:moveTo>
                    <a:pt x="14" y="102"/>
                  </a:moveTo>
                  <a:lnTo>
                    <a:pt x="14" y="96"/>
                  </a:lnTo>
                  <a:lnTo>
                    <a:pt x="14" y="82"/>
                  </a:lnTo>
                  <a:lnTo>
                    <a:pt x="14" y="64"/>
                  </a:lnTo>
                  <a:lnTo>
                    <a:pt x="14" y="46"/>
                  </a:lnTo>
                  <a:lnTo>
                    <a:pt x="14" y="36"/>
                  </a:lnTo>
                  <a:lnTo>
                    <a:pt x="12" y="30"/>
                  </a:lnTo>
                  <a:lnTo>
                    <a:pt x="8" y="24"/>
                  </a:lnTo>
                  <a:lnTo>
                    <a:pt x="6" y="20"/>
                  </a:lnTo>
                  <a:lnTo>
                    <a:pt x="2" y="18"/>
                  </a:lnTo>
                  <a:lnTo>
                    <a:pt x="0" y="12"/>
                  </a:lnTo>
                  <a:lnTo>
                    <a:pt x="2" y="8"/>
                  </a:lnTo>
                  <a:lnTo>
                    <a:pt x="14" y="8"/>
                  </a:lnTo>
                  <a:lnTo>
                    <a:pt x="16" y="0"/>
                  </a:lnTo>
                  <a:lnTo>
                    <a:pt x="28" y="10"/>
                  </a:lnTo>
                  <a:lnTo>
                    <a:pt x="30" y="12"/>
                  </a:lnTo>
                  <a:lnTo>
                    <a:pt x="34" y="16"/>
                  </a:lnTo>
                  <a:lnTo>
                    <a:pt x="40" y="22"/>
                  </a:lnTo>
                  <a:lnTo>
                    <a:pt x="42" y="34"/>
                  </a:lnTo>
                  <a:lnTo>
                    <a:pt x="38" y="48"/>
                  </a:lnTo>
                  <a:lnTo>
                    <a:pt x="38" y="52"/>
                  </a:lnTo>
                  <a:lnTo>
                    <a:pt x="36" y="64"/>
                  </a:lnTo>
                  <a:lnTo>
                    <a:pt x="36" y="82"/>
                  </a:lnTo>
                  <a:lnTo>
                    <a:pt x="34" y="98"/>
                  </a:lnTo>
                  <a:lnTo>
                    <a:pt x="14" y="10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3" name="Freeform 458"/>
            <p:cNvSpPr/>
            <p:nvPr/>
          </p:nvSpPr>
          <p:spPr bwMode="gray">
            <a:xfrm>
              <a:off x="475987" y="3777204"/>
              <a:ext cx="292521" cy="233119"/>
            </a:xfrm>
            <a:custGeom>
              <a:avLst/>
              <a:gdLst>
                <a:gd name="T0" fmla="*/ 0 w 158"/>
                <a:gd name="T1" fmla="*/ 120 h 126"/>
                <a:gd name="T2" fmla="*/ 2 w 158"/>
                <a:gd name="T3" fmla="*/ 118 h 126"/>
                <a:gd name="T4" fmla="*/ 2 w 158"/>
                <a:gd name="T5" fmla="*/ 116 h 126"/>
                <a:gd name="T6" fmla="*/ 14 w 158"/>
                <a:gd name="T7" fmla="*/ 112 h 126"/>
                <a:gd name="T8" fmla="*/ 22 w 158"/>
                <a:gd name="T9" fmla="*/ 106 h 126"/>
                <a:gd name="T10" fmla="*/ 30 w 158"/>
                <a:gd name="T11" fmla="*/ 98 h 126"/>
                <a:gd name="T12" fmla="*/ 38 w 158"/>
                <a:gd name="T13" fmla="*/ 90 h 126"/>
                <a:gd name="T14" fmla="*/ 44 w 158"/>
                <a:gd name="T15" fmla="*/ 82 h 126"/>
                <a:gd name="T16" fmla="*/ 46 w 158"/>
                <a:gd name="T17" fmla="*/ 80 h 126"/>
                <a:gd name="T18" fmla="*/ 46 w 158"/>
                <a:gd name="T19" fmla="*/ 68 h 126"/>
                <a:gd name="T20" fmla="*/ 50 w 158"/>
                <a:gd name="T21" fmla="*/ 60 h 126"/>
                <a:gd name="T22" fmla="*/ 56 w 158"/>
                <a:gd name="T23" fmla="*/ 54 h 126"/>
                <a:gd name="T24" fmla="*/ 60 w 158"/>
                <a:gd name="T25" fmla="*/ 48 h 126"/>
                <a:gd name="T26" fmla="*/ 60 w 158"/>
                <a:gd name="T27" fmla="*/ 44 h 126"/>
                <a:gd name="T28" fmla="*/ 64 w 158"/>
                <a:gd name="T29" fmla="*/ 40 h 126"/>
                <a:gd name="T30" fmla="*/ 66 w 158"/>
                <a:gd name="T31" fmla="*/ 36 h 126"/>
                <a:gd name="T32" fmla="*/ 70 w 158"/>
                <a:gd name="T33" fmla="*/ 34 h 126"/>
                <a:gd name="T34" fmla="*/ 74 w 158"/>
                <a:gd name="T35" fmla="*/ 32 h 126"/>
                <a:gd name="T36" fmla="*/ 76 w 158"/>
                <a:gd name="T37" fmla="*/ 30 h 126"/>
                <a:gd name="T38" fmla="*/ 78 w 158"/>
                <a:gd name="T39" fmla="*/ 30 h 126"/>
                <a:gd name="T40" fmla="*/ 76 w 158"/>
                <a:gd name="T41" fmla="*/ 20 h 126"/>
                <a:gd name="T42" fmla="*/ 76 w 158"/>
                <a:gd name="T43" fmla="*/ 14 h 126"/>
                <a:gd name="T44" fmla="*/ 78 w 158"/>
                <a:gd name="T45" fmla="*/ 8 h 126"/>
                <a:gd name="T46" fmla="*/ 78 w 158"/>
                <a:gd name="T47" fmla="*/ 4 h 126"/>
                <a:gd name="T48" fmla="*/ 80 w 158"/>
                <a:gd name="T49" fmla="*/ 0 h 126"/>
                <a:gd name="T50" fmla="*/ 80 w 158"/>
                <a:gd name="T51" fmla="*/ 0 h 126"/>
                <a:gd name="T52" fmla="*/ 82 w 158"/>
                <a:gd name="T53" fmla="*/ 0 h 126"/>
                <a:gd name="T54" fmla="*/ 84 w 158"/>
                <a:gd name="T55" fmla="*/ 2 h 126"/>
                <a:gd name="T56" fmla="*/ 88 w 158"/>
                <a:gd name="T57" fmla="*/ 4 h 126"/>
                <a:gd name="T58" fmla="*/ 92 w 158"/>
                <a:gd name="T59" fmla="*/ 6 h 126"/>
                <a:gd name="T60" fmla="*/ 98 w 158"/>
                <a:gd name="T61" fmla="*/ 8 h 126"/>
                <a:gd name="T62" fmla="*/ 104 w 158"/>
                <a:gd name="T63" fmla="*/ 10 h 126"/>
                <a:gd name="T64" fmla="*/ 114 w 158"/>
                <a:gd name="T65" fmla="*/ 12 h 126"/>
                <a:gd name="T66" fmla="*/ 126 w 158"/>
                <a:gd name="T67" fmla="*/ 12 h 126"/>
                <a:gd name="T68" fmla="*/ 134 w 158"/>
                <a:gd name="T69" fmla="*/ 12 h 126"/>
                <a:gd name="T70" fmla="*/ 136 w 158"/>
                <a:gd name="T71" fmla="*/ 12 h 126"/>
                <a:gd name="T72" fmla="*/ 138 w 158"/>
                <a:gd name="T73" fmla="*/ 12 h 126"/>
                <a:gd name="T74" fmla="*/ 142 w 158"/>
                <a:gd name="T75" fmla="*/ 14 h 126"/>
                <a:gd name="T76" fmla="*/ 144 w 158"/>
                <a:gd name="T77" fmla="*/ 18 h 126"/>
                <a:gd name="T78" fmla="*/ 146 w 158"/>
                <a:gd name="T79" fmla="*/ 22 h 126"/>
                <a:gd name="T80" fmla="*/ 146 w 158"/>
                <a:gd name="T81" fmla="*/ 28 h 126"/>
                <a:gd name="T82" fmla="*/ 146 w 158"/>
                <a:gd name="T83" fmla="*/ 34 h 126"/>
                <a:gd name="T84" fmla="*/ 146 w 158"/>
                <a:gd name="T85" fmla="*/ 38 h 126"/>
                <a:gd name="T86" fmla="*/ 148 w 158"/>
                <a:gd name="T87" fmla="*/ 42 h 126"/>
                <a:gd name="T88" fmla="*/ 150 w 158"/>
                <a:gd name="T89" fmla="*/ 46 h 126"/>
                <a:gd name="T90" fmla="*/ 158 w 158"/>
                <a:gd name="T91" fmla="*/ 54 h 126"/>
                <a:gd name="T92" fmla="*/ 156 w 158"/>
                <a:gd name="T93" fmla="*/ 54 h 126"/>
                <a:gd name="T94" fmla="*/ 154 w 158"/>
                <a:gd name="T95" fmla="*/ 54 h 126"/>
                <a:gd name="T96" fmla="*/ 150 w 158"/>
                <a:gd name="T97" fmla="*/ 54 h 126"/>
                <a:gd name="T98" fmla="*/ 146 w 158"/>
                <a:gd name="T99" fmla="*/ 54 h 126"/>
                <a:gd name="T100" fmla="*/ 142 w 158"/>
                <a:gd name="T101" fmla="*/ 54 h 126"/>
                <a:gd name="T102" fmla="*/ 140 w 158"/>
                <a:gd name="T103" fmla="*/ 56 h 126"/>
                <a:gd name="T104" fmla="*/ 136 w 158"/>
                <a:gd name="T105" fmla="*/ 58 h 126"/>
                <a:gd name="T106" fmla="*/ 136 w 158"/>
                <a:gd name="T107" fmla="*/ 62 h 126"/>
                <a:gd name="T108" fmla="*/ 134 w 158"/>
                <a:gd name="T109" fmla="*/ 74 h 126"/>
                <a:gd name="T110" fmla="*/ 82 w 158"/>
                <a:gd name="T111" fmla="*/ 92 h 126"/>
                <a:gd name="T112" fmla="*/ 68 w 158"/>
                <a:gd name="T113" fmla="*/ 96 h 126"/>
                <a:gd name="T114" fmla="*/ 60 w 158"/>
                <a:gd name="T115" fmla="*/ 104 h 126"/>
                <a:gd name="T116" fmla="*/ 48 w 158"/>
                <a:gd name="T117" fmla="*/ 110 h 126"/>
                <a:gd name="T118" fmla="*/ 52 w 158"/>
                <a:gd name="T119" fmla="*/ 126 h 126"/>
                <a:gd name="T120" fmla="*/ 0 w 158"/>
                <a:gd name="T121" fmla="*/ 12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26">
                  <a:moveTo>
                    <a:pt x="0" y="120"/>
                  </a:moveTo>
                  <a:lnTo>
                    <a:pt x="2" y="118"/>
                  </a:lnTo>
                  <a:lnTo>
                    <a:pt x="2" y="116"/>
                  </a:lnTo>
                  <a:lnTo>
                    <a:pt x="14" y="112"/>
                  </a:lnTo>
                  <a:lnTo>
                    <a:pt x="22" y="106"/>
                  </a:lnTo>
                  <a:lnTo>
                    <a:pt x="30" y="98"/>
                  </a:lnTo>
                  <a:lnTo>
                    <a:pt x="38" y="90"/>
                  </a:lnTo>
                  <a:lnTo>
                    <a:pt x="44" y="82"/>
                  </a:lnTo>
                  <a:lnTo>
                    <a:pt x="46" y="80"/>
                  </a:lnTo>
                  <a:lnTo>
                    <a:pt x="46" y="68"/>
                  </a:lnTo>
                  <a:lnTo>
                    <a:pt x="50" y="60"/>
                  </a:lnTo>
                  <a:lnTo>
                    <a:pt x="56" y="54"/>
                  </a:lnTo>
                  <a:lnTo>
                    <a:pt x="60" y="48"/>
                  </a:lnTo>
                  <a:lnTo>
                    <a:pt x="60" y="44"/>
                  </a:lnTo>
                  <a:lnTo>
                    <a:pt x="64" y="40"/>
                  </a:lnTo>
                  <a:lnTo>
                    <a:pt x="66" y="36"/>
                  </a:lnTo>
                  <a:lnTo>
                    <a:pt x="70" y="34"/>
                  </a:lnTo>
                  <a:lnTo>
                    <a:pt x="74" y="32"/>
                  </a:lnTo>
                  <a:lnTo>
                    <a:pt x="76" y="30"/>
                  </a:lnTo>
                  <a:lnTo>
                    <a:pt x="78" y="30"/>
                  </a:lnTo>
                  <a:lnTo>
                    <a:pt x="76" y="20"/>
                  </a:lnTo>
                  <a:lnTo>
                    <a:pt x="76" y="14"/>
                  </a:lnTo>
                  <a:lnTo>
                    <a:pt x="78" y="8"/>
                  </a:lnTo>
                  <a:lnTo>
                    <a:pt x="78" y="4"/>
                  </a:lnTo>
                  <a:lnTo>
                    <a:pt x="80" y="0"/>
                  </a:lnTo>
                  <a:lnTo>
                    <a:pt x="80" y="0"/>
                  </a:lnTo>
                  <a:lnTo>
                    <a:pt x="82" y="0"/>
                  </a:lnTo>
                  <a:lnTo>
                    <a:pt x="84" y="2"/>
                  </a:lnTo>
                  <a:lnTo>
                    <a:pt x="88" y="4"/>
                  </a:lnTo>
                  <a:lnTo>
                    <a:pt x="92" y="6"/>
                  </a:lnTo>
                  <a:lnTo>
                    <a:pt x="98" y="8"/>
                  </a:lnTo>
                  <a:lnTo>
                    <a:pt x="104" y="10"/>
                  </a:lnTo>
                  <a:lnTo>
                    <a:pt x="114" y="12"/>
                  </a:lnTo>
                  <a:lnTo>
                    <a:pt x="126" y="12"/>
                  </a:lnTo>
                  <a:lnTo>
                    <a:pt x="134" y="12"/>
                  </a:lnTo>
                  <a:lnTo>
                    <a:pt x="136" y="12"/>
                  </a:lnTo>
                  <a:lnTo>
                    <a:pt x="138" y="12"/>
                  </a:lnTo>
                  <a:lnTo>
                    <a:pt x="142" y="14"/>
                  </a:lnTo>
                  <a:lnTo>
                    <a:pt x="144" y="18"/>
                  </a:lnTo>
                  <a:lnTo>
                    <a:pt x="146" y="22"/>
                  </a:lnTo>
                  <a:lnTo>
                    <a:pt x="146" y="28"/>
                  </a:lnTo>
                  <a:lnTo>
                    <a:pt x="146" y="34"/>
                  </a:lnTo>
                  <a:lnTo>
                    <a:pt x="146" y="38"/>
                  </a:lnTo>
                  <a:lnTo>
                    <a:pt x="148" y="42"/>
                  </a:lnTo>
                  <a:lnTo>
                    <a:pt x="150" y="46"/>
                  </a:lnTo>
                  <a:lnTo>
                    <a:pt x="158" y="54"/>
                  </a:lnTo>
                  <a:lnTo>
                    <a:pt x="156" y="54"/>
                  </a:lnTo>
                  <a:lnTo>
                    <a:pt x="154" y="54"/>
                  </a:lnTo>
                  <a:lnTo>
                    <a:pt x="150" y="54"/>
                  </a:lnTo>
                  <a:lnTo>
                    <a:pt x="146" y="54"/>
                  </a:lnTo>
                  <a:lnTo>
                    <a:pt x="142" y="54"/>
                  </a:lnTo>
                  <a:lnTo>
                    <a:pt x="140" y="56"/>
                  </a:lnTo>
                  <a:lnTo>
                    <a:pt x="136" y="58"/>
                  </a:lnTo>
                  <a:lnTo>
                    <a:pt x="136" y="62"/>
                  </a:lnTo>
                  <a:lnTo>
                    <a:pt x="134" y="74"/>
                  </a:lnTo>
                  <a:lnTo>
                    <a:pt x="82" y="92"/>
                  </a:lnTo>
                  <a:lnTo>
                    <a:pt x="68" y="96"/>
                  </a:lnTo>
                  <a:lnTo>
                    <a:pt x="60" y="104"/>
                  </a:lnTo>
                  <a:lnTo>
                    <a:pt x="48" y="110"/>
                  </a:lnTo>
                  <a:lnTo>
                    <a:pt x="52" y="126"/>
                  </a:lnTo>
                  <a:lnTo>
                    <a:pt x="0" y="12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4" name="Freeform 459"/>
            <p:cNvSpPr/>
            <p:nvPr/>
          </p:nvSpPr>
          <p:spPr bwMode="gray">
            <a:xfrm>
              <a:off x="953647" y="3736501"/>
              <a:ext cx="96273" cy="207217"/>
            </a:xfrm>
            <a:custGeom>
              <a:avLst/>
              <a:gdLst>
                <a:gd name="T0" fmla="*/ 8 w 52"/>
                <a:gd name="T1" fmla="*/ 12 h 112"/>
                <a:gd name="T2" fmla="*/ 6 w 52"/>
                <a:gd name="T3" fmla="*/ 18 h 112"/>
                <a:gd name="T4" fmla="*/ 4 w 52"/>
                <a:gd name="T5" fmla="*/ 28 h 112"/>
                <a:gd name="T6" fmla="*/ 4 w 52"/>
                <a:gd name="T7" fmla="*/ 32 h 112"/>
                <a:gd name="T8" fmla="*/ 2 w 52"/>
                <a:gd name="T9" fmla="*/ 38 h 112"/>
                <a:gd name="T10" fmla="*/ 0 w 52"/>
                <a:gd name="T11" fmla="*/ 40 h 112"/>
                <a:gd name="T12" fmla="*/ 0 w 52"/>
                <a:gd name="T13" fmla="*/ 46 h 112"/>
                <a:gd name="T14" fmla="*/ 2 w 52"/>
                <a:gd name="T15" fmla="*/ 50 h 112"/>
                <a:gd name="T16" fmla="*/ 2 w 52"/>
                <a:gd name="T17" fmla="*/ 54 h 112"/>
                <a:gd name="T18" fmla="*/ 2 w 52"/>
                <a:gd name="T19" fmla="*/ 58 h 112"/>
                <a:gd name="T20" fmla="*/ 6 w 52"/>
                <a:gd name="T21" fmla="*/ 64 h 112"/>
                <a:gd name="T22" fmla="*/ 8 w 52"/>
                <a:gd name="T23" fmla="*/ 64 h 112"/>
                <a:gd name="T24" fmla="*/ 10 w 52"/>
                <a:gd name="T25" fmla="*/ 68 h 112"/>
                <a:gd name="T26" fmla="*/ 14 w 52"/>
                <a:gd name="T27" fmla="*/ 88 h 112"/>
                <a:gd name="T28" fmla="*/ 22 w 52"/>
                <a:gd name="T29" fmla="*/ 112 h 112"/>
                <a:gd name="T30" fmla="*/ 26 w 52"/>
                <a:gd name="T31" fmla="*/ 108 h 112"/>
                <a:gd name="T32" fmla="*/ 34 w 52"/>
                <a:gd name="T33" fmla="*/ 102 h 112"/>
                <a:gd name="T34" fmla="*/ 40 w 52"/>
                <a:gd name="T35" fmla="*/ 96 h 112"/>
                <a:gd name="T36" fmla="*/ 40 w 52"/>
                <a:gd name="T37" fmla="*/ 92 h 112"/>
                <a:gd name="T38" fmla="*/ 38 w 52"/>
                <a:gd name="T39" fmla="*/ 88 h 112"/>
                <a:gd name="T40" fmla="*/ 38 w 52"/>
                <a:gd name="T41" fmla="*/ 84 h 112"/>
                <a:gd name="T42" fmla="*/ 44 w 52"/>
                <a:gd name="T43" fmla="*/ 82 h 112"/>
                <a:gd name="T44" fmla="*/ 48 w 52"/>
                <a:gd name="T45" fmla="*/ 76 h 112"/>
                <a:gd name="T46" fmla="*/ 46 w 52"/>
                <a:gd name="T47" fmla="*/ 68 h 112"/>
                <a:gd name="T48" fmla="*/ 44 w 52"/>
                <a:gd name="T49" fmla="*/ 62 h 112"/>
                <a:gd name="T50" fmla="*/ 42 w 52"/>
                <a:gd name="T51" fmla="*/ 60 h 112"/>
                <a:gd name="T52" fmla="*/ 42 w 52"/>
                <a:gd name="T53" fmla="*/ 54 h 112"/>
                <a:gd name="T54" fmla="*/ 44 w 52"/>
                <a:gd name="T55" fmla="*/ 50 h 112"/>
                <a:gd name="T56" fmla="*/ 48 w 52"/>
                <a:gd name="T57" fmla="*/ 46 h 112"/>
                <a:gd name="T58" fmla="*/ 50 w 52"/>
                <a:gd name="T59" fmla="*/ 44 h 112"/>
                <a:gd name="T60" fmla="*/ 50 w 52"/>
                <a:gd name="T61" fmla="*/ 42 h 112"/>
                <a:gd name="T62" fmla="*/ 48 w 52"/>
                <a:gd name="T63" fmla="*/ 40 h 112"/>
                <a:gd name="T64" fmla="*/ 46 w 52"/>
                <a:gd name="T65" fmla="*/ 36 h 112"/>
                <a:gd name="T66" fmla="*/ 44 w 52"/>
                <a:gd name="T67" fmla="*/ 28 h 112"/>
                <a:gd name="T68" fmla="*/ 46 w 52"/>
                <a:gd name="T69" fmla="*/ 24 h 112"/>
                <a:gd name="T70" fmla="*/ 52 w 52"/>
                <a:gd name="T71" fmla="*/ 20 h 112"/>
                <a:gd name="T72" fmla="*/ 32 w 52"/>
                <a:gd name="T73" fmla="*/ 2 h 112"/>
                <a:gd name="T74" fmla="*/ 30 w 52"/>
                <a:gd name="T75" fmla="*/ 0 h 112"/>
                <a:gd name="T76" fmla="*/ 22 w 52"/>
                <a:gd name="T77" fmla="*/ 2 h 112"/>
                <a:gd name="T78" fmla="*/ 16 w 52"/>
                <a:gd name="T79" fmla="*/ 4 h 112"/>
                <a:gd name="T80" fmla="*/ 12 w 52"/>
                <a:gd name="T8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112">
                  <a:moveTo>
                    <a:pt x="10" y="12"/>
                  </a:moveTo>
                  <a:lnTo>
                    <a:pt x="8" y="12"/>
                  </a:lnTo>
                  <a:lnTo>
                    <a:pt x="8" y="14"/>
                  </a:lnTo>
                  <a:lnTo>
                    <a:pt x="6" y="18"/>
                  </a:lnTo>
                  <a:lnTo>
                    <a:pt x="4" y="22"/>
                  </a:lnTo>
                  <a:lnTo>
                    <a:pt x="4" y="28"/>
                  </a:lnTo>
                  <a:lnTo>
                    <a:pt x="4" y="30"/>
                  </a:lnTo>
                  <a:lnTo>
                    <a:pt x="4" y="32"/>
                  </a:lnTo>
                  <a:lnTo>
                    <a:pt x="4" y="36"/>
                  </a:lnTo>
                  <a:lnTo>
                    <a:pt x="2" y="38"/>
                  </a:lnTo>
                  <a:lnTo>
                    <a:pt x="0" y="40"/>
                  </a:lnTo>
                  <a:lnTo>
                    <a:pt x="0" y="40"/>
                  </a:lnTo>
                  <a:lnTo>
                    <a:pt x="0" y="42"/>
                  </a:lnTo>
                  <a:lnTo>
                    <a:pt x="0" y="46"/>
                  </a:lnTo>
                  <a:lnTo>
                    <a:pt x="0" y="48"/>
                  </a:lnTo>
                  <a:lnTo>
                    <a:pt x="2" y="50"/>
                  </a:lnTo>
                  <a:lnTo>
                    <a:pt x="2" y="52"/>
                  </a:lnTo>
                  <a:lnTo>
                    <a:pt x="2" y="54"/>
                  </a:lnTo>
                  <a:lnTo>
                    <a:pt x="2" y="56"/>
                  </a:lnTo>
                  <a:lnTo>
                    <a:pt x="2" y="58"/>
                  </a:lnTo>
                  <a:lnTo>
                    <a:pt x="4" y="62"/>
                  </a:lnTo>
                  <a:lnTo>
                    <a:pt x="6" y="64"/>
                  </a:lnTo>
                  <a:lnTo>
                    <a:pt x="6" y="64"/>
                  </a:lnTo>
                  <a:lnTo>
                    <a:pt x="8" y="64"/>
                  </a:lnTo>
                  <a:lnTo>
                    <a:pt x="10" y="66"/>
                  </a:lnTo>
                  <a:lnTo>
                    <a:pt x="10" y="68"/>
                  </a:lnTo>
                  <a:lnTo>
                    <a:pt x="12" y="76"/>
                  </a:lnTo>
                  <a:lnTo>
                    <a:pt x="14" y="88"/>
                  </a:lnTo>
                  <a:lnTo>
                    <a:pt x="18" y="102"/>
                  </a:lnTo>
                  <a:lnTo>
                    <a:pt x="22" y="112"/>
                  </a:lnTo>
                  <a:lnTo>
                    <a:pt x="24" y="112"/>
                  </a:lnTo>
                  <a:lnTo>
                    <a:pt x="26" y="108"/>
                  </a:lnTo>
                  <a:lnTo>
                    <a:pt x="30" y="106"/>
                  </a:lnTo>
                  <a:lnTo>
                    <a:pt x="34" y="102"/>
                  </a:lnTo>
                  <a:lnTo>
                    <a:pt x="36" y="98"/>
                  </a:lnTo>
                  <a:lnTo>
                    <a:pt x="40" y="96"/>
                  </a:lnTo>
                  <a:lnTo>
                    <a:pt x="40" y="92"/>
                  </a:lnTo>
                  <a:lnTo>
                    <a:pt x="40" y="92"/>
                  </a:lnTo>
                  <a:lnTo>
                    <a:pt x="38" y="90"/>
                  </a:lnTo>
                  <a:lnTo>
                    <a:pt x="38" y="88"/>
                  </a:lnTo>
                  <a:lnTo>
                    <a:pt x="38" y="86"/>
                  </a:lnTo>
                  <a:lnTo>
                    <a:pt x="38" y="84"/>
                  </a:lnTo>
                  <a:lnTo>
                    <a:pt x="42" y="82"/>
                  </a:lnTo>
                  <a:lnTo>
                    <a:pt x="44" y="82"/>
                  </a:lnTo>
                  <a:lnTo>
                    <a:pt x="46" y="80"/>
                  </a:lnTo>
                  <a:lnTo>
                    <a:pt x="48" y="76"/>
                  </a:lnTo>
                  <a:lnTo>
                    <a:pt x="48" y="72"/>
                  </a:lnTo>
                  <a:lnTo>
                    <a:pt x="46" y="68"/>
                  </a:lnTo>
                  <a:lnTo>
                    <a:pt x="46" y="64"/>
                  </a:lnTo>
                  <a:lnTo>
                    <a:pt x="44" y="62"/>
                  </a:lnTo>
                  <a:lnTo>
                    <a:pt x="44" y="60"/>
                  </a:lnTo>
                  <a:lnTo>
                    <a:pt x="42" y="60"/>
                  </a:lnTo>
                  <a:lnTo>
                    <a:pt x="42" y="56"/>
                  </a:lnTo>
                  <a:lnTo>
                    <a:pt x="42" y="54"/>
                  </a:lnTo>
                  <a:lnTo>
                    <a:pt x="44" y="50"/>
                  </a:lnTo>
                  <a:lnTo>
                    <a:pt x="44" y="50"/>
                  </a:lnTo>
                  <a:lnTo>
                    <a:pt x="46" y="48"/>
                  </a:lnTo>
                  <a:lnTo>
                    <a:pt x="48" y="46"/>
                  </a:lnTo>
                  <a:lnTo>
                    <a:pt x="50" y="46"/>
                  </a:lnTo>
                  <a:lnTo>
                    <a:pt x="50" y="44"/>
                  </a:lnTo>
                  <a:lnTo>
                    <a:pt x="50" y="44"/>
                  </a:lnTo>
                  <a:lnTo>
                    <a:pt x="50" y="42"/>
                  </a:lnTo>
                  <a:lnTo>
                    <a:pt x="48" y="40"/>
                  </a:lnTo>
                  <a:lnTo>
                    <a:pt x="48" y="40"/>
                  </a:lnTo>
                  <a:lnTo>
                    <a:pt x="46" y="38"/>
                  </a:lnTo>
                  <a:lnTo>
                    <a:pt x="46" y="36"/>
                  </a:lnTo>
                  <a:lnTo>
                    <a:pt x="44" y="32"/>
                  </a:lnTo>
                  <a:lnTo>
                    <a:pt x="44" y="28"/>
                  </a:lnTo>
                  <a:lnTo>
                    <a:pt x="46" y="26"/>
                  </a:lnTo>
                  <a:lnTo>
                    <a:pt x="46" y="24"/>
                  </a:lnTo>
                  <a:lnTo>
                    <a:pt x="50" y="22"/>
                  </a:lnTo>
                  <a:lnTo>
                    <a:pt x="52" y="20"/>
                  </a:lnTo>
                  <a:lnTo>
                    <a:pt x="48" y="12"/>
                  </a:lnTo>
                  <a:lnTo>
                    <a:pt x="32" y="2"/>
                  </a:lnTo>
                  <a:lnTo>
                    <a:pt x="32" y="2"/>
                  </a:lnTo>
                  <a:lnTo>
                    <a:pt x="30" y="0"/>
                  </a:lnTo>
                  <a:lnTo>
                    <a:pt x="26" y="0"/>
                  </a:lnTo>
                  <a:lnTo>
                    <a:pt x="22" y="2"/>
                  </a:lnTo>
                  <a:lnTo>
                    <a:pt x="18" y="4"/>
                  </a:lnTo>
                  <a:lnTo>
                    <a:pt x="16" y="4"/>
                  </a:lnTo>
                  <a:lnTo>
                    <a:pt x="14" y="6"/>
                  </a:lnTo>
                  <a:lnTo>
                    <a:pt x="12" y="8"/>
                  </a:lnTo>
                  <a:lnTo>
                    <a:pt x="10" y="1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5" name="Freeform 460"/>
            <p:cNvSpPr/>
            <p:nvPr/>
          </p:nvSpPr>
          <p:spPr bwMode="gray">
            <a:xfrm>
              <a:off x="994378" y="3851210"/>
              <a:ext cx="381388" cy="373730"/>
            </a:xfrm>
            <a:custGeom>
              <a:avLst/>
              <a:gdLst>
                <a:gd name="T0" fmla="*/ 200 w 206"/>
                <a:gd name="T1" fmla="*/ 34 h 202"/>
                <a:gd name="T2" fmla="*/ 192 w 206"/>
                <a:gd name="T3" fmla="*/ 30 h 202"/>
                <a:gd name="T4" fmla="*/ 182 w 206"/>
                <a:gd name="T5" fmla="*/ 24 h 202"/>
                <a:gd name="T6" fmla="*/ 174 w 206"/>
                <a:gd name="T7" fmla="*/ 22 h 202"/>
                <a:gd name="T8" fmla="*/ 170 w 206"/>
                <a:gd name="T9" fmla="*/ 22 h 202"/>
                <a:gd name="T10" fmla="*/ 162 w 206"/>
                <a:gd name="T11" fmla="*/ 22 h 202"/>
                <a:gd name="T12" fmla="*/ 148 w 206"/>
                <a:gd name="T13" fmla="*/ 26 h 202"/>
                <a:gd name="T14" fmla="*/ 138 w 206"/>
                <a:gd name="T15" fmla="*/ 28 h 202"/>
                <a:gd name="T16" fmla="*/ 136 w 206"/>
                <a:gd name="T17" fmla="*/ 34 h 202"/>
                <a:gd name="T18" fmla="*/ 138 w 206"/>
                <a:gd name="T19" fmla="*/ 42 h 202"/>
                <a:gd name="T20" fmla="*/ 140 w 206"/>
                <a:gd name="T21" fmla="*/ 46 h 202"/>
                <a:gd name="T22" fmla="*/ 138 w 206"/>
                <a:gd name="T23" fmla="*/ 54 h 202"/>
                <a:gd name="T24" fmla="*/ 122 w 206"/>
                <a:gd name="T25" fmla="*/ 56 h 202"/>
                <a:gd name="T26" fmla="*/ 106 w 206"/>
                <a:gd name="T27" fmla="*/ 52 h 202"/>
                <a:gd name="T28" fmla="*/ 96 w 206"/>
                <a:gd name="T29" fmla="*/ 44 h 202"/>
                <a:gd name="T30" fmla="*/ 88 w 206"/>
                <a:gd name="T31" fmla="*/ 36 h 202"/>
                <a:gd name="T32" fmla="*/ 84 w 206"/>
                <a:gd name="T33" fmla="*/ 26 h 202"/>
                <a:gd name="T34" fmla="*/ 80 w 206"/>
                <a:gd name="T35" fmla="*/ 18 h 202"/>
                <a:gd name="T36" fmla="*/ 78 w 206"/>
                <a:gd name="T37" fmla="*/ 16 h 202"/>
                <a:gd name="T38" fmla="*/ 56 w 206"/>
                <a:gd name="T39" fmla="*/ 10 h 202"/>
                <a:gd name="T40" fmla="*/ 46 w 206"/>
                <a:gd name="T41" fmla="*/ 6 h 202"/>
                <a:gd name="T42" fmla="*/ 38 w 206"/>
                <a:gd name="T43" fmla="*/ 4 h 202"/>
                <a:gd name="T44" fmla="*/ 24 w 206"/>
                <a:gd name="T45" fmla="*/ 0 h 202"/>
                <a:gd name="T46" fmla="*/ 24 w 206"/>
                <a:gd name="T47" fmla="*/ 4 h 202"/>
                <a:gd name="T48" fmla="*/ 26 w 206"/>
                <a:gd name="T49" fmla="*/ 12 h 202"/>
                <a:gd name="T50" fmla="*/ 24 w 206"/>
                <a:gd name="T51" fmla="*/ 18 h 202"/>
                <a:gd name="T52" fmla="*/ 22 w 206"/>
                <a:gd name="T53" fmla="*/ 20 h 202"/>
                <a:gd name="T54" fmla="*/ 18 w 206"/>
                <a:gd name="T55" fmla="*/ 20 h 202"/>
                <a:gd name="T56" fmla="*/ 16 w 206"/>
                <a:gd name="T57" fmla="*/ 22 h 202"/>
                <a:gd name="T58" fmla="*/ 18 w 206"/>
                <a:gd name="T59" fmla="*/ 30 h 202"/>
                <a:gd name="T60" fmla="*/ 18 w 206"/>
                <a:gd name="T61" fmla="*/ 30 h 202"/>
                <a:gd name="T62" fmla="*/ 16 w 206"/>
                <a:gd name="T63" fmla="*/ 34 h 202"/>
                <a:gd name="T64" fmla="*/ 12 w 206"/>
                <a:gd name="T65" fmla="*/ 40 h 202"/>
                <a:gd name="T66" fmla="*/ 6 w 206"/>
                <a:gd name="T67" fmla="*/ 46 h 202"/>
                <a:gd name="T68" fmla="*/ 2 w 206"/>
                <a:gd name="T69" fmla="*/ 50 h 202"/>
                <a:gd name="T70" fmla="*/ 0 w 206"/>
                <a:gd name="T71" fmla="*/ 50 h 202"/>
                <a:gd name="T72" fmla="*/ 2 w 206"/>
                <a:gd name="T73" fmla="*/ 54 h 202"/>
                <a:gd name="T74" fmla="*/ 4 w 206"/>
                <a:gd name="T75" fmla="*/ 60 h 202"/>
                <a:gd name="T76" fmla="*/ 4 w 206"/>
                <a:gd name="T77" fmla="*/ 72 h 202"/>
                <a:gd name="T78" fmla="*/ 6 w 206"/>
                <a:gd name="T79" fmla="*/ 80 h 202"/>
                <a:gd name="T80" fmla="*/ 8 w 206"/>
                <a:gd name="T81" fmla="*/ 82 h 202"/>
                <a:gd name="T82" fmla="*/ 12 w 206"/>
                <a:gd name="T83" fmla="*/ 88 h 202"/>
                <a:gd name="T84" fmla="*/ 12 w 206"/>
                <a:gd name="T85" fmla="*/ 96 h 202"/>
                <a:gd name="T86" fmla="*/ 12 w 206"/>
                <a:gd name="T87" fmla="*/ 106 h 202"/>
                <a:gd name="T88" fmla="*/ 10 w 206"/>
                <a:gd name="T89" fmla="*/ 108 h 202"/>
                <a:gd name="T90" fmla="*/ 14 w 206"/>
                <a:gd name="T91" fmla="*/ 112 h 202"/>
                <a:gd name="T92" fmla="*/ 14 w 206"/>
                <a:gd name="T93" fmla="*/ 122 h 202"/>
                <a:gd name="T94" fmla="*/ 30 w 206"/>
                <a:gd name="T95" fmla="*/ 142 h 202"/>
                <a:gd name="T96" fmla="*/ 36 w 206"/>
                <a:gd name="T97" fmla="*/ 142 h 202"/>
                <a:gd name="T98" fmla="*/ 40 w 206"/>
                <a:gd name="T99" fmla="*/ 146 h 202"/>
                <a:gd name="T100" fmla="*/ 44 w 206"/>
                <a:gd name="T101" fmla="*/ 152 h 202"/>
                <a:gd name="T102" fmla="*/ 48 w 206"/>
                <a:gd name="T103" fmla="*/ 158 h 202"/>
                <a:gd name="T104" fmla="*/ 184 w 206"/>
                <a:gd name="T105" fmla="*/ 202 h 202"/>
                <a:gd name="T106" fmla="*/ 206 w 206"/>
                <a:gd name="T107" fmla="*/ 18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6" h="202">
                  <a:moveTo>
                    <a:pt x="206" y="34"/>
                  </a:moveTo>
                  <a:lnTo>
                    <a:pt x="200" y="34"/>
                  </a:lnTo>
                  <a:lnTo>
                    <a:pt x="196" y="32"/>
                  </a:lnTo>
                  <a:lnTo>
                    <a:pt x="192" y="30"/>
                  </a:lnTo>
                  <a:lnTo>
                    <a:pt x="186" y="26"/>
                  </a:lnTo>
                  <a:lnTo>
                    <a:pt x="182" y="24"/>
                  </a:lnTo>
                  <a:lnTo>
                    <a:pt x="176" y="24"/>
                  </a:lnTo>
                  <a:lnTo>
                    <a:pt x="174" y="22"/>
                  </a:lnTo>
                  <a:lnTo>
                    <a:pt x="172" y="22"/>
                  </a:lnTo>
                  <a:lnTo>
                    <a:pt x="170" y="22"/>
                  </a:lnTo>
                  <a:lnTo>
                    <a:pt x="166" y="22"/>
                  </a:lnTo>
                  <a:lnTo>
                    <a:pt x="162" y="22"/>
                  </a:lnTo>
                  <a:lnTo>
                    <a:pt x="154" y="24"/>
                  </a:lnTo>
                  <a:lnTo>
                    <a:pt x="148" y="26"/>
                  </a:lnTo>
                  <a:lnTo>
                    <a:pt x="142" y="26"/>
                  </a:lnTo>
                  <a:lnTo>
                    <a:pt x="138" y="28"/>
                  </a:lnTo>
                  <a:lnTo>
                    <a:pt x="138" y="32"/>
                  </a:lnTo>
                  <a:lnTo>
                    <a:pt x="136" y="34"/>
                  </a:lnTo>
                  <a:lnTo>
                    <a:pt x="138" y="38"/>
                  </a:lnTo>
                  <a:lnTo>
                    <a:pt x="138" y="42"/>
                  </a:lnTo>
                  <a:lnTo>
                    <a:pt x="140" y="44"/>
                  </a:lnTo>
                  <a:lnTo>
                    <a:pt x="140" y="46"/>
                  </a:lnTo>
                  <a:lnTo>
                    <a:pt x="140" y="46"/>
                  </a:lnTo>
                  <a:lnTo>
                    <a:pt x="138" y="54"/>
                  </a:lnTo>
                  <a:lnTo>
                    <a:pt x="132" y="56"/>
                  </a:lnTo>
                  <a:lnTo>
                    <a:pt x="122" y="56"/>
                  </a:lnTo>
                  <a:lnTo>
                    <a:pt x="114" y="54"/>
                  </a:lnTo>
                  <a:lnTo>
                    <a:pt x="106" y="52"/>
                  </a:lnTo>
                  <a:lnTo>
                    <a:pt x="100" y="48"/>
                  </a:lnTo>
                  <a:lnTo>
                    <a:pt x="96" y="44"/>
                  </a:lnTo>
                  <a:lnTo>
                    <a:pt x="90" y="40"/>
                  </a:lnTo>
                  <a:lnTo>
                    <a:pt x="88" y="36"/>
                  </a:lnTo>
                  <a:lnTo>
                    <a:pt x="86" y="30"/>
                  </a:lnTo>
                  <a:lnTo>
                    <a:pt x="84" y="26"/>
                  </a:lnTo>
                  <a:lnTo>
                    <a:pt x="82" y="22"/>
                  </a:lnTo>
                  <a:lnTo>
                    <a:pt x="80" y="18"/>
                  </a:lnTo>
                  <a:lnTo>
                    <a:pt x="78" y="16"/>
                  </a:lnTo>
                  <a:lnTo>
                    <a:pt x="78" y="16"/>
                  </a:lnTo>
                  <a:lnTo>
                    <a:pt x="58" y="12"/>
                  </a:lnTo>
                  <a:lnTo>
                    <a:pt x="56" y="10"/>
                  </a:lnTo>
                  <a:lnTo>
                    <a:pt x="52" y="8"/>
                  </a:lnTo>
                  <a:lnTo>
                    <a:pt x="46" y="6"/>
                  </a:lnTo>
                  <a:lnTo>
                    <a:pt x="42" y="4"/>
                  </a:lnTo>
                  <a:lnTo>
                    <a:pt x="38" y="4"/>
                  </a:lnTo>
                  <a:lnTo>
                    <a:pt x="38" y="4"/>
                  </a:lnTo>
                  <a:lnTo>
                    <a:pt x="24" y="0"/>
                  </a:lnTo>
                  <a:lnTo>
                    <a:pt x="24" y="2"/>
                  </a:lnTo>
                  <a:lnTo>
                    <a:pt x="24" y="4"/>
                  </a:lnTo>
                  <a:lnTo>
                    <a:pt x="26" y="8"/>
                  </a:lnTo>
                  <a:lnTo>
                    <a:pt x="26" y="12"/>
                  </a:lnTo>
                  <a:lnTo>
                    <a:pt x="26" y="16"/>
                  </a:lnTo>
                  <a:lnTo>
                    <a:pt x="24" y="18"/>
                  </a:lnTo>
                  <a:lnTo>
                    <a:pt x="24" y="18"/>
                  </a:lnTo>
                  <a:lnTo>
                    <a:pt x="22" y="20"/>
                  </a:lnTo>
                  <a:lnTo>
                    <a:pt x="20" y="20"/>
                  </a:lnTo>
                  <a:lnTo>
                    <a:pt x="18" y="20"/>
                  </a:lnTo>
                  <a:lnTo>
                    <a:pt x="18" y="22"/>
                  </a:lnTo>
                  <a:lnTo>
                    <a:pt x="16" y="22"/>
                  </a:lnTo>
                  <a:lnTo>
                    <a:pt x="16" y="26"/>
                  </a:lnTo>
                  <a:lnTo>
                    <a:pt x="18" y="30"/>
                  </a:lnTo>
                  <a:lnTo>
                    <a:pt x="18" y="30"/>
                  </a:lnTo>
                  <a:lnTo>
                    <a:pt x="18" y="30"/>
                  </a:lnTo>
                  <a:lnTo>
                    <a:pt x="18" y="32"/>
                  </a:lnTo>
                  <a:lnTo>
                    <a:pt x="16" y="34"/>
                  </a:lnTo>
                  <a:lnTo>
                    <a:pt x="14" y="36"/>
                  </a:lnTo>
                  <a:lnTo>
                    <a:pt x="12" y="40"/>
                  </a:lnTo>
                  <a:lnTo>
                    <a:pt x="8" y="42"/>
                  </a:lnTo>
                  <a:lnTo>
                    <a:pt x="6" y="46"/>
                  </a:lnTo>
                  <a:lnTo>
                    <a:pt x="2" y="48"/>
                  </a:lnTo>
                  <a:lnTo>
                    <a:pt x="2" y="50"/>
                  </a:lnTo>
                  <a:lnTo>
                    <a:pt x="0" y="50"/>
                  </a:lnTo>
                  <a:lnTo>
                    <a:pt x="0" y="50"/>
                  </a:lnTo>
                  <a:lnTo>
                    <a:pt x="2" y="50"/>
                  </a:lnTo>
                  <a:lnTo>
                    <a:pt x="2" y="54"/>
                  </a:lnTo>
                  <a:lnTo>
                    <a:pt x="2" y="56"/>
                  </a:lnTo>
                  <a:lnTo>
                    <a:pt x="4" y="60"/>
                  </a:lnTo>
                  <a:lnTo>
                    <a:pt x="4" y="66"/>
                  </a:lnTo>
                  <a:lnTo>
                    <a:pt x="4" y="72"/>
                  </a:lnTo>
                  <a:lnTo>
                    <a:pt x="6" y="76"/>
                  </a:lnTo>
                  <a:lnTo>
                    <a:pt x="6" y="80"/>
                  </a:lnTo>
                  <a:lnTo>
                    <a:pt x="6" y="80"/>
                  </a:lnTo>
                  <a:lnTo>
                    <a:pt x="8" y="82"/>
                  </a:lnTo>
                  <a:lnTo>
                    <a:pt x="10" y="84"/>
                  </a:lnTo>
                  <a:lnTo>
                    <a:pt x="12" y="88"/>
                  </a:lnTo>
                  <a:lnTo>
                    <a:pt x="12" y="92"/>
                  </a:lnTo>
                  <a:lnTo>
                    <a:pt x="12" y="96"/>
                  </a:lnTo>
                  <a:lnTo>
                    <a:pt x="12" y="102"/>
                  </a:lnTo>
                  <a:lnTo>
                    <a:pt x="12" y="106"/>
                  </a:lnTo>
                  <a:lnTo>
                    <a:pt x="10" y="108"/>
                  </a:lnTo>
                  <a:lnTo>
                    <a:pt x="10" y="108"/>
                  </a:lnTo>
                  <a:lnTo>
                    <a:pt x="12" y="110"/>
                  </a:lnTo>
                  <a:lnTo>
                    <a:pt x="14" y="112"/>
                  </a:lnTo>
                  <a:lnTo>
                    <a:pt x="14" y="116"/>
                  </a:lnTo>
                  <a:lnTo>
                    <a:pt x="14" y="122"/>
                  </a:lnTo>
                  <a:lnTo>
                    <a:pt x="28" y="142"/>
                  </a:lnTo>
                  <a:lnTo>
                    <a:pt x="30" y="142"/>
                  </a:lnTo>
                  <a:lnTo>
                    <a:pt x="32" y="142"/>
                  </a:lnTo>
                  <a:lnTo>
                    <a:pt x="36" y="142"/>
                  </a:lnTo>
                  <a:lnTo>
                    <a:pt x="40" y="146"/>
                  </a:lnTo>
                  <a:lnTo>
                    <a:pt x="40" y="146"/>
                  </a:lnTo>
                  <a:lnTo>
                    <a:pt x="42" y="148"/>
                  </a:lnTo>
                  <a:lnTo>
                    <a:pt x="44" y="152"/>
                  </a:lnTo>
                  <a:lnTo>
                    <a:pt x="46" y="154"/>
                  </a:lnTo>
                  <a:lnTo>
                    <a:pt x="48" y="158"/>
                  </a:lnTo>
                  <a:lnTo>
                    <a:pt x="76" y="156"/>
                  </a:lnTo>
                  <a:lnTo>
                    <a:pt x="184" y="202"/>
                  </a:lnTo>
                  <a:lnTo>
                    <a:pt x="184" y="184"/>
                  </a:lnTo>
                  <a:lnTo>
                    <a:pt x="206" y="184"/>
                  </a:lnTo>
                  <a:lnTo>
                    <a:pt x="206" y="3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6" name="Freeform 461"/>
            <p:cNvSpPr/>
            <p:nvPr/>
          </p:nvSpPr>
          <p:spPr bwMode="gray">
            <a:xfrm>
              <a:off x="831455" y="4372952"/>
              <a:ext cx="270304" cy="222018"/>
            </a:xfrm>
            <a:custGeom>
              <a:avLst/>
              <a:gdLst>
                <a:gd name="T0" fmla="*/ 142 w 146"/>
                <a:gd name="T1" fmla="*/ 0 h 120"/>
                <a:gd name="T2" fmla="*/ 132 w 146"/>
                <a:gd name="T3" fmla="*/ 2 h 120"/>
                <a:gd name="T4" fmla="*/ 124 w 146"/>
                <a:gd name="T5" fmla="*/ 6 h 120"/>
                <a:gd name="T6" fmla="*/ 120 w 146"/>
                <a:gd name="T7" fmla="*/ 8 h 120"/>
                <a:gd name="T8" fmla="*/ 96 w 146"/>
                <a:gd name="T9" fmla="*/ 4 h 120"/>
                <a:gd name="T10" fmla="*/ 84 w 146"/>
                <a:gd name="T11" fmla="*/ 8 h 120"/>
                <a:gd name="T12" fmla="*/ 76 w 146"/>
                <a:gd name="T13" fmla="*/ 6 h 120"/>
                <a:gd name="T14" fmla="*/ 68 w 146"/>
                <a:gd name="T15" fmla="*/ 12 h 120"/>
                <a:gd name="T16" fmla="*/ 62 w 146"/>
                <a:gd name="T17" fmla="*/ 16 h 120"/>
                <a:gd name="T18" fmla="*/ 58 w 146"/>
                <a:gd name="T19" fmla="*/ 14 h 120"/>
                <a:gd name="T20" fmla="*/ 50 w 146"/>
                <a:gd name="T21" fmla="*/ 10 h 120"/>
                <a:gd name="T22" fmla="*/ 42 w 146"/>
                <a:gd name="T23" fmla="*/ 8 h 120"/>
                <a:gd name="T24" fmla="*/ 40 w 146"/>
                <a:gd name="T25" fmla="*/ 6 h 120"/>
                <a:gd name="T26" fmla="*/ 38 w 146"/>
                <a:gd name="T27" fmla="*/ 6 h 120"/>
                <a:gd name="T28" fmla="*/ 30 w 146"/>
                <a:gd name="T29" fmla="*/ 6 h 120"/>
                <a:gd name="T30" fmla="*/ 16 w 146"/>
                <a:gd name="T31" fmla="*/ 8 h 120"/>
                <a:gd name="T32" fmla="*/ 6 w 146"/>
                <a:gd name="T33" fmla="*/ 14 h 120"/>
                <a:gd name="T34" fmla="*/ 2 w 146"/>
                <a:gd name="T35" fmla="*/ 20 h 120"/>
                <a:gd name="T36" fmla="*/ 4 w 146"/>
                <a:gd name="T37" fmla="*/ 22 h 120"/>
                <a:gd name="T38" fmla="*/ 6 w 146"/>
                <a:gd name="T39" fmla="*/ 28 h 120"/>
                <a:gd name="T40" fmla="*/ 6 w 146"/>
                <a:gd name="T41" fmla="*/ 40 h 120"/>
                <a:gd name="T42" fmla="*/ 6 w 146"/>
                <a:gd name="T43" fmla="*/ 48 h 120"/>
                <a:gd name="T44" fmla="*/ 2 w 146"/>
                <a:gd name="T45" fmla="*/ 54 h 120"/>
                <a:gd name="T46" fmla="*/ 0 w 146"/>
                <a:gd name="T47" fmla="*/ 64 h 120"/>
                <a:gd name="T48" fmla="*/ 0 w 146"/>
                <a:gd name="T49" fmla="*/ 100 h 120"/>
                <a:gd name="T50" fmla="*/ 16 w 146"/>
                <a:gd name="T51" fmla="*/ 100 h 120"/>
                <a:gd name="T52" fmla="*/ 34 w 146"/>
                <a:gd name="T53" fmla="*/ 112 h 120"/>
                <a:gd name="T54" fmla="*/ 52 w 146"/>
                <a:gd name="T55" fmla="*/ 118 h 120"/>
                <a:gd name="T56" fmla="*/ 76 w 146"/>
                <a:gd name="T57" fmla="*/ 120 h 120"/>
                <a:gd name="T58" fmla="*/ 94 w 146"/>
                <a:gd name="T59" fmla="*/ 102 h 120"/>
                <a:gd name="T60" fmla="*/ 96 w 146"/>
                <a:gd name="T61" fmla="*/ 86 h 120"/>
                <a:gd name="T62" fmla="*/ 100 w 146"/>
                <a:gd name="T63" fmla="*/ 80 h 120"/>
                <a:gd name="T64" fmla="*/ 108 w 146"/>
                <a:gd name="T65" fmla="*/ 72 h 120"/>
                <a:gd name="T66" fmla="*/ 118 w 146"/>
                <a:gd name="T67" fmla="*/ 68 h 120"/>
                <a:gd name="T68" fmla="*/ 122 w 146"/>
                <a:gd name="T69" fmla="*/ 72 h 120"/>
                <a:gd name="T70" fmla="*/ 126 w 146"/>
                <a:gd name="T71" fmla="*/ 72 h 120"/>
                <a:gd name="T72" fmla="*/ 132 w 146"/>
                <a:gd name="T73" fmla="*/ 68 h 120"/>
                <a:gd name="T74" fmla="*/ 138 w 146"/>
                <a:gd name="T75" fmla="*/ 56 h 120"/>
                <a:gd name="T76" fmla="*/ 142 w 146"/>
                <a:gd name="T77" fmla="*/ 46 h 120"/>
                <a:gd name="T78" fmla="*/ 144 w 146"/>
                <a:gd name="T79" fmla="*/ 36 h 120"/>
                <a:gd name="T80" fmla="*/ 146 w 146"/>
                <a:gd name="T81" fmla="*/ 24 h 120"/>
                <a:gd name="T82" fmla="*/ 144 w 146"/>
                <a:gd name="T83" fmla="*/ 14 h 120"/>
                <a:gd name="T84" fmla="*/ 146 w 146"/>
                <a:gd name="T85" fmla="*/ 4 h 120"/>
                <a:gd name="T86" fmla="*/ 146 w 146"/>
                <a:gd name="T8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6" h="120">
                  <a:moveTo>
                    <a:pt x="146" y="0"/>
                  </a:moveTo>
                  <a:lnTo>
                    <a:pt x="142" y="0"/>
                  </a:lnTo>
                  <a:lnTo>
                    <a:pt x="136" y="0"/>
                  </a:lnTo>
                  <a:lnTo>
                    <a:pt x="132" y="2"/>
                  </a:lnTo>
                  <a:lnTo>
                    <a:pt x="126" y="4"/>
                  </a:lnTo>
                  <a:lnTo>
                    <a:pt x="124" y="6"/>
                  </a:lnTo>
                  <a:lnTo>
                    <a:pt x="120" y="6"/>
                  </a:lnTo>
                  <a:lnTo>
                    <a:pt x="120" y="8"/>
                  </a:lnTo>
                  <a:lnTo>
                    <a:pt x="108" y="2"/>
                  </a:lnTo>
                  <a:lnTo>
                    <a:pt x="96" y="4"/>
                  </a:lnTo>
                  <a:lnTo>
                    <a:pt x="88" y="6"/>
                  </a:lnTo>
                  <a:lnTo>
                    <a:pt x="84" y="8"/>
                  </a:lnTo>
                  <a:lnTo>
                    <a:pt x="80" y="6"/>
                  </a:lnTo>
                  <a:lnTo>
                    <a:pt x="76" y="6"/>
                  </a:lnTo>
                  <a:lnTo>
                    <a:pt x="70" y="8"/>
                  </a:lnTo>
                  <a:lnTo>
                    <a:pt x="68" y="12"/>
                  </a:lnTo>
                  <a:lnTo>
                    <a:pt x="64" y="14"/>
                  </a:lnTo>
                  <a:lnTo>
                    <a:pt x="62" y="16"/>
                  </a:lnTo>
                  <a:lnTo>
                    <a:pt x="62" y="16"/>
                  </a:lnTo>
                  <a:lnTo>
                    <a:pt x="58" y="14"/>
                  </a:lnTo>
                  <a:lnTo>
                    <a:pt x="54" y="10"/>
                  </a:lnTo>
                  <a:lnTo>
                    <a:pt x="50" y="10"/>
                  </a:lnTo>
                  <a:lnTo>
                    <a:pt x="46" y="8"/>
                  </a:lnTo>
                  <a:lnTo>
                    <a:pt x="42" y="8"/>
                  </a:lnTo>
                  <a:lnTo>
                    <a:pt x="40" y="6"/>
                  </a:lnTo>
                  <a:lnTo>
                    <a:pt x="40" y="6"/>
                  </a:lnTo>
                  <a:lnTo>
                    <a:pt x="40" y="6"/>
                  </a:lnTo>
                  <a:lnTo>
                    <a:pt x="38" y="6"/>
                  </a:lnTo>
                  <a:lnTo>
                    <a:pt x="34" y="6"/>
                  </a:lnTo>
                  <a:lnTo>
                    <a:pt x="30" y="6"/>
                  </a:lnTo>
                  <a:lnTo>
                    <a:pt x="22" y="6"/>
                  </a:lnTo>
                  <a:lnTo>
                    <a:pt x="16" y="8"/>
                  </a:lnTo>
                  <a:lnTo>
                    <a:pt x="10" y="12"/>
                  </a:lnTo>
                  <a:lnTo>
                    <a:pt x="6" y="14"/>
                  </a:lnTo>
                  <a:lnTo>
                    <a:pt x="4" y="18"/>
                  </a:lnTo>
                  <a:lnTo>
                    <a:pt x="2" y="20"/>
                  </a:lnTo>
                  <a:lnTo>
                    <a:pt x="2" y="20"/>
                  </a:lnTo>
                  <a:lnTo>
                    <a:pt x="4" y="22"/>
                  </a:lnTo>
                  <a:lnTo>
                    <a:pt x="4" y="24"/>
                  </a:lnTo>
                  <a:lnTo>
                    <a:pt x="6" y="28"/>
                  </a:lnTo>
                  <a:lnTo>
                    <a:pt x="6" y="34"/>
                  </a:lnTo>
                  <a:lnTo>
                    <a:pt x="6" y="40"/>
                  </a:lnTo>
                  <a:lnTo>
                    <a:pt x="6" y="46"/>
                  </a:lnTo>
                  <a:lnTo>
                    <a:pt x="6" y="48"/>
                  </a:lnTo>
                  <a:lnTo>
                    <a:pt x="4" y="50"/>
                  </a:lnTo>
                  <a:lnTo>
                    <a:pt x="2" y="54"/>
                  </a:lnTo>
                  <a:lnTo>
                    <a:pt x="2" y="58"/>
                  </a:lnTo>
                  <a:lnTo>
                    <a:pt x="0" y="64"/>
                  </a:lnTo>
                  <a:lnTo>
                    <a:pt x="0" y="70"/>
                  </a:lnTo>
                  <a:lnTo>
                    <a:pt x="0" y="100"/>
                  </a:lnTo>
                  <a:lnTo>
                    <a:pt x="14" y="98"/>
                  </a:lnTo>
                  <a:lnTo>
                    <a:pt x="16" y="100"/>
                  </a:lnTo>
                  <a:lnTo>
                    <a:pt x="24" y="106"/>
                  </a:lnTo>
                  <a:lnTo>
                    <a:pt x="34" y="112"/>
                  </a:lnTo>
                  <a:lnTo>
                    <a:pt x="48" y="118"/>
                  </a:lnTo>
                  <a:lnTo>
                    <a:pt x="52" y="118"/>
                  </a:lnTo>
                  <a:lnTo>
                    <a:pt x="62" y="120"/>
                  </a:lnTo>
                  <a:lnTo>
                    <a:pt x="76" y="120"/>
                  </a:lnTo>
                  <a:lnTo>
                    <a:pt x="86" y="120"/>
                  </a:lnTo>
                  <a:lnTo>
                    <a:pt x="94" y="102"/>
                  </a:lnTo>
                  <a:lnTo>
                    <a:pt x="94" y="88"/>
                  </a:lnTo>
                  <a:lnTo>
                    <a:pt x="96" y="86"/>
                  </a:lnTo>
                  <a:lnTo>
                    <a:pt x="98" y="84"/>
                  </a:lnTo>
                  <a:lnTo>
                    <a:pt x="100" y="80"/>
                  </a:lnTo>
                  <a:lnTo>
                    <a:pt x="104" y="76"/>
                  </a:lnTo>
                  <a:lnTo>
                    <a:pt x="108" y="72"/>
                  </a:lnTo>
                  <a:lnTo>
                    <a:pt x="112" y="70"/>
                  </a:lnTo>
                  <a:lnTo>
                    <a:pt x="118" y="68"/>
                  </a:lnTo>
                  <a:lnTo>
                    <a:pt x="122" y="72"/>
                  </a:lnTo>
                  <a:lnTo>
                    <a:pt x="122" y="72"/>
                  </a:lnTo>
                  <a:lnTo>
                    <a:pt x="124" y="72"/>
                  </a:lnTo>
                  <a:lnTo>
                    <a:pt x="126" y="72"/>
                  </a:lnTo>
                  <a:lnTo>
                    <a:pt x="128" y="70"/>
                  </a:lnTo>
                  <a:lnTo>
                    <a:pt x="132" y="68"/>
                  </a:lnTo>
                  <a:lnTo>
                    <a:pt x="136" y="64"/>
                  </a:lnTo>
                  <a:lnTo>
                    <a:pt x="138" y="56"/>
                  </a:lnTo>
                  <a:lnTo>
                    <a:pt x="142" y="46"/>
                  </a:lnTo>
                  <a:lnTo>
                    <a:pt x="142" y="46"/>
                  </a:lnTo>
                  <a:lnTo>
                    <a:pt x="144" y="42"/>
                  </a:lnTo>
                  <a:lnTo>
                    <a:pt x="144" y="36"/>
                  </a:lnTo>
                  <a:lnTo>
                    <a:pt x="146" y="30"/>
                  </a:lnTo>
                  <a:lnTo>
                    <a:pt x="146" y="24"/>
                  </a:lnTo>
                  <a:lnTo>
                    <a:pt x="144" y="18"/>
                  </a:lnTo>
                  <a:lnTo>
                    <a:pt x="144" y="14"/>
                  </a:lnTo>
                  <a:lnTo>
                    <a:pt x="144" y="8"/>
                  </a:lnTo>
                  <a:lnTo>
                    <a:pt x="146" y="4"/>
                  </a:lnTo>
                  <a:lnTo>
                    <a:pt x="146" y="2"/>
                  </a:lnTo>
                  <a:lnTo>
                    <a:pt x="14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7" name="Freeform 462"/>
            <p:cNvSpPr/>
            <p:nvPr/>
          </p:nvSpPr>
          <p:spPr bwMode="gray">
            <a:xfrm>
              <a:off x="1053623" y="4113931"/>
              <a:ext cx="96273" cy="244220"/>
            </a:xfrm>
            <a:custGeom>
              <a:avLst/>
              <a:gdLst>
                <a:gd name="T0" fmla="*/ 28 w 52"/>
                <a:gd name="T1" fmla="*/ 132 h 132"/>
                <a:gd name="T2" fmla="*/ 30 w 52"/>
                <a:gd name="T3" fmla="*/ 118 h 132"/>
                <a:gd name="T4" fmla="*/ 30 w 52"/>
                <a:gd name="T5" fmla="*/ 118 h 132"/>
                <a:gd name="T6" fmla="*/ 30 w 52"/>
                <a:gd name="T7" fmla="*/ 116 h 132"/>
                <a:gd name="T8" fmla="*/ 32 w 52"/>
                <a:gd name="T9" fmla="*/ 112 h 132"/>
                <a:gd name="T10" fmla="*/ 32 w 52"/>
                <a:gd name="T11" fmla="*/ 108 h 132"/>
                <a:gd name="T12" fmla="*/ 36 w 52"/>
                <a:gd name="T13" fmla="*/ 104 h 132"/>
                <a:gd name="T14" fmla="*/ 40 w 52"/>
                <a:gd name="T15" fmla="*/ 100 h 132"/>
                <a:gd name="T16" fmla="*/ 44 w 52"/>
                <a:gd name="T17" fmla="*/ 96 h 132"/>
                <a:gd name="T18" fmla="*/ 44 w 52"/>
                <a:gd name="T19" fmla="*/ 92 h 132"/>
                <a:gd name="T20" fmla="*/ 44 w 52"/>
                <a:gd name="T21" fmla="*/ 80 h 132"/>
                <a:gd name="T22" fmla="*/ 44 w 52"/>
                <a:gd name="T23" fmla="*/ 66 h 132"/>
                <a:gd name="T24" fmla="*/ 46 w 52"/>
                <a:gd name="T25" fmla="*/ 52 h 132"/>
                <a:gd name="T26" fmla="*/ 52 w 52"/>
                <a:gd name="T27" fmla="*/ 44 h 132"/>
                <a:gd name="T28" fmla="*/ 50 w 52"/>
                <a:gd name="T29" fmla="*/ 44 h 132"/>
                <a:gd name="T30" fmla="*/ 50 w 52"/>
                <a:gd name="T31" fmla="*/ 40 h 132"/>
                <a:gd name="T32" fmla="*/ 48 w 52"/>
                <a:gd name="T33" fmla="*/ 36 h 132"/>
                <a:gd name="T34" fmla="*/ 46 w 52"/>
                <a:gd name="T35" fmla="*/ 30 h 132"/>
                <a:gd name="T36" fmla="*/ 44 w 52"/>
                <a:gd name="T37" fmla="*/ 24 h 132"/>
                <a:gd name="T38" fmla="*/ 44 w 52"/>
                <a:gd name="T39" fmla="*/ 20 h 132"/>
                <a:gd name="T40" fmla="*/ 44 w 52"/>
                <a:gd name="T41" fmla="*/ 14 h 132"/>
                <a:gd name="T42" fmla="*/ 16 w 52"/>
                <a:gd name="T43" fmla="*/ 16 h 132"/>
                <a:gd name="T44" fmla="*/ 16 w 52"/>
                <a:gd name="T45" fmla="*/ 14 h 132"/>
                <a:gd name="T46" fmla="*/ 14 w 52"/>
                <a:gd name="T47" fmla="*/ 12 h 132"/>
                <a:gd name="T48" fmla="*/ 12 w 52"/>
                <a:gd name="T49" fmla="*/ 8 h 132"/>
                <a:gd name="T50" fmla="*/ 8 w 52"/>
                <a:gd name="T51" fmla="*/ 4 h 132"/>
                <a:gd name="T52" fmla="*/ 4 w 52"/>
                <a:gd name="T53" fmla="*/ 2 h 132"/>
                <a:gd name="T54" fmla="*/ 0 w 52"/>
                <a:gd name="T55"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2" h="132">
                  <a:moveTo>
                    <a:pt x="28" y="132"/>
                  </a:moveTo>
                  <a:lnTo>
                    <a:pt x="30" y="118"/>
                  </a:lnTo>
                  <a:lnTo>
                    <a:pt x="30" y="118"/>
                  </a:lnTo>
                  <a:lnTo>
                    <a:pt x="30" y="116"/>
                  </a:lnTo>
                  <a:lnTo>
                    <a:pt x="32" y="112"/>
                  </a:lnTo>
                  <a:lnTo>
                    <a:pt x="32" y="108"/>
                  </a:lnTo>
                  <a:lnTo>
                    <a:pt x="36" y="104"/>
                  </a:lnTo>
                  <a:lnTo>
                    <a:pt x="40" y="100"/>
                  </a:lnTo>
                  <a:lnTo>
                    <a:pt x="44" y="96"/>
                  </a:lnTo>
                  <a:lnTo>
                    <a:pt x="44" y="92"/>
                  </a:lnTo>
                  <a:lnTo>
                    <a:pt x="44" y="80"/>
                  </a:lnTo>
                  <a:lnTo>
                    <a:pt x="44" y="66"/>
                  </a:lnTo>
                  <a:lnTo>
                    <a:pt x="46" y="52"/>
                  </a:lnTo>
                  <a:lnTo>
                    <a:pt x="52" y="44"/>
                  </a:lnTo>
                  <a:lnTo>
                    <a:pt x="50" y="44"/>
                  </a:lnTo>
                  <a:lnTo>
                    <a:pt x="50" y="40"/>
                  </a:lnTo>
                  <a:lnTo>
                    <a:pt x="48" y="36"/>
                  </a:lnTo>
                  <a:lnTo>
                    <a:pt x="46" y="30"/>
                  </a:lnTo>
                  <a:lnTo>
                    <a:pt x="44" y="24"/>
                  </a:lnTo>
                  <a:lnTo>
                    <a:pt x="44" y="20"/>
                  </a:lnTo>
                  <a:lnTo>
                    <a:pt x="44" y="14"/>
                  </a:lnTo>
                  <a:lnTo>
                    <a:pt x="16" y="16"/>
                  </a:lnTo>
                  <a:lnTo>
                    <a:pt x="16" y="14"/>
                  </a:lnTo>
                  <a:lnTo>
                    <a:pt x="14" y="12"/>
                  </a:lnTo>
                  <a:lnTo>
                    <a:pt x="12" y="8"/>
                  </a:lnTo>
                  <a:lnTo>
                    <a:pt x="8" y="4"/>
                  </a:lnTo>
                  <a:lnTo>
                    <a:pt x="4" y="2"/>
                  </a:lnTo>
                  <a:lnTo>
                    <a:pt x="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8" name="Freeform 463"/>
            <p:cNvSpPr/>
            <p:nvPr/>
          </p:nvSpPr>
          <p:spPr bwMode="gray">
            <a:xfrm>
              <a:off x="746291" y="4113931"/>
              <a:ext cx="403604" cy="299724"/>
            </a:xfrm>
            <a:custGeom>
              <a:avLst/>
              <a:gdLst>
                <a:gd name="T0" fmla="*/ 94 w 218"/>
                <a:gd name="T1" fmla="*/ 36 h 162"/>
                <a:gd name="T2" fmla="*/ 78 w 218"/>
                <a:gd name="T3" fmla="*/ 40 h 162"/>
                <a:gd name="T4" fmla="*/ 62 w 218"/>
                <a:gd name="T5" fmla="*/ 42 h 162"/>
                <a:gd name="T6" fmla="*/ 60 w 218"/>
                <a:gd name="T7" fmla="*/ 62 h 162"/>
                <a:gd name="T8" fmla="*/ 50 w 218"/>
                <a:gd name="T9" fmla="*/ 100 h 162"/>
                <a:gd name="T10" fmla="*/ 38 w 218"/>
                <a:gd name="T11" fmla="*/ 116 h 162"/>
                <a:gd name="T12" fmla="*/ 32 w 218"/>
                <a:gd name="T13" fmla="*/ 120 h 162"/>
                <a:gd name="T14" fmla="*/ 24 w 218"/>
                <a:gd name="T15" fmla="*/ 122 h 162"/>
                <a:gd name="T16" fmla="*/ 18 w 218"/>
                <a:gd name="T17" fmla="*/ 122 h 162"/>
                <a:gd name="T18" fmla="*/ 10 w 218"/>
                <a:gd name="T19" fmla="*/ 122 h 162"/>
                <a:gd name="T20" fmla="*/ 4 w 218"/>
                <a:gd name="T21" fmla="*/ 122 h 162"/>
                <a:gd name="T22" fmla="*/ 2 w 218"/>
                <a:gd name="T23" fmla="*/ 128 h 162"/>
                <a:gd name="T24" fmla="*/ 4 w 218"/>
                <a:gd name="T25" fmla="*/ 132 h 162"/>
                <a:gd name="T26" fmla="*/ 8 w 218"/>
                <a:gd name="T27" fmla="*/ 138 h 162"/>
                <a:gd name="T28" fmla="*/ 8 w 218"/>
                <a:gd name="T29" fmla="*/ 140 h 162"/>
                <a:gd name="T30" fmla="*/ 14 w 218"/>
                <a:gd name="T31" fmla="*/ 144 h 162"/>
                <a:gd name="T32" fmla="*/ 16 w 218"/>
                <a:gd name="T33" fmla="*/ 144 h 162"/>
                <a:gd name="T34" fmla="*/ 16 w 218"/>
                <a:gd name="T35" fmla="*/ 150 h 162"/>
                <a:gd name="T36" fmla="*/ 28 w 218"/>
                <a:gd name="T37" fmla="*/ 142 h 162"/>
                <a:gd name="T38" fmla="*/ 30 w 218"/>
                <a:gd name="T39" fmla="*/ 146 h 162"/>
                <a:gd name="T40" fmla="*/ 36 w 218"/>
                <a:gd name="T41" fmla="*/ 150 h 162"/>
                <a:gd name="T42" fmla="*/ 42 w 218"/>
                <a:gd name="T43" fmla="*/ 154 h 162"/>
                <a:gd name="T44" fmla="*/ 44 w 218"/>
                <a:gd name="T45" fmla="*/ 156 h 162"/>
                <a:gd name="T46" fmla="*/ 50 w 218"/>
                <a:gd name="T47" fmla="*/ 162 h 162"/>
                <a:gd name="T48" fmla="*/ 50 w 218"/>
                <a:gd name="T49" fmla="*/ 158 h 162"/>
                <a:gd name="T50" fmla="*/ 56 w 218"/>
                <a:gd name="T51" fmla="*/ 152 h 162"/>
                <a:gd name="T52" fmla="*/ 68 w 218"/>
                <a:gd name="T53" fmla="*/ 146 h 162"/>
                <a:gd name="T54" fmla="*/ 82 w 218"/>
                <a:gd name="T55" fmla="*/ 146 h 162"/>
                <a:gd name="T56" fmla="*/ 88 w 218"/>
                <a:gd name="T57" fmla="*/ 146 h 162"/>
                <a:gd name="T58" fmla="*/ 88 w 218"/>
                <a:gd name="T59" fmla="*/ 148 h 162"/>
                <a:gd name="T60" fmla="*/ 96 w 218"/>
                <a:gd name="T61" fmla="*/ 150 h 162"/>
                <a:gd name="T62" fmla="*/ 106 w 218"/>
                <a:gd name="T63" fmla="*/ 154 h 162"/>
                <a:gd name="T64" fmla="*/ 110 w 218"/>
                <a:gd name="T65" fmla="*/ 156 h 162"/>
                <a:gd name="T66" fmla="*/ 114 w 218"/>
                <a:gd name="T67" fmla="*/ 152 h 162"/>
                <a:gd name="T68" fmla="*/ 122 w 218"/>
                <a:gd name="T69" fmla="*/ 148 h 162"/>
                <a:gd name="T70" fmla="*/ 130 w 218"/>
                <a:gd name="T71" fmla="*/ 148 h 162"/>
                <a:gd name="T72" fmla="*/ 144 w 218"/>
                <a:gd name="T73" fmla="*/ 144 h 162"/>
                <a:gd name="T74" fmla="*/ 166 w 218"/>
                <a:gd name="T75" fmla="*/ 148 h 162"/>
                <a:gd name="T76" fmla="*/ 170 w 218"/>
                <a:gd name="T77" fmla="*/ 146 h 162"/>
                <a:gd name="T78" fmla="*/ 178 w 218"/>
                <a:gd name="T79" fmla="*/ 142 h 162"/>
                <a:gd name="T80" fmla="*/ 188 w 218"/>
                <a:gd name="T81" fmla="*/ 140 h 162"/>
                <a:gd name="T82" fmla="*/ 196 w 218"/>
                <a:gd name="T83" fmla="*/ 118 h 162"/>
                <a:gd name="T84" fmla="*/ 196 w 218"/>
                <a:gd name="T85" fmla="*/ 116 h 162"/>
                <a:gd name="T86" fmla="*/ 198 w 218"/>
                <a:gd name="T87" fmla="*/ 108 h 162"/>
                <a:gd name="T88" fmla="*/ 206 w 218"/>
                <a:gd name="T89" fmla="*/ 100 h 162"/>
                <a:gd name="T90" fmla="*/ 210 w 218"/>
                <a:gd name="T91" fmla="*/ 92 h 162"/>
                <a:gd name="T92" fmla="*/ 210 w 218"/>
                <a:gd name="T93" fmla="*/ 66 h 162"/>
                <a:gd name="T94" fmla="*/ 218 w 218"/>
                <a:gd name="T95" fmla="*/ 44 h 162"/>
                <a:gd name="T96" fmla="*/ 216 w 218"/>
                <a:gd name="T97" fmla="*/ 40 h 162"/>
                <a:gd name="T98" fmla="*/ 212 w 218"/>
                <a:gd name="T99" fmla="*/ 30 h 162"/>
                <a:gd name="T100" fmla="*/ 210 w 218"/>
                <a:gd name="T101" fmla="*/ 20 h 162"/>
                <a:gd name="T102" fmla="*/ 182 w 218"/>
                <a:gd name="T103" fmla="*/ 16 h 162"/>
                <a:gd name="T104" fmla="*/ 180 w 218"/>
                <a:gd name="T105" fmla="*/ 12 h 162"/>
                <a:gd name="T106" fmla="*/ 174 w 218"/>
                <a:gd name="T107" fmla="*/ 4 h 162"/>
                <a:gd name="T108" fmla="*/ 166 w 218"/>
                <a:gd name="T109"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8" h="162">
                  <a:moveTo>
                    <a:pt x="162" y="0"/>
                  </a:moveTo>
                  <a:lnTo>
                    <a:pt x="94" y="36"/>
                  </a:lnTo>
                  <a:lnTo>
                    <a:pt x="90" y="38"/>
                  </a:lnTo>
                  <a:lnTo>
                    <a:pt x="78" y="40"/>
                  </a:lnTo>
                  <a:lnTo>
                    <a:pt x="68" y="42"/>
                  </a:lnTo>
                  <a:lnTo>
                    <a:pt x="62" y="42"/>
                  </a:lnTo>
                  <a:lnTo>
                    <a:pt x="62" y="48"/>
                  </a:lnTo>
                  <a:lnTo>
                    <a:pt x="60" y="62"/>
                  </a:lnTo>
                  <a:lnTo>
                    <a:pt x="56" y="80"/>
                  </a:lnTo>
                  <a:lnTo>
                    <a:pt x="50" y="100"/>
                  </a:lnTo>
                  <a:lnTo>
                    <a:pt x="38" y="116"/>
                  </a:lnTo>
                  <a:lnTo>
                    <a:pt x="38" y="116"/>
                  </a:lnTo>
                  <a:lnTo>
                    <a:pt x="36" y="118"/>
                  </a:lnTo>
                  <a:lnTo>
                    <a:pt x="32" y="120"/>
                  </a:lnTo>
                  <a:lnTo>
                    <a:pt x="28" y="120"/>
                  </a:lnTo>
                  <a:lnTo>
                    <a:pt x="24" y="122"/>
                  </a:lnTo>
                  <a:lnTo>
                    <a:pt x="20" y="122"/>
                  </a:lnTo>
                  <a:lnTo>
                    <a:pt x="18" y="122"/>
                  </a:lnTo>
                  <a:lnTo>
                    <a:pt x="14" y="122"/>
                  </a:lnTo>
                  <a:lnTo>
                    <a:pt x="10" y="122"/>
                  </a:lnTo>
                  <a:lnTo>
                    <a:pt x="6" y="122"/>
                  </a:lnTo>
                  <a:lnTo>
                    <a:pt x="4" y="122"/>
                  </a:lnTo>
                  <a:lnTo>
                    <a:pt x="0" y="128"/>
                  </a:lnTo>
                  <a:lnTo>
                    <a:pt x="2" y="128"/>
                  </a:lnTo>
                  <a:lnTo>
                    <a:pt x="2" y="130"/>
                  </a:lnTo>
                  <a:lnTo>
                    <a:pt x="4" y="132"/>
                  </a:lnTo>
                  <a:lnTo>
                    <a:pt x="6" y="136"/>
                  </a:lnTo>
                  <a:lnTo>
                    <a:pt x="8" y="138"/>
                  </a:lnTo>
                  <a:lnTo>
                    <a:pt x="8" y="138"/>
                  </a:lnTo>
                  <a:lnTo>
                    <a:pt x="8" y="140"/>
                  </a:lnTo>
                  <a:lnTo>
                    <a:pt x="10" y="142"/>
                  </a:lnTo>
                  <a:lnTo>
                    <a:pt x="14" y="144"/>
                  </a:lnTo>
                  <a:lnTo>
                    <a:pt x="14" y="144"/>
                  </a:lnTo>
                  <a:lnTo>
                    <a:pt x="16" y="144"/>
                  </a:lnTo>
                  <a:lnTo>
                    <a:pt x="16" y="146"/>
                  </a:lnTo>
                  <a:lnTo>
                    <a:pt x="16" y="150"/>
                  </a:lnTo>
                  <a:lnTo>
                    <a:pt x="26" y="150"/>
                  </a:lnTo>
                  <a:lnTo>
                    <a:pt x="28" y="142"/>
                  </a:lnTo>
                  <a:lnTo>
                    <a:pt x="28" y="144"/>
                  </a:lnTo>
                  <a:lnTo>
                    <a:pt x="30" y="146"/>
                  </a:lnTo>
                  <a:lnTo>
                    <a:pt x="34" y="148"/>
                  </a:lnTo>
                  <a:lnTo>
                    <a:pt x="36" y="150"/>
                  </a:lnTo>
                  <a:lnTo>
                    <a:pt x="38" y="152"/>
                  </a:lnTo>
                  <a:lnTo>
                    <a:pt x="42" y="154"/>
                  </a:lnTo>
                  <a:lnTo>
                    <a:pt x="42" y="154"/>
                  </a:lnTo>
                  <a:lnTo>
                    <a:pt x="44" y="156"/>
                  </a:lnTo>
                  <a:lnTo>
                    <a:pt x="46" y="158"/>
                  </a:lnTo>
                  <a:lnTo>
                    <a:pt x="50" y="162"/>
                  </a:lnTo>
                  <a:lnTo>
                    <a:pt x="50" y="160"/>
                  </a:lnTo>
                  <a:lnTo>
                    <a:pt x="50" y="158"/>
                  </a:lnTo>
                  <a:lnTo>
                    <a:pt x="54" y="156"/>
                  </a:lnTo>
                  <a:lnTo>
                    <a:pt x="56" y="152"/>
                  </a:lnTo>
                  <a:lnTo>
                    <a:pt x="62" y="148"/>
                  </a:lnTo>
                  <a:lnTo>
                    <a:pt x="68" y="146"/>
                  </a:lnTo>
                  <a:lnTo>
                    <a:pt x="76" y="146"/>
                  </a:lnTo>
                  <a:lnTo>
                    <a:pt x="82" y="146"/>
                  </a:lnTo>
                  <a:lnTo>
                    <a:pt x="86" y="146"/>
                  </a:lnTo>
                  <a:lnTo>
                    <a:pt x="88" y="146"/>
                  </a:lnTo>
                  <a:lnTo>
                    <a:pt x="88" y="146"/>
                  </a:lnTo>
                  <a:lnTo>
                    <a:pt x="88" y="148"/>
                  </a:lnTo>
                  <a:lnTo>
                    <a:pt x="92" y="148"/>
                  </a:lnTo>
                  <a:lnTo>
                    <a:pt x="96" y="150"/>
                  </a:lnTo>
                  <a:lnTo>
                    <a:pt x="102" y="152"/>
                  </a:lnTo>
                  <a:lnTo>
                    <a:pt x="106" y="154"/>
                  </a:lnTo>
                  <a:lnTo>
                    <a:pt x="108" y="156"/>
                  </a:lnTo>
                  <a:lnTo>
                    <a:pt x="110" y="156"/>
                  </a:lnTo>
                  <a:lnTo>
                    <a:pt x="110" y="154"/>
                  </a:lnTo>
                  <a:lnTo>
                    <a:pt x="114" y="152"/>
                  </a:lnTo>
                  <a:lnTo>
                    <a:pt x="118" y="148"/>
                  </a:lnTo>
                  <a:lnTo>
                    <a:pt x="122" y="148"/>
                  </a:lnTo>
                  <a:lnTo>
                    <a:pt x="126" y="146"/>
                  </a:lnTo>
                  <a:lnTo>
                    <a:pt x="130" y="148"/>
                  </a:lnTo>
                  <a:lnTo>
                    <a:pt x="134" y="146"/>
                  </a:lnTo>
                  <a:lnTo>
                    <a:pt x="144" y="144"/>
                  </a:lnTo>
                  <a:lnTo>
                    <a:pt x="154" y="144"/>
                  </a:lnTo>
                  <a:lnTo>
                    <a:pt x="166" y="148"/>
                  </a:lnTo>
                  <a:lnTo>
                    <a:pt x="168" y="148"/>
                  </a:lnTo>
                  <a:lnTo>
                    <a:pt x="170" y="146"/>
                  </a:lnTo>
                  <a:lnTo>
                    <a:pt x="174" y="144"/>
                  </a:lnTo>
                  <a:lnTo>
                    <a:pt x="178" y="142"/>
                  </a:lnTo>
                  <a:lnTo>
                    <a:pt x="182" y="140"/>
                  </a:lnTo>
                  <a:lnTo>
                    <a:pt x="188" y="140"/>
                  </a:lnTo>
                  <a:lnTo>
                    <a:pt x="192" y="140"/>
                  </a:lnTo>
                  <a:lnTo>
                    <a:pt x="196" y="118"/>
                  </a:lnTo>
                  <a:lnTo>
                    <a:pt x="196" y="118"/>
                  </a:lnTo>
                  <a:lnTo>
                    <a:pt x="196" y="116"/>
                  </a:lnTo>
                  <a:lnTo>
                    <a:pt x="198" y="112"/>
                  </a:lnTo>
                  <a:lnTo>
                    <a:pt x="198" y="108"/>
                  </a:lnTo>
                  <a:lnTo>
                    <a:pt x="202" y="104"/>
                  </a:lnTo>
                  <a:lnTo>
                    <a:pt x="206" y="100"/>
                  </a:lnTo>
                  <a:lnTo>
                    <a:pt x="210" y="96"/>
                  </a:lnTo>
                  <a:lnTo>
                    <a:pt x="210" y="92"/>
                  </a:lnTo>
                  <a:lnTo>
                    <a:pt x="210" y="80"/>
                  </a:lnTo>
                  <a:lnTo>
                    <a:pt x="210" y="66"/>
                  </a:lnTo>
                  <a:lnTo>
                    <a:pt x="212" y="52"/>
                  </a:lnTo>
                  <a:lnTo>
                    <a:pt x="218" y="44"/>
                  </a:lnTo>
                  <a:lnTo>
                    <a:pt x="216" y="44"/>
                  </a:lnTo>
                  <a:lnTo>
                    <a:pt x="216" y="40"/>
                  </a:lnTo>
                  <a:lnTo>
                    <a:pt x="214" y="36"/>
                  </a:lnTo>
                  <a:lnTo>
                    <a:pt x="212" y="30"/>
                  </a:lnTo>
                  <a:lnTo>
                    <a:pt x="210" y="24"/>
                  </a:lnTo>
                  <a:lnTo>
                    <a:pt x="210" y="20"/>
                  </a:lnTo>
                  <a:lnTo>
                    <a:pt x="210" y="14"/>
                  </a:lnTo>
                  <a:lnTo>
                    <a:pt x="182" y="16"/>
                  </a:lnTo>
                  <a:lnTo>
                    <a:pt x="182" y="14"/>
                  </a:lnTo>
                  <a:lnTo>
                    <a:pt x="180" y="12"/>
                  </a:lnTo>
                  <a:lnTo>
                    <a:pt x="178" y="8"/>
                  </a:lnTo>
                  <a:lnTo>
                    <a:pt x="174" y="4"/>
                  </a:lnTo>
                  <a:lnTo>
                    <a:pt x="170" y="2"/>
                  </a:lnTo>
                  <a:lnTo>
                    <a:pt x="166" y="0"/>
                  </a:lnTo>
                  <a:lnTo>
                    <a:pt x="162"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09" name="Freeform 464"/>
            <p:cNvSpPr/>
            <p:nvPr/>
          </p:nvSpPr>
          <p:spPr bwMode="gray">
            <a:xfrm>
              <a:off x="990675" y="4372952"/>
              <a:ext cx="162923" cy="273822"/>
            </a:xfrm>
            <a:custGeom>
              <a:avLst/>
              <a:gdLst>
                <a:gd name="T0" fmla="*/ 60 w 88"/>
                <a:gd name="T1" fmla="*/ 2 h 148"/>
                <a:gd name="T2" fmla="*/ 58 w 88"/>
                <a:gd name="T3" fmla="*/ 8 h 148"/>
                <a:gd name="T4" fmla="*/ 58 w 88"/>
                <a:gd name="T5" fmla="*/ 20 h 148"/>
                <a:gd name="T6" fmla="*/ 60 w 88"/>
                <a:gd name="T7" fmla="*/ 30 h 148"/>
                <a:gd name="T8" fmla="*/ 58 w 88"/>
                <a:gd name="T9" fmla="*/ 42 h 148"/>
                <a:gd name="T10" fmla="*/ 56 w 88"/>
                <a:gd name="T11" fmla="*/ 48 h 148"/>
                <a:gd name="T12" fmla="*/ 50 w 88"/>
                <a:gd name="T13" fmla="*/ 64 h 148"/>
                <a:gd name="T14" fmla="*/ 42 w 88"/>
                <a:gd name="T15" fmla="*/ 70 h 148"/>
                <a:gd name="T16" fmla="*/ 38 w 88"/>
                <a:gd name="T17" fmla="*/ 72 h 148"/>
                <a:gd name="T18" fmla="*/ 36 w 88"/>
                <a:gd name="T19" fmla="*/ 72 h 148"/>
                <a:gd name="T20" fmla="*/ 26 w 88"/>
                <a:gd name="T21" fmla="*/ 70 h 148"/>
                <a:gd name="T22" fmla="*/ 18 w 88"/>
                <a:gd name="T23" fmla="*/ 76 h 148"/>
                <a:gd name="T24" fmla="*/ 12 w 88"/>
                <a:gd name="T25" fmla="*/ 84 h 148"/>
                <a:gd name="T26" fmla="*/ 8 w 88"/>
                <a:gd name="T27" fmla="*/ 88 h 148"/>
                <a:gd name="T28" fmla="*/ 0 w 88"/>
                <a:gd name="T29" fmla="*/ 120 h 148"/>
                <a:gd name="T30" fmla="*/ 0 w 88"/>
                <a:gd name="T31" fmla="*/ 124 h 148"/>
                <a:gd name="T32" fmla="*/ 2 w 88"/>
                <a:gd name="T33" fmla="*/ 130 h 148"/>
                <a:gd name="T34" fmla="*/ 10 w 88"/>
                <a:gd name="T35" fmla="*/ 134 h 148"/>
                <a:gd name="T36" fmla="*/ 14 w 88"/>
                <a:gd name="T37" fmla="*/ 136 h 148"/>
                <a:gd name="T38" fmla="*/ 18 w 88"/>
                <a:gd name="T39" fmla="*/ 140 h 148"/>
                <a:gd name="T40" fmla="*/ 18 w 88"/>
                <a:gd name="T41" fmla="*/ 148 h 148"/>
                <a:gd name="T42" fmla="*/ 36 w 88"/>
                <a:gd name="T43" fmla="*/ 148 h 148"/>
                <a:gd name="T44" fmla="*/ 70 w 88"/>
                <a:gd name="T45" fmla="*/ 146 h 148"/>
                <a:gd name="T46" fmla="*/ 86 w 88"/>
                <a:gd name="T47" fmla="*/ 144 h 148"/>
                <a:gd name="T48" fmla="*/ 88 w 88"/>
                <a:gd name="T49" fmla="*/ 138 h 148"/>
                <a:gd name="T50" fmla="*/ 88 w 88"/>
                <a:gd name="T51" fmla="*/ 134 h 148"/>
                <a:gd name="T52" fmla="*/ 82 w 88"/>
                <a:gd name="T53" fmla="*/ 130 h 148"/>
                <a:gd name="T54" fmla="*/ 74 w 88"/>
                <a:gd name="T55" fmla="*/ 122 h 148"/>
                <a:gd name="T56" fmla="*/ 68 w 88"/>
                <a:gd name="T57" fmla="*/ 110 h 148"/>
                <a:gd name="T58" fmla="*/ 62 w 88"/>
                <a:gd name="T59" fmla="*/ 100 h 148"/>
                <a:gd name="T60" fmla="*/ 66 w 88"/>
                <a:gd name="T61" fmla="*/ 98 h 148"/>
                <a:gd name="T62" fmla="*/ 70 w 88"/>
                <a:gd name="T63" fmla="*/ 94 h 148"/>
                <a:gd name="T64" fmla="*/ 72 w 88"/>
                <a:gd name="T65" fmla="*/ 86 h 148"/>
                <a:gd name="T66" fmla="*/ 70 w 88"/>
                <a:gd name="T67" fmla="*/ 78 h 148"/>
                <a:gd name="T68" fmla="*/ 68 w 88"/>
                <a:gd name="T69" fmla="*/ 76 h 148"/>
                <a:gd name="T70" fmla="*/ 64 w 88"/>
                <a:gd name="T71" fmla="*/ 72 h 148"/>
                <a:gd name="T72" fmla="*/ 62 w 88"/>
                <a:gd name="T73" fmla="*/ 64 h 148"/>
                <a:gd name="T74" fmla="*/ 64 w 88"/>
                <a:gd name="T75" fmla="*/ 58 h 148"/>
                <a:gd name="T76" fmla="*/ 68 w 88"/>
                <a:gd name="T77" fmla="*/ 58 h 148"/>
                <a:gd name="T78" fmla="*/ 74 w 88"/>
                <a:gd name="T79" fmla="*/ 56 h 148"/>
                <a:gd name="T80" fmla="*/ 78 w 88"/>
                <a:gd name="T81" fmla="*/ 50 h 148"/>
                <a:gd name="T82" fmla="*/ 78 w 88"/>
                <a:gd name="T83" fmla="*/ 46 h 148"/>
                <a:gd name="T84" fmla="*/ 74 w 88"/>
                <a:gd name="T85" fmla="*/ 40 h 148"/>
                <a:gd name="T86" fmla="*/ 72 w 88"/>
                <a:gd name="T87" fmla="*/ 30 h 148"/>
                <a:gd name="T88" fmla="*/ 72 w 88"/>
                <a:gd name="T89" fmla="*/ 20 h 148"/>
                <a:gd name="T90" fmla="*/ 72 w 88"/>
                <a:gd name="T91" fmla="*/ 16 h 148"/>
                <a:gd name="T92" fmla="*/ 72 w 88"/>
                <a:gd name="T93" fmla="*/ 8 h 148"/>
                <a:gd name="T94" fmla="*/ 66 w 88"/>
                <a:gd name="T95" fmla="*/ 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8" h="148">
                  <a:moveTo>
                    <a:pt x="60" y="0"/>
                  </a:moveTo>
                  <a:lnTo>
                    <a:pt x="60" y="2"/>
                  </a:lnTo>
                  <a:lnTo>
                    <a:pt x="60" y="4"/>
                  </a:lnTo>
                  <a:lnTo>
                    <a:pt x="58" y="8"/>
                  </a:lnTo>
                  <a:lnTo>
                    <a:pt x="58" y="14"/>
                  </a:lnTo>
                  <a:lnTo>
                    <a:pt x="58" y="20"/>
                  </a:lnTo>
                  <a:lnTo>
                    <a:pt x="60" y="24"/>
                  </a:lnTo>
                  <a:lnTo>
                    <a:pt x="60" y="30"/>
                  </a:lnTo>
                  <a:lnTo>
                    <a:pt x="58" y="36"/>
                  </a:lnTo>
                  <a:lnTo>
                    <a:pt x="58" y="42"/>
                  </a:lnTo>
                  <a:lnTo>
                    <a:pt x="56" y="46"/>
                  </a:lnTo>
                  <a:lnTo>
                    <a:pt x="56" y="48"/>
                  </a:lnTo>
                  <a:lnTo>
                    <a:pt x="52" y="56"/>
                  </a:lnTo>
                  <a:lnTo>
                    <a:pt x="50" y="64"/>
                  </a:lnTo>
                  <a:lnTo>
                    <a:pt x="46" y="68"/>
                  </a:lnTo>
                  <a:lnTo>
                    <a:pt x="42" y="70"/>
                  </a:lnTo>
                  <a:lnTo>
                    <a:pt x="40" y="72"/>
                  </a:lnTo>
                  <a:lnTo>
                    <a:pt x="38" y="72"/>
                  </a:lnTo>
                  <a:lnTo>
                    <a:pt x="36" y="72"/>
                  </a:lnTo>
                  <a:lnTo>
                    <a:pt x="36" y="72"/>
                  </a:lnTo>
                  <a:lnTo>
                    <a:pt x="32" y="70"/>
                  </a:lnTo>
                  <a:lnTo>
                    <a:pt x="26" y="70"/>
                  </a:lnTo>
                  <a:lnTo>
                    <a:pt x="22" y="72"/>
                  </a:lnTo>
                  <a:lnTo>
                    <a:pt x="18" y="76"/>
                  </a:lnTo>
                  <a:lnTo>
                    <a:pt x="14" y="80"/>
                  </a:lnTo>
                  <a:lnTo>
                    <a:pt x="12" y="84"/>
                  </a:lnTo>
                  <a:lnTo>
                    <a:pt x="10" y="86"/>
                  </a:lnTo>
                  <a:lnTo>
                    <a:pt x="8" y="88"/>
                  </a:lnTo>
                  <a:lnTo>
                    <a:pt x="8" y="102"/>
                  </a:lnTo>
                  <a:lnTo>
                    <a:pt x="0" y="120"/>
                  </a:lnTo>
                  <a:lnTo>
                    <a:pt x="0" y="122"/>
                  </a:lnTo>
                  <a:lnTo>
                    <a:pt x="0" y="124"/>
                  </a:lnTo>
                  <a:lnTo>
                    <a:pt x="2" y="126"/>
                  </a:lnTo>
                  <a:lnTo>
                    <a:pt x="2" y="130"/>
                  </a:lnTo>
                  <a:lnTo>
                    <a:pt x="6" y="132"/>
                  </a:lnTo>
                  <a:lnTo>
                    <a:pt x="10" y="134"/>
                  </a:lnTo>
                  <a:lnTo>
                    <a:pt x="12" y="134"/>
                  </a:lnTo>
                  <a:lnTo>
                    <a:pt x="14" y="136"/>
                  </a:lnTo>
                  <a:lnTo>
                    <a:pt x="16" y="138"/>
                  </a:lnTo>
                  <a:lnTo>
                    <a:pt x="18" y="140"/>
                  </a:lnTo>
                  <a:lnTo>
                    <a:pt x="18" y="144"/>
                  </a:lnTo>
                  <a:lnTo>
                    <a:pt x="18" y="148"/>
                  </a:lnTo>
                  <a:lnTo>
                    <a:pt x="22" y="148"/>
                  </a:lnTo>
                  <a:lnTo>
                    <a:pt x="36" y="148"/>
                  </a:lnTo>
                  <a:lnTo>
                    <a:pt x="52" y="146"/>
                  </a:lnTo>
                  <a:lnTo>
                    <a:pt x="70" y="146"/>
                  </a:lnTo>
                  <a:lnTo>
                    <a:pt x="88" y="146"/>
                  </a:lnTo>
                  <a:lnTo>
                    <a:pt x="86" y="144"/>
                  </a:lnTo>
                  <a:lnTo>
                    <a:pt x="86" y="142"/>
                  </a:lnTo>
                  <a:lnTo>
                    <a:pt x="88" y="138"/>
                  </a:lnTo>
                  <a:lnTo>
                    <a:pt x="88" y="134"/>
                  </a:lnTo>
                  <a:lnTo>
                    <a:pt x="88" y="134"/>
                  </a:lnTo>
                  <a:lnTo>
                    <a:pt x="84" y="132"/>
                  </a:lnTo>
                  <a:lnTo>
                    <a:pt x="82" y="130"/>
                  </a:lnTo>
                  <a:lnTo>
                    <a:pt x="78" y="126"/>
                  </a:lnTo>
                  <a:lnTo>
                    <a:pt x="74" y="122"/>
                  </a:lnTo>
                  <a:lnTo>
                    <a:pt x="70" y="116"/>
                  </a:lnTo>
                  <a:lnTo>
                    <a:pt x="68" y="110"/>
                  </a:lnTo>
                  <a:lnTo>
                    <a:pt x="66" y="102"/>
                  </a:lnTo>
                  <a:lnTo>
                    <a:pt x="62" y="100"/>
                  </a:lnTo>
                  <a:lnTo>
                    <a:pt x="66" y="100"/>
                  </a:lnTo>
                  <a:lnTo>
                    <a:pt x="66" y="98"/>
                  </a:lnTo>
                  <a:lnTo>
                    <a:pt x="68" y="96"/>
                  </a:lnTo>
                  <a:lnTo>
                    <a:pt x="70" y="94"/>
                  </a:lnTo>
                  <a:lnTo>
                    <a:pt x="70" y="90"/>
                  </a:lnTo>
                  <a:lnTo>
                    <a:pt x="72" y="86"/>
                  </a:lnTo>
                  <a:lnTo>
                    <a:pt x="72" y="82"/>
                  </a:lnTo>
                  <a:lnTo>
                    <a:pt x="70" y="78"/>
                  </a:lnTo>
                  <a:lnTo>
                    <a:pt x="68" y="76"/>
                  </a:lnTo>
                  <a:lnTo>
                    <a:pt x="68" y="76"/>
                  </a:lnTo>
                  <a:lnTo>
                    <a:pt x="66" y="74"/>
                  </a:lnTo>
                  <a:lnTo>
                    <a:pt x="64" y="72"/>
                  </a:lnTo>
                  <a:lnTo>
                    <a:pt x="62" y="68"/>
                  </a:lnTo>
                  <a:lnTo>
                    <a:pt x="62" y="64"/>
                  </a:lnTo>
                  <a:lnTo>
                    <a:pt x="62" y="58"/>
                  </a:lnTo>
                  <a:lnTo>
                    <a:pt x="64" y="58"/>
                  </a:lnTo>
                  <a:lnTo>
                    <a:pt x="66" y="58"/>
                  </a:lnTo>
                  <a:lnTo>
                    <a:pt x="68" y="58"/>
                  </a:lnTo>
                  <a:lnTo>
                    <a:pt x="72" y="58"/>
                  </a:lnTo>
                  <a:lnTo>
                    <a:pt x="74" y="56"/>
                  </a:lnTo>
                  <a:lnTo>
                    <a:pt x="78" y="54"/>
                  </a:lnTo>
                  <a:lnTo>
                    <a:pt x="78" y="50"/>
                  </a:lnTo>
                  <a:lnTo>
                    <a:pt x="78" y="46"/>
                  </a:lnTo>
                  <a:lnTo>
                    <a:pt x="78" y="46"/>
                  </a:lnTo>
                  <a:lnTo>
                    <a:pt x="76" y="42"/>
                  </a:lnTo>
                  <a:lnTo>
                    <a:pt x="74" y="40"/>
                  </a:lnTo>
                  <a:lnTo>
                    <a:pt x="72" y="34"/>
                  </a:lnTo>
                  <a:lnTo>
                    <a:pt x="72" y="30"/>
                  </a:lnTo>
                  <a:lnTo>
                    <a:pt x="72" y="24"/>
                  </a:lnTo>
                  <a:lnTo>
                    <a:pt x="72" y="20"/>
                  </a:lnTo>
                  <a:lnTo>
                    <a:pt x="72" y="20"/>
                  </a:lnTo>
                  <a:lnTo>
                    <a:pt x="72" y="16"/>
                  </a:lnTo>
                  <a:lnTo>
                    <a:pt x="72" y="12"/>
                  </a:lnTo>
                  <a:lnTo>
                    <a:pt x="72" y="8"/>
                  </a:lnTo>
                  <a:lnTo>
                    <a:pt x="70" y="4"/>
                  </a:lnTo>
                  <a:lnTo>
                    <a:pt x="66" y="2"/>
                  </a:lnTo>
                  <a:lnTo>
                    <a:pt x="6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0" name="Freeform 465"/>
            <p:cNvSpPr/>
            <p:nvPr/>
          </p:nvSpPr>
          <p:spPr bwMode="gray">
            <a:xfrm>
              <a:off x="1101759" y="4139833"/>
              <a:ext cx="233276" cy="392232"/>
            </a:xfrm>
            <a:custGeom>
              <a:avLst/>
              <a:gdLst>
                <a:gd name="T0" fmla="*/ 126 w 126"/>
                <a:gd name="T1" fmla="*/ 46 h 212"/>
                <a:gd name="T2" fmla="*/ 124 w 126"/>
                <a:gd name="T3" fmla="*/ 90 h 212"/>
                <a:gd name="T4" fmla="*/ 120 w 126"/>
                <a:gd name="T5" fmla="*/ 88 h 212"/>
                <a:gd name="T6" fmla="*/ 112 w 126"/>
                <a:gd name="T7" fmla="*/ 90 h 212"/>
                <a:gd name="T8" fmla="*/ 108 w 126"/>
                <a:gd name="T9" fmla="*/ 92 h 212"/>
                <a:gd name="T10" fmla="*/ 106 w 126"/>
                <a:gd name="T11" fmla="*/ 98 h 212"/>
                <a:gd name="T12" fmla="*/ 106 w 126"/>
                <a:gd name="T13" fmla="*/ 104 h 212"/>
                <a:gd name="T14" fmla="*/ 102 w 126"/>
                <a:gd name="T15" fmla="*/ 110 h 212"/>
                <a:gd name="T16" fmla="*/ 98 w 126"/>
                <a:gd name="T17" fmla="*/ 114 h 212"/>
                <a:gd name="T18" fmla="*/ 98 w 126"/>
                <a:gd name="T19" fmla="*/ 120 h 212"/>
                <a:gd name="T20" fmla="*/ 98 w 126"/>
                <a:gd name="T21" fmla="*/ 124 h 212"/>
                <a:gd name="T22" fmla="*/ 98 w 126"/>
                <a:gd name="T23" fmla="*/ 124 h 212"/>
                <a:gd name="T24" fmla="*/ 98 w 126"/>
                <a:gd name="T25" fmla="*/ 122 h 212"/>
                <a:gd name="T26" fmla="*/ 100 w 126"/>
                <a:gd name="T27" fmla="*/ 126 h 212"/>
                <a:gd name="T28" fmla="*/ 104 w 126"/>
                <a:gd name="T29" fmla="*/ 132 h 212"/>
                <a:gd name="T30" fmla="*/ 102 w 126"/>
                <a:gd name="T31" fmla="*/ 138 h 212"/>
                <a:gd name="T32" fmla="*/ 102 w 126"/>
                <a:gd name="T33" fmla="*/ 150 h 212"/>
                <a:gd name="T34" fmla="*/ 104 w 126"/>
                <a:gd name="T35" fmla="*/ 158 h 212"/>
                <a:gd name="T36" fmla="*/ 106 w 126"/>
                <a:gd name="T37" fmla="*/ 168 h 212"/>
                <a:gd name="T38" fmla="*/ 108 w 126"/>
                <a:gd name="T39" fmla="*/ 174 h 212"/>
                <a:gd name="T40" fmla="*/ 108 w 126"/>
                <a:gd name="T41" fmla="*/ 176 h 212"/>
                <a:gd name="T42" fmla="*/ 100 w 126"/>
                <a:gd name="T43" fmla="*/ 178 h 212"/>
                <a:gd name="T44" fmla="*/ 92 w 126"/>
                <a:gd name="T45" fmla="*/ 182 h 212"/>
                <a:gd name="T46" fmla="*/ 86 w 126"/>
                <a:gd name="T47" fmla="*/ 190 h 212"/>
                <a:gd name="T48" fmla="*/ 86 w 126"/>
                <a:gd name="T49" fmla="*/ 192 h 212"/>
                <a:gd name="T50" fmla="*/ 84 w 126"/>
                <a:gd name="T51" fmla="*/ 198 h 212"/>
                <a:gd name="T52" fmla="*/ 78 w 126"/>
                <a:gd name="T53" fmla="*/ 202 h 212"/>
                <a:gd name="T54" fmla="*/ 68 w 126"/>
                <a:gd name="T55" fmla="*/ 204 h 212"/>
                <a:gd name="T56" fmla="*/ 66 w 126"/>
                <a:gd name="T57" fmla="*/ 202 h 212"/>
                <a:gd name="T58" fmla="*/ 60 w 126"/>
                <a:gd name="T59" fmla="*/ 200 h 212"/>
                <a:gd name="T60" fmla="*/ 58 w 126"/>
                <a:gd name="T61" fmla="*/ 204 h 212"/>
                <a:gd name="T62" fmla="*/ 46 w 126"/>
                <a:gd name="T63" fmla="*/ 208 h 212"/>
                <a:gd name="T64" fmla="*/ 12 w 126"/>
                <a:gd name="T65" fmla="*/ 212 h 212"/>
                <a:gd name="T66" fmla="*/ 12 w 126"/>
                <a:gd name="T67" fmla="*/ 210 h 212"/>
                <a:gd name="T68" fmla="*/ 10 w 126"/>
                <a:gd name="T69" fmla="*/ 204 h 212"/>
                <a:gd name="T70" fmla="*/ 6 w 126"/>
                <a:gd name="T71" fmla="*/ 200 h 212"/>
                <a:gd name="T72" fmla="*/ 2 w 126"/>
                <a:gd name="T73" fmla="*/ 194 h 212"/>
                <a:gd name="T74" fmla="*/ 2 w 126"/>
                <a:gd name="T75" fmla="*/ 184 h 212"/>
                <a:gd name="T76" fmla="*/ 6 w 126"/>
                <a:gd name="T77" fmla="*/ 186 h 212"/>
                <a:gd name="T78" fmla="*/ 12 w 126"/>
                <a:gd name="T79" fmla="*/ 184 h 212"/>
                <a:gd name="T80" fmla="*/ 18 w 126"/>
                <a:gd name="T81" fmla="*/ 180 h 212"/>
                <a:gd name="T82" fmla="*/ 18 w 126"/>
                <a:gd name="T83" fmla="*/ 174 h 212"/>
                <a:gd name="T84" fmla="*/ 16 w 126"/>
                <a:gd name="T85" fmla="*/ 168 h 212"/>
                <a:gd name="T86" fmla="*/ 12 w 126"/>
                <a:gd name="T87" fmla="*/ 156 h 212"/>
                <a:gd name="T88" fmla="*/ 12 w 126"/>
                <a:gd name="T89" fmla="*/ 150 h 212"/>
                <a:gd name="T90" fmla="*/ 14 w 126"/>
                <a:gd name="T91" fmla="*/ 144 h 212"/>
                <a:gd name="T92" fmla="*/ 12 w 126"/>
                <a:gd name="T93" fmla="*/ 136 h 212"/>
                <a:gd name="T94" fmla="*/ 10 w 126"/>
                <a:gd name="T95" fmla="*/ 132 h 212"/>
                <a:gd name="T96" fmla="*/ 8 w 126"/>
                <a:gd name="T97" fmla="*/ 130 h 212"/>
                <a:gd name="T98" fmla="*/ 4 w 126"/>
                <a:gd name="T99" fmla="*/ 126 h 212"/>
                <a:gd name="T100" fmla="*/ 0 w 126"/>
                <a:gd name="T101" fmla="*/ 126 h 212"/>
                <a:gd name="T102" fmla="*/ 2 w 126"/>
                <a:gd name="T103" fmla="*/ 120 h 212"/>
                <a:gd name="T104" fmla="*/ 6 w 126"/>
                <a:gd name="T105" fmla="*/ 104 h 212"/>
                <a:gd name="T106" fmla="*/ 4 w 126"/>
                <a:gd name="T107" fmla="*/ 102 h 212"/>
                <a:gd name="T108" fmla="*/ 6 w 126"/>
                <a:gd name="T109" fmla="*/ 96 h 212"/>
                <a:gd name="T110" fmla="*/ 12 w 126"/>
                <a:gd name="T111" fmla="*/ 88 h 212"/>
                <a:gd name="T112" fmla="*/ 18 w 126"/>
                <a:gd name="T113" fmla="*/ 78 h 212"/>
                <a:gd name="T114" fmla="*/ 18 w 126"/>
                <a:gd name="T115" fmla="*/ 50 h 212"/>
                <a:gd name="T116" fmla="*/ 26 w 126"/>
                <a:gd name="T117" fmla="*/ 30 h 212"/>
                <a:gd name="T118" fmla="*/ 24 w 126"/>
                <a:gd name="T119" fmla="*/ 26 h 212"/>
                <a:gd name="T120" fmla="*/ 20 w 126"/>
                <a:gd name="T121" fmla="*/ 16 h 212"/>
                <a:gd name="T122" fmla="*/ 18 w 126"/>
                <a:gd name="T123" fmla="*/ 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 h="212">
                  <a:moveTo>
                    <a:pt x="18" y="0"/>
                  </a:moveTo>
                  <a:lnTo>
                    <a:pt x="126" y="46"/>
                  </a:lnTo>
                  <a:lnTo>
                    <a:pt x="124" y="90"/>
                  </a:lnTo>
                  <a:lnTo>
                    <a:pt x="124" y="90"/>
                  </a:lnTo>
                  <a:lnTo>
                    <a:pt x="122" y="90"/>
                  </a:lnTo>
                  <a:lnTo>
                    <a:pt x="120" y="88"/>
                  </a:lnTo>
                  <a:lnTo>
                    <a:pt x="116" y="88"/>
                  </a:lnTo>
                  <a:lnTo>
                    <a:pt x="112" y="90"/>
                  </a:lnTo>
                  <a:lnTo>
                    <a:pt x="110" y="90"/>
                  </a:lnTo>
                  <a:lnTo>
                    <a:pt x="108" y="92"/>
                  </a:lnTo>
                  <a:lnTo>
                    <a:pt x="106" y="96"/>
                  </a:lnTo>
                  <a:lnTo>
                    <a:pt x="106" y="98"/>
                  </a:lnTo>
                  <a:lnTo>
                    <a:pt x="106" y="100"/>
                  </a:lnTo>
                  <a:lnTo>
                    <a:pt x="106" y="104"/>
                  </a:lnTo>
                  <a:lnTo>
                    <a:pt x="104" y="108"/>
                  </a:lnTo>
                  <a:lnTo>
                    <a:pt x="102" y="110"/>
                  </a:lnTo>
                  <a:lnTo>
                    <a:pt x="100" y="110"/>
                  </a:lnTo>
                  <a:lnTo>
                    <a:pt x="98" y="114"/>
                  </a:lnTo>
                  <a:lnTo>
                    <a:pt x="96" y="116"/>
                  </a:lnTo>
                  <a:lnTo>
                    <a:pt x="98" y="120"/>
                  </a:lnTo>
                  <a:lnTo>
                    <a:pt x="98" y="122"/>
                  </a:lnTo>
                  <a:lnTo>
                    <a:pt x="98" y="124"/>
                  </a:lnTo>
                  <a:lnTo>
                    <a:pt x="98" y="124"/>
                  </a:lnTo>
                  <a:lnTo>
                    <a:pt x="98" y="124"/>
                  </a:lnTo>
                  <a:lnTo>
                    <a:pt x="98" y="122"/>
                  </a:lnTo>
                  <a:lnTo>
                    <a:pt x="98" y="122"/>
                  </a:lnTo>
                  <a:lnTo>
                    <a:pt x="98" y="124"/>
                  </a:lnTo>
                  <a:lnTo>
                    <a:pt x="100" y="126"/>
                  </a:lnTo>
                  <a:lnTo>
                    <a:pt x="102" y="128"/>
                  </a:lnTo>
                  <a:lnTo>
                    <a:pt x="104" y="132"/>
                  </a:lnTo>
                  <a:lnTo>
                    <a:pt x="104" y="134"/>
                  </a:lnTo>
                  <a:lnTo>
                    <a:pt x="102" y="138"/>
                  </a:lnTo>
                  <a:lnTo>
                    <a:pt x="102" y="144"/>
                  </a:lnTo>
                  <a:lnTo>
                    <a:pt x="102" y="150"/>
                  </a:lnTo>
                  <a:lnTo>
                    <a:pt x="102" y="154"/>
                  </a:lnTo>
                  <a:lnTo>
                    <a:pt x="104" y="158"/>
                  </a:lnTo>
                  <a:lnTo>
                    <a:pt x="104" y="162"/>
                  </a:lnTo>
                  <a:lnTo>
                    <a:pt x="106" y="168"/>
                  </a:lnTo>
                  <a:lnTo>
                    <a:pt x="108" y="172"/>
                  </a:lnTo>
                  <a:lnTo>
                    <a:pt x="108" y="174"/>
                  </a:lnTo>
                  <a:lnTo>
                    <a:pt x="108" y="176"/>
                  </a:lnTo>
                  <a:lnTo>
                    <a:pt x="108" y="176"/>
                  </a:lnTo>
                  <a:lnTo>
                    <a:pt x="104" y="178"/>
                  </a:lnTo>
                  <a:lnTo>
                    <a:pt x="100" y="178"/>
                  </a:lnTo>
                  <a:lnTo>
                    <a:pt x="96" y="180"/>
                  </a:lnTo>
                  <a:lnTo>
                    <a:pt x="92" y="182"/>
                  </a:lnTo>
                  <a:lnTo>
                    <a:pt x="88" y="186"/>
                  </a:lnTo>
                  <a:lnTo>
                    <a:pt x="86" y="190"/>
                  </a:lnTo>
                  <a:lnTo>
                    <a:pt x="86" y="190"/>
                  </a:lnTo>
                  <a:lnTo>
                    <a:pt x="86" y="192"/>
                  </a:lnTo>
                  <a:lnTo>
                    <a:pt x="86" y="194"/>
                  </a:lnTo>
                  <a:lnTo>
                    <a:pt x="84" y="198"/>
                  </a:lnTo>
                  <a:lnTo>
                    <a:pt x="82" y="200"/>
                  </a:lnTo>
                  <a:lnTo>
                    <a:pt x="78" y="202"/>
                  </a:lnTo>
                  <a:lnTo>
                    <a:pt x="74" y="204"/>
                  </a:lnTo>
                  <a:lnTo>
                    <a:pt x="68" y="204"/>
                  </a:lnTo>
                  <a:lnTo>
                    <a:pt x="68" y="202"/>
                  </a:lnTo>
                  <a:lnTo>
                    <a:pt x="66" y="202"/>
                  </a:lnTo>
                  <a:lnTo>
                    <a:pt x="64" y="202"/>
                  </a:lnTo>
                  <a:lnTo>
                    <a:pt x="60" y="200"/>
                  </a:lnTo>
                  <a:lnTo>
                    <a:pt x="58" y="202"/>
                  </a:lnTo>
                  <a:lnTo>
                    <a:pt x="58" y="204"/>
                  </a:lnTo>
                  <a:lnTo>
                    <a:pt x="56" y="204"/>
                  </a:lnTo>
                  <a:lnTo>
                    <a:pt x="46" y="208"/>
                  </a:lnTo>
                  <a:lnTo>
                    <a:pt x="32" y="210"/>
                  </a:lnTo>
                  <a:lnTo>
                    <a:pt x="12" y="212"/>
                  </a:lnTo>
                  <a:lnTo>
                    <a:pt x="12" y="212"/>
                  </a:lnTo>
                  <a:lnTo>
                    <a:pt x="12" y="210"/>
                  </a:lnTo>
                  <a:lnTo>
                    <a:pt x="10" y="206"/>
                  </a:lnTo>
                  <a:lnTo>
                    <a:pt x="10" y="204"/>
                  </a:lnTo>
                  <a:lnTo>
                    <a:pt x="6" y="202"/>
                  </a:lnTo>
                  <a:lnTo>
                    <a:pt x="6" y="200"/>
                  </a:lnTo>
                  <a:lnTo>
                    <a:pt x="4" y="198"/>
                  </a:lnTo>
                  <a:lnTo>
                    <a:pt x="2" y="194"/>
                  </a:lnTo>
                  <a:lnTo>
                    <a:pt x="2" y="190"/>
                  </a:lnTo>
                  <a:lnTo>
                    <a:pt x="2" y="184"/>
                  </a:lnTo>
                  <a:lnTo>
                    <a:pt x="4" y="184"/>
                  </a:lnTo>
                  <a:lnTo>
                    <a:pt x="6" y="186"/>
                  </a:lnTo>
                  <a:lnTo>
                    <a:pt x="8" y="184"/>
                  </a:lnTo>
                  <a:lnTo>
                    <a:pt x="12" y="184"/>
                  </a:lnTo>
                  <a:lnTo>
                    <a:pt x="14" y="182"/>
                  </a:lnTo>
                  <a:lnTo>
                    <a:pt x="18" y="180"/>
                  </a:lnTo>
                  <a:lnTo>
                    <a:pt x="18" y="176"/>
                  </a:lnTo>
                  <a:lnTo>
                    <a:pt x="18" y="174"/>
                  </a:lnTo>
                  <a:lnTo>
                    <a:pt x="18" y="172"/>
                  </a:lnTo>
                  <a:lnTo>
                    <a:pt x="16" y="168"/>
                  </a:lnTo>
                  <a:lnTo>
                    <a:pt x="14" y="162"/>
                  </a:lnTo>
                  <a:lnTo>
                    <a:pt x="12" y="156"/>
                  </a:lnTo>
                  <a:lnTo>
                    <a:pt x="12" y="152"/>
                  </a:lnTo>
                  <a:lnTo>
                    <a:pt x="12" y="150"/>
                  </a:lnTo>
                  <a:lnTo>
                    <a:pt x="12" y="146"/>
                  </a:lnTo>
                  <a:lnTo>
                    <a:pt x="14" y="144"/>
                  </a:lnTo>
                  <a:lnTo>
                    <a:pt x="12" y="140"/>
                  </a:lnTo>
                  <a:lnTo>
                    <a:pt x="12" y="136"/>
                  </a:lnTo>
                  <a:lnTo>
                    <a:pt x="10" y="132"/>
                  </a:lnTo>
                  <a:lnTo>
                    <a:pt x="10" y="132"/>
                  </a:lnTo>
                  <a:lnTo>
                    <a:pt x="10" y="130"/>
                  </a:lnTo>
                  <a:lnTo>
                    <a:pt x="8" y="130"/>
                  </a:lnTo>
                  <a:lnTo>
                    <a:pt x="6" y="128"/>
                  </a:lnTo>
                  <a:lnTo>
                    <a:pt x="4" y="126"/>
                  </a:lnTo>
                  <a:lnTo>
                    <a:pt x="0" y="128"/>
                  </a:lnTo>
                  <a:lnTo>
                    <a:pt x="0" y="126"/>
                  </a:lnTo>
                  <a:lnTo>
                    <a:pt x="0" y="124"/>
                  </a:lnTo>
                  <a:lnTo>
                    <a:pt x="2" y="120"/>
                  </a:lnTo>
                  <a:lnTo>
                    <a:pt x="4" y="114"/>
                  </a:lnTo>
                  <a:lnTo>
                    <a:pt x="6" y="104"/>
                  </a:lnTo>
                  <a:lnTo>
                    <a:pt x="4" y="104"/>
                  </a:lnTo>
                  <a:lnTo>
                    <a:pt x="4" y="102"/>
                  </a:lnTo>
                  <a:lnTo>
                    <a:pt x="4" y="100"/>
                  </a:lnTo>
                  <a:lnTo>
                    <a:pt x="6" y="96"/>
                  </a:lnTo>
                  <a:lnTo>
                    <a:pt x="8" y="92"/>
                  </a:lnTo>
                  <a:lnTo>
                    <a:pt x="12" y="88"/>
                  </a:lnTo>
                  <a:lnTo>
                    <a:pt x="18" y="82"/>
                  </a:lnTo>
                  <a:lnTo>
                    <a:pt x="18" y="78"/>
                  </a:lnTo>
                  <a:lnTo>
                    <a:pt x="18" y="66"/>
                  </a:lnTo>
                  <a:lnTo>
                    <a:pt x="18" y="50"/>
                  </a:lnTo>
                  <a:lnTo>
                    <a:pt x="20" y="38"/>
                  </a:lnTo>
                  <a:lnTo>
                    <a:pt x="26" y="30"/>
                  </a:lnTo>
                  <a:lnTo>
                    <a:pt x="24" y="30"/>
                  </a:lnTo>
                  <a:lnTo>
                    <a:pt x="24" y="26"/>
                  </a:lnTo>
                  <a:lnTo>
                    <a:pt x="22" y="22"/>
                  </a:lnTo>
                  <a:lnTo>
                    <a:pt x="20" y="16"/>
                  </a:lnTo>
                  <a:lnTo>
                    <a:pt x="18" y="12"/>
                  </a:lnTo>
                  <a:lnTo>
                    <a:pt x="18" y="6"/>
                  </a:lnTo>
                  <a:lnTo>
                    <a:pt x="18"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1" name="Freeform 466"/>
            <p:cNvSpPr/>
            <p:nvPr/>
          </p:nvSpPr>
          <p:spPr bwMode="gray">
            <a:xfrm>
              <a:off x="1283196" y="4150934"/>
              <a:ext cx="403604" cy="462537"/>
            </a:xfrm>
            <a:custGeom>
              <a:avLst/>
              <a:gdLst>
                <a:gd name="T0" fmla="*/ 186 w 218"/>
                <a:gd name="T1" fmla="*/ 4 h 250"/>
                <a:gd name="T2" fmla="*/ 174 w 218"/>
                <a:gd name="T3" fmla="*/ 16 h 250"/>
                <a:gd name="T4" fmla="*/ 28 w 218"/>
                <a:gd name="T5" fmla="*/ 22 h 250"/>
                <a:gd name="T6" fmla="*/ 24 w 218"/>
                <a:gd name="T7" fmla="*/ 82 h 250"/>
                <a:gd name="T8" fmla="*/ 14 w 218"/>
                <a:gd name="T9" fmla="*/ 84 h 250"/>
                <a:gd name="T10" fmla="*/ 10 w 218"/>
                <a:gd name="T11" fmla="*/ 90 h 250"/>
                <a:gd name="T12" fmla="*/ 6 w 218"/>
                <a:gd name="T13" fmla="*/ 100 h 250"/>
                <a:gd name="T14" fmla="*/ 2 w 218"/>
                <a:gd name="T15" fmla="*/ 106 h 250"/>
                <a:gd name="T16" fmla="*/ 0 w 218"/>
                <a:gd name="T17" fmla="*/ 110 h 250"/>
                <a:gd name="T18" fmla="*/ 4 w 218"/>
                <a:gd name="T19" fmla="*/ 122 h 250"/>
                <a:gd name="T20" fmla="*/ 6 w 218"/>
                <a:gd name="T21" fmla="*/ 128 h 250"/>
                <a:gd name="T22" fmla="*/ 6 w 218"/>
                <a:gd name="T23" fmla="*/ 136 h 250"/>
                <a:gd name="T24" fmla="*/ 6 w 218"/>
                <a:gd name="T25" fmla="*/ 152 h 250"/>
                <a:gd name="T26" fmla="*/ 14 w 218"/>
                <a:gd name="T27" fmla="*/ 174 h 250"/>
                <a:gd name="T28" fmla="*/ 24 w 218"/>
                <a:gd name="T29" fmla="*/ 186 h 250"/>
                <a:gd name="T30" fmla="*/ 32 w 218"/>
                <a:gd name="T31" fmla="*/ 196 h 250"/>
                <a:gd name="T32" fmla="*/ 50 w 218"/>
                <a:gd name="T33" fmla="*/ 222 h 250"/>
                <a:gd name="T34" fmla="*/ 56 w 218"/>
                <a:gd name="T35" fmla="*/ 230 h 250"/>
                <a:gd name="T36" fmla="*/ 66 w 218"/>
                <a:gd name="T37" fmla="*/ 238 h 250"/>
                <a:gd name="T38" fmla="*/ 78 w 218"/>
                <a:gd name="T39" fmla="*/ 240 h 250"/>
                <a:gd name="T40" fmla="*/ 88 w 218"/>
                <a:gd name="T41" fmla="*/ 250 h 250"/>
                <a:gd name="T42" fmla="*/ 114 w 218"/>
                <a:gd name="T43" fmla="*/ 250 h 250"/>
                <a:gd name="T44" fmla="*/ 138 w 218"/>
                <a:gd name="T45" fmla="*/ 250 h 250"/>
                <a:gd name="T46" fmla="*/ 180 w 218"/>
                <a:gd name="T47" fmla="*/ 244 h 250"/>
                <a:gd name="T48" fmla="*/ 180 w 218"/>
                <a:gd name="T49" fmla="*/ 222 h 250"/>
                <a:gd name="T50" fmla="*/ 172 w 218"/>
                <a:gd name="T51" fmla="*/ 210 h 250"/>
                <a:gd name="T52" fmla="*/ 160 w 218"/>
                <a:gd name="T53" fmla="*/ 196 h 250"/>
                <a:gd name="T54" fmla="*/ 154 w 218"/>
                <a:gd name="T55" fmla="*/ 192 h 250"/>
                <a:gd name="T56" fmla="*/ 152 w 218"/>
                <a:gd name="T57" fmla="*/ 184 h 250"/>
                <a:gd name="T58" fmla="*/ 156 w 218"/>
                <a:gd name="T59" fmla="*/ 176 h 250"/>
                <a:gd name="T60" fmla="*/ 156 w 218"/>
                <a:gd name="T61" fmla="*/ 158 h 250"/>
                <a:gd name="T62" fmla="*/ 160 w 218"/>
                <a:gd name="T63" fmla="*/ 150 h 250"/>
                <a:gd name="T64" fmla="*/ 176 w 218"/>
                <a:gd name="T65" fmla="*/ 130 h 250"/>
                <a:gd name="T66" fmla="*/ 188 w 218"/>
                <a:gd name="T67" fmla="*/ 108 h 250"/>
                <a:gd name="T68" fmla="*/ 192 w 218"/>
                <a:gd name="T69" fmla="*/ 94 h 250"/>
                <a:gd name="T70" fmla="*/ 200 w 218"/>
                <a:gd name="T71" fmla="*/ 82 h 250"/>
                <a:gd name="T72" fmla="*/ 208 w 218"/>
                <a:gd name="T73" fmla="*/ 78 h 250"/>
                <a:gd name="T74" fmla="*/ 216 w 218"/>
                <a:gd name="T75" fmla="*/ 70 h 250"/>
                <a:gd name="T76" fmla="*/ 218 w 218"/>
                <a:gd name="T77" fmla="*/ 66 h 250"/>
                <a:gd name="T78" fmla="*/ 212 w 218"/>
                <a:gd name="T79" fmla="*/ 54 h 250"/>
                <a:gd name="T80" fmla="*/ 204 w 218"/>
                <a:gd name="T81" fmla="*/ 40 h 250"/>
                <a:gd name="T82" fmla="*/ 200 w 218"/>
                <a:gd name="T83" fmla="*/ 32 h 250"/>
                <a:gd name="T84" fmla="*/ 200 w 218"/>
                <a:gd name="T85" fmla="*/ 22 h 250"/>
                <a:gd name="T86" fmla="*/ 192 w 218"/>
                <a:gd name="T87" fmla="*/ 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8" h="250">
                  <a:moveTo>
                    <a:pt x="188" y="0"/>
                  </a:moveTo>
                  <a:lnTo>
                    <a:pt x="188" y="2"/>
                  </a:lnTo>
                  <a:lnTo>
                    <a:pt x="186" y="4"/>
                  </a:lnTo>
                  <a:lnTo>
                    <a:pt x="184" y="8"/>
                  </a:lnTo>
                  <a:lnTo>
                    <a:pt x="180" y="12"/>
                  </a:lnTo>
                  <a:lnTo>
                    <a:pt x="174" y="16"/>
                  </a:lnTo>
                  <a:lnTo>
                    <a:pt x="168" y="20"/>
                  </a:lnTo>
                  <a:lnTo>
                    <a:pt x="160" y="22"/>
                  </a:lnTo>
                  <a:lnTo>
                    <a:pt x="28" y="22"/>
                  </a:lnTo>
                  <a:lnTo>
                    <a:pt x="28" y="84"/>
                  </a:lnTo>
                  <a:lnTo>
                    <a:pt x="28" y="82"/>
                  </a:lnTo>
                  <a:lnTo>
                    <a:pt x="24" y="82"/>
                  </a:lnTo>
                  <a:lnTo>
                    <a:pt x="20" y="82"/>
                  </a:lnTo>
                  <a:lnTo>
                    <a:pt x="18" y="82"/>
                  </a:lnTo>
                  <a:lnTo>
                    <a:pt x="14" y="84"/>
                  </a:lnTo>
                  <a:lnTo>
                    <a:pt x="10" y="86"/>
                  </a:lnTo>
                  <a:lnTo>
                    <a:pt x="10" y="90"/>
                  </a:lnTo>
                  <a:lnTo>
                    <a:pt x="10" y="90"/>
                  </a:lnTo>
                  <a:lnTo>
                    <a:pt x="8" y="94"/>
                  </a:lnTo>
                  <a:lnTo>
                    <a:pt x="8" y="98"/>
                  </a:lnTo>
                  <a:lnTo>
                    <a:pt x="6" y="100"/>
                  </a:lnTo>
                  <a:lnTo>
                    <a:pt x="6" y="102"/>
                  </a:lnTo>
                  <a:lnTo>
                    <a:pt x="4" y="104"/>
                  </a:lnTo>
                  <a:lnTo>
                    <a:pt x="2" y="106"/>
                  </a:lnTo>
                  <a:lnTo>
                    <a:pt x="0" y="108"/>
                  </a:lnTo>
                  <a:lnTo>
                    <a:pt x="0" y="110"/>
                  </a:lnTo>
                  <a:lnTo>
                    <a:pt x="0" y="110"/>
                  </a:lnTo>
                  <a:lnTo>
                    <a:pt x="0" y="114"/>
                  </a:lnTo>
                  <a:lnTo>
                    <a:pt x="2" y="118"/>
                  </a:lnTo>
                  <a:lnTo>
                    <a:pt x="4" y="122"/>
                  </a:lnTo>
                  <a:lnTo>
                    <a:pt x="4" y="122"/>
                  </a:lnTo>
                  <a:lnTo>
                    <a:pt x="6" y="124"/>
                  </a:lnTo>
                  <a:lnTo>
                    <a:pt x="6" y="128"/>
                  </a:lnTo>
                  <a:lnTo>
                    <a:pt x="6" y="132"/>
                  </a:lnTo>
                  <a:lnTo>
                    <a:pt x="6" y="132"/>
                  </a:lnTo>
                  <a:lnTo>
                    <a:pt x="6" y="136"/>
                  </a:lnTo>
                  <a:lnTo>
                    <a:pt x="4" y="140"/>
                  </a:lnTo>
                  <a:lnTo>
                    <a:pt x="4" y="146"/>
                  </a:lnTo>
                  <a:lnTo>
                    <a:pt x="6" y="152"/>
                  </a:lnTo>
                  <a:lnTo>
                    <a:pt x="12" y="170"/>
                  </a:lnTo>
                  <a:lnTo>
                    <a:pt x="12" y="170"/>
                  </a:lnTo>
                  <a:lnTo>
                    <a:pt x="14" y="174"/>
                  </a:lnTo>
                  <a:lnTo>
                    <a:pt x="16" y="178"/>
                  </a:lnTo>
                  <a:lnTo>
                    <a:pt x="20" y="182"/>
                  </a:lnTo>
                  <a:lnTo>
                    <a:pt x="24" y="186"/>
                  </a:lnTo>
                  <a:lnTo>
                    <a:pt x="26" y="190"/>
                  </a:lnTo>
                  <a:lnTo>
                    <a:pt x="30" y="194"/>
                  </a:lnTo>
                  <a:lnTo>
                    <a:pt x="32" y="196"/>
                  </a:lnTo>
                  <a:lnTo>
                    <a:pt x="38" y="204"/>
                  </a:lnTo>
                  <a:lnTo>
                    <a:pt x="44" y="214"/>
                  </a:lnTo>
                  <a:lnTo>
                    <a:pt x="50" y="222"/>
                  </a:lnTo>
                  <a:lnTo>
                    <a:pt x="54" y="228"/>
                  </a:lnTo>
                  <a:lnTo>
                    <a:pt x="54" y="230"/>
                  </a:lnTo>
                  <a:lnTo>
                    <a:pt x="56" y="230"/>
                  </a:lnTo>
                  <a:lnTo>
                    <a:pt x="60" y="234"/>
                  </a:lnTo>
                  <a:lnTo>
                    <a:pt x="62" y="236"/>
                  </a:lnTo>
                  <a:lnTo>
                    <a:pt x="66" y="238"/>
                  </a:lnTo>
                  <a:lnTo>
                    <a:pt x="72" y="240"/>
                  </a:lnTo>
                  <a:lnTo>
                    <a:pt x="76" y="240"/>
                  </a:lnTo>
                  <a:lnTo>
                    <a:pt x="78" y="240"/>
                  </a:lnTo>
                  <a:lnTo>
                    <a:pt x="80" y="242"/>
                  </a:lnTo>
                  <a:lnTo>
                    <a:pt x="84" y="244"/>
                  </a:lnTo>
                  <a:lnTo>
                    <a:pt x="88" y="250"/>
                  </a:lnTo>
                  <a:lnTo>
                    <a:pt x="92" y="250"/>
                  </a:lnTo>
                  <a:lnTo>
                    <a:pt x="102" y="250"/>
                  </a:lnTo>
                  <a:lnTo>
                    <a:pt x="114" y="250"/>
                  </a:lnTo>
                  <a:lnTo>
                    <a:pt x="122" y="250"/>
                  </a:lnTo>
                  <a:lnTo>
                    <a:pt x="126" y="250"/>
                  </a:lnTo>
                  <a:lnTo>
                    <a:pt x="138" y="250"/>
                  </a:lnTo>
                  <a:lnTo>
                    <a:pt x="152" y="248"/>
                  </a:lnTo>
                  <a:lnTo>
                    <a:pt x="168" y="246"/>
                  </a:lnTo>
                  <a:lnTo>
                    <a:pt x="180" y="244"/>
                  </a:lnTo>
                  <a:lnTo>
                    <a:pt x="184" y="240"/>
                  </a:lnTo>
                  <a:lnTo>
                    <a:pt x="182" y="222"/>
                  </a:lnTo>
                  <a:lnTo>
                    <a:pt x="180" y="222"/>
                  </a:lnTo>
                  <a:lnTo>
                    <a:pt x="178" y="218"/>
                  </a:lnTo>
                  <a:lnTo>
                    <a:pt x="176" y="214"/>
                  </a:lnTo>
                  <a:lnTo>
                    <a:pt x="172" y="210"/>
                  </a:lnTo>
                  <a:lnTo>
                    <a:pt x="168" y="204"/>
                  </a:lnTo>
                  <a:lnTo>
                    <a:pt x="164" y="200"/>
                  </a:lnTo>
                  <a:lnTo>
                    <a:pt x="160" y="196"/>
                  </a:lnTo>
                  <a:lnTo>
                    <a:pt x="158" y="194"/>
                  </a:lnTo>
                  <a:lnTo>
                    <a:pt x="156" y="194"/>
                  </a:lnTo>
                  <a:lnTo>
                    <a:pt x="154" y="192"/>
                  </a:lnTo>
                  <a:lnTo>
                    <a:pt x="152" y="190"/>
                  </a:lnTo>
                  <a:lnTo>
                    <a:pt x="152" y="188"/>
                  </a:lnTo>
                  <a:lnTo>
                    <a:pt x="152" y="184"/>
                  </a:lnTo>
                  <a:lnTo>
                    <a:pt x="156" y="182"/>
                  </a:lnTo>
                  <a:lnTo>
                    <a:pt x="156" y="180"/>
                  </a:lnTo>
                  <a:lnTo>
                    <a:pt x="156" y="176"/>
                  </a:lnTo>
                  <a:lnTo>
                    <a:pt x="156" y="172"/>
                  </a:lnTo>
                  <a:lnTo>
                    <a:pt x="156" y="166"/>
                  </a:lnTo>
                  <a:lnTo>
                    <a:pt x="156" y="158"/>
                  </a:lnTo>
                  <a:lnTo>
                    <a:pt x="156" y="158"/>
                  </a:lnTo>
                  <a:lnTo>
                    <a:pt x="158" y="154"/>
                  </a:lnTo>
                  <a:lnTo>
                    <a:pt x="160" y="150"/>
                  </a:lnTo>
                  <a:lnTo>
                    <a:pt x="164" y="144"/>
                  </a:lnTo>
                  <a:lnTo>
                    <a:pt x="168" y="136"/>
                  </a:lnTo>
                  <a:lnTo>
                    <a:pt x="176" y="130"/>
                  </a:lnTo>
                  <a:lnTo>
                    <a:pt x="178" y="128"/>
                  </a:lnTo>
                  <a:lnTo>
                    <a:pt x="182" y="118"/>
                  </a:lnTo>
                  <a:lnTo>
                    <a:pt x="188" y="108"/>
                  </a:lnTo>
                  <a:lnTo>
                    <a:pt x="188" y="98"/>
                  </a:lnTo>
                  <a:lnTo>
                    <a:pt x="190" y="96"/>
                  </a:lnTo>
                  <a:lnTo>
                    <a:pt x="192" y="94"/>
                  </a:lnTo>
                  <a:lnTo>
                    <a:pt x="194" y="90"/>
                  </a:lnTo>
                  <a:lnTo>
                    <a:pt x="198" y="86"/>
                  </a:lnTo>
                  <a:lnTo>
                    <a:pt x="200" y="82"/>
                  </a:lnTo>
                  <a:lnTo>
                    <a:pt x="204" y="80"/>
                  </a:lnTo>
                  <a:lnTo>
                    <a:pt x="206" y="78"/>
                  </a:lnTo>
                  <a:lnTo>
                    <a:pt x="208" y="78"/>
                  </a:lnTo>
                  <a:lnTo>
                    <a:pt x="212" y="76"/>
                  </a:lnTo>
                  <a:lnTo>
                    <a:pt x="214" y="72"/>
                  </a:lnTo>
                  <a:lnTo>
                    <a:pt x="216" y="70"/>
                  </a:lnTo>
                  <a:lnTo>
                    <a:pt x="218" y="68"/>
                  </a:lnTo>
                  <a:lnTo>
                    <a:pt x="218" y="68"/>
                  </a:lnTo>
                  <a:lnTo>
                    <a:pt x="218" y="66"/>
                  </a:lnTo>
                  <a:lnTo>
                    <a:pt x="216" y="64"/>
                  </a:lnTo>
                  <a:lnTo>
                    <a:pt x="214" y="60"/>
                  </a:lnTo>
                  <a:lnTo>
                    <a:pt x="212" y="54"/>
                  </a:lnTo>
                  <a:lnTo>
                    <a:pt x="210" y="50"/>
                  </a:lnTo>
                  <a:lnTo>
                    <a:pt x="206" y="44"/>
                  </a:lnTo>
                  <a:lnTo>
                    <a:pt x="204" y="40"/>
                  </a:lnTo>
                  <a:lnTo>
                    <a:pt x="204" y="38"/>
                  </a:lnTo>
                  <a:lnTo>
                    <a:pt x="202" y="34"/>
                  </a:lnTo>
                  <a:lnTo>
                    <a:pt x="200" y="32"/>
                  </a:lnTo>
                  <a:lnTo>
                    <a:pt x="200" y="28"/>
                  </a:lnTo>
                  <a:lnTo>
                    <a:pt x="200" y="22"/>
                  </a:lnTo>
                  <a:lnTo>
                    <a:pt x="200" y="22"/>
                  </a:lnTo>
                  <a:lnTo>
                    <a:pt x="198" y="18"/>
                  </a:lnTo>
                  <a:lnTo>
                    <a:pt x="196" y="12"/>
                  </a:lnTo>
                  <a:lnTo>
                    <a:pt x="192" y="8"/>
                  </a:lnTo>
                  <a:lnTo>
                    <a:pt x="188"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2" name="Freeform 467"/>
            <p:cNvSpPr/>
            <p:nvPr/>
          </p:nvSpPr>
          <p:spPr bwMode="gray">
            <a:xfrm>
              <a:off x="1105462" y="4465460"/>
              <a:ext cx="274007" cy="155413"/>
            </a:xfrm>
            <a:custGeom>
              <a:avLst/>
              <a:gdLst>
                <a:gd name="T0" fmla="*/ 106 w 148"/>
                <a:gd name="T1" fmla="*/ 0 h 84"/>
                <a:gd name="T2" fmla="*/ 98 w 148"/>
                <a:gd name="T3" fmla="*/ 2 h 84"/>
                <a:gd name="T4" fmla="*/ 90 w 148"/>
                <a:gd name="T5" fmla="*/ 6 h 84"/>
                <a:gd name="T6" fmla="*/ 84 w 148"/>
                <a:gd name="T7" fmla="*/ 12 h 84"/>
                <a:gd name="T8" fmla="*/ 82 w 148"/>
                <a:gd name="T9" fmla="*/ 22 h 84"/>
                <a:gd name="T10" fmla="*/ 76 w 148"/>
                <a:gd name="T11" fmla="*/ 28 h 84"/>
                <a:gd name="T12" fmla="*/ 70 w 148"/>
                <a:gd name="T13" fmla="*/ 28 h 84"/>
                <a:gd name="T14" fmla="*/ 64 w 148"/>
                <a:gd name="T15" fmla="*/ 26 h 84"/>
                <a:gd name="T16" fmla="*/ 60 w 148"/>
                <a:gd name="T17" fmla="*/ 26 h 84"/>
                <a:gd name="T18" fmla="*/ 58 w 148"/>
                <a:gd name="T19" fmla="*/ 26 h 84"/>
                <a:gd name="T20" fmla="*/ 54 w 148"/>
                <a:gd name="T21" fmla="*/ 28 h 84"/>
                <a:gd name="T22" fmla="*/ 48 w 148"/>
                <a:gd name="T23" fmla="*/ 30 h 84"/>
                <a:gd name="T24" fmla="*/ 36 w 148"/>
                <a:gd name="T25" fmla="*/ 34 h 84"/>
                <a:gd name="T26" fmla="*/ 26 w 148"/>
                <a:gd name="T27" fmla="*/ 36 h 84"/>
                <a:gd name="T28" fmla="*/ 10 w 148"/>
                <a:gd name="T29" fmla="*/ 38 h 84"/>
                <a:gd name="T30" fmla="*/ 6 w 148"/>
                <a:gd name="T31" fmla="*/ 46 h 84"/>
                <a:gd name="T32" fmla="*/ 4 w 148"/>
                <a:gd name="T33" fmla="*/ 50 h 84"/>
                <a:gd name="T34" fmla="*/ 0 w 148"/>
                <a:gd name="T35" fmla="*/ 50 h 84"/>
                <a:gd name="T36" fmla="*/ 2 w 148"/>
                <a:gd name="T37" fmla="*/ 52 h 84"/>
                <a:gd name="T38" fmla="*/ 4 w 148"/>
                <a:gd name="T39" fmla="*/ 54 h 84"/>
                <a:gd name="T40" fmla="*/ 6 w 148"/>
                <a:gd name="T41" fmla="*/ 60 h 84"/>
                <a:gd name="T42" fmla="*/ 10 w 148"/>
                <a:gd name="T43" fmla="*/ 70 h 84"/>
                <a:gd name="T44" fmla="*/ 26 w 148"/>
                <a:gd name="T45" fmla="*/ 84 h 84"/>
                <a:gd name="T46" fmla="*/ 38 w 148"/>
                <a:gd name="T47" fmla="*/ 74 h 84"/>
                <a:gd name="T48" fmla="*/ 42 w 148"/>
                <a:gd name="T49" fmla="*/ 68 h 84"/>
                <a:gd name="T50" fmla="*/ 48 w 148"/>
                <a:gd name="T51" fmla="*/ 62 h 84"/>
                <a:gd name="T52" fmla="*/ 58 w 148"/>
                <a:gd name="T53" fmla="*/ 60 h 84"/>
                <a:gd name="T54" fmla="*/ 60 w 148"/>
                <a:gd name="T55" fmla="*/ 62 h 84"/>
                <a:gd name="T56" fmla="*/ 62 w 148"/>
                <a:gd name="T57" fmla="*/ 68 h 84"/>
                <a:gd name="T58" fmla="*/ 64 w 148"/>
                <a:gd name="T59" fmla="*/ 70 h 84"/>
                <a:gd name="T60" fmla="*/ 74 w 148"/>
                <a:gd name="T61" fmla="*/ 68 h 84"/>
                <a:gd name="T62" fmla="*/ 86 w 148"/>
                <a:gd name="T63" fmla="*/ 68 h 84"/>
                <a:gd name="T64" fmla="*/ 118 w 148"/>
                <a:gd name="T65" fmla="*/ 62 h 84"/>
                <a:gd name="T66" fmla="*/ 146 w 148"/>
                <a:gd name="T67" fmla="*/ 52 h 84"/>
                <a:gd name="T68" fmla="*/ 132 w 148"/>
                <a:gd name="T69" fmla="*/ 34 h 84"/>
                <a:gd name="T70" fmla="*/ 122 w 148"/>
                <a:gd name="T71" fmla="*/ 22 h 84"/>
                <a:gd name="T72" fmla="*/ 118 w 148"/>
                <a:gd name="T73" fmla="*/ 16 h 84"/>
                <a:gd name="T74" fmla="*/ 112 w 148"/>
                <a:gd name="T75" fmla="*/ 8 h 84"/>
                <a:gd name="T76" fmla="*/ 106 w 148"/>
                <a:gd name="T77"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8" h="84">
                  <a:moveTo>
                    <a:pt x="106" y="0"/>
                  </a:moveTo>
                  <a:lnTo>
                    <a:pt x="106" y="0"/>
                  </a:lnTo>
                  <a:lnTo>
                    <a:pt x="102" y="0"/>
                  </a:lnTo>
                  <a:lnTo>
                    <a:pt x="98" y="2"/>
                  </a:lnTo>
                  <a:lnTo>
                    <a:pt x="94" y="4"/>
                  </a:lnTo>
                  <a:lnTo>
                    <a:pt x="90" y="6"/>
                  </a:lnTo>
                  <a:lnTo>
                    <a:pt x="86" y="10"/>
                  </a:lnTo>
                  <a:lnTo>
                    <a:pt x="84" y="12"/>
                  </a:lnTo>
                  <a:lnTo>
                    <a:pt x="84" y="18"/>
                  </a:lnTo>
                  <a:lnTo>
                    <a:pt x="82" y="22"/>
                  </a:lnTo>
                  <a:lnTo>
                    <a:pt x="78" y="26"/>
                  </a:lnTo>
                  <a:lnTo>
                    <a:pt x="76" y="28"/>
                  </a:lnTo>
                  <a:lnTo>
                    <a:pt x="74" y="28"/>
                  </a:lnTo>
                  <a:lnTo>
                    <a:pt x="70" y="28"/>
                  </a:lnTo>
                  <a:lnTo>
                    <a:pt x="68" y="28"/>
                  </a:lnTo>
                  <a:lnTo>
                    <a:pt x="64" y="26"/>
                  </a:lnTo>
                  <a:lnTo>
                    <a:pt x="62" y="26"/>
                  </a:lnTo>
                  <a:lnTo>
                    <a:pt x="60" y="26"/>
                  </a:lnTo>
                  <a:lnTo>
                    <a:pt x="60" y="24"/>
                  </a:lnTo>
                  <a:lnTo>
                    <a:pt x="58" y="26"/>
                  </a:lnTo>
                  <a:lnTo>
                    <a:pt x="56" y="28"/>
                  </a:lnTo>
                  <a:lnTo>
                    <a:pt x="54" y="28"/>
                  </a:lnTo>
                  <a:lnTo>
                    <a:pt x="52" y="28"/>
                  </a:lnTo>
                  <a:lnTo>
                    <a:pt x="48" y="30"/>
                  </a:lnTo>
                  <a:lnTo>
                    <a:pt x="42" y="32"/>
                  </a:lnTo>
                  <a:lnTo>
                    <a:pt x="36" y="34"/>
                  </a:lnTo>
                  <a:lnTo>
                    <a:pt x="30" y="36"/>
                  </a:lnTo>
                  <a:lnTo>
                    <a:pt x="26" y="36"/>
                  </a:lnTo>
                  <a:lnTo>
                    <a:pt x="10" y="36"/>
                  </a:lnTo>
                  <a:lnTo>
                    <a:pt x="10" y="38"/>
                  </a:lnTo>
                  <a:lnTo>
                    <a:pt x="8" y="42"/>
                  </a:lnTo>
                  <a:lnTo>
                    <a:pt x="6" y="46"/>
                  </a:lnTo>
                  <a:lnTo>
                    <a:pt x="4" y="50"/>
                  </a:lnTo>
                  <a:lnTo>
                    <a:pt x="4" y="50"/>
                  </a:lnTo>
                  <a:lnTo>
                    <a:pt x="2" y="50"/>
                  </a:lnTo>
                  <a:lnTo>
                    <a:pt x="0" y="50"/>
                  </a:lnTo>
                  <a:lnTo>
                    <a:pt x="2" y="52"/>
                  </a:lnTo>
                  <a:lnTo>
                    <a:pt x="2" y="52"/>
                  </a:lnTo>
                  <a:lnTo>
                    <a:pt x="4" y="52"/>
                  </a:lnTo>
                  <a:lnTo>
                    <a:pt x="4" y="54"/>
                  </a:lnTo>
                  <a:lnTo>
                    <a:pt x="4" y="56"/>
                  </a:lnTo>
                  <a:lnTo>
                    <a:pt x="6" y="60"/>
                  </a:lnTo>
                  <a:lnTo>
                    <a:pt x="6" y="66"/>
                  </a:lnTo>
                  <a:lnTo>
                    <a:pt x="10" y="70"/>
                  </a:lnTo>
                  <a:lnTo>
                    <a:pt x="14" y="74"/>
                  </a:lnTo>
                  <a:lnTo>
                    <a:pt x="26" y="84"/>
                  </a:lnTo>
                  <a:lnTo>
                    <a:pt x="38" y="74"/>
                  </a:lnTo>
                  <a:lnTo>
                    <a:pt x="38" y="74"/>
                  </a:lnTo>
                  <a:lnTo>
                    <a:pt x="40" y="72"/>
                  </a:lnTo>
                  <a:lnTo>
                    <a:pt x="42" y="68"/>
                  </a:lnTo>
                  <a:lnTo>
                    <a:pt x="44" y="66"/>
                  </a:lnTo>
                  <a:lnTo>
                    <a:pt x="48" y="62"/>
                  </a:lnTo>
                  <a:lnTo>
                    <a:pt x="52" y="60"/>
                  </a:lnTo>
                  <a:lnTo>
                    <a:pt x="58" y="60"/>
                  </a:lnTo>
                  <a:lnTo>
                    <a:pt x="58" y="60"/>
                  </a:lnTo>
                  <a:lnTo>
                    <a:pt x="60" y="62"/>
                  </a:lnTo>
                  <a:lnTo>
                    <a:pt x="60" y="66"/>
                  </a:lnTo>
                  <a:lnTo>
                    <a:pt x="62" y="68"/>
                  </a:lnTo>
                  <a:lnTo>
                    <a:pt x="64" y="70"/>
                  </a:lnTo>
                  <a:lnTo>
                    <a:pt x="64" y="70"/>
                  </a:lnTo>
                  <a:lnTo>
                    <a:pt x="68" y="70"/>
                  </a:lnTo>
                  <a:lnTo>
                    <a:pt x="74" y="68"/>
                  </a:lnTo>
                  <a:lnTo>
                    <a:pt x="80" y="68"/>
                  </a:lnTo>
                  <a:lnTo>
                    <a:pt x="86" y="68"/>
                  </a:lnTo>
                  <a:lnTo>
                    <a:pt x="90" y="68"/>
                  </a:lnTo>
                  <a:lnTo>
                    <a:pt x="118" y="62"/>
                  </a:lnTo>
                  <a:lnTo>
                    <a:pt x="148" y="56"/>
                  </a:lnTo>
                  <a:lnTo>
                    <a:pt x="146" y="52"/>
                  </a:lnTo>
                  <a:lnTo>
                    <a:pt x="140" y="44"/>
                  </a:lnTo>
                  <a:lnTo>
                    <a:pt x="132" y="34"/>
                  </a:lnTo>
                  <a:lnTo>
                    <a:pt x="124" y="22"/>
                  </a:lnTo>
                  <a:lnTo>
                    <a:pt x="122" y="22"/>
                  </a:lnTo>
                  <a:lnTo>
                    <a:pt x="120" y="20"/>
                  </a:lnTo>
                  <a:lnTo>
                    <a:pt x="118" y="16"/>
                  </a:lnTo>
                  <a:lnTo>
                    <a:pt x="114" y="12"/>
                  </a:lnTo>
                  <a:lnTo>
                    <a:pt x="112" y="8"/>
                  </a:lnTo>
                  <a:lnTo>
                    <a:pt x="108" y="2"/>
                  </a:lnTo>
                  <a:lnTo>
                    <a:pt x="10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3" name="Freeform 468"/>
            <p:cNvSpPr/>
            <p:nvPr/>
          </p:nvSpPr>
          <p:spPr bwMode="gray">
            <a:xfrm>
              <a:off x="975864" y="4643074"/>
              <a:ext cx="137003" cy="151712"/>
            </a:xfrm>
            <a:custGeom>
              <a:avLst/>
              <a:gdLst>
                <a:gd name="T0" fmla="*/ 52 w 74"/>
                <a:gd name="T1" fmla="*/ 0 h 82"/>
                <a:gd name="T2" fmla="*/ 52 w 74"/>
                <a:gd name="T3" fmla="*/ 6 h 82"/>
                <a:gd name="T4" fmla="*/ 54 w 74"/>
                <a:gd name="T5" fmla="*/ 12 h 82"/>
                <a:gd name="T6" fmla="*/ 60 w 74"/>
                <a:gd name="T7" fmla="*/ 12 h 82"/>
                <a:gd name="T8" fmla="*/ 68 w 74"/>
                <a:gd name="T9" fmla="*/ 12 h 82"/>
                <a:gd name="T10" fmla="*/ 72 w 74"/>
                <a:gd name="T11" fmla="*/ 12 h 82"/>
                <a:gd name="T12" fmla="*/ 72 w 74"/>
                <a:gd name="T13" fmla="*/ 14 h 82"/>
                <a:gd name="T14" fmla="*/ 74 w 74"/>
                <a:gd name="T15" fmla="*/ 22 h 82"/>
                <a:gd name="T16" fmla="*/ 72 w 74"/>
                <a:gd name="T17" fmla="*/ 26 h 82"/>
                <a:gd name="T18" fmla="*/ 68 w 74"/>
                <a:gd name="T19" fmla="*/ 26 h 82"/>
                <a:gd name="T20" fmla="*/ 68 w 74"/>
                <a:gd name="T21" fmla="*/ 30 h 82"/>
                <a:gd name="T22" fmla="*/ 68 w 74"/>
                <a:gd name="T23" fmla="*/ 36 h 82"/>
                <a:gd name="T24" fmla="*/ 74 w 74"/>
                <a:gd name="T25" fmla="*/ 38 h 82"/>
                <a:gd name="T26" fmla="*/ 74 w 74"/>
                <a:gd name="T27" fmla="*/ 42 h 82"/>
                <a:gd name="T28" fmla="*/ 74 w 74"/>
                <a:gd name="T29" fmla="*/ 52 h 82"/>
                <a:gd name="T30" fmla="*/ 70 w 74"/>
                <a:gd name="T31" fmla="*/ 60 h 82"/>
                <a:gd name="T32" fmla="*/ 62 w 74"/>
                <a:gd name="T33" fmla="*/ 64 h 82"/>
                <a:gd name="T34" fmla="*/ 52 w 74"/>
                <a:gd name="T35" fmla="*/ 66 h 82"/>
                <a:gd name="T36" fmla="*/ 46 w 74"/>
                <a:gd name="T37" fmla="*/ 68 h 82"/>
                <a:gd name="T38" fmla="*/ 42 w 74"/>
                <a:gd name="T39" fmla="*/ 68 h 82"/>
                <a:gd name="T40" fmla="*/ 32 w 74"/>
                <a:gd name="T41" fmla="*/ 72 h 82"/>
                <a:gd name="T42" fmla="*/ 28 w 74"/>
                <a:gd name="T43" fmla="*/ 78 h 82"/>
                <a:gd name="T44" fmla="*/ 24 w 74"/>
                <a:gd name="T45" fmla="*/ 82 h 82"/>
                <a:gd name="T46" fmla="*/ 22 w 74"/>
                <a:gd name="T47" fmla="*/ 74 h 82"/>
                <a:gd name="T48" fmla="*/ 20 w 74"/>
                <a:gd name="T49" fmla="*/ 72 h 82"/>
                <a:gd name="T50" fmla="*/ 16 w 74"/>
                <a:gd name="T51" fmla="*/ 68 h 82"/>
                <a:gd name="T52" fmla="*/ 14 w 74"/>
                <a:gd name="T53" fmla="*/ 66 h 82"/>
                <a:gd name="T54" fmla="*/ 6 w 74"/>
                <a:gd name="T55" fmla="*/ 58 h 82"/>
                <a:gd name="T56" fmla="*/ 0 w 74"/>
                <a:gd name="T57" fmla="*/ 46 h 82"/>
                <a:gd name="T58" fmla="*/ 0 w 74"/>
                <a:gd name="T59" fmla="*/ 46 h 82"/>
                <a:gd name="T60" fmla="*/ 6 w 74"/>
                <a:gd name="T61" fmla="*/ 18 h 82"/>
                <a:gd name="T62" fmla="*/ 26 w 74"/>
                <a:gd name="T63" fmla="*/ 18 h 82"/>
                <a:gd name="T64" fmla="*/ 30 w 74"/>
                <a:gd name="T65" fmla="*/ 18 h 82"/>
                <a:gd name="T66" fmla="*/ 32 w 74"/>
                <a:gd name="T67" fmla="*/ 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82">
                  <a:moveTo>
                    <a:pt x="32" y="2"/>
                  </a:moveTo>
                  <a:lnTo>
                    <a:pt x="52" y="0"/>
                  </a:lnTo>
                  <a:lnTo>
                    <a:pt x="52" y="2"/>
                  </a:lnTo>
                  <a:lnTo>
                    <a:pt x="52" y="6"/>
                  </a:lnTo>
                  <a:lnTo>
                    <a:pt x="52" y="10"/>
                  </a:lnTo>
                  <a:lnTo>
                    <a:pt x="54" y="12"/>
                  </a:lnTo>
                  <a:lnTo>
                    <a:pt x="56" y="12"/>
                  </a:lnTo>
                  <a:lnTo>
                    <a:pt x="60" y="12"/>
                  </a:lnTo>
                  <a:lnTo>
                    <a:pt x="64" y="12"/>
                  </a:lnTo>
                  <a:lnTo>
                    <a:pt x="68" y="12"/>
                  </a:lnTo>
                  <a:lnTo>
                    <a:pt x="72" y="12"/>
                  </a:lnTo>
                  <a:lnTo>
                    <a:pt x="72" y="12"/>
                  </a:lnTo>
                  <a:lnTo>
                    <a:pt x="72" y="12"/>
                  </a:lnTo>
                  <a:lnTo>
                    <a:pt x="72" y="14"/>
                  </a:lnTo>
                  <a:lnTo>
                    <a:pt x="74" y="18"/>
                  </a:lnTo>
                  <a:lnTo>
                    <a:pt x="74" y="22"/>
                  </a:lnTo>
                  <a:lnTo>
                    <a:pt x="72" y="26"/>
                  </a:lnTo>
                  <a:lnTo>
                    <a:pt x="72" y="26"/>
                  </a:lnTo>
                  <a:lnTo>
                    <a:pt x="70" y="26"/>
                  </a:lnTo>
                  <a:lnTo>
                    <a:pt x="68" y="26"/>
                  </a:lnTo>
                  <a:lnTo>
                    <a:pt x="68" y="28"/>
                  </a:lnTo>
                  <a:lnTo>
                    <a:pt x="68" y="30"/>
                  </a:lnTo>
                  <a:lnTo>
                    <a:pt x="68" y="34"/>
                  </a:lnTo>
                  <a:lnTo>
                    <a:pt x="68" y="36"/>
                  </a:lnTo>
                  <a:lnTo>
                    <a:pt x="68" y="36"/>
                  </a:lnTo>
                  <a:lnTo>
                    <a:pt x="74" y="38"/>
                  </a:lnTo>
                  <a:lnTo>
                    <a:pt x="74" y="38"/>
                  </a:lnTo>
                  <a:lnTo>
                    <a:pt x="74" y="42"/>
                  </a:lnTo>
                  <a:lnTo>
                    <a:pt x="74" y="46"/>
                  </a:lnTo>
                  <a:lnTo>
                    <a:pt x="74" y="52"/>
                  </a:lnTo>
                  <a:lnTo>
                    <a:pt x="72" y="56"/>
                  </a:lnTo>
                  <a:lnTo>
                    <a:pt x="70" y="60"/>
                  </a:lnTo>
                  <a:lnTo>
                    <a:pt x="68" y="62"/>
                  </a:lnTo>
                  <a:lnTo>
                    <a:pt x="62" y="64"/>
                  </a:lnTo>
                  <a:lnTo>
                    <a:pt x="56" y="66"/>
                  </a:lnTo>
                  <a:lnTo>
                    <a:pt x="52" y="66"/>
                  </a:lnTo>
                  <a:lnTo>
                    <a:pt x="48" y="68"/>
                  </a:lnTo>
                  <a:lnTo>
                    <a:pt x="46" y="68"/>
                  </a:lnTo>
                  <a:lnTo>
                    <a:pt x="44" y="62"/>
                  </a:lnTo>
                  <a:lnTo>
                    <a:pt x="42" y="68"/>
                  </a:lnTo>
                  <a:lnTo>
                    <a:pt x="32" y="72"/>
                  </a:lnTo>
                  <a:lnTo>
                    <a:pt x="32" y="72"/>
                  </a:lnTo>
                  <a:lnTo>
                    <a:pt x="30" y="74"/>
                  </a:lnTo>
                  <a:lnTo>
                    <a:pt x="28" y="78"/>
                  </a:lnTo>
                  <a:lnTo>
                    <a:pt x="26" y="80"/>
                  </a:lnTo>
                  <a:lnTo>
                    <a:pt x="24" y="82"/>
                  </a:lnTo>
                  <a:lnTo>
                    <a:pt x="24" y="82"/>
                  </a:lnTo>
                  <a:lnTo>
                    <a:pt x="22" y="74"/>
                  </a:lnTo>
                  <a:lnTo>
                    <a:pt x="22" y="74"/>
                  </a:lnTo>
                  <a:lnTo>
                    <a:pt x="20" y="72"/>
                  </a:lnTo>
                  <a:lnTo>
                    <a:pt x="20" y="68"/>
                  </a:lnTo>
                  <a:lnTo>
                    <a:pt x="16" y="68"/>
                  </a:lnTo>
                  <a:lnTo>
                    <a:pt x="16" y="66"/>
                  </a:lnTo>
                  <a:lnTo>
                    <a:pt x="14" y="66"/>
                  </a:lnTo>
                  <a:lnTo>
                    <a:pt x="10" y="62"/>
                  </a:lnTo>
                  <a:lnTo>
                    <a:pt x="6" y="58"/>
                  </a:lnTo>
                  <a:lnTo>
                    <a:pt x="2" y="54"/>
                  </a:lnTo>
                  <a:lnTo>
                    <a:pt x="0" y="46"/>
                  </a:lnTo>
                  <a:lnTo>
                    <a:pt x="0" y="46"/>
                  </a:lnTo>
                  <a:lnTo>
                    <a:pt x="0" y="46"/>
                  </a:lnTo>
                  <a:lnTo>
                    <a:pt x="0" y="44"/>
                  </a:lnTo>
                  <a:lnTo>
                    <a:pt x="6" y="18"/>
                  </a:lnTo>
                  <a:lnTo>
                    <a:pt x="26" y="18"/>
                  </a:lnTo>
                  <a:lnTo>
                    <a:pt x="26" y="18"/>
                  </a:lnTo>
                  <a:lnTo>
                    <a:pt x="28" y="18"/>
                  </a:lnTo>
                  <a:lnTo>
                    <a:pt x="30" y="18"/>
                  </a:lnTo>
                  <a:lnTo>
                    <a:pt x="30" y="14"/>
                  </a:lnTo>
                  <a:lnTo>
                    <a:pt x="32"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4" name="Freeform 469"/>
            <p:cNvSpPr/>
            <p:nvPr/>
          </p:nvSpPr>
          <p:spPr bwMode="gray">
            <a:xfrm>
              <a:off x="986973" y="4646774"/>
              <a:ext cx="48136" cy="29602"/>
            </a:xfrm>
            <a:custGeom>
              <a:avLst/>
              <a:gdLst>
                <a:gd name="T0" fmla="*/ 20 w 26"/>
                <a:gd name="T1" fmla="*/ 0 h 16"/>
                <a:gd name="T2" fmla="*/ 20 w 26"/>
                <a:gd name="T3" fmla="*/ 0 h 16"/>
                <a:gd name="T4" fmla="*/ 18 w 26"/>
                <a:gd name="T5" fmla="*/ 0 h 16"/>
                <a:gd name="T6" fmla="*/ 14 w 26"/>
                <a:gd name="T7" fmla="*/ 0 h 16"/>
                <a:gd name="T8" fmla="*/ 10 w 26"/>
                <a:gd name="T9" fmla="*/ 2 h 16"/>
                <a:gd name="T10" fmla="*/ 6 w 26"/>
                <a:gd name="T11" fmla="*/ 4 h 16"/>
                <a:gd name="T12" fmla="*/ 4 w 26"/>
                <a:gd name="T13" fmla="*/ 8 h 16"/>
                <a:gd name="T14" fmla="*/ 0 w 26"/>
                <a:gd name="T15" fmla="*/ 16 h 16"/>
                <a:gd name="T16" fmla="*/ 22 w 26"/>
                <a:gd name="T17" fmla="*/ 16 h 16"/>
                <a:gd name="T18" fmla="*/ 22 w 26"/>
                <a:gd name="T19" fmla="*/ 16 h 16"/>
                <a:gd name="T20" fmla="*/ 24 w 26"/>
                <a:gd name="T21" fmla="*/ 14 h 16"/>
                <a:gd name="T22" fmla="*/ 24 w 26"/>
                <a:gd name="T23" fmla="*/ 12 h 16"/>
                <a:gd name="T24" fmla="*/ 24 w 26"/>
                <a:gd name="T25" fmla="*/ 10 h 16"/>
                <a:gd name="T26" fmla="*/ 26 w 26"/>
                <a:gd name="T27" fmla="*/ 6 h 16"/>
                <a:gd name="T28" fmla="*/ 26 w 26"/>
                <a:gd name="T29" fmla="*/ 2 h 16"/>
                <a:gd name="T30" fmla="*/ 26 w 26"/>
                <a:gd name="T31" fmla="*/ 0 h 16"/>
                <a:gd name="T32" fmla="*/ 20 w 2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16">
                  <a:moveTo>
                    <a:pt x="20" y="0"/>
                  </a:moveTo>
                  <a:lnTo>
                    <a:pt x="20" y="0"/>
                  </a:lnTo>
                  <a:lnTo>
                    <a:pt x="18" y="0"/>
                  </a:lnTo>
                  <a:lnTo>
                    <a:pt x="14" y="0"/>
                  </a:lnTo>
                  <a:lnTo>
                    <a:pt x="10" y="2"/>
                  </a:lnTo>
                  <a:lnTo>
                    <a:pt x="6" y="4"/>
                  </a:lnTo>
                  <a:lnTo>
                    <a:pt x="4" y="8"/>
                  </a:lnTo>
                  <a:lnTo>
                    <a:pt x="0" y="16"/>
                  </a:lnTo>
                  <a:lnTo>
                    <a:pt x="22" y="16"/>
                  </a:lnTo>
                  <a:lnTo>
                    <a:pt x="22" y="16"/>
                  </a:lnTo>
                  <a:lnTo>
                    <a:pt x="24" y="14"/>
                  </a:lnTo>
                  <a:lnTo>
                    <a:pt x="24" y="12"/>
                  </a:lnTo>
                  <a:lnTo>
                    <a:pt x="24" y="10"/>
                  </a:lnTo>
                  <a:lnTo>
                    <a:pt x="26" y="6"/>
                  </a:lnTo>
                  <a:lnTo>
                    <a:pt x="26" y="2"/>
                  </a:lnTo>
                  <a:lnTo>
                    <a:pt x="26" y="0"/>
                  </a:lnTo>
                  <a:lnTo>
                    <a:pt x="2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5" name="Freeform 470"/>
            <p:cNvSpPr/>
            <p:nvPr/>
          </p:nvSpPr>
          <p:spPr bwMode="gray">
            <a:xfrm>
              <a:off x="1020298" y="4602371"/>
              <a:ext cx="162923" cy="225718"/>
            </a:xfrm>
            <a:custGeom>
              <a:avLst/>
              <a:gdLst>
                <a:gd name="T0" fmla="*/ 10 w 88"/>
                <a:gd name="T1" fmla="*/ 120 h 122"/>
                <a:gd name="T2" fmla="*/ 12 w 88"/>
                <a:gd name="T3" fmla="*/ 122 h 122"/>
                <a:gd name="T4" fmla="*/ 10 w 88"/>
                <a:gd name="T5" fmla="*/ 120 h 122"/>
                <a:gd name="T6" fmla="*/ 0 w 88"/>
                <a:gd name="T7" fmla="*/ 104 h 122"/>
                <a:gd name="T8" fmla="*/ 2 w 88"/>
                <a:gd name="T9" fmla="*/ 102 h 122"/>
                <a:gd name="T10" fmla="*/ 6 w 88"/>
                <a:gd name="T11" fmla="*/ 98 h 122"/>
                <a:gd name="T12" fmla="*/ 8 w 88"/>
                <a:gd name="T13" fmla="*/ 96 h 122"/>
                <a:gd name="T14" fmla="*/ 14 w 88"/>
                <a:gd name="T15" fmla="*/ 92 h 122"/>
                <a:gd name="T16" fmla="*/ 20 w 88"/>
                <a:gd name="T17" fmla="*/ 84 h 122"/>
                <a:gd name="T18" fmla="*/ 24 w 88"/>
                <a:gd name="T19" fmla="*/ 90 h 122"/>
                <a:gd name="T20" fmla="*/ 32 w 88"/>
                <a:gd name="T21" fmla="*/ 88 h 122"/>
                <a:gd name="T22" fmla="*/ 44 w 88"/>
                <a:gd name="T23" fmla="*/ 84 h 122"/>
                <a:gd name="T24" fmla="*/ 48 w 88"/>
                <a:gd name="T25" fmla="*/ 82 h 122"/>
                <a:gd name="T26" fmla="*/ 48 w 88"/>
                <a:gd name="T27" fmla="*/ 78 h 122"/>
                <a:gd name="T28" fmla="*/ 50 w 88"/>
                <a:gd name="T29" fmla="*/ 66 h 122"/>
                <a:gd name="T30" fmla="*/ 44 w 88"/>
                <a:gd name="T31" fmla="*/ 58 h 122"/>
                <a:gd name="T32" fmla="*/ 44 w 88"/>
                <a:gd name="T33" fmla="*/ 56 h 122"/>
                <a:gd name="T34" fmla="*/ 44 w 88"/>
                <a:gd name="T35" fmla="*/ 50 h 122"/>
                <a:gd name="T36" fmla="*/ 46 w 88"/>
                <a:gd name="T37" fmla="*/ 48 h 122"/>
                <a:gd name="T38" fmla="*/ 48 w 88"/>
                <a:gd name="T39" fmla="*/ 46 h 122"/>
                <a:gd name="T40" fmla="*/ 50 w 88"/>
                <a:gd name="T41" fmla="*/ 40 h 122"/>
                <a:gd name="T42" fmla="*/ 48 w 88"/>
                <a:gd name="T43" fmla="*/ 34 h 122"/>
                <a:gd name="T44" fmla="*/ 30 w 88"/>
                <a:gd name="T45" fmla="*/ 32 h 122"/>
                <a:gd name="T46" fmla="*/ 28 w 88"/>
                <a:gd name="T47" fmla="*/ 24 h 122"/>
                <a:gd name="T48" fmla="*/ 32 w 88"/>
                <a:gd name="T49" fmla="*/ 22 h 122"/>
                <a:gd name="T50" fmla="*/ 56 w 88"/>
                <a:gd name="T51" fmla="*/ 20 h 122"/>
                <a:gd name="T52" fmla="*/ 72 w 88"/>
                <a:gd name="T53" fmla="*/ 22 h 122"/>
                <a:gd name="T54" fmla="*/ 72 w 88"/>
                <a:gd name="T55" fmla="*/ 18 h 122"/>
                <a:gd name="T56" fmla="*/ 72 w 88"/>
                <a:gd name="T57" fmla="*/ 12 h 122"/>
                <a:gd name="T58" fmla="*/ 78 w 88"/>
                <a:gd name="T59" fmla="*/ 6 h 122"/>
                <a:gd name="T60" fmla="*/ 82 w 88"/>
                <a:gd name="T61" fmla="*/ 4 h 122"/>
                <a:gd name="T62" fmla="*/ 86 w 88"/>
                <a:gd name="T63" fmla="*/ 0 h 122"/>
                <a:gd name="T64" fmla="*/ 88 w 88"/>
                <a:gd name="T65" fmla="*/ 0 h 122"/>
                <a:gd name="T66" fmla="*/ 88 w 88"/>
                <a:gd name="T67" fmla="*/ 10 h 122"/>
                <a:gd name="T68" fmla="*/ 88 w 88"/>
                <a:gd name="T69" fmla="*/ 14 h 122"/>
                <a:gd name="T70" fmla="*/ 86 w 88"/>
                <a:gd name="T71" fmla="*/ 24 h 122"/>
                <a:gd name="T72" fmla="*/ 86 w 88"/>
                <a:gd name="T73" fmla="*/ 34 h 122"/>
                <a:gd name="T74" fmla="*/ 86 w 88"/>
                <a:gd name="T75" fmla="*/ 40 h 122"/>
                <a:gd name="T76" fmla="*/ 86 w 88"/>
                <a:gd name="T77" fmla="*/ 48 h 122"/>
                <a:gd name="T78" fmla="*/ 84 w 88"/>
                <a:gd name="T79" fmla="*/ 60 h 122"/>
                <a:gd name="T80" fmla="*/ 80 w 88"/>
                <a:gd name="T81" fmla="*/ 68 h 122"/>
                <a:gd name="T82" fmla="*/ 78 w 88"/>
                <a:gd name="T83" fmla="*/ 72 h 122"/>
                <a:gd name="T84" fmla="*/ 74 w 88"/>
                <a:gd name="T85" fmla="*/ 82 h 122"/>
                <a:gd name="T86" fmla="*/ 70 w 88"/>
                <a:gd name="T87" fmla="*/ 92 h 122"/>
                <a:gd name="T88" fmla="*/ 66 w 88"/>
                <a:gd name="T89" fmla="*/ 98 h 122"/>
                <a:gd name="T90" fmla="*/ 64 w 88"/>
                <a:gd name="T91" fmla="*/ 102 h 122"/>
                <a:gd name="T92" fmla="*/ 60 w 88"/>
                <a:gd name="T93" fmla="*/ 110 h 122"/>
                <a:gd name="T94" fmla="*/ 56 w 88"/>
                <a:gd name="T95" fmla="*/ 112 h 122"/>
                <a:gd name="T96" fmla="*/ 50 w 88"/>
                <a:gd name="T97" fmla="*/ 112 h 122"/>
                <a:gd name="T98" fmla="*/ 44 w 88"/>
                <a:gd name="T99" fmla="*/ 112 h 122"/>
                <a:gd name="T100" fmla="*/ 38 w 88"/>
                <a:gd name="T101" fmla="*/ 116 h 122"/>
                <a:gd name="T102" fmla="*/ 34 w 88"/>
                <a:gd name="T103" fmla="*/ 114 h 122"/>
                <a:gd name="T104" fmla="*/ 32 w 88"/>
                <a:gd name="T105" fmla="*/ 112 h 122"/>
                <a:gd name="T106" fmla="*/ 28 w 88"/>
                <a:gd name="T107" fmla="*/ 112 h 122"/>
                <a:gd name="T108" fmla="*/ 18 w 88"/>
                <a:gd name="T109" fmla="*/ 11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 h="122">
                  <a:moveTo>
                    <a:pt x="10" y="120"/>
                  </a:moveTo>
                  <a:lnTo>
                    <a:pt x="10" y="120"/>
                  </a:lnTo>
                  <a:lnTo>
                    <a:pt x="12" y="122"/>
                  </a:lnTo>
                  <a:lnTo>
                    <a:pt x="12" y="122"/>
                  </a:lnTo>
                  <a:lnTo>
                    <a:pt x="12" y="122"/>
                  </a:lnTo>
                  <a:lnTo>
                    <a:pt x="10" y="120"/>
                  </a:lnTo>
                  <a:lnTo>
                    <a:pt x="0" y="108"/>
                  </a:lnTo>
                  <a:lnTo>
                    <a:pt x="0" y="104"/>
                  </a:lnTo>
                  <a:lnTo>
                    <a:pt x="0" y="104"/>
                  </a:lnTo>
                  <a:lnTo>
                    <a:pt x="2" y="102"/>
                  </a:lnTo>
                  <a:lnTo>
                    <a:pt x="4" y="100"/>
                  </a:lnTo>
                  <a:lnTo>
                    <a:pt x="6" y="98"/>
                  </a:lnTo>
                  <a:lnTo>
                    <a:pt x="6" y="96"/>
                  </a:lnTo>
                  <a:lnTo>
                    <a:pt x="8" y="96"/>
                  </a:lnTo>
                  <a:lnTo>
                    <a:pt x="10" y="92"/>
                  </a:lnTo>
                  <a:lnTo>
                    <a:pt x="14" y="92"/>
                  </a:lnTo>
                  <a:lnTo>
                    <a:pt x="18" y="90"/>
                  </a:lnTo>
                  <a:lnTo>
                    <a:pt x="20" y="84"/>
                  </a:lnTo>
                  <a:lnTo>
                    <a:pt x="22" y="90"/>
                  </a:lnTo>
                  <a:lnTo>
                    <a:pt x="24" y="90"/>
                  </a:lnTo>
                  <a:lnTo>
                    <a:pt x="28" y="90"/>
                  </a:lnTo>
                  <a:lnTo>
                    <a:pt x="32" y="88"/>
                  </a:lnTo>
                  <a:lnTo>
                    <a:pt x="38" y="86"/>
                  </a:lnTo>
                  <a:lnTo>
                    <a:pt x="44" y="84"/>
                  </a:lnTo>
                  <a:lnTo>
                    <a:pt x="46" y="82"/>
                  </a:lnTo>
                  <a:lnTo>
                    <a:pt x="48" y="82"/>
                  </a:lnTo>
                  <a:lnTo>
                    <a:pt x="48" y="80"/>
                  </a:lnTo>
                  <a:lnTo>
                    <a:pt x="48" y="78"/>
                  </a:lnTo>
                  <a:lnTo>
                    <a:pt x="50" y="74"/>
                  </a:lnTo>
                  <a:lnTo>
                    <a:pt x="50" y="66"/>
                  </a:lnTo>
                  <a:lnTo>
                    <a:pt x="50" y="58"/>
                  </a:lnTo>
                  <a:lnTo>
                    <a:pt x="44" y="58"/>
                  </a:lnTo>
                  <a:lnTo>
                    <a:pt x="44" y="58"/>
                  </a:lnTo>
                  <a:lnTo>
                    <a:pt x="44" y="56"/>
                  </a:lnTo>
                  <a:lnTo>
                    <a:pt x="44" y="52"/>
                  </a:lnTo>
                  <a:lnTo>
                    <a:pt x="44" y="50"/>
                  </a:lnTo>
                  <a:lnTo>
                    <a:pt x="44" y="48"/>
                  </a:lnTo>
                  <a:lnTo>
                    <a:pt x="46" y="48"/>
                  </a:lnTo>
                  <a:lnTo>
                    <a:pt x="48" y="48"/>
                  </a:lnTo>
                  <a:lnTo>
                    <a:pt x="48" y="46"/>
                  </a:lnTo>
                  <a:lnTo>
                    <a:pt x="48" y="42"/>
                  </a:lnTo>
                  <a:lnTo>
                    <a:pt x="50" y="40"/>
                  </a:lnTo>
                  <a:lnTo>
                    <a:pt x="50" y="36"/>
                  </a:lnTo>
                  <a:lnTo>
                    <a:pt x="48" y="34"/>
                  </a:lnTo>
                  <a:lnTo>
                    <a:pt x="30" y="32"/>
                  </a:lnTo>
                  <a:lnTo>
                    <a:pt x="30" y="32"/>
                  </a:lnTo>
                  <a:lnTo>
                    <a:pt x="28" y="28"/>
                  </a:lnTo>
                  <a:lnTo>
                    <a:pt x="28" y="24"/>
                  </a:lnTo>
                  <a:lnTo>
                    <a:pt x="28" y="22"/>
                  </a:lnTo>
                  <a:lnTo>
                    <a:pt x="32" y="22"/>
                  </a:lnTo>
                  <a:lnTo>
                    <a:pt x="42" y="22"/>
                  </a:lnTo>
                  <a:lnTo>
                    <a:pt x="56" y="20"/>
                  </a:lnTo>
                  <a:lnTo>
                    <a:pt x="66" y="20"/>
                  </a:lnTo>
                  <a:lnTo>
                    <a:pt x="72" y="22"/>
                  </a:lnTo>
                  <a:lnTo>
                    <a:pt x="72" y="20"/>
                  </a:lnTo>
                  <a:lnTo>
                    <a:pt x="72" y="18"/>
                  </a:lnTo>
                  <a:lnTo>
                    <a:pt x="70" y="16"/>
                  </a:lnTo>
                  <a:lnTo>
                    <a:pt x="72" y="12"/>
                  </a:lnTo>
                  <a:lnTo>
                    <a:pt x="74" y="8"/>
                  </a:lnTo>
                  <a:lnTo>
                    <a:pt x="78" y="6"/>
                  </a:lnTo>
                  <a:lnTo>
                    <a:pt x="80" y="6"/>
                  </a:lnTo>
                  <a:lnTo>
                    <a:pt x="82" y="4"/>
                  </a:lnTo>
                  <a:lnTo>
                    <a:pt x="84" y="2"/>
                  </a:lnTo>
                  <a:lnTo>
                    <a:pt x="86" y="0"/>
                  </a:lnTo>
                  <a:lnTo>
                    <a:pt x="86" y="0"/>
                  </a:lnTo>
                  <a:lnTo>
                    <a:pt x="88" y="0"/>
                  </a:lnTo>
                  <a:lnTo>
                    <a:pt x="88" y="4"/>
                  </a:lnTo>
                  <a:lnTo>
                    <a:pt x="88" y="10"/>
                  </a:lnTo>
                  <a:lnTo>
                    <a:pt x="88" y="10"/>
                  </a:lnTo>
                  <a:lnTo>
                    <a:pt x="88" y="14"/>
                  </a:lnTo>
                  <a:lnTo>
                    <a:pt x="88" y="18"/>
                  </a:lnTo>
                  <a:lnTo>
                    <a:pt x="86" y="24"/>
                  </a:lnTo>
                  <a:lnTo>
                    <a:pt x="86" y="28"/>
                  </a:lnTo>
                  <a:lnTo>
                    <a:pt x="86" y="34"/>
                  </a:lnTo>
                  <a:lnTo>
                    <a:pt x="86" y="38"/>
                  </a:lnTo>
                  <a:lnTo>
                    <a:pt x="86" y="40"/>
                  </a:lnTo>
                  <a:lnTo>
                    <a:pt x="86" y="44"/>
                  </a:lnTo>
                  <a:lnTo>
                    <a:pt x="86" y="48"/>
                  </a:lnTo>
                  <a:lnTo>
                    <a:pt x="84" y="54"/>
                  </a:lnTo>
                  <a:lnTo>
                    <a:pt x="84" y="60"/>
                  </a:lnTo>
                  <a:lnTo>
                    <a:pt x="82" y="66"/>
                  </a:lnTo>
                  <a:lnTo>
                    <a:pt x="80" y="68"/>
                  </a:lnTo>
                  <a:lnTo>
                    <a:pt x="80" y="70"/>
                  </a:lnTo>
                  <a:lnTo>
                    <a:pt x="78" y="72"/>
                  </a:lnTo>
                  <a:lnTo>
                    <a:pt x="76" y="78"/>
                  </a:lnTo>
                  <a:lnTo>
                    <a:pt x="74" y="82"/>
                  </a:lnTo>
                  <a:lnTo>
                    <a:pt x="72" y="88"/>
                  </a:lnTo>
                  <a:lnTo>
                    <a:pt x="70" y="92"/>
                  </a:lnTo>
                  <a:lnTo>
                    <a:pt x="68" y="96"/>
                  </a:lnTo>
                  <a:lnTo>
                    <a:pt x="66" y="98"/>
                  </a:lnTo>
                  <a:lnTo>
                    <a:pt x="66" y="100"/>
                  </a:lnTo>
                  <a:lnTo>
                    <a:pt x="64" y="102"/>
                  </a:lnTo>
                  <a:lnTo>
                    <a:pt x="62" y="106"/>
                  </a:lnTo>
                  <a:lnTo>
                    <a:pt x="60" y="110"/>
                  </a:lnTo>
                  <a:lnTo>
                    <a:pt x="56" y="112"/>
                  </a:lnTo>
                  <a:lnTo>
                    <a:pt x="56" y="112"/>
                  </a:lnTo>
                  <a:lnTo>
                    <a:pt x="54" y="112"/>
                  </a:lnTo>
                  <a:lnTo>
                    <a:pt x="50" y="112"/>
                  </a:lnTo>
                  <a:lnTo>
                    <a:pt x="46" y="110"/>
                  </a:lnTo>
                  <a:lnTo>
                    <a:pt x="44" y="112"/>
                  </a:lnTo>
                  <a:lnTo>
                    <a:pt x="42" y="112"/>
                  </a:lnTo>
                  <a:lnTo>
                    <a:pt x="38" y="116"/>
                  </a:lnTo>
                  <a:lnTo>
                    <a:pt x="34" y="114"/>
                  </a:lnTo>
                  <a:lnTo>
                    <a:pt x="34" y="114"/>
                  </a:lnTo>
                  <a:lnTo>
                    <a:pt x="34" y="112"/>
                  </a:lnTo>
                  <a:lnTo>
                    <a:pt x="32" y="112"/>
                  </a:lnTo>
                  <a:lnTo>
                    <a:pt x="30" y="112"/>
                  </a:lnTo>
                  <a:lnTo>
                    <a:pt x="28" y="112"/>
                  </a:lnTo>
                  <a:lnTo>
                    <a:pt x="24" y="114"/>
                  </a:lnTo>
                  <a:lnTo>
                    <a:pt x="18" y="116"/>
                  </a:lnTo>
                  <a:lnTo>
                    <a:pt x="10" y="12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6" name="Freeform 471"/>
            <p:cNvSpPr/>
            <p:nvPr/>
          </p:nvSpPr>
          <p:spPr bwMode="gray">
            <a:xfrm>
              <a:off x="1038812" y="4861392"/>
              <a:ext cx="240682" cy="288623"/>
            </a:xfrm>
            <a:custGeom>
              <a:avLst/>
              <a:gdLst>
                <a:gd name="T0" fmla="*/ 24 w 130"/>
                <a:gd name="T1" fmla="*/ 2 h 156"/>
                <a:gd name="T2" fmla="*/ 42 w 130"/>
                <a:gd name="T3" fmla="*/ 0 h 156"/>
                <a:gd name="T4" fmla="*/ 56 w 130"/>
                <a:gd name="T5" fmla="*/ 0 h 156"/>
                <a:gd name="T6" fmla="*/ 86 w 130"/>
                <a:gd name="T7" fmla="*/ 26 h 156"/>
                <a:gd name="T8" fmla="*/ 86 w 130"/>
                <a:gd name="T9" fmla="*/ 18 h 156"/>
                <a:gd name="T10" fmla="*/ 88 w 130"/>
                <a:gd name="T11" fmla="*/ 14 h 156"/>
                <a:gd name="T12" fmla="*/ 102 w 130"/>
                <a:gd name="T13" fmla="*/ 18 h 156"/>
                <a:gd name="T14" fmla="*/ 112 w 130"/>
                <a:gd name="T15" fmla="*/ 24 h 156"/>
                <a:gd name="T16" fmla="*/ 112 w 130"/>
                <a:gd name="T17" fmla="*/ 34 h 156"/>
                <a:gd name="T18" fmla="*/ 114 w 130"/>
                <a:gd name="T19" fmla="*/ 38 h 156"/>
                <a:gd name="T20" fmla="*/ 116 w 130"/>
                <a:gd name="T21" fmla="*/ 48 h 156"/>
                <a:gd name="T22" fmla="*/ 114 w 130"/>
                <a:gd name="T23" fmla="*/ 56 h 156"/>
                <a:gd name="T24" fmla="*/ 114 w 130"/>
                <a:gd name="T25" fmla="*/ 60 h 156"/>
                <a:gd name="T26" fmla="*/ 128 w 130"/>
                <a:gd name="T27" fmla="*/ 62 h 156"/>
                <a:gd name="T28" fmla="*/ 128 w 130"/>
                <a:gd name="T29" fmla="*/ 70 h 156"/>
                <a:gd name="T30" fmla="*/ 128 w 130"/>
                <a:gd name="T31" fmla="*/ 82 h 156"/>
                <a:gd name="T32" fmla="*/ 128 w 130"/>
                <a:gd name="T33" fmla="*/ 88 h 156"/>
                <a:gd name="T34" fmla="*/ 112 w 130"/>
                <a:gd name="T35" fmla="*/ 136 h 156"/>
                <a:gd name="T36" fmla="*/ 114 w 130"/>
                <a:gd name="T37" fmla="*/ 138 h 156"/>
                <a:gd name="T38" fmla="*/ 118 w 130"/>
                <a:gd name="T39" fmla="*/ 144 h 156"/>
                <a:gd name="T40" fmla="*/ 130 w 130"/>
                <a:gd name="T41" fmla="*/ 152 h 156"/>
                <a:gd name="T42" fmla="*/ 126 w 130"/>
                <a:gd name="T43" fmla="*/ 152 h 156"/>
                <a:gd name="T44" fmla="*/ 116 w 130"/>
                <a:gd name="T45" fmla="*/ 154 h 156"/>
                <a:gd name="T46" fmla="*/ 106 w 130"/>
                <a:gd name="T47" fmla="*/ 156 h 156"/>
                <a:gd name="T48" fmla="*/ 100 w 130"/>
                <a:gd name="T49" fmla="*/ 156 h 156"/>
                <a:gd name="T50" fmla="*/ 92 w 130"/>
                <a:gd name="T51" fmla="*/ 156 h 156"/>
                <a:gd name="T52" fmla="*/ 82 w 130"/>
                <a:gd name="T53" fmla="*/ 154 h 156"/>
                <a:gd name="T54" fmla="*/ 76 w 130"/>
                <a:gd name="T55" fmla="*/ 150 h 156"/>
                <a:gd name="T56" fmla="*/ 30 w 130"/>
                <a:gd name="T57" fmla="*/ 150 h 156"/>
                <a:gd name="T58" fmla="*/ 24 w 130"/>
                <a:gd name="T59" fmla="*/ 150 h 156"/>
                <a:gd name="T60" fmla="*/ 20 w 130"/>
                <a:gd name="T61" fmla="*/ 144 h 156"/>
                <a:gd name="T62" fmla="*/ 16 w 130"/>
                <a:gd name="T63" fmla="*/ 142 h 156"/>
                <a:gd name="T64" fmla="*/ 6 w 130"/>
                <a:gd name="T65" fmla="*/ 142 h 156"/>
                <a:gd name="T66" fmla="*/ 2 w 130"/>
                <a:gd name="T67" fmla="*/ 140 h 156"/>
                <a:gd name="T68" fmla="*/ 6 w 130"/>
                <a:gd name="T69" fmla="*/ 118 h 156"/>
                <a:gd name="T70" fmla="*/ 10 w 130"/>
                <a:gd name="T71" fmla="*/ 100 h 156"/>
                <a:gd name="T72" fmla="*/ 12 w 130"/>
                <a:gd name="T73" fmla="*/ 94 h 156"/>
                <a:gd name="T74" fmla="*/ 16 w 130"/>
                <a:gd name="T75" fmla="*/ 82 h 156"/>
                <a:gd name="T76" fmla="*/ 24 w 130"/>
                <a:gd name="T77" fmla="*/ 68 h 156"/>
                <a:gd name="T78" fmla="*/ 26 w 130"/>
                <a:gd name="T79" fmla="*/ 68 h 156"/>
                <a:gd name="T80" fmla="*/ 28 w 130"/>
                <a:gd name="T81" fmla="*/ 66 h 156"/>
                <a:gd name="T82" fmla="*/ 28 w 130"/>
                <a:gd name="T83" fmla="*/ 58 h 156"/>
                <a:gd name="T84" fmla="*/ 26 w 130"/>
                <a:gd name="T85" fmla="*/ 46 h 156"/>
                <a:gd name="T86" fmla="*/ 14 w 130"/>
                <a:gd name="T87" fmla="*/ 16 h 156"/>
                <a:gd name="T88" fmla="*/ 6 w 130"/>
                <a:gd name="T89" fmla="*/ 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156">
                  <a:moveTo>
                    <a:pt x="6" y="4"/>
                  </a:moveTo>
                  <a:lnTo>
                    <a:pt x="24" y="2"/>
                  </a:lnTo>
                  <a:lnTo>
                    <a:pt x="32" y="0"/>
                  </a:lnTo>
                  <a:lnTo>
                    <a:pt x="42" y="0"/>
                  </a:lnTo>
                  <a:lnTo>
                    <a:pt x="52" y="0"/>
                  </a:lnTo>
                  <a:lnTo>
                    <a:pt x="56" y="0"/>
                  </a:lnTo>
                  <a:lnTo>
                    <a:pt x="64" y="24"/>
                  </a:lnTo>
                  <a:lnTo>
                    <a:pt x="86" y="26"/>
                  </a:lnTo>
                  <a:lnTo>
                    <a:pt x="86" y="22"/>
                  </a:lnTo>
                  <a:lnTo>
                    <a:pt x="86" y="18"/>
                  </a:lnTo>
                  <a:lnTo>
                    <a:pt x="88" y="14"/>
                  </a:lnTo>
                  <a:lnTo>
                    <a:pt x="88" y="14"/>
                  </a:lnTo>
                  <a:lnTo>
                    <a:pt x="102" y="12"/>
                  </a:lnTo>
                  <a:lnTo>
                    <a:pt x="102" y="18"/>
                  </a:lnTo>
                  <a:lnTo>
                    <a:pt x="112" y="18"/>
                  </a:lnTo>
                  <a:lnTo>
                    <a:pt x="112" y="24"/>
                  </a:lnTo>
                  <a:lnTo>
                    <a:pt x="112" y="28"/>
                  </a:lnTo>
                  <a:lnTo>
                    <a:pt x="112" y="34"/>
                  </a:lnTo>
                  <a:lnTo>
                    <a:pt x="114" y="38"/>
                  </a:lnTo>
                  <a:lnTo>
                    <a:pt x="114" y="38"/>
                  </a:lnTo>
                  <a:lnTo>
                    <a:pt x="116" y="42"/>
                  </a:lnTo>
                  <a:lnTo>
                    <a:pt x="116" y="48"/>
                  </a:lnTo>
                  <a:lnTo>
                    <a:pt x="116" y="52"/>
                  </a:lnTo>
                  <a:lnTo>
                    <a:pt x="114" y="56"/>
                  </a:lnTo>
                  <a:lnTo>
                    <a:pt x="114" y="60"/>
                  </a:lnTo>
                  <a:lnTo>
                    <a:pt x="114" y="60"/>
                  </a:lnTo>
                  <a:lnTo>
                    <a:pt x="128" y="62"/>
                  </a:lnTo>
                  <a:lnTo>
                    <a:pt x="128" y="62"/>
                  </a:lnTo>
                  <a:lnTo>
                    <a:pt x="128" y="66"/>
                  </a:lnTo>
                  <a:lnTo>
                    <a:pt x="128" y="70"/>
                  </a:lnTo>
                  <a:lnTo>
                    <a:pt x="128" y="76"/>
                  </a:lnTo>
                  <a:lnTo>
                    <a:pt x="128" y="82"/>
                  </a:lnTo>
                  <a:lnTo>
                    <a:pt x="128" y="86"/>
                  </a:lnTo>
                  <a:lnTo>
                    <a:pt x="128" y="88"/>
                  </a:lnTo>
                  <a:lnTo>
                    <a:pt x="112" y="90"/>
                  </a:lnTo>
                  <a:lnTo>
                    <a:pt x="112" y="136"/>
                  </a:lnTo>
                  <a:lnTo>
                    <a:pt x="112" y="136"/>
                  </a:lnTo>
                  <a:lnTo>
                    <a:pt x="114" y="138"/>
                  </a:lnTo>
                  <a:lnTo>
                    <a:pt x="116" y="140"/>
                  </a:lnTo>
                  <a:lnTo>
                    <a:pt x="118" y="144"/>
                  </a:lnTo>
                  <a:lnTo>
                    <a:pt x="124" y="148"/>
                  </a:lnTo>
                  <a:lnTo>
                    <a:pt x="130" y="152"/>
                  </a:lnTo>
                  <a:lnTo>
                    <a:pt x="130" y="152"/>
                  </a:lnTo>
                  <a:lnTo>
                    <a:pt x="126" y="152"/>
                  </a:lnTo>
                  <a:lnTo>
                    <a:pt x="122" y="152"/>
                  </a:lnTo>
                  <a:lnTo>
                    <a:pt x="116" y="154"/>
                  </a:lnTo>
                  <a:lnTo>
                    <a:pt x="110" y="154"/>
                  </a:lnTo>
                  <a:lnTo>
                    <a:pt x="106" y="156"/>
                  </a:lnTo>
                  <a:lnTo>
                    <a:pt x="102" y="156"/>
                  </a:lnTo>
                  <a:lnTo>
                    <a:pt x="100" y="156"/>
                  </a:lnTo>
                  <a:lnTo>
                    <a:pt x="98" y="156"/>
                  </a:lnTo>
                  <a:lnTo>
                    <a:pt x="92" y="156"/>
                  </a:lnTo>
                  <a:lnTo>
                    <a:pt x="88" y="154"/>
                  </a:lnTo>
                  <a:lnTo>
                    <a:pt x="82" y="154"/>
                  </a:lnTo>
                  <a:lnTo>
                    <a:pt x="78" y="152"/>
                  </a:lnTo>
                  <a:lnTo>
                    <a:pt x="76" y="150"/>
                  </a:lnTo>
                  <a:lnTo>
                    <a:pt x="32" y="150"/>
                  </a:lnTo>
                  <a:lnTo>
                    <a:pt x="30" y="150"/>
                  </a:lnTo>
                  <a:lnTo>
                    <a:pt x="28" y="150"/>
                  </a:lnTo>
                  <a:lnTo>
                    <a:pt x="24" y="150"/>
                  </a:lnTo>
                  <a:lnTo>
                    <a:pt x="22" y="148"/>
                  </a:lnTo>
                  <a:lnTo>
                    <a:pt x="20" y="144"/>
                  </a:lnTo>
                  <a:lnTo>
                    <a:pt x="18" y="144"/>
                  </a:lnTo>
                  <a:lnTo>
                    <a:pt x="16" y="142"/>
                  </a:lnTo>
                  <a:lnTo>
                    <a:pt x="12" y="142"/>
                  </a:lnTo>
                  <a:lnTo>
                    <a:pt x="6" y="142"/>
                  </a:lnTo>
                  <a:lnTo>
                    <a:pt x="0" y="144"/>
                  </a:lnTo>
                  <a:lnTo>
                    <a:pt x="2" y="140"/>
                  </a:lnTo>
                  <a:lnTo>
                    <a:pt x="4" y="130"/>
                  </a:lnTo>
                  <a:lnTo>
                    <a:pt x="6" y="118"/>
                  </a:lnTo>
                  <a:lnTo>
                    <a:pt x="10" y="108"/>
                  </a:lnTo>
                  <a:lnTo>
                    <a:pt x="10" y="100"/>
                  </a:lnTo>
                  <a:lnTo>
                    <a:pt x="10" y="98"/>
                  </a:lnTo>
                  <a:lnTo>
                    <a:pt x="12" y="94"/>
                  </a:lnTo>
                  <a:lnTo>
                    <a:pt x="14" y="90"/>
                  </a:lnTo>
                  <a:lnTo>
                    <a:pt x="16" y="82"/>
                  </a:lnTo>
                  <a:lnTo>
                    <a:pt x="20" y="76"/>
                  </a:lnTo>
                  <a:lnTo>
                    <a:pt x="24" y="68"/>
                  </a:lnTo>
                  <a:lnTo>
                    <a:pt x="26" y="68"/>
                  </a:lnTo>
                  <a:lnTo>
                    <a:pt x="26" y="68"/>
                  </a:lnTo>
                  <a:lnTo>
                    <a:pt x="26" y="68"/>
                  </a:lnTo>
                  <a:lnTo>
                    <a:pt x="28" y="66"/>
                  </a:lnTo>
                  <a:lnTo>
                    <a:pt x="28" y="62"/>
                  </a:lnTo>
                  <a:lnTo>
                    <a:pt x="28" y="58"/>
                  </a:lnTo>
                  <a:lnTo>
                    <a:pt x="28" y="54"/>
                  </a:lnTo>
                  <a:lnTo>
                    <a:pt x="26" y="46"/>
                  </a:lnTo>
                  <a:lnTo>
                    <a:pt x="24" y="38"/>
                  </a:lnTo>
                  <a:lnTo>
                    <a:pt x="14" y="16"/>
                  </a:lnTo>
                  <a:lnTo>
                    <a:pt x="6" y="10"/>
                  </a:lnTo>
                  <a:lnTo>
                    <a:pt x="6" y="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7" name="Freeform 472"/>
            <p:cNvSpPr/>
            <p:nvPr/>
          </p:nvSpPr>
          <p:spPr bwMode="gray">
            <a:xfrm>
              <a:off x="1046217" y="4569068"/>
              <a:ext cx="470255" cy="477339"/>
            </a:xfrm>
            <a:custGeom>
              <a:avLst/>
              <a:gdLst>
                <a:gd name="T0" fmla="*/ 24 w 254"/>
                <a:gd name="T1" fmla="*/ 132 h 258"/>
                <a:gd name="T2" fmla="*/ 32 w 254"/>
                <a:gd name="T3" fmla="*/ 128 h 258"/>
                <a:gd name="T4" fmla="*/ 40 w 254"/>
                <a:gd name="T5" fmla="*/ 130 h 258"/>
                <a:gd name="T6" fmla="*/ 46 w 254"/>
                <a:gd name="T7" fmla="*/ 128 h 258"/>
                <a:gd name="T8" fmla="*/ 50 w 254"/>
                <a:gd name="T9" fmla="*/ 120 h 258"/>
                <a:gd name="T10" fmla="*/ 66 w 254"/>
                <a:gd name="T11" fmla="*/ 86 h 258"/>
                <a:gd name="T12" fmla="*/ 68 w 254"/>
                <a:gd name="T13" fmla="*/ 80 h 258"/>
                <a:gd name="T14" fmla="*/ 72 w 254"/>
                <a:gd name="T15" fmla="*/ 70 h 258"/>
                <a:gd name="T16" fmla="*/ 72 w 254"/>
                <a:gd name="T17" fmla="*/ 52 h 258"/>
                <a:gd name="T18" fmla="*/ 72 w 254"/>
                <a:gd name="T19" fmla="*/ 40 h 258"/>
                <a:gd name="T20" fmla="*/ 76 w 254"/>
                <a:gd name="T21" fmla="*/ 30 h 258"/>
                <a:gd name="T22" fmla="*/ 72 w 254"/>
                <a:gd name="T23" fmla="*/ 18 h 258"/>
                <a:gd name="T24" fmla="*/ 74 w 254"/>
                <a:gd name="T25" fmla="*/ 12 h 258"/>
                <a:gd name="T26" fmla="*/ 84 w 254"/>
                <a:gd name="T27" fmla="*/ 6 h 258"/>
                <a:gd name="T28" fmla="*/ 92 w 254"/>
                <a:gd name="T29" fmla="*/ 8 h 258"/>
                <a:gd name="T30" fmla="*/ 96 w 254"/>
                <a:gd name="T31" fmla="*/ 16 h 258"/>
                <a:gd name="T32" fmla="*/ 104 w 254"/>
                <a:gd name="T33" fmla="*/ 14 h 258"/>
                <a:gd name="T34" fmla="*/ 122 w 254"/>
                <a:gd name="T35" fmla="*/ 12 h 258"/>
                <a:gd name="T36" fmla="*/ 130 w 254"/>
                <a:gd name="T37" fmla="*/ 12 h 258"/>
                <a:gd name="T38" fmla="*/ 180 w 254"/>
                <a:gd name="T39" fmla="*/ 2 h 258"/>
                <a:gd name="T40" fmla="*/ 188 w 254"/>
                <a:gd name="T41" fmla="*/ 10 h 258"/>
                <a:gd name="T42" fmla="*/ 202 w 254"/>
                <a:gd name="T43" fmla="*/ 14 h 258"/>
                <a:gd name="T44" fmla="*/ 212 w 254"/>
                <a:gd name="T45" fmla="*/ 18 h 258"/>
                <a:gd name="T46" fmla="*/ 222 w 254"/>
                <a:gd name="T47" fmla="*/ 24 h 258"/>
                <a:gd name="T48" fmla="*/ 244 w 254"/>
                <a:gd name="T49" fmla="*/ 26 h 258"/>
                <a:gd name="T50" fmla="*/ 242 w 254"/>
                <a:gd name="T51" fmla="*/ 32 h 258"/>
                <a:gd name="T52" fmla="*/ 240 w 254"/>
                <a:gd name="T53" fmla="*/ 40 h 258"/>
                <a:gd name="T54" fmla="*/ 238 w 254"/>
                <a:gd name="T55" fmla="*/ 50 h 258"/>
                <a:gd name="T56" fmla="*/ 236 w 254"/>
                <a:gd name="T57" fmla="*/ 60 h 258"/>
                <a:gd name="T58" fmla="*/ 230 w 254"/>
                <a:gd name="T59" fmla="*/ 74 h 258"/>
                <a:gd name="T60" fmla="*/ 234 w 254"/>
                <a:gd name="T61" fmla="*/ 118 h 258"/>
                <a:gd name="T62" fmla="*/ 244 w 254"/>
                <a:gd name="T63" fmla="*/ 170 h 258"/>
                <a:gd name="T64" fmla="*/ 250 w 254"/>
                <a:gd name="T65" fmla="*/ 194 h 258"/>
                <a:gd name="T66" fmla="*/ 242 w 254"/>
                <a:gd name="T67" fmla="*/ 194 h 258"/>
                <a:gd name="T68" fmla="*/ 232 w 254"/>
                <a:gd name="T69" fmla="*/ 196 h 258"/>
                <a:gd name="T70" fmla="*/ 226 w 254"/>
                <a:gd name="T71" fmla="*/ 204 h 258"/>
                <a:gd name="T72" fmla="*/ 228 w 254"/>
                <a:gd name="T73" fmla="*/ 214 h 258"/>
                <a:gd name="T74" fmla="*/ 234 w 254"/>
                <a:gd name="T75" fmla="*/ 228 h 258"/>
                <a:gd name="T76" fmla="*/ 240 w 254"/>
                <a:gd name="T77" fmla="*/ 240 h 258"/>
                <a:gd name="T78" fmla="*/ 250 w 254"/>
                <a:gd name="T79" fmla="*/ 258 h 258"/>
                <a:gd name="T80" fmla="*/ 214 w 254"/>
                <a:gd name="T81" fmla="*/ 230 h 258"/>
                <a:gd name="T82" fmla="*/ 210 w 254"/>
                <a:gd name="T83" fmla="*/ 230 h 258"/>
                <a:gd name="T84" fmla="*/ 206 w 254"/>
                <a:gd name="T85" fmla="*/ 224 h 258"/>
                <a:gd name="T86" fmla="*/ 204 w 254"/>
                <a:gd name="T87" fmla="*/ 230 h 258"/>
                <a:gd name="T88" fmla="*/ 192 w 254"/>
                <a:gd name="T89" fmla="*/ 230 h 258"/>
                <a:gd name="T90" fmla="*/ 164 w 254"/>
                <a:gd name="T91" fmla="*/ 224 h 258"/>
                <a:gd name="T92" fmla="*/ 158 w 254"/>
                <a:gd name="T93" fmla="*/ 222 h 258"/>
                <a:gd name="T94" fmla="*/ 156 w 254"/>
                <a:gd name="T95" fmla="*/ 220 h 258"/>
                <a:gd name="T96" fmla="*/ 146 w 254"/>
                <a:gd name="T97" fmla="*/ 218 h 258"/>
                <a:gd name="T98" fmla="*/ 136 w 254"/>
                <a:gd name="T99" fmla="*/ 218 h 258"/>
                <a:gd name="T100" fmla="*/ 110 w 254"/>
                <a:gd name="T101" fmla="*/ 218 h 258"/>
                <a:gd name="T102" fmla="*/ 112 w 254"/>
                <a:gd name="T103" fmla="*/ 210 h 258"/>
                <a:gd name="T104" fmla="*/ 110 w 254"/>
                <a:gd name="T105" fmla="*/ 196 h 258"/>
                <a:gd name="T106" fmla="*/ 108 w 254"/>
                <a:gd name="T107" fmla="*/ 186 h 258"/>
                <a:gd name="T108" fmla="*/ 98 w 254"/>
                <a:gd name="T109" fmla="*/ 176 h 258"/>
                <a:gd name="T110" fmla="*/ 84 w 254"/>
                <a:gd name="T111" fmla="*/ 172 h 258"/>
                <a:gd name="T112" fmla="*/ 82 w 254"/>
                <a:gd name="T113" fmla="*/ 184 h 258"/>
                <a:gd name="T114" fmla="*/ 48 w 254"/>
                <a:gd name="T115" fmla="*/ 158 h 258"/>
                <a:gd name="T116" fmla="*/ 20 w 254"/>
                <a:gd name="T117" fmla="*/ 16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4" h="258">
                  <a:moveTo>
                    <a:pt x="0" y="152"/>
                  </a:moveTo>
                  <a:lnTo>
                    <a:pt x="24" y="134"/>
                  </a:lnTo>
                  <a:lnTo>
                    <a:pt x="24" y="132"/>
                  </a:lnTo>
                  <a:lnTo>
                    <a:pt x="26" y="132"/>
                  </a:lnTo>
                  <a:lnTo>
                    <a:pt x="28" y="130"/>
                  </a:lnTo>
                  <a:lnTo>
                    <a:pt x="32" y="128"/>
                  </a:lnTo>
                  <a:lnTo>
                    <a:pt x="38" y="130"/>
                  </a:lnTo>
                  <a:lnTo>
                    <a:pt x="38" y="130"/>
                  </a:lnTo>
                  <a:lnTo>
                    <a:pt x="40" y="130"/>
                  </a:lnTo>
                  <a:lnTo>
                    <a:pt x="42" y="130"/>
                  </a:lnTo>
                  <a:lnTo>
                    <a:pt x="44" y="130"/>
                  </a:lnTo>
                  <a:lnTo>
                    <a:pt x="46" y="128"/>
                  </a:lnTo>
                  <a:lnTo>
                    <a:pt x="48" y="124"/>
                  </a:lnTo>
                  <a:lnTo>
                    <a:pt x="50" y="124"/>
                  </a:lnTo>
                  <a:lnTo>
                    <a:pt x="50" y="120"/>
                  </a:lnTo>
                  <a:lnTo>
                    <a:pt x="54" y="114"/>
                  </a:lnTo>
                  <a:lnTo>
                    <a:pt x="58" y="106"/>
                  </a:lnTo>
                  <a:lnTo>
                    <a:pt x="66" y="86"/>
                  </a:lnTo>
                  <a:lnTo>
                    <a:pt x="66" y="86"/>
                  </a:lnTo>
                  <a:lnTo>
                    <a:pt x="68" y="84"/>
                  </a:lnTo>
                  <a:lnTo>
                    <a:pt x="68" y="80"/>
                  </a:lnTo>
                  <a:lnTo>
                    <a:pt x="70" y="74"/>
                  </a:lnTo>
                  <a:lnTo>
                    <a:pt x="70" y="72"/>
                  </a:lnTo>
                  <a:lnTo>
                    <a:pt x="72" y="70"/>
                  </a:lnTo>
                  <a:lnTo>
                    <a:pt x="72" y="64"/>
                  </a:lnTo>
                  <a:lnTo>
                    <a:pt x="72" y="58"/>
                  </a:lnTo>
                  <a:lnTo>
                    <a:pt x="72" y="52"/>
                  </a:lnTo>
                  <a:lnTo>
                    <a:pt x="72" y="52"/>
                  </a:lnTo>
                  <a:lnTo>
                    <a:pt x="72" y="46"/>
                  </a:lnTo>
                  <a:lnTo>
                    <a:pt x="72" y="40"/>
                  </a:lnTo>
                  <a:lnTo>
                    <a:pt x="74" y="34"/>
                  </a:lnTo>
                  <a:lnTo>
                    <a:pt x="74" y="32"/>
                  </a:lnTo>
                  <a:lnTo>
                    <a:pt x="76" y="30"/>
                  </a:lnTo>
                  <a:lnTo>
                    <a:pt x="76" y="24"/>
                  </a:lnTo>
                  <a:lnTo>
                    <a:pt x="74" y="20"/>
                  </a:lnTo>
                  <a:lnTo>
                    <a:pt x="72" y="18"/>
                  </a:lnTo>
                  <a:lnTo>
                    <a:pt x="72" y="16"/>
                  </a:lnTo>
                  <a:lnTo>
                    <a:pt x="72" y="14"/>
                  </a:lnTo>
                  <a:lnTo>
                    <a:pt x="74" y="12"/>
                  </a:lnTo>
                  <a:lnTo>
                    <a:pt x="76" y="10"/>
                  </a:lnTo>
                  <a:lnTo>
                    <a:pt x="80" y="6"/>
                  </a:lnTo>
                  <a:lnTo>
                    <a:pt x="84" y="6"/>
                  </a:lnTo>
                  <a:lnTo>
                    <a:pt x="90" y="4"/>
                  </a:lnTo>
                  <a:lnTo>
                    <a:pt x="90" y="6"/>
                  </a:lnTo>
                  <a:lnTo>
                    <a:pt x="92" y="8"/>
                  </a:lnTo>
                  <a:lnTo>
                    <a:pt x="94" y="10"/>
                  </a:lnTo>
                  <a:lnTo>
                    <a:pt x="96" y="14"/>
                  </a:lnTo>
                  <a:lnTo>
                    <a:pt x="96" y="16"/>
                  </a:lnTo>
                  <a:lnTo>
                    <a:pt x="98" y="16"/>
                  </a:lnTo>
                  <a:lnTo>
                    <a:pt x="100" y="14"/>
                  </a:lnTo>
                  <a:lnTo>
                    <a:pt x="104" y="14"/>
                  </a:lnTo>
                  <a:lnTo>
                    <a:pt x="110" y="12"/>
                  </a:lnTo>
                  <a:lnTo>
                    <a:pt x="116" y="12"/>
                  </a:lnTo>
                  <a:lnTo>
                    <a:pt x="122" y="12"/>
                  </a:lnTo>
                  <a:lnTo>
                    <a:pt x="122" y="12"/>
                  </a:lnTo>
                  <a:lnTo>
                    <a:pt x="126" y="12"/>
                  </a:lnTo>
                  <a:lnTo>
                    <a:pt x="130" y="12"/>
                  </a:lnTo>
                  <a:lnTo>
                    <a:pt x="134" y="10"/>
                  </a:lnTo>
                  <a:lnTo>
                    <a:pt x="180" y="0"/>
                  </a:lnTo>
                  <a:lnTo>
                    <a:pt x="180" y="2"/>
                  </a:lnTo>
                  <a:lnTo>
                    <a:pt x="182" y="4"/>
                  </a:lnTo>
                  <a:lnTo>
                    <a:pt x="184" y="6"/>
                  </a:lnTo>
                  <a:lnTo>
                    <a:pt x="188" y="10"/>
                  </a:lnTo>
                  <a:lnTo>
                    <a:pt x="194" y="12"/>
                  </a:lnTo>
                  <a:lnTo>
                    <a:pt x="200" y="14"/>
                  </a:lnTo>
                  <a:lnTo>
                    <a:pt x="202" y="14"/>
                  </a:lnTo>
                  <a:lnTo>
                    <a:pt x="204" y="16"/>
                  </a:lnTo>
                  <a:lnTo>
                    <a:pt x="208" y="16"/>
                  </a:lnTo>
                  <a:lnTo>
                    <a:pt x="212" y="18"/>
                  </a:lnTo>
                  <a:lnTo>
                    <a:pt x="216" y="24"/>
                  </a:lnTo>
                  <a:lnTo>
                    <a:pt x="218" y="24"/>
                  </a:lnTo>
                  <a:lnTo>
                    <a:pt x="222" y="24"/>
                  </a:lnTo>
                  <a:lnTo>
                    <a:pt x="228" y="24"/>
                  </a:lnTo>
                  <a:lnTo>
                    <a:pt x="236" y="26"/>
                  </a:lnTo>
                  <a:lnTo>
                    <a:pt x="244" y="26"/>
                  </a:lnTo>
                  <a:lnTo>
                    <a:pt x="244" y="26"/>
                  </a:lnTo>
                  <a:lnTo>
                    <a:pt x="244" y="28"/>
                  </a:lnTo>
                  <a:lnTo>
                    <a:pt x="242" y="32"/>
                  </a:lnTo>
                  <a:lnTo>
                    <a:pt x="242" y="36"/>
                  </a:lnTo>
                  <a:lnTo>
                    <a:pt x="242" y="38"/>
                  </a:lnTo>
                  <a:lnTo>
                    <a:pt x="240" y="40"/>
                  </a:lnTo>
                  <a:lnTo>
                    <a:pt x="238" y="42"/>
                  </a:lnTo>
                  <a:lnTo>
                    <a:pt x="238" y="46"/>
                  </a:lnTo>
                  <a:lnTo>
                    <a:pt x="238" y="50"/>
                  </a:lnTo>
                  <a:lnTo>
                    <a:pt x="238" y="52"/>
                  </a:lnTo>
                  <a:lnTo>
                    <a:pt x="238" y="56"/>
                  </a:lnTo>
                  <a:lnTo>
                    <a:pt x="236" y="60"/>
                  </a:lnTo>
                  <a:lnTo>
                    <a:pt x="234" y="64"/>
                  </a:lnTo>
                  <a:lnTo>
                    <a:pt x="232" y="70"/>
                  </a:lnTo>
                  <a:lnTo>
                    <a:pt x="230" y="74"/>
                  </a:lnTo>
                  <a:lnTo>
                    <a:pt x="230" y="102"/>
                  </a:lnTo>
                  <a:lnTo>
                    <a:pt x="230" y="106"/>
                  </a:lnTo>
                  <a:lnTo>
                    <a:pt x="234" y="118"/>
                  </a:lnTo>
                  <a:lnTo>
                    <a:pt x="238" y="134"/>
                  </a:lnTo>
                  <a:lnTo>
                    <a:pt x="240" y="152"/>
                  </a:lnTo>
                  <a:lnTo>
                    <a:pt x="244" y="170"/>
                  </a:lnTo>
                  <a:lnTo>
                    <a:pt x="248" y="184"/>
                  </a:lnTo>
                  <a:lnTo>
                    <a:pt x="250" y="192"/>
                  </a:lnTo>
                  <a:lnTo>
                    <a:pt x="250" y="194"/>
                  </a:lnTo>
                  <a:lnTo>
                    <a:pt x="248" y="194"/>
                  </a:lnTo>
                  <a:lnTo>
                    <a:pt x="246" y="194"/>
                  </a:lnTo>
                  <a:lnTo>
                    <a:pt x="242" y="194"/>
                  </a:lnTo>
                  <a:lnTo>
                    <a:pt x="240" y="194"/>
                  </a:lnTo>
                  <a:lnTo>
                    <a:pt x="236" y="194"/>
                  </a:lnTo>
                  <a:lnTo>
                    <a:pt x="232" y="196"/>
                  </a:lnTo>
                  <a:lnTo>
                    <a:pt x="230" y="198"/>
                  </a:lnTo>
                  <a:lnTo>
                    <a:pt x="228" y="200"/>
                  </a:lnTo>
                  <a:lnTo>
                    <a:pt x="226" y="204"/>
                  </a:lnTo>
                  <a:lnTo>
                    <a:pt x="226" y="210"/>
                  </a:lnTo>
                  <a:lnTo>
                    <a:pt x="226" y="210"/>
                  </a:lnTo>
                  <a:lnTo>
                    <a:pt x="228" y="214"/>
                  </a:lnTo>
                  <a:lnTo>
                    <a:pt x="230" y="218"/>
                  </a:lnTo>
                  <a:lnTo>
                    <a:pt x="232" y="224"/>
                  </a:lnTo>
                  <a:lnTo>
                    <a:pt x="234" y="228"/>
                  </a:lnTo>
                  <a:lnTo>
                    <a:pt x="236" y="234"/>
                  </a:lnTo>
                  <a:lnTo>
                    <a:pt x="238" y="238"/>
                  </a:lnTo>
                  <a:lnTo>
                    <a:pt x="240" y="240"/>
                  </a:lnTo>
                  <a:lnTo>
                    <a:pt x="254" y="242"/>
                  </a:lnTo>
                  <a:lnTo>
                    <a:pt x="254" y="256"/>
                  </a:lnTo>
                  <a:lnTo>
                    <a:pt x="250" y="258"/>
                  </a:lnTo>
                  <a:lnTo>
                    <a:pt x="238" y="254"/>
                  </a:lnTo>
                  <a:lnTo>
                    <a:pt x="222" y="244"/>
                  </a:lnTo>
                  <a:lnTo>
                    <a:pt x="214" y="230"/>
                  </a:lnTo>
                  <a:lnTo>
                    <a:pt x="214" y="232"/>
                  </a:lnTo>
                  <a:lnTo>
                    <a:pt x="212" y="232"/>
                  </a:lnTo>
                  <a:lnTo>
                    <a:pt x="210" y="230"/>
                  </a:lnTo>
                  <a:lnTo>
                    <a:pt x="208" y="230"/>
                  </a:lnTo>
                  <a:lnTo>
                    <a:pt x="206" y="228"/>
                  </a:lnTo>
                  <a:lnTo>
                    <a:pt x="206" y="224"/>
                  </a:lnTo>
                  <a:lnTo>
                    <a:pt x="206" y="226"/>
                  </a:lnTo>
                  <a:lnTo>
                    <a:pt x="204" y="228"/>
                  </a:lnTo>
                  <a:lnTo>
                    <a:pt x="204" y="230"/>
                  </a:lnTo>
                  <a:lnTo>
                    <a:pt x="200" y="230"/>
                  </a:lnTo>
                  <a:lnTo>
                    <a:pt x="198" y="230"/>
                  </a:lnTo>
                  <a:lnTo>
                    <a:pt x="192" y="230"/>
                  </a:lnTo>
                  <a:lnTo>
                    <a:pt x="182" y="228"/>
                  </a:lnTo>
                  <a:lnTo>
                    <a:pt x="170" y="226"/>
                  </a:lnTo>
                  <a:lnTo>
                    <a:pt x="164" y="224"/>
                  </a:lnTo>
                  <a:lnTo>
                    <a:pt x="162" y="224"/>
                  </a:lnTo>
                  <a:lnTo>
                    <a:pt x="160" y="222"/>
                  </a:lnTo>
                  <a:lnTo>
                    <a:pt x="158" y="222"/>
                  </a:lnTo>
                  <a:lnTo>
                    <a:pt x="158" y="220"/>
                  </a:lnTo>
                  <a:lnTo>
                    <a:pt x="156" y="220"/>
                  </a:lnTo>
                  <a:lnTo>
                    <a:pt x="156" y="220"/>
                  </a:lnTo>
                  <a:lnTo>
                    <a:pt x="154" y="218"/>
                  </a:lnTo>
                  <a:lnTo>
                    <a:pt x="150" y="218"/>
                  </a:lnTo>
                  <a:lnTo>
                    <a:pt x="146" y="218"/>
                  </a:lnTo>
                  <a:lnTo>
                    <a:pt x="144" y="218"/>
                  </a:lnTo>
                  <a:lnTo>
                    <a:pt x="140" y="218"/>
                  </a:lnTo>
                  <a:lnTo>
                    <a:pt x="136" y="218"/>
                  </a:lnTo>
                  <a:lnTo>
                    <a:pt x="130" y="218"/>
                  </a:lnTo>
                  <a:lnTo>
                    <a:pt x="124" y="220"/>
                  </a:lnTo>
                  <a:lnTo>
                    <a:pt x="110" y="218"/>
                  </a:lnTo>
                  <a:lnTo>
                    <a:pt x="110" y="218"/>
                  </a:lnTo>
                  <a:lnTo>
                    <a:pt x="110" y="214"/>
                  </a:lnTo>
                  <a:lnTo>
                    <a:pt x="112" y="210"/>
                  </a:lnTo>
                  <a:lnTo>
                    <a:pt x="112" y="206"/>
                  </a:lnTo>
                  <a:lnTo>
                    <a:pt x="112" y="200"/>
                  </a:lnTo>
                  <a:lnTo>
                    <a:pt x="110" y="196"/>
                  </a:lnTo>
                  <a:lnTo>
                    <a:pt x="110" y="196"/>
                  </a:lnTo>
                  <a:lnTo>
                    <a:pt x="108" y="192"/>
                  </a:lnTo>
                  <a:lnTo>
                    <a:pt x="108" y="186"/>
                  </a:lnTo>
                  <a:lnTo>
                    <a:pt x="108" y="182"/>
                  </a:lnTo>
                  <a:lnTo>
                    <a:pt x="108" y="176"/>
                  </a:lnTo>
                  <a:lnTo>
                    <a:pt x="98" y="176"/>
                  </a:lnTo>
                  <a:lnTo>
                    <a:pt x="98" y="170"/>
                  </a:lnTo>
                  <a:lnTo>
                    <a:pt x="84" y="172"/>
                  </a:lnTo>
                  <a:lnTo>
                    <a:pt x="84" y="172"/>
                  </a:lnTo>
                  <a:lnTo>
                    <a:pt x="82" y="176"/>
                  </a:lnTo>
                  <a:lnTo>
                    <a:pt x="82" y="180"/>
                  </a:lnTo>
                  <a:lnTo>
                    <a:pt x="82" y="184"/>
                  </a:lnTo>
                  <a:lnTo>
                    <a:pt x="60" y="182"/>
                  </a:lnTo>
                  <a:lnTo>
                    <a:pt x="52" y="158"/>
                  </a:lnTo>
                  <a:lnTo>
                    <a:pt x="48" y="158"/>
                  </a:lnTo>
                  <a:lnTo>
                    <a:pt x="38" y="158"/>
                  </a:lnTo>
                  <a:lnTo>
                    <a:pt x="28" y="158"/>
                  </a:lnTo>
                  <a:lnTo>
                    <a:pt x="20" y="160"/>
                  </a:lnTo>
                  <a:lnTo>
                    <a:pt x="2" y="162"/>
                  </a:lnTo>
                  <a:lnTo>
                    <a:pt x="0" y="15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8" name="Freeform 473"/>
            <p:cNvSpPr/>
            <p:nvPr/>
          </p:nvSpPr>
          <p:spPr bwMode="gray">
            <a:xfrm>
              <a:off x="1246168" y="4924297"/>
              <a:ext cx="359171" cy="222018"/>
            </a:xfrm>
            <a:custGeom>
              <a:avLst/>
              <a:gdLst>
                <a:gd name="T0" fmla="*/ 142 w 194"/>
                <a:gd name="T1" fmla="*/ 2 h 120"/>
                <a:gd name="T2" fmla="*/ 138 w 194"/>
                <a:gd name="T3" fmla="*/ 2 h 120"/>
                <a:gd name="T4" fmla="*/ 132 w 194"/>
                <a:gd name="T5" fmla="*/ 2 h 120"/>
                <a:gd name="T6" fmla="*/ 124 w 194"/>
                <a:gd name="T7" fmla="*/ 4 h 120"/>
                <a:gd name="T8" fmla="*/ 120 w 194"/>
                <a:gd name="T9" fmla="*/ 8 h 120"/>
                <a:gd name="T10" fmla="*/ 118 w 194"/>
                <a:gd name="T11" fmla="*/ 18 h 120"/>
                <a:gd name="T12" fmla="*/ 120 w 194"/>
                <a:gd name="T13" fmla="*/ 22 h 120"/>
                <a:gd name="T14" fmla="*/ 124 w 194"/>
                <a:gd name="T15" fmla="*/ 32 h 120"/>
                <a:gd name="T16" fmla="*/ 128 w 194"/>
                <a:gd name="T17" fmla="*/ 42 h 120"/>
                <a:gd name="T18" fmla="*/ 132 w 194"/>
                <a:gd name="T19" fmla="*/ 48 h 120"/>
                <a:gd name="T20" fmla="*/ 146 w 194"/>
                <a:gd name="T21" fmla="*/ 64 h 120"/>
                <a:gd name="T22" fmla="*/ 130 w 194"/>
                <a:gd name="T23" fmla="*/ 62 h 120"/>
                <a:gd name="T24" fmla="*/ 106 w 194"/>
                <a:gd name="T25" fmla="*/ 38 h 120"/>
                <a:gd name="T26" fmla="*/ 104 w 194"/>
                <a:gd name="T27" fmla="*/ 40 h 120"/>
                <a:gd name="T28" fmla="*/ 100 w 194"/>
                <a:gd name="T29" fmla="*/ 38 h 120"/>
                <a:gd name="T30" fmla="*/ 98 w 194"/>
                <a:gd name="T31" fmla="*/ 32 h 120"/>
                <a:gd name="T32" fmla="*/ 96 w 194"/>
                <a:gd name="T33" fmla="*/ 36 h 120"/>
                <a:gd name="T34" fmla="*/ 92 w 194"/>
                <a:gd name="T35" fmla="*/ 38 h 120"/>
                <a:gd name="T36" fmla="*/ 84 w 194"/>
                <a:gd name="T37" fmla="*/ 38 h 120"/>
                <a:gd name="T38" fmla="*/ 62 w 194"/>
                <a:gd name="T39" fmla="*/ 34 h 120"/>
                <a:gd name="T40" fmla="*/ 54 w 194"/>
                <a:gd name="T41" fmla="*/ 32 h 120"/>
                <a:gd name="T42" fmla="*/ 50 w 194"/>
                <a:gd name="T43" fmla="*/ 30 h 120"/>
                <a:gd name="T44" fmla="*/ 48 w 194"/>
                <a:gd name="T45" fmla="*/ 28 h 120"/>
                <a:gd name="T46" fmla="*/ 46 w 194"/>
                <a:gd name="T47" fmla="*/ 26 h 120"/>
                <a:gd name="T48" fmla="*/ 38 w 194"/>
                <a:gd name="T49" fmla="*/ 26 h 120"/>
                <a:gd name="T50" fmla="*/ 32 w 194"/>
                <a:gd name="T51" fmla="*/ 26 h 120"/>
                <a:gd name="T52" fmla="*/ 22 w 194"/>
                <a:gd name="T53" fmla="*/ 26 h 120"/>
                <a:gd name="T54" fmla="*/ 16 w 194"/>
                <a:gd name="T55" fmla="*/ 28 h 120"/>
                <a:gd name="T56" fmla="*/ 16 w 194"/>
                <a:gd name="T57" fmla="*/ 38 h 120"/>
                <a:gd name="T58" fmla="*/ 14 w 194"/>
                <a:gd name="T59" fmla="*/ 48 h 120"/>
                <a:gd name="T60" fmla="*/ 16 w 194"/>
                <a:gd name="T61" fmla="*/ 54 h 120"/>
                <a:gd name="T62" fmla="*/ 0 w 194"/>
                <a:gd name="T63" fmla="*/ 102 h 120"/>
                <a:gd name="T64" fmla="*/ 2 w 194"/>
                <a:gd name="T65" fmla="*/ 104 h 120"/>
                <a:gd name="T66" fmla="*/ 8 w 194"/>
                <a:gd name="T67" fmla="*/ 112 h 120"/>
                <a:gd name="T68" fmla="*/ 18 w 194"/>
                <a:gd name="T69" fmla="*/ 118 h 120"/>
                <a:gd name="T70" fmla="*/ 24 w 194"/>
                <a:gd name="T71" fmla="*/ 116 h 120"/>
                <a:gd name="T72" fmla="*/ 36 w 194"/>
                <a:gd name="T73" fmla="*/ 116 h 120"/>
                <a:gd name="T74" fmla="*/ 48 w 194"/>
                <a:gd name="T75" fmla="*/ 116 h 120"/>
                <a:gd name="T76" fmla="*/ 60 w 194"/>
                <a:gd name="T77" fmla="*/ 118 h 120"/>
                <a:gd name="T78" fmla="*/ 72 w 194"/>
                <a:gd name="T79" fmla="*/ 120 h 120"/>
                <a:gd name="T80" fmla="*/ 82 w 194"/>
                <a:gd name="T81" fmla="*/ 120 h 120"/>
                <a:gd name="T82" fmla="*/ 102 w 194"/>
                <a:gd name="T83" fmla="*/ 118 h 120"/>
                <a:gd name="T84" fmla="*/ 114 w 194"/>
                <a:gd name="T85" fmla="*/ 104 h 120"/>
                <a:gd name="T86" fmla="*/ 192 w 194"/>
                <a:gd name="T87" fmla="*/ 64 h 120"/>
                <a:gd name="T88" fmla="*/ 194 w 194"/>
                <a:gd name="T89" fmla="*/ 50 h 120"/>
                <a:gd name="T90" fmla="*/ 190 w 194"/>
                <a:gd name="T91" fmla="*/ 34 h 120"/>
                <a:gd name="T92" fmla="*/ 174 w 194"/>
                <a:gd name="T93" fmla="*/ 10 h 120"/>
                <a:gd name="T94" fmla="*/ 142 w 194"/>
                <a:gd name="T9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20">
                  <a:moveTo>
                    <a:pt x="142" y="0"/>
                  </a:moveTo>
                  <a:lnTo>
                    <a:pt x="142" y="2"/>
                  </a:lnTo>
                  <a:lnTo>
                    <a:pt x="140" y="2"/>
                  </a:lnTo>
                  <a:lnTo>
                    <a:pt x="138" y="2"/>
                  </a:lnTo>
                  <a:lnTo>
                    <a:pt x="134" y="2"/>
                  </a:lnTo>
                  <a:lnTo>
                    <a:pt x="132" y="2"/>
                  </a:lnTo>
                  <a:lnTo>
                    <a:pt x="128" y="2"/>
                  </a:lnTo>
                  <a:lnTo>
                    <a:pt x="124" y="4"/>
                  </a:lnTo>
                  <a:lnTo>
                    <a:pt x="122" y="6"/>
                  </a:lnTo>
                  <a:lnTo>
                    <a:pt x="120" y="8"/>
                  </a:lnTo>
                  <a:lnTo>
                    <a:pt x="118" y="12"/>
                  </a:lnTo>
                  <a:lnTo>
                    <a:pt x="118" y="18"/>
                  </a:lnTo>
                  <a:lnTo>
                    <a:pt x="118" y="18"/>
                  </a:lnTo>
                  <a:lnTo>
                    <a:pt x="120" y="22"/>
                  </a:lnTo>
                  <a:lnTo>
                    <a:pt x="122" y="26"/>
                  </a:lnTo>
                  <a:lnTo>
                    <a:pt x="124" y="32"/>
                  </a:lnTo>
                  <a:lnTo>
                    <a:pt x="126" y="36"/>
                  </a:lnTo>
                  <a:lnTo>
                    <a:pt x="128" y="42"/>
                  </a:lnTo>
                  <a:lnTo>
                    <a:pt x="130" y="46"/>
                  </a:lnTo>
                  <a:lnTo>
                    <a:pt x="132" y="48"/>
                  </a:lnTo>
                  <a:lnTo>
                    <a:pt x="146" y="50"/>
                  </a:lnTo>
                  <a:lnTo>
                    <a:pt x="146" y="64"/>
                  </a:lnTo>
                  <a:lnTo>
                    <a:pt x="142" y="66"/>
                  </a:lnTo>
                  <a:lnTo>
                    <a:pt x="130" y="62"/>
                  </a:lnTo>
                  <a:lnTo>
                    <a:pt x="114" y="52"/>
                  </a:lnTo>
                  <a:lnTo>
                    <a:pt x="106" y="38"/>
                  </a:lnTo>
                  <a:lnTo>
                    <a:pt x="106" y="40"/>
                  </a:lnTo>
                  <a:lnTo>
                    <a:pt x="104" y="40"/>
                  </a:lnTo>
                  <a:lnTo>
                    <a:pt x="102" y="38"/>
                  </a:lnTo>
                  <a:lnTo>
                    <a:pt x="100" y="38"/>
                  </a:lnTo>
                  <a:lnTo>
                    <a:pt x="98" y="36"/>
                  </a:lnTo>
                  <a:lnTo>
                    <a:pt x="98" y="32"/>
                  </a:lnTo>
                  <a:lnTo>
                    <a:pt x="98" y="34"/>
                  </a:lnTo>
                  <a:lnTo>
                    <a:pt x="96" y="36"/>
                  </a:lnTo>
                  <a:lnTo>
                    <a:pt x="96" y="38"/>
                  </a:lnTo>
                  <a:lnTo>
                    <a:pt x="92" y="38"/>
                  </a:lnTo>
                  <a:lnTo>
                    <a:pt x="90" y="38"/>
                  </a:lnTo>
                  <a:lnTo>
                    <a:pt x="84" y="38"/>
                  </a:lnTo>
                  <a:lnTo>
                    <a:pt x="74" y="36"/>
                  </a:lnTo>
                  <a:lnTo>
                    <a:pt x="62" y="34"/>
                  </a:lnTo>
                  <a:lnTo>
                    <a:pt x="56" y="32"/>
                  </a:lnTo>
                  <a:lnTo>
                    <a:pt x="54" y="32"/>
                  </a:lnTo>
                  <a:lnTo>
                    <a:pt x="52" y="30"/>
                  </a:lnTo>
                  <a:lnTo>
                    <a:pt x="50" y="30"/>
                  </a:lnTo>
                  <a:lnTo>
                    <a:pt x="50" y="28"/>
                  </a:lnTo>
                  <a:lnTo>
                    <a:pt x="48" y="28"/>
                  </a:lnTo>
                  <a:lnTo>
                    <a:pt x="48" y="28"/>
                  </a:lnTo>
                  <a:lnTo>
                    <a:pt x="46" y="26"/>
                  </a:lnTo>
                  <a:lnTo>
                    <a:pt x="42" y="26"/>
                  </a:lnTo>
                  <a:lnTo>
                    <a:pt x="38" y="26"/>
                  </a:lnTo>
                  <a:lnTo>
                    <a:pt x="36" y="26"/>
                  </a:lnTo>
                  <a:lnTo>
                    <a:pt x="32" y="26"/>
                  </a:lnTo>
                  <a:lnTo>
                    <a:pt x="28" y="26"/>
                  </a:lnTo>
                  <a:lnTo>
                    <a:pt x="22" y="26"/>
                  </a:lnTo>
                  <a:lnTo>
                    <a:pt x="16" y="28"/>
                  </a:lnTo>
                  <a:lnTo>
                    <a:pt x="16" y="28"/>
                  </a:lnTo>
                  <a:lnTo>
                    <a:pt x="16" y="32"/>
                  </a:lnTo>
                  <a:lnTo>
                    <a:pt x="16" y="38"/>
                  </a:lnTo>
                  <a:lnTo>
                    <a:pt x="14" y="42"/>
                  </a:lnTo>
                  <a:lnTo>
                    <a:pt x="14" y="48"/>
                  </a:lnTo>
                  <a:lnTo>
                    <a:pt x="16" y="52"/>
                  </a:lnTo>
                  <a:lnTo>
                    <a:pt x="16" y="54"/>
                  </a:lnTo>
                  <a:lnTo>
                    <a:pt x="0" y="56"/>
                  </a:lnTo>
                  <a:lnTo>
                    <a:pt x="0" y="102"/>
                  </a:lnTo>
                  <a:lnTo>
                    <a:pt x="0" y="102"/>
                  </a:lnTo>
                  <a:lnTo>
                    <a:pt x="2" y="104"/>
                  </a:lnTo>
                  <a:lnTo>
                    <a:pt x="4" y="108"/>
                  </a:lnTo>
                  <a:lnTo>
                    <a:pt x="8" y="112"/>
                  </a:lnTo>
                  <a:lnTo>
                    <a:pt x="12" y="114"/>
                  </a:lnTo>
                  <a:lnTo>
                    <a:pt x="18" y="118"/>
                  </a:lnTo>
                  <a:lnTo>
                    <a:pt x="20" y="118"/>
                  </a:lnTo>
                  <a:lnTo>
                    <a:pt x="24" y="116"/>
                  </a:lnTo>
                  <a:lnTo>
                    <a:pt x="30" y="116"/>
                  </a:lnTo>
                  <a:lnTo>
                    <a:pt x="36" y="116"/>
                  </a:lnTo>
                  <a:lnTo>
                    <a:pt x="46" y="116"/>
                  </a:lnTo>
                  <a:lnTo>
                    <a:pt x="48" y="116"/>
                  </a:lnTo>
                  <a:lnTo>
                    <a:pt x="54" y="116"/>
                  </a:lnTo>
                  <a:lnTo>
                    <a:pt x="60" y="118"/>
                  </a:lnTo>
                  <a:lnTo>
                    <a:pt x="66" y="118"/>
                  </a:lnTo>
                  <a:lnTo>
                    <a:pt x="72" y="120"/>
                  </a:lnTo>
                  <a:lnTo>
                    <a:pt x="78" y="120"/>
                  </a:lnTo>
                  <a:lnTo>
                    <a:pt x="82" y="120"/>
                  </a:lnTo>
                  <a:lnTo>
                    <a:pt x="90" y="120"/>
                  </a:lnTo>
                  <a:lnTo>
                    <a:pt x="102" y="118"/>
                  </a:lnTo>
                  <a:lnTo>
                    <a:pt x="110" y="114"/>
                  </a:lnTo>
                  <a:lnTo>
                    <a:pt x="114" y="104"/>
                  </a:lnTo>
                  <a:lnTo>
                    <a:pt x="192" y="88"/>
                  </a:lnTo>
                  <a:lnTo>
                    <a:pt x="192" y="64"/>
                  </a:lnTo>
                  <a:lnTo>
                    <a:pt x="190" y="56"/>
                  </a:lnTo>
                  <a:lnTo>
                    <a:pt x="194" y="50"/>
                  </a:lnTo>
                  <a:lnTo>
                    <a:pt x="194" y="46"/>
                  </a:lnTo>
                  <a:lnTo>
                    <a:pt x="190" y="34"/>
                  </a:lnTo>
                  <a:lnTo>
                    <a:pt x="184" y="20"/>
                  </a:lnTo>
                  <a:lnTo>
                    <a:pt x="174" y="10"/>
                  </a:lnTo>
                  <a:lnTo>
                    <a:pt x="160" y="4"/>
                  </a:lnTo>
                  <a:lnTo>
                    <a:pt x="142"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19" name="Freeform 474"/>
            <p:cNvSpPr/>
            <p:nvPr/>
          </p:nvSpPr>
          <p:spPr bwMode="gray">
            <a:xfrm>
              <a:off x="1035109" y="5124113"/>
              <a:ext cx="355468" cy="307125"/>
            </a:xfrm>
            <a:custGeom>
              <a:avLst/>
              <a:gdLst>
                <a:gd name="T0" fmla="*/ 130 w 192"/>
                <a:gd name="T1" fmla="*/ 10 h 166"/>
                <a:gd name="T2" fmla="*/ 122 w 192"/>
                <a:gd name="T3" fmla="*/ 10 h 166"/>
                <a:gd name="T4" fmla="*/ 112 w 192"/>
                <a:gd name="T5" fmla="*/ 12 h 166"/>
                <a:gd name="T6" fmla="*/ 104 w 192"/>
                <a:gd name="T7" fmla="*/ 14 h 166"/>
                <a:gd name="T8" fmla="*/ 98 w 192"/>
                <a:gd name="T9" fmla="*/ 14 h 166"/>
                <a:gd name="T10" fmla="*/ 88 w 192"/>
                <a:gd name="T11" fmla="*/ 12 h 166"/>
                <a:gd name="T12" fmla="*/ 80 w 192"/>
                <a:gd name="T13" fmla="*/ 10 h 166"/>
                <a:gd name="T14" fmla="*/ 34 w 192"/>
                <a:gd name="T15" fmla="*/ 8 h 166"/>
                <a:gd name="T16" fmla="*/ 30 w 192"/>
                <a:gd name="T17" fmla="*/ 8 h 166"/>
                <a:gd name="T18" fmla="*/ 24 w 192"/>
                <a:gd name="T19" fmla="*/ 6 h 166"/>
                <a:gd name="T20" fmla="*/ 20 w 192"/>
                <a:gd name="T21" fmla="*/ 2 h 166"/>
                <a:gd name="T22" fmla="*/ 14 w 192"/>
                <a:gd name="T23" fmla="*/ 0 h 166"/>
                <a:gd name="T24" fmla="*/ 2 w 192"/>
                <a:gd name="T25" fmla="*/ 2 h 166"/>
                <a:gd name="T26" fmla="*/ 2 w 192"/>
                <a:gd name="T27" fmla="*/ 12 h 166"/>
                <a:gd name="T28" fmla="*/ 12 w 192"/>
                <a:gd name="T29" fmla="*/ 32 h 166"/>
                <a:gd name="T30" fmla="*/ 18 w 192"/>
                <a:gd name="T31" fmla="*/ 54 h 166"/>
                <a:gd name="T32" fmla="*/ 24 w 192"/>
                <a:gd name="T33" fmla="*/ 72 h 166"/>
                <a:gd name="T34" fmla="*/ 34 w 192"/>
                <a:gd name="T35" fmla="*/ 110 h 166"/>
                <a:gd name="T36" fmla="*/ 46 w 192"/>
                <a:gd name="T37" fmla="*/ 136 h 166"/>
                <a:gd name="T38" fmla="*/ 48 w 192"/>
                <a:gd name="T39" fmla="*/ 140 h 166"/>
                <a:gd name="T40" fmla="*/ 52 w 192"/>
                <a:gd name="T41" fmla="*/ 148 h 166"/>
                <a:gd name="T42" fmla="*/ 58 w 192"/>
                <a:gd name="T43" fmla="*/ 158 h 166"/>
                <a:gd name="T44" fmla="*/ 60 w 192"/>
                <a:gd name="T45" fmla="*/ 164 h 166"/>
                <a:gd name="T46" fmla="*/ 72 w 192"/>
                <a:gd name="T47" fmla="*/ 160 h 166"/>
                <a:gd name="T48" fmla="*/ 74 w 192"/>
                <a:gd name="T49" fmla="*/ 156 h 166"/>
                <a:gd name="T50" fmla="*/ 76 w 192"/>
                <a:gd name="T51" fmla="*/ 152 h 166"/>
                <a:gd name="T52" fmla="*/ 78 w 192"/>
                <a:gd name="T53" fmla="*/ 150 h 166"/>
                <a:gd name="T54" fmla="*/ 82 w 192"/>
                <a:gd name="T55" fmla="*/ 152 h 166"/>
                <a:gd name="T56" fmla="*/ 82 w 192"/>
                <a:gd name="T57" fmla="*/ 156 h 166"/>
                <a:gd name="T58" fmla="*/ 82 w 192"/>
                <a:gd name="T59" fmla="*/ 162 h 166"/>
                <a:gd name="T60" fmla="*/ 86 w 192"/>
                <a:gd name="T61" fmla="*/ 164 h 166"/>
                <a:gd name="T62" fmla="*/ 94 w 192"/>
                <a:gd name="T63" fmla="*/ 164 h 166"/>
                <a:gd name="T64" fmla="*/ 104 w 192"/>
                <a:gd name="T65" fmla="*/ 166 h 166"/>
                <a:gd name="T66" fmla="*/ 112 w 192"/>
                <a:gd name="T67" fmla="*/ 162 h 166"/>
                <a:gd name="T68" fmla="*/ 114 w 192"/>
                <a:gd name="T69" fmla="*/ 60 h 166"/>
                <a:gd name="T70" fmla="*/ 128 w 192"/>
                <a:gd name="T71" fmla="*/ 16 h 166"/>
                <a:gd name="T72" fmla="*/ 144 w 192"/>
                <a:gd name="T73" fmla="*/ 16 h 166"/>
                <a:gd name="T74" fmla="*/ 164 w 192"/>
                <a:gd name="T75" fmla="*/ 16 h 166"/>
                <a:gd name="T76" fmla="*/ 168 w 192"/>
                <a:gd name="T77" fmla="*/ 18 h 166"/>
                <a:gd name="T78" fmla="*/ 170 w 192"/>
                <a:gd name="T79" fmla="*/ 22 h 166"/>
                <a:gd name="T80" fmla="*/ 172 w 192"/>
                <a:gd name="T81" fmla="*/ 20 h 166"/>
                <a:gd name="T82" fmla="*/ 182 w 192"/>
                <a:gd name="T83" fmla="*/ 16 h 166"/>
                <a:gd name="T84" fmla="*/ 190 w 192"/>
                <a:gd name="T85" fmla="*/ 12 h 166"/>
                <a:gd name="T86" fmla="*/ 188 w 192"/>
                <a:gd name="T87" fmla="*/ 12 h 166"/>
                <a:gd name="T88" fmla="*/ 166 w 192"/>
                <a:gd name="T89" fmla="*/ 8 h 166"/>
                <a:gd name="T90" fmla="*/ 132 w 192"/>
                <a:gd name="T91" fmla="*/ 1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166">
                  <a:moveTo>
                    <a:pt x="132" y="10"/>
                  </a:moveTo>
                  <a:lnTo>
                    <a:pt x="130" y="10"/>
                  </a:lnTo>
                  <a:lnTo>
                    <a:pt x="128" y="10"/>
                  </a:lnTo>
                  <a:lnTo>
                    <a:pt x="122" y="10"/>
                  </a:lnTo>
                  <a:lnTo>
                    <a:pt x="118" y="12"/>
                  </a:lnTo>
                  <a:lnTo>
                    <a:pt x="112" y="12"/>
                  </a:lnTo>
                  <a:lnTo>
                    <a:pt x="106" y="14"/>
                  </a:lnTo>
                  <a:lnTo>
                    <a:pt x="104" y="14"/>
                  </a:lnTo>
                  <a:lnTo>
                    <a:pt x="102" y="14"/>
                  </a:lnTo>
                  <a:lnTo>
                    <a:pt x="98" y="14"/>
                  </a:lnTo>
                  <a:lnTo>
                    <a:pt x="94" y="14"/>
                  </a:lnTo>
                  <a:lnTo>
                    <a:pt x="88" y="12"/>
                  </a:lnTo>
                  <a:lnTo>
                    <a:pt x="84" y="12"/>
                  </a:lnTo>
                  <a:lnTo>
                    <a:pt x="80" y="10"/>
                  </a:lnTo>
                  <a:lnTo>
                    <a:pt x="76" y="8"/>
                  </a:lnTo>
                  <a:lnTo>
                    <a:pt x="34" y="8"/>
                  </a:lnTo>
                  <a:lnTo>
                    <a:pt x="32" y="8"/>
                  </a:lnTo>
                  <a:lnTo>
                    <a:pt x="30" y="8"/>
                  </a:lnTo>
                  <a:lnTo>
                    <a:pt x="26" y="8"/>
                  </a:lnTo>
                  <a:lnTo>
                    <a:pt x="24" y="6"/>
                  </a:lnTo>
                  <a:lnTo>
                    <a:pt x="20" y="2"/>
                  </a:lnTo>
                  <a:lnTo>
                    <a:pt x="20" y="2"/>
                  </a:lnTo>
                  <a:lnTo>
                    <a:pt x="18" y="0"/>
                  </a:lnTo>
                  <a:lnTo>
                    <a:pt x="14" y="0"/>
                  </a:lnTo>
                  <a:lnTo>
                    <a:pt x="8" y="0"/>
                  </a:lnTo>
                  <a:lnTo>
                    <a:pt x="2" y="2"/>
                  </a:lnTo>
                  <a:lnTo>
                    <a:pt x="0" y="10"/>
                  </a:lnTo>
                  <a:lnTo>
                    <a:pt x="2" y="12"/>
                  </a:lnTo>
                  <a:lnTo>
                    <a:pt x="6" y="20"/>
                  </a:lnTo>
                  <a:lnTo>
                    <a:pt x="12" y="32"/>
                  </a:lnTo>
                  <a:lnTo>
                    <a:pt x="16" y="42"/>
                  </a:lnTo>
                  <a:lnTo>
                    <a:pt x="18" y="54"/>
                  </a:lnTo>
                  <a:lnTo>
                    <a:pt x="20" y="58"/>
                  </a:lnTo>
                  <a:lnTo>
                    <a:pt x="24" y="72"/>
                  </a:lnTo>
                  <a:lnTo>
                    <a:pt x="28" y="90"/>
                  </a:lnTo>
                  <a:lnTo>
                    <a:pt x="34" y="110"/>
                  </a:lnTo>
                  <a:lnTo>
                    <a:pt x="42" y="126"/>
                  </a:lnTo>
                  <a:lnTo>
                    <a:pt x="46" y="136"/>
                  </a:lnTo>
                  <a:lnTo>
                    <a:pt x="48" y="136"/>
                  </a:lnTo>
                  <a:lnTo>
                    <a:pt x="48" y="140"/>
                  </a:lnTo>
                  <a:lnTo>
                    <a:pt x="50" y="144"/>
                  </a:lnTo>
                  <a:lnTo>
                    <a:pt x="52" y="148"/>
                  </a:lnTo>
                  <a:lnTo>
                    <a:pt x="56" y="152"/>
                  </a:lnTo>
                  <a:lnTo>
                    <a:pt x="58" y="158"/>
                  </a:lnTo>
                  <a:lnTo>
                    <a:pt x="60" y="162"/>
                  </a:lnTo>
                  <a:lnTo>
                    <a:pt x="60" y="164"/>
                  </a:lnTo>
                  <a:lnTo>
                    <a:pt x="72" y="160"/>
                  </a:lnTo>
                  <a:lnTo>
                    <a:pt x="72" y="160"/>
                  </a:lnTo>
                  <a:lnTo>
                    <a:pt x="74" y="158"/>
                  </a:lnTo>
                  <a:lnTo>
                    <a:pt x="74" y="156"/>
                  </a:lnTo>
                  <a:lnTo>
                    <a:pt x="76" y="154"/>
                  </a:lnTo>
                  <a:lnTo>
                    <a:pt x="76" y="152"/>
                  </a:lnTo>
                  <a:lnTo>
                    <a:pt x="76" y="152"/>
                  </a:lnTo>
                  <a:lnTo>
                    <a:pt x="78" y="150"/>
                  </a:lnTo>
                  <a:lnTo>
                    <a:pt x="80" y="152"/>
                  </a:lnTo>
                  <a:lnTo>
                    <a:pt x="82" y="152"/>
                  </a:lnTo>
                  <a:lnTo>
                    <a:pt x="82" y="154"/>
                  </a:lnTo>
                  <a:lnTo>
                    <a:pt x="82" y="156"/>
                  </a:lnTo>
                  <a:lnTo>
                    <a:pt x="82" y="160"/>
                  </a:lnTo>
                  <a:lnTo>
                    <a:pt x="82" y="162"/>
                  </a:lnTo>
                  <a:lnTo>
                    <a:pt x="84" y="164"/>
                  </a:lnTo>
                  <a:lnTo>
                    <a:pt x="86" y="164"/>
                  </a:lnTo>
                  <a:lnTo>
                    <a:pt x="88" y="164"/>
                  </a:lnTo>
                  <a:lnTo>
                    <a:pt x="94" y="164"/>
                  </a:lnTo>
                  <a:lnTo>
                    <a:pt x="98" y="166"/>
                  </a:lnTo>
                  <a:lnTo>
                    <a:pt x="104" y="166"/>
                  </a:lnTo>
                  <a:lnTo>
                    <a:pt x="108" y="164"/>
                  </a:lnTo>
                  <a:lnTo>
                    <a:pt x="112" y="162"/>
                  </a:lnTo>
                  <a:lnTo>
                    <a:pt x="114" y="160"/>
                  </a:lnTo>
                  <a:lnTo>
                    <a:pt x="114" y="60"/>
                  </a:lnTo>
                  <a:lnTo>
                    <a:pt x="128" y="60"/>
                  </a:lnTo>
                  <a:lnTo>
                    <a:pt x="128" y="16"/>
                  </a:lnTo>
                  <a:lnTo>
                    <a:pt x="132" y="16"/>
                  </a:lnTo>
                  <a:lnTo>
                    <a:pt x="144" y="16"/>
                  </a:lnTo>
                  <a:lnTo>
                    <a:pt x="156" y="14"/>
                  </a:lnTo>
                  <a:lnTo>
                    <a:pt x="164" y="16"/>
                  </a:lnTo>
                  <a:lnTo>
                    <a:pt x="164" y="16"/>
                  </a:lnTo>
                  <a:lnTo>
                    <a:pt x="168" y="18"/>
                  </a:lnTo>
                  <a:lnTo>
                    <a:pt x="168" y="20"/>
                  </a:lnTo>
                  <a:lnTo>
                    <a:pt x="170" y="22"/>
                  </a:lnTo>
                  <a:lnTo>
                    <a:pt x="170" y="22"/>
                  </a:lnTo>
                  <a:lnTo>
                    <a:pt x="172" y="20"/>
                  </a:lnTo>
                  <a:lnTo>
                    <a:pt x="176" y="18"/>
                  </a:lnTo>
                  <a:lnTo>
                    <a:pt x="182" y="16"/>
                  </a:lnTo>
                  <a:lnTo>
                    <a:pt x="186" y="14"/>
                  </a:lnTo>
                  <a:lnTo>
                    <a:pt x="190" y="12"/>
                  </a:lnTo>
                  <a:lnTo>
                    <a:pt x="192" y="12"/>
                  </a:lnTo>
                  <a:lnTo>
                    <a:pt x="188" y="12"/>
                  </a:lnTo>
                  <a:lnTo>
                    <a:pt x="178" y="10"/>
                  </a:lnTo>
                  <a:lnTo>
                    <a:pt x="166" y="8"/>
                  </a:lnTo>
                  <a:lnTo>
                    <a:pt x="156" y="8"/>
                  </a:lnTo>
                  <a:lnTo>
                    <a:pt x="132" y="1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0" name="Freeform 475"/>
            <p:cNvSpPr/>
            <p:nvPr/>
          </p:nvSpPr>
          <p:spPr bwMode="gray">
            <a:xfrm>
              <a:off x="1246168" y="5150015"/>
              <a:ext cx="222168" cy="255321"/>
            </a:xfrm>
            <a:custGeom>
              <a:avLst/>
              <a:gdLst>
                <a:gd name="T0" fmla="*/ 98 w 120"/>
                <a:gd name="T1" fmla="*/ 48 h 138"/>
                <a:gd name="T2" fmla="*/ 98 w 120"/>
                <a:gd name="T3" fmla="*/ 44 h 138"/>
                <a:gd name="T4" fmla="*/ 96 w 120"/>
                <a:gd name="T5" fmla="*/ 38 h 138"/>
                <a:gd name="T6" fmla="*/ 90 w 120"/>
                <a:gd name="T7" fmla="*/ 32 h 138"/>
                <a:gd name="T8" fmla="*/ 88 w 120"/>
                <a:gd name="T9" fmla="*/ 28 h 138"/>
                <a:gd name="T10" fmla="*/ 84 w 120"/>
                <a:gd name="T11" fmla="*/ 22 h 138"/>
                <a:gd name="T12" fmla="*/ 80 w 120"/>
                <a:gd name="T13" fmla="*/ 10 h 138"/>
                <a:gd name="T14" fmla="*/ 78 w 120"/>
                <a:gd name="T15" fmla="*/ 0 h 138"/>
                <a:gd name="T16" fmla="*/ 76 w 120"/>
                <a:gd name="T17" fmla="*/ 0 h 138"/>
                <a:gd name="T18" fmla="*/ 68 w 120"/>
                <a:gd name="T19" fmla="*/ 2 h 138"/>
                <a:gd name="T20" fmla="*/ 60 w 120"/>
                <a:gd name="T21" fmla="*/ 6 h 138"/>
                <a:gd name="T22" fmla="*/ 56 w 120"/>
                <a:gd name="T23" fmla="*/ 10 h 138"/>
                <a:gd name="T24" fmla="*/ 46 w 120"/>
                <a:gd name="T25" fmla="*/ 2 h 138"/>
                <a:gd name="T26" fmla="*/ 26 w 120"/>
                <a:gd name="T27" fmla="*/ 2 h 138"/>
                <a:gd name="T28" fmla="*/ 14 w 120"/>
                <a:gd name="T29" fmla="*/ 4 h 138"/>
                <a:gd name="T30" fmla="*/ 0 w 120"/>
                <a:gd name="T31" fmla="*/ 48 h 138"/>
                <a:gd name="T32" fmla="*/ 2 w 120"/>
                <a:gd name="T33" fmla="*/ 102 h 138"/>
                <a:gd name="T34" fmla="*/ 6 w 120"/>
                <a:gd name="T35" fmla="*/ 104 h 138"/>
                <a:gd name="T36" fmla="*/ 12 w 120"/>
                <a:gd name="T37" fmla="*/ 112 h 138"/>
                <a:gd name="T38" fmla="*/ 12 w 120"/>
                <a:gd name="T39" fmla="*/ 126 h 138"/>
                <a:gd name="T40" fmla="*/ 10 w 120"/>
                <a:gd name="T41" fmla="*/ 128 h 138"/>
                <a:gd name="T42" fmla="*/ 8 w 120"/>
                <a:gd name="T43" fmla="*/ 134 h 138"/>
                <a:gd name="T44" fmla="*/ 12 w 120"/>
                <a:gd name="T45" fmla="*/ 138 h 138"/>
                <a:gd name="T46" fmla="*/ 20 w 120"/>
                <a:gd name="T47" fmla="*/ 136 h 138"/>
                <a:gd name="T48" fmla="*/ 32 w 120"/>
                <a:gd name="T49" fmla="*/ 130 h 138"/>
                <a:gd name="T50" fmla="*/ 40 w 120"/>
                <a:gd name="T51" fmla="*/ 124 h 138"/>
                <a:gd name="T52" fmla="*/ 42 w 120"/>
                <a:gd name="T53" fmla="*/ 118 h 138"/>
                <a:gd name="T54" fmla="*/ 44 w 120"/>
                <a:gd name="T55" fmla="*/ 112 h 138"/>
                <a:gd name="T56" fmla="*/ 46 w 120"/>
                <a:gd name="T57" fmla="*/ 110 h 138"/>
                <a:gd name="T58" fmla="*/ 52 w 120"/>
                <a:gd name="T59" fmla="*/ 108 h 138"/>
                <a:gd name="T60" fmla="*/ 60 w 120"/>
                <a:gd name="T61" fmla="*/ 110 h 138"/>
                <a:gd name="T62" fmla="*/ 64 w 120"/>
                <a:gd name="T63" fmla="*/ 114 h 138"/>
                <a:gd name="T64" fmla="*/ 70 w 120"/>
                <a:gd name="T65" fmla="*/ 116 h 138"/>
                <a:gd name="T66" fmla="*/ 74 w 120"/>
                <a:gd name="T67" fmla="*/ 114 h 138"/>
                <a:gd name="T68" fmla="*/ 76 w 120"/>
                <a:gd name="T69" fmla="*/ 106 h 138"/>
                <a:gd name="T70" fmla="*/ 82 w 120"/>
                <a:gd name="T71" fmla="*/ 98 h 138"/>
                <a:gd name="T72" fmla="*/ 90 w 120"/>
                <a:gd name="T73" fmla="*/ 90 h 138"/>
                <a:gd name="T74" fmla="*/ 94 w 120"/>
                <a:gd name="T75" fmla="*/ 88 h 138"/>
                <a:gd name="T76" fmla="*/ 104 w 120"/>
                <a:gd name="T77" fmla="*/ 84 h 138"/>
                <a:gd name="T78" fmla="*/ 108 w 120"/>
                <a:gd name="T79" fmla="*/ 80 h 138"/>
                <a:gd name="T80" fmla="*/ 112 w 120"/>
                <a:gd name="T81" fmla="*/ 78 h 138"/>
                <a:gd name="T82" fmla="*/ 118 w 120"/>
                <a:gd name="T83" fmla="*/ 72 h 138"/>
                <a:gd name="T84" fmla="*/ 120 w 120"/>
                <a:gd name="T85" fmla="*/ 68 h 138"/>
                <a:gd name="T86" fmla="*/ 116 w 120"/>
                <a:gd name="T87" fmla="*/ 62 h 138"/>
                <a:gd name="T88" fmla="*/ 112 w 120"/>
                <a:gd name="T89" fmla="*/ 60 h 138"/>
                <a:gd name="T90" fmla="*/ 110 w 120"/>
                <a:gd name="T91" fmla="*/ 60 h 138"/>
                <a:gd name="T92" fmla="*/ 106 w 120"/>
                <a:gd name="T93" fmla="*/ 56 h 138"/>
                <a:gd name="T94" fmla="*/ 102 w 120"/>
                <a:gd name="T95" fmla="*/ 4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0" h="138">
                  <a:moveTo>
                    <a:pt x="102" y="48"/>
                  </a:moveTo>
                  <a:lnTo>
                    <a:pt x="98" y="48"/>
                  </a:lnTo>
                  <a:lnTo>
                    <a:pt x="100" y="46"/>
                  </a:lnTo>
                  <a:lnTo>
                    <a:pt x="98" y="44"/>
                  </a:lnTo>
                  <a:lnTo>
                    <a:pt x="98" y="40"/>
                  </a:lnTo>
                  <a:lnTo>
                    <a:pt x="96" y="38"/>
                  </a:lnTo>
                  <a:lnTo>
                    <a:pt x="92" y="34"/>
                  </a:lnTo>
                  <a:lnTo>
                    <a:pt x="90" y="32"/>
                  </a:lnTo>
                  <a:lnTo>
                    <a:pt x="90" y="30"/>
                  </a:lnTo>
                  <a:lnTo>
                    <a:pt x="88" y="28"/>
                  </a:lnTo>
                  <a:lnTo>
                    <a:pt x="86" y="26"/>
                  </a:lnTo>
                  <a:lnTo>
                    <a:pt x="84" y="22"/>
                  </a:lnTo>
                  <a:lnTo>
                    <a:pt x="82" y="16"/>
                  </a:lnTo>
                  <a:lnTo>
                    <a:pt x="80" y="10"/>
                  </a:lnTo>
                  <a:lnTo>
                    <a:pt x="80" y="4"/>
                  </a:lnTo>
                  <a:lnTo>
                    <a:pt x="78" y="0"/>
                  </a:lnTo>
                  <a:lnTo>
                    <a:pt x="78" y="0"/>
                  </a:lnTo>
                  <a:lnTo>
                    <a:pt x="76" y="0"/>
                  </a:lnTo>
                  <a:lnTo>
                    <a:pt x="72" y="0"/>
                  </a:lnTo>
                  <a:lnTo>
                    <a:pt x="68" y="2"/>
                  </a:lnTo>
                  <a:lnTo>
                    <a:pt x="64" y="4"/>
                  </a:lnTo>
                  <a:lnTo>
                    <a:pt x="60" y="6"/>
                  </a:lnTo>
                  <a:lnTo>
                    <a:pt x="56" y="8"/>
                  </a:lnTo>
                  <a:lnTo>
                    <a:pt x="56" y="10"/>
                  </a:lnTo>
                  <a:lnTo>
                    <a:pt x="52" y="4"/>
                  </a:lnTo>
                  <a:lnTo>
                    <a:pt x="46" y="2"/>
                  </a:lnTo>
                  <a:lnTo>
                    <a:pt x="36" y="0"/>
                  </a:lnTo>
                  <a:lnTo>
                    <a:pt x="26" y="2"/>
                  </a:lnTo>
                  <a:lnTo>
                    <a:pt x="18" y="2"/>
                  </a:lnTo>
                  <a:lnTo>
                    <a:pt x="14" y="4"/>
                  </a:lnTo>
                  <a:lnTo>
                    <a:pt x="14" y="46"/>
                  </a:lnTo>
                  <a:lnTo>
                    <a:pt x="0" y="48"/>
                  </a:lnTo>
                  <a:lnTo>
                    <a:pt x="0" y="100"/>
                  </a:lnTo>
                  <a:lnTo>
                    <a:pt x="2" y="102"/>
                  </a:lnTo>
                  <a:lnTo>
                    <a:pt x="4" y="102"/>
                  </a:lnTo>
                  <a:lnTo>
                    <a:pt x="6" y="104"/>
                  </a:lnTo>
                  <a:lnTo>
                    <a:pt x="10" y="108"/>
                  </a:lnTo>
                  <a:lnTo>
                    <a:pt x="12" y="112"/>
                  </a:lnTo>
                  <a:lnTo>
                    <a:pt x="14" y="118"/>
                  </a:lnTo>
                  <a:lnTo>
                    <a:pt x="12" y="126"/>
                  </a:lnTo>
                  <a:lnTo>
                    <a:pt x="12" y="126"/>
                  </a:lnTo>
                  <a:lnTo>
                    <a:pt x="10" y="128"/>
                  </a:lnTo>
                  <a:lnTo>
                    <a:pt x="8" y="130"/>
                  </a:lnTo>
                  <a:lnTo>
                    <a:pt x="8" y="134"/>
                  </a:lnTo>
                  <a:lnTo>
                    <a:pt x="10" y="136"/>
                  </a:lnTo>
                  <a:lnTo>
                    <a:pt x="12" y="138"/>
                  </a:lnTo>
                  <a:lnTo>
                    <a:pt x="16" y="138"/>
                  </a:lnTo>
                  <a:lnTo>
                    <a:pt x="20" y="136"/>
                  </a:lnTo>
                  <a:lnTo>
                    <a:pt x="26" y="134"/>
                  </a:lnTo>
                  <a:lnTo>
                    <a:pt x="32" y="130"/>
                  </a:lnTo>
                  <a:lnTo>
                    <a:pt x="38" y="124"/>
                  </a:lnTo>
                  <a:lnTo>
                    <a:pt x="40" y="124"/>
                  </a:lnTo>
                  <a:lnTo>
                    <a:pt x="40" y="122"/>
                  </a:lnTo>
                  <a:lnTo>
                    <a:pt x="42" y="118"/>
                  </a:lnTo>
                  <a:lnTo>
                    <a:pt x="44" y="116"/>
                  </a:lnTo>
                  <a:lnTo>
                    <a:pt x="44" y="112"/>
                  </a:lnTo>
                  <a:lnTo>
                    <a:pt x="44" y="112"/>
                  </a:lnTo>
                  <a:lnTo>
                    <a:pt x="46" y="110"/>
                  </a:lnTo>
                  <a:lnTo>
                    <a:pt x="50" y="110"/>
                  </a:lnTo>
                  <a:lnTo>
                    <a:pt x="52" y="108"/>
                  </a:lnTo>
                  <a:lnTo>
                    <a:pt x="56" y="108"/>
                  </a:lnTo>
                  <a:lnTo>
                    <a:pt x="60" y="110"/>
                  </a:lnTo>
                  <a:lnTo>
                    <a:pt x="64" y="114"/>
                  </a:lnTo>
                  <a:lnTo>
                    <a:pt x="64" y="114"/>
                  </a:lnTo>
                  <a:lnTo>
                    <a:pt x="68" y="116"/>
                  </a:lnTo>
                  <a:lnTo>
                    <a:pt x="70" y="116"/>
                  </a:lnTo>
                  <a:lnTo>
                    <a:pt x="74" y="116"/>
                  </a:lnTo>
                  <a:lnTo>
                    <a:pt x="74" y="114"/>
                  </a:lnTo>
                  <a:lnTo>
                    <a:pt x="74" y="112"/>
                  </a:lnTo>
                  <a:lnTo>
                    <a:pt x="76" y="106"/>
                  </a:lnTo>
                  <a:lnTo>
                    <a:pt x="80" y="102"/>
                  </a:lnTo>
                  <a:lnTo>
                    <a:pt x="82" y="98"/>
                  </a:lnTo>
                  <a:lnTo>
                    <a:pt x="86" y="94"/>
                  </a:lnTo>
                  <a:lnTo>
                    <a:pt x="90" y="90"/>
                  </a:lnTo>
                  <a:lnTo>
                    <a:pt x="90" y="90"/>
                  </a:lnTo>
                  <a:lnTo>
                    <a:pt x="94" y="88"/>
                  </a:lnTo>
                  <a:lnTo>
                    <a:pt x="98" y="86"/>
                  </a:lnTo>
                  <a:lnTo>
                    <a:pt x="104" y="84"/>
                  </a:lnTo>
                  <a:lnTo>
                    <a:pt x="106" y="82"/>
                  </a:lnTo>
                  <a:lnTo>
                    <a:pt x="108" y="80"/>
                  </a:lnTo>
                  <a:lnTo>
                    <a:pt x="110" y="78"/>
                  </a:lnTo>
                  <a:lnTo>
                    <a:pt x="112" y="78"/>
                  </a:lnTo>
                  <a:lnTo>
                    <a:pt x="116" y="76"/>
                  </a:lnTo>
                  <a:lnTo>
                    <a:pt x="118" y="72"/>
                  </a:lnTo>
                  <a:lnTo>
                    <a:pt x="120" y="70"/>
                  </a:lnTo>
                  <a:lnTo>
                    <a:pt x="120" y="68"/>
                  </a:lnTo>
                  <a:lnTo>
                    <a:pt x="120" y="66"/>
                  </a:lnTo>
                  <a:lnTo>
                    <a:pt x="116" y="62"/>
                  </a:lnTo>
                  <a:lnTo>
                    <a:pt x="112" y="60"/>
                  </a:lnTo>
                  <a:lnTo>
                    <a:pt x="112" y="60"/>
                  </a:lnTo>
                  <a:lnTo>
                    <a:pt x="110" y="60"/>
                  </a:lnTo>
                  <a:lnTo>
                    <a:pt x="110" y="60"/>
                  </a:lnTo>
                  <a:lnTo>
                    <a:pt x="108" y="58"/>
                  </a:lnTo>
                  <a:lnTo>
                    <a:pt x="106" y="56"/>
                  </a:lnTo>
                  <a:lnTo>
                    <a:pt x="104" y="54"/>
                  </a:lnTo>
                  <a:lnTo>
                    <a:pt x="102" y="4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1" name="Freeform 476"/>
            <p:cNvSpPr/>
            <p:nvPr/>
          </p:nvSpPr>
          <p:spPr bwMode="gray">
            <a:xfrm>
              <a:off x="1760856" y="4417356"/>
              <a:ext cx="214762" cy="303425"/>
            </a:xfrm>
            <a:custGeom>
              <a:avLst/>
              <a:gdLst>
                <a:gd name="T0" fmla="*/ 4 w 116"/>
                <a:gd name="T1" fmla="*/ 164 h 164"/>
                <a:gd name="T2" fmla="*/ 28 w 116"/>
                <a:gd name="T3" fmla="*/ 148 h 164"/>
                <a:gd name="T4" fmla="*/ 32 w 116"/>
                <a:gd name="T5" fmla="*/ 144 h 164"/>
                <a:gd name="T6" fmla="*/ 38 w 116"/>
                <a:gd name="T7" fmla="*/ 136 h 164"/>
                <a:gd name="T8" fmla="*/ 50 w 116"/>
                <a:gd name="T9" fmla="*/ 126 h 164"/>
                <a:gd name="T10" fmla="*/ 62 w 116"/>
                <a:gd name="T11" fmla="*/ 112 h 164"/>
                <a:gd name="T12" fmla="*/ 72 w 116"/>
                <a:gd name="T13" fmla="*/ 98 h 164"/>
                <a:gd name="T14" fmla="*/ 82 w 116"/>
                <a:gd name="T15" fmla="*/ 84 h 164"/>
                <a:gd name="T16" fmla="*/ 92 w 116"/>
                <a:gd name="T17" fmla="*/ 66 h 164"/>
                <a:gd name="T18" fmla="*/ 100 w 116"/>
                <a:gd name="T19" fmla="*/ 50 h 164"/>
                <a:gd name="T20" fmla="*/ 106 w 116"/>
                <a:gd name="T21" fmla="*/ 36 h 164"/>
                <a:gd name="T22" fmla="*/ 108 w 116"/>
                <a:gd name="T23" fmla="*/ 32 h 164"/>
                <a:gd name="T24" fmla="*/ 116 w 116"/>
                <a:gd name="T25" fmla="*/ 18 h 164"/>
                <a:gd name="T26" fmla="*/ 116 w 116"/>
                <a:gd name="T27" fmla="*/ 0 h 164"/>
                <a:gd name="T28" fmla="*/ 108 w 116"/>
                <a:gd name="T29" fmla="*/ 0 h 164"/>
                <a:gd name="T30" fmla="*/ 108 w 116"/>
                <a:gd name="T31" fmla="*/ 0 h 164"/>
                <a:gd name="T32" fmla="*/ 106 w 116"/>
                <a:gd name="T33" fmla="*/ 2 h 164"/>
                <a:gd name="T34" fmla="*/ 102 w 116"/>
                <a:gd name="T35" fmla="*/ 2 h 164"/>
                <a:gd name="T36" fmla="*/ 98 w 116"/>
                <a:gd name="T37" fmla="*/ 4 h 164"/>
                <a:gd name="T38" fmla="*/ 92 w 116"/>
                <a:gd name="T39" fmla="*/ 4 h 164"/>
                <a:gd name="T40" fmla="*/ 80 w 116"/>
                <a:gd name="T41" fmla="*/ 6 h 164"/>
                <a:gd name="T42" fmla="*/ 66 w 116"/>
                <a:gd name="T43" fmla="*/ 8 h 164"/>
                <a:gd name="T44" fmla="*/ 54 w 116"/>
                <a:gd name="T45" fmla="*/ 10 h 164"/>
                <a:gd name="T46" fmla="*/ 50 w 116"/>
                <a:gd name="T47" fmla="*/ 10 h 164"/>
                <a:gd name="T48" fmla="*/ 28 w 116"/>
                <a:gd name="T49" fmla="*/ 14 h 164"/>
                <a:gd name="T50" fmla="*/ 28 w 116"/>
                <a:gd name="T51" fmla="*/ 14 h 164"/>
                <a:gd name="T52" fmla="*/ 26 w 116"/>
                <a:gd name="T53" fmla="*/ 12 h 164"/>
                <a:gd name="T54" fmla="*/ 24 w 116"/>
                <a:gd name="T55" fmla="*/ 12 h 164"/>
                <a:gd name="T56" fmla="*/ 20 w 116"/>
                <a:gd name="T57" fmla="*/ 10 h 164"/>
                <a:gd name="T58" fmla="*/ 14 w 116"/>
                <a:gd name="T59" fmla="*/ 20 h 164"/>
                <a:gd name="T60" fmla="*/ 16 w 116"/>
                <a:gd name="T61" fmla="*/ 22 h 164"/>
                <a:gd name="T62" fmla="*/ 14 w 116"/>
                <a:gd name="T63" fmla="*/ 28 h 164"/>
                <a:gd name="T64" fmla="*/ 24 w 116"/>
                <a:gd name="T65" fmla="*/ 34 h 164"/>
                <a:gd name="T66" fmla="*/ 56 w 116"/>
                <a:gd name="T67" fmla="*/ 52 h 164"/>
                <a:gd name="T68" fmla="*/ 70 w 116"/>
                <a:gd name="T69" fmla="*/ 54 h 164"/>
                <a:gd name="T70" fmla="*/ 40 w 116"/>
                <a:gd name="T71" fmla="*/ 96 h 164"/>
                <a:gd name="T72" fmla="*/ 24 w 116"/>
                <a:gd name="T73" fmla="*/ 102 h 164"/>
                <a:gd name="T74" fmla="*/ 22 w 116"/>
                <a:gd name="T75" fmla="*/ 108 h 164"/>
                <a:gd name="T76" fmla="*/ 6 w 116"/>
                <a:gd name="T77" fmla="*/ 108 h 164"/>
                <a:gd name="T78" fmla="*/ 0 w 116"/>
                <a:gd name="T79" fmla="*/ 122 h 164"/>
                <a:gd name="T80" fmla="*/ 0 w 116"/>
                <a:gd name="T81" fmla="*/ 156 h 164"/>
                <a:gd name="T82" fmla="*/ 4 w 116"/>
                <a:gd name="T8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6" h="164">
                  <a:moveTo>
                    <a:pt x="4" y="164"/>
                  </a:moveTo>
                  <a:lnTo>
                    <a:pt x="28" y="148"/>
                  </a:lnTo>
                  <a:lnTo>
                    <a:pt x="32" y="144"/>
                  </a:lnTo>
                  <a:lnTo>
                    <a:pt x="38" y="136"/>
                  </a:lnTo>
                  <a:lnTo>
                    <a:pt x="50" y="126"/>
                  </a:lnTo>
                  <a:lnTo>
                    <a:pt x="62" y="112"/>
                  </a:lnTo>
                  <a:lnTo>
                    <a:pt x="72" y="98"/>
                  </a:lnTo>
                  <a:lnTo>
                    <a:pt x="82" y="84"/>
                  </a:lnTo>
                  <a:lnTo>
                    <a:pt x="92" y="66"/>
                  </a:lnTo>
                  <a:lnTo>
                    <a:pt x="100" y="50"/>
                  </a:lnTo>
                  <a:lnTo>
                    <a:pt x="106" y="36"/>
                  </a:lnTo>
                  <a:lnTo>
                    <a:pt x="108" y="32"/>
                  </a:lnTo>
                  <a:lnTo>
                    <a:pt x="116" y="18"/>
                  </a:lnTo>
                  <a:lnTo>
                    <a:pt x="116" y="0"/>
                  </a:lnTo>
                  <a:lnTo>
                    <a:pt x="108" y="0"/>
                  </a:lnTo>
                  <a:lnTo>
                    <a:pt x="108" y="0"/>
                  </a:lnTo>
                  <a:lnTo>
                    <a:pt x="106" y="2"/>
                  </a:lnTo>
                  <a:lnTo>
                    <a:pt x="102" y="2"/>
                  </a:lnTo>
                  <a:lnTo>
                    <a:pt x="98" y="4"/>
                  </a:lnTo>
                  <a:lnTo>
                    <a:pt x="92" y="4"/>
                  </a:lnTo>
                  <a:lnTo>
                    <a:pt x="80" y="6"/>
                  </a:lnTo>
                  <a:lnTo>
                    <a:pt x="66" y="8"/>
                  </a:lnTo>
                  <a:lnTo>
                    <a:pt x="54" y="10"/>
                  </a:lnTo>
                  <a:lnTo>
                    <a:pt x="50" y="10"/>
                  </a:lnTo>
                  <a:lnTo>
                    <a:pt x="28" y="14"/>
                  </a:lnTo>
                  <a:lnTo>
                    <a:pt x="28" y="14"/>
                  </a:lnTo>
                  <a:lnTo>
                    <a:pt x="26" y="12"/>
                  </a:lnTo>
                  <a:lnTo>
                    <a:pt x="24" y="12"/>
                  </a:lnTo>
                  <a:lnTo>
                    <a:pt x="20" y="10"/>
                  </a:lnTo>
                  <a:lnTo>
                    <a:pt x="14" y="20"/>
                  </a:lnTo>
                  <a:lnTo>
                    <a:pt x="16" y="22"/>
                  </a:lnTo>
                  <a:lnTo>
                    <a:pt x="14" y="28"/>
                  </a:lnTo>
                  <a:lnTo>
                    <a:pt x="24" y="34"/>
                  </a:lnTo>
                  <a:lnTo>
                    <a:pt x="56" y="52"/>
                  </a:lnTo>
                  <a:lnTo>
                    <a:pt x="70" y="54"/>
                  </a:lnTo>
                  <a:lnTo>
                    <a:pt x="40" y="96"/>
                  </a:lnTo>
                  <a:lnTo>
                    <a:pt x="24" y="102"/>
                  </a:lnTo>
                  <a:lnTo>
                    <a:pt x="22" y="108"/>
                  </a:lnTo>
                  <a:lnTo>
                    <a:pt x="6" y="108"/>
                  </a:lnTo>
                  <a:lnTo>
                    <a:pt x="0" y="122"/>
                  </a:lnTo>
                  <a:lnTo>
                    <a:pt x="0" y="156"/>
                  </a:lnTo>
                  <a:lnTo>
                    <a:pt x="4" y="16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2" name="Freeform 477"/>
            <p:cNvSpPr/>
            <p:nvPr/>
          </p:nvSpPr>
          <p:spPr bwMode="gray">
            <a:xfrm>
              <a:off x="1575717" y="4594970"/>
              <a:ext cx="196248" cy="229419"/>
            </a:xfrm>
            <a:custGeom>
              <a:avLst/>
              <a:gdLst>
                <a:gd name="T0" fmla="*/ 66 w 106"/>
                <a:gd name="T1" fmla="*/ 116 h 124"/>
                <a:gd name="T2" fmla="*/ 82 w 106"/>
                <a:gd name="T3" fmla="*/ 100 h 124"/>
                <a:gd name="T4" fmla="*/ 102 w 106"/>
                <a:gd name="T5" fmla="*/ 68 h 124"/>
                <a:gd name="T6" fmla="*/ 104 w 106"/>
                <a:gd name="T7" fmla="*/ 68 h 124"/>
                <a:gd name="T8" fmla="*/ 100 w 106"/>
                <a:gd name="T9" fmla="*/ 60 h 124"/>
                <a:gd name="T10" fmla="*/ 100 w 106"/>
                <a:gd name="T11" fmla="*/ 26 h 124"/>
                <a:gd name="T12" fmla="*/ 106 w 106"/>
                <a:gd name="T13" fmla="*/ 12 h 124"/>
                <a:gd name="T14" fmla="*/ 104 w 106"/>
                <a:gd name="T15" fmla="*/ 6 h 124"/>
                <a:gd name="T16" fmla="*/ 84 w 106"/>
                <a:gd name="T17" fmla="*/ 10 h 124"/>
                <a:gd name="T18" fmla="*/ 76 w 106"/>
                <a:gd name="T19" fmla="*/ 18 h 124"/>
                <a:gd name="T20" fmla="*/ 58 w 106"/>
                <a:gd name="T21" fmla="*/ 16 h 124"/>
                <a:gd name="T22" fmla="*/ 40 w 106"/>
                <a:gd name="T23" fmla="*/ 0 h 124"/>
                <a:gd name="T24" fmla="*/ 26 w 106"/>
                <a:gd name="T25" fmla="*/ 0 h 124"/>
                <a:gd name="T26" fmla="*/ 26 w 106"/>
                <a:gd name="T27" fmla="*/ 0 h 124"/>
                <a:gd name="T28" fmla="*/ 26 w 106"/>
                <a:gd name="T29" fmla="*/ 0 h 124"/>
                <a:gd name="T30" fmla="*/ 24 w 106"/>
                <a:gd name="T31" fmla="*/ 2 h 124"/>
                <a:gd name="T32" fmla="*/ 22 w 106"/>
                <a:gd name="T33" fmla="*/ 4 h 124"/>
                <a:gd name="T34" fmla="*/ 16 w 106"/>
                <a:gd name="T35" fmla="*/ 4 h 124"/>
                <a:gd name="T36" fmla="*/ 8 w 106"/>
                <a:gd name="T37" fmla="*/ 6 h 124"/>
                <a:gd name="T38" fmla="*/ 10 w 106"/>
                <a:gd name="T39" fmla="*/ 12 h 124"/>
                <a:gd name="T40" fmla="*/ 14 w 106"/>
                <a:gd name="T41" fmla="*/ 40 h 124"/>
                <a:gd name="T42" fmla="*/ 0 w 106"/>
                <a:gd name="T43" fmla="*/ 56 h 124"/>
                <a:gd name="T44" fmla="*/ 0 w 106"/>
                <a:gd name="T45" fmla="*/ 56 h 124"/>
                <a:gd name="T46" fmla="*/ 2 w 106"/>
                <a:gd name="T47" fmla="*/ 58 h 124"/>
                <a:gd name="T48" fmla="*/ 4 w 106"/>
                <a:gd name="T49" fmla="*/ 62 h 124"/>
                <a:gd name="T50" fmla="*/ 4 w 106"/>
                <a:gd name="T51" fmla="*/ 66 h 124"/>
                <a:gd name="T52" fmla="*/ 6 w 106"/>
                <a:gd name="T53" fmla="*/ 70 h 124"/>
                <a:gd name="T54" fmla="*/ 4 w 106"/>
                <a:gd name="T55" fmla="*/ 74 h 124"/>
                <a:gd name="T56" fmla="*/ 2 w 106"/>
                <a:gd name="T57" fmla="*/ 78 h 124"/>
                <a:gd name="T58" fmla="*/ 46 w 106"/>
                <a:gd name="T59" fmla="*/ 110 h 124"/>
                <a:gd name="T60" fmla="*/ 46 w 106"/>
                <a:gd name="T61" fmla="*/ 110 h 124"/>
                <a:gd name="T62" fmla="*/ 48 w 106"/>
                <a:gd name="T63" fmla="*/ 112 h 124"/>
                <a:gd name="T64" fmla="*/ 48 w 106"/>
                <a:gd name="T65" fmla="*/ 114 h 124"/>
                <a:gd name="T66" fmla="*/ 50 w 106"/>
                <a:gd name="T67" fmla="*/ 116 h 124"/>
                <a:gd name="T68" fmla="*/ 62 w 106"/>
                <a:gd name="T69"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124">
                  <a:moveTo>
                    <a:pt x="66" y="116"/>
                  </a:moveTo>
                  <a:lnTo>
                    <a:pt x="82" y="100"/>
                  </a:lnTo>
                  <a:lnTo>
                    <a:pt x="102" y="68"/>
                  </a:lnTo>
                  <a:lnTo>
                    <a:pt x="104" y="68"/>
                  </a:lnTo>
                  <a:lnTo>
                    <a:pt x="100" y="60"/>
                  </a:lnTo>
                  <a:lnTo>
                    <a:pt x="100" y="26"/>
                  </a:lnTo>
                  <a:lnTo>
                    <a:pt x="106" y="12"/>
                  </a:lnTo>
                  <a:lnTo>
                    <a:pt x="104" y="6"/>
                  </a:lnTo>
                  <a:lnTo>
                    <a:pt x="84" y="10"/>
                  </a:lnTo>
                  <a:lnTo>
                    <a:pt x="76" y="18"/>
                  </a:lnTo>
                  <a:lnTo>
                    <a:pt x="58" y="16"/>
                  </a:lnTo>
                  <a:lnTo>
                    <a:pt x="40" y="0"/>
                  </a:lnTo>
                  <a:lnTo>
                    <a:pt x="26" y="0"/>
                  </a:lnTo>
                  <a:lnTo>
                    <a:pt x="26" y="0"/>
                  </a:lnTo>
                  <a:lnTo>
                    <a:pt x="26" y="0"/>
                  </a:lnTo>
                  <a:lnTo>
                    <a:pt x="24" y="2"/>
                  </a:lnTo>
                  <a:lnTo>
                    <a:pt x="22" y="4"/>
                  </a:lnTo>
                  <a:lnTo>
                    <a:pt x="16" y="4"/>
                  </a:lnTo>
                  <a:lnTo>
                    <a:pt x="8" y="6"/>
                  </a:lnTo>
                  <a:lnTo>
                    <a:pt x="10" y="12"/>
                  </a:lnTo>
                  <a:lnTo>
                    <a:pt x="14" y="40"/>
                  </a:lnTo>
                  <a:lnTo>
                    <a:pt x="0" y="56"/>
                  </a:lnTo>
                  <a:lnTo>
                    <a:pt x="0" y="56"/>
                  </a:lnTo>
                  <a:lnTo>
                    <a:pt x="2" y="58"/>
                  </a:lnTo>
                  <a:lnTo>
                    <a:pt x="4" y="62"/>
                  </a:lnTo>
                  <a:lnTo>
                    <a:pt x="4" y="66"/>
                  </a:lnTo>
                  <a:lnTo>
                    <a:pt x="6" y="70"/>
                  </a:lnTo>
                  <a:lnTo>
                    <a:pt x="4" y="74"/>
                  </a:lnTo>
                  <a:lnTo>
                    <a:pt x="2" y="78"/>
                  </a:lnTo>
                  <a:lnTo>
                    <a:pt x="46" y="110"/>
                  </a:lnTo>
                  <a:lnTo>
                    <a:pt x="46" y="110"/>
                  </a:lnTo>
                  <a:lnTo>
                    <a:pt x="48" y="112"/>
                  </a:lnTo>
                  <a:lnTo>
                    <a:pt x="48" y="114"/>
                  </a:lnTo>
                  <a:lnTo>
                    <a:pt x="50" y="116"/>
                  </a:lnTo>
                  <a:lnTo>
                    <a:pt x="62" y="12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3" name="Freeform 478"/>
            <p:cNvSpPr/>
            <p:nvPr/>
          </p:nvSpPr>
          <p:spPr bwMode="gray">
            <a:xfrm>
              <a:off x="1468336" y="4606071"/>
              <a:ext cx="133301" cy="140611"/>
            </a:xfrm>
            <a:custGeom>
              <a:avLst/>
              <a:gdLst>
                <a:gd name="T0" fmla="*/ 16 w 72"/>
                <a:gd name="T1" fmla="*/ 6 h 76"/>
                <a:gd name="T2" fmla="*/ 16 w 72"/>
                <a:gd name="T3" fmla="*/ 6 h 76"/>
                <a:gd name="T4" fmla="*/ 14 w 72"/>
                <a:gd name="T5" fmla="*/ 8 h 76"/>
                <a:gd name="T6" fmla="*/ 14 w 72"/>
                <a:gd name="T7" fmla="*/ 12 h 76"/>
                <a:gd name="T8" fmla="*/ 14 w 72"/>
                <a:gd name="T9" fmla="*/ 16 h 76"/>
                <a:gd name="T10" fmla="*/ 14 w 72"/>
                <a:gd name="T11" fmla="*/ 18 h 76"/>
                <a:gd name="T12" fmla="*/ 12 w 72"/>
                <a:gd name="T13" fmla="*/ 20 h 76"/>
                <a:gd name="T14" fmla="*/ 10 w 72"/>
                <a:gd name="T15" fmla="*/ 22 h 76"/>
                <a:gd name="T16" fmla="*/ 10 w 72"/>
                <a:gd name="T17" fmla="*/ 26 h 76"/>
                <a:gd name="T18" fmla="*/ 10 w 72"/>
                <a:gd name="T19" fmla="*/ 30 h 76"/>
                <a:gd name="T20" fmla="*/ 10 w 72"/>
                <a:gd name="T21" fmla="*/ 32 h 76"/>
                <a:gd name="T22" fmla="*/ 8 w 72"/>
                <a:gd name="T23" fmla="*/ 34 h 76"/>
                <a:gd name="T24" fmla="*/ 8 w 72"/>
                <a:gd name="T25" fmla="*/ 38 h 76"/>
                <a:gd name="T26" fmla="*/ 6 w 72"/>
                <a:gd name="T27" fmla="*/ 44 h 76"/>
                <a:gd name="T28" fmla="*/ 4 w 72"/>
                <a:gd name="T29" fmla="*/ 48 h 76"/>
                <a:gd name="T30" fmla="*/ 2 w 72"/>
                <a:gd name="T31" fmla="*/ 52 h 76"/>
                <a:gd name="T32" fmla="*/ 2 w 72"/>
                <a:gd name="T33" fmla="*/ 54 h 76"/>
                <a:gd name="T34" fmla="*/ 0 w 72"/>
                <a:gd name="T35" fmla="*/ 58 h 76"/>
                <a:gd name="T36" fmla="*/ 0 w 72"/>
                <a:gd name="T37" fmla="*/ 62 h 76"/>
                <a:gd name="T38" fmla="*/ 0 w 72"/>
                <a:gd name="T39" fmla="*/ 68 h 76"/>
                <a:gd name="T40" fmla="*/ 2 w 72"/>
                <a:gd name="T41" fmla="*/ 72 h 76"/>
                <a:gd name="T42" fmla="*/ 2 w 72"/>
                <a:gd name="T43" fmla="*/ 76 h 76"/>
                <a:gd name="T44" fmla="*/ 4 w 72"/>
                <a:gd name="T45" fmla="*/ 76 h 76"/>
                <a:gd name="T46" fmla="*/ 8 w 72"/>
                <a:gd name="T47" fmla="*/ 74 h 76"/>
                <a:gd name="T48" fmla="*/ 12 w 72"/>
                <a:gd name="T49" fmla="*/ 74 h 76"/>
                <a:gd name="T50" fmla="*/ 18 w 72"/>
                <a:gd name="T51" fmla="*/ 72 h 76"/>
                <a:gd name="T52" fmla="*/ 24 w 72"/>
                <a:gd name="T53" fmla="*/ 70 h 76"/>
                <a:gd name="T54" fmla="*/ 28 w 72"/>
                <a:gd name="T55" fmla="*/ 68 h 76"/>
                <a:gd name="T56" fmla="*/ 44 w 72"/>
                <a:gd name="T57" fmla="*/ 56 h 76"/>
                <a:gd name="T58" fmla="*/ 44 w 72"/>
                <a:gd name="T59" fmla="*/ 54 h 76"/>
                <a:gd name="T60" fmla="*/ 44 w 72"/>
                <a:gd name="T61" fmla="*/ 54 h 76"/>
                <a:gd name="T62" fmla="*/ 44 w 72"/>
                <a:gd name="T63" fmla="*/ 52 h 76"/>
                <a:gd name="T64" fmla="*/ 46 w 72"/>
                <a:gd name="T65" fmla="*/ 50 h 76"/>
                <a:gd name="T66" fmla="*/ 50 w 72"/>
                <a:gd name="T67" fmla="*/ 50 h 76"/>
                <a:gd name="T68" fmla="*/ 56 w 72"/>
                <a:gd name="T69" fmla="*/ 50 h 76"/>
                <a:gd name="T70" fmla="*/ 72 w 72"/>
                <a:gd name="T71" fmla="*/ 34 h 76"/>
                <a:gd name="T72" fmla="*/ 68 w 72"/>
                <a:gd name="T73" fmla="*/ 10 h 76"/>
                <a:gd name="T74" fmla="*/ 68 w 72"/>
                <a:gd name="T75" fmla="*/ 8 h 76"/>
                <a:gd name="T76" fmla="*/ 68 w 72"/>
                <a:gd name="T77" fmla="*/ 6 h 76"/>
                <a:gd name="T78" fmla="*/ 68 w 72"/>
                <a:gd name="T79" fmla="*/ 4 h 76"/>
                <a:gd name="T80" fmla="*/ 66 w 72"/>
                <a:gd name="T81" fmla="*/ 2 h 76"/>
                <a:gd name="T82" fmla="*/ 64 w 72"/>
                <a:gd name="T83" fmla="*/ 0 h 76"/>
                <a:gd name="T84" fmla="*/ 64 w 72"/>
                <a:gd name="T85" fmla="*/ 0 h 76"/>
                <a:gd name="T86" fmla="*/ 60 w 72"/>
                <a:gd name="T87" fmla="*/ 2 h 76"/>
                <a:gd name="T88" fmla="*/ 54 w 72"/>
                <a:gd name="T89" fmla="*/ 2 h 76"/>
                <a:gd name="T90" fmla="*/ 48 w 72"/>
                <a:gd name="T91" fmla="*/ 2 h 76"/>
                <a:gd name="T92" fmla="*/ 44 w 72"/>
                <a:gd name="T93" fmla="*/ 4 h 76"/>
                <a:gd name="T94" fmla="*/ 42 w 72"/>
                <a:gd name="T95" fmla="*/ 4 h 76"/>
                <a:gd name="T96" fmla="*/ 22 w 72"/>
                <a:gd name="T97" fmla="*/ 4 h 76"/>
                <a:gd name="T98" fmla="*/ 16 w 72"/>
                <a:gd name="T99" fmla="*/ 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 h="76">
                  <a:moveTo>
                    <a:pt x="16" y="6"/>
                  </a:moveTo>
                  <a:lnTo>
                    <a:pt x="16" y="6"/>
                  </a:lnTo>
                  <a:lnTo>
                    <a:pt x="14" y="8"/>
                  </a:lnTo>
                  <a:lnTo>
                    <a:pt x="14" y="12"/>
                  </a:lnTo>
                  <a:lnTo>
                    <a:pt x="14" y="16"/>
                  </a:lnTo>
                  <a:lnTo>
                    <a:pt x="14" y="18"/>
                  </a:lnTo>
                  <a:lnTo>
                    <a:pt x="12" y="20"/>
                  </a:lnTo>
                  <a:lnTo>
                    <a:pt x="10" y="22"/>
                  </a:lnTo>
                  <a:lnTo>
                    <a:pt x="10" y="26"/>
                  </a:lnTo>
                  <a:lnTo>
                    <a:pt x="10" y="30"/>
                  </a:lnTo>
                  <a:lnTo>
                    <a:pt x="10" y="32"/>
                  </a:lnTo>
                  <a:lnTo>
                    <a:pt x="8" y="34"/>
                  </a:lnTo>
                  <a:lnTo>
                    <a:pt x="8" y="38"/>
                  </a:lnTo>
                  <a:lnTo>
                    <a:pt x="6" y="44"/>
                  </a:lnTo>
                  <a:lnTo>
                    <a:pt x="4" y="48"/>
                  </a:lnTo>
                  <a:lnTo>
                    <a:pt x="2" y="52"/>
                  </a:lnTo>
                  <a:lnTo>
                    <a:pt x="2" y="54"/>
                  </a:lnTo>
                  <a:lnTo>
                    <a:pt x="0" y="58"/>
                  </a:lnTo>
                  <a:lnTo>
                    <a:pt x="0" y="62"/>
                  </a:lnTo>
                  <a:lnTo>
                    <a:pt x="0" y="68"/>
                  </a:lnTo>
                  <a:lnTo>
                    <a:pt x="2" y="72"/>
                  </a:lnTo>
                  <a:lnTo>
                    <a:pt x="2" y="76"/>
                  </a:lnTo>
                  <a:lnTo>
                    <a:pt x="4" y="76"/>
                  </a:lnTo>
                  <a:lnTo>
                    <a:pt x="8" y="74"/>
                  </a:lnTo>
                  <a:lnTo>
                    <a:pt x="12" y="74"/>
                  </a:lnTo>
                  <a:lnTo>
                    <a:pt x="18" y="72"/>
                  </a:lnTo>
                  <a:lnTo>
                    <a:pt x="24" y="70"/>
                  </a:lnTo>
                  <a:lnTo>
                    <a:pt x="28" y="68"/>
                  </a:lnTo>
                  <a:lnTo>
                    <a:pt x="44" y="56"/>
                  </a:lnTo>
                  <a:lnTo>
                    <a:pt x="44" y="54"/>
                  </a:lnTo>
                  <a:lnTo>
                    <a:pt x="44" y="54"/>
                  </a:lnTo>
                  <a:lnTo>
                    <a:pt x="44" y="52"/>
                  </a:lnTo>
                  <a:lnTo>
                    <a:pt x="46" y="50"/>
                  </a:lnTo>
                  <a:lnTo>
                    <a:pt x="50" y="50"/>
                  </a:lnTo>
                  <a:lnTo>
                    <a:pt x="56" y="50"/>
                  </a:lnTo>
                  <a:lnTo>
                    <a:pt x="72" y="34"/>
                  </a:lnTo>
                  <a:lnTo>
                    <a:pt x="68" y="10"/>
                  </a:lnTo>
                  <a:lnTo>
                    <a:pt x="68" y="8"/>
                  </a:lnTo>
                  <a:lnTo>
                    <a:pt x="68" y="6"/>
                  </a:lnTo>
                  <a:lnTo>
                    <a:pt x="68" y="4"/>
                  </a:lnTo>
                  <a:lnTo>
                    <a:pt x="66" y="2"/>
                  </a:lnTo>
                  <a:lnTo>
                    <a:pt x="64" y="0"/>
                  </a:lnTo>
                  <a:lnTo>
                    <a:pt x="64" y="0"/>
                  </a:lnTo>
                  <a:lnTo>
                    <a:pt x="60" y="2"/>
                  </a:lnTo>
                  <a:lnTo>
                    <a:pt x="54" y="2"/>
                  </a:lnTo>
                  <a:lnTo>
                    <a:pt x="48" y="2"/>
                  </a:lnTo>
                  <a:lnTo>
                    <a:pt x="44" y="4"/>
                  </a:lnTo>
                  <a:lnTo>
                    <a:pt x="42" y="4"/>
                  </a:lnTo>
                  <a:lnTo>
                    <a:pt x="22" y="4"/>
                  </a:lnTo>
                  <a:lnTo>
                    <a:pt x="16" y="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4" name="Freeform 479"/>
            <p:cNvSpPr/>
            <p:nvPr/>
          </p:nvSpPr>
          <p:spPr bwMode="gray">
            <a:xfrm>
              <a:off x="1564608" y="4276745"/>
              <a:ext cx="329549" cy="351528"/>
            </a:xfrm>
            <a:custGeom>
              <a:avLst/>
              <a:gdLst>
                <a:gd name="T0" fmla="*/ 66 w 178"/>
                <a:gd name="T1" fmla="*/ 0 h 190"/>
                <a:gd name="T2" fmla="*/ 62 w 178"/>
                <a:gd name="T3" fmla="*/ 4 h 190"/>
                <a:gd name="T4" fmla="*/ 56 w 178"/>
                <a:gd name="T5" fmla="*/ 10 h 190"/>
                <a:gd name="T6" fmla="*/ 52 w 178"/>
                <a:gd name="T7" fmla="*/ 12 h 190"/>
                <a:gd name="T8" fmla="*/ 46 w 178"/>
                <a:gd name="T9" fmla="*/ 18 h 190"/>
                <a:gd name="T10" fmla="*/ 40 w 178"/>
                <a:gd name="T11" fmla="*/ 26 h 190"/>
                <a:gd name="T12" fmla="*/ 36 w 178"/>
                <a:gd name="T13" fmla="*/ 30 h 190"/>
                <a:gd name="T14" fmla="*/ 30 w 178"/>
                <a:gd name="T15" fmla="*/ 50 h 190"/>
                <a:gd name="T16" fmla="*/ 24 w 178"/>
                <a:gd name="T17" fmla="*/ 62 h 190"/>
                <a:gd name="T18" fmla="*/ 12 w 178"/>
                <a:gd name="T19" fmla="*/ 76 h 190"/>
                <a:gd name="T20" fmla="*/ 6 w 178"/>
                <a:gd name="T21" fmla="*/ 86 h 190"/>
                <a:gd name="T22" fmla="*/ 4 w 178"/>
                <a:gd name="T23" fmla="*/ 90 h 190"/>
                <a:gd name="T24" fmla="*/ 4 w 178"/>
                <a:gd name="T25" fmla="*/ 104 h 190"/>
                <a:gd name="T26" fmla="*/ 4 w 178"/>
                <a:gd name="T27" fmla="*/ 112 h 190"/>
                <a:gd name="T28" fmla="*/ 0 w 178"/>
                <a:gd name="T29" fmla="*/ 116 h 190"/>
                <a:gd name="T30" fmla="*/ 0 w 178"/>
                <a:gd name="T31" fmla="*/ 122 h 190"/>
                <a:gd name="T32" fmla="*/ 4 w 178"/>
                <a:gd name="T33" fmla="*/ 126 h 190"/>
                <a:gd name="T34" fmla="*/ 8 w 178"/>
                <a:gd name="T35" fmla="*/ 128 h 190"/>
                <a:gd name="T36" fmla="*/ 14 w 178"/>
                <a:gd name="T37" fmla="*/ 134 h 190"/>
                <a:gd name="T38" fmla="*/ 22 w 178"/>
                <a:gd name="T39" fmla="*/ 144 h 190"/>
                <a:gd name="T40" fmla="*/ 28 w 178"/>
                <a:gd name="T41" fmla="*/ 152 h 190"/>
                <a:gd name="T42" fmla="*/ 30 w 178"/>
                <a:gd name="T43" fmla="*/ 154 h 190"/>
                <a:gd name="T44" fmla="*/ 46 w 178"/>
                <a:gd name="T45" fmla="*/ 172 h 190"/>
                <a:gd name="T46" fmla="*/ 82 w 178"/>
                <a:gd name="T47" fmla="*/ 190 h 190"/>
                <a:gd name="T48" fmla="*/ 110 w 178"/>
                <a:gd name="T49" fmla="*/ 178 h 190"/>
                <a:gd name="T50" fmla="*/ 128 w 178"/>
                <a:gd name="T51" fmla="*/ 184 h 190"/>
                <a:gd name="T52" fmla="*/ 146 w 178"/>
                <a:gd name="T53" fmla="*/ 172 h 190"/>
                <a:gd name="T54" fmla="*/ 162 w 178"/>
                <a:gd name="T55" fmla="*/ 128 h 190"/>
                <a:gd name="T56" fmla="*/ 120 w 178"/>
                <a:gd name="T57" fmla="*/ 104 h 190"/>
                <a:gd name="T58" fmla="*/ 120 w 178"/>
                <a:gd name="T59" fmla="*/ 96 h 190"/>
                <a:gd name="T60" fmla="*/ 104 w 178"/>
                <a:gd name="T61" fmla="*/ 80 h 190"/>
                <a:gd name="T62" fmla="*/ 114 w 178"/>
                <a:gd name="T63" fmla="*/ 74 h 190"/>
                <a:gd name="T64" fmla="*/ 118 w 178"/>
                <a:gd name="T65" fmla="*/ 68 h 190"/>
                <a:gd name="T66" fmla="*/ 118 w 178"/>
                <a:gd name="T67" fmla="*/ 66 h 190"/>
                <a:gd name="T68" fmla="*/ 114 w 178"/>
                <a:gd name="T69" fmla="*/ 60 h 190"/>
                <a:gd name="T70" fmla="*/ 104 w 178"/>
                <a:gd name="T71" fmla="*/ 50 h 190"/>
                <a:gd name="T72" fmla="*/ 96 w 178"/>
                <a:gd name="T73" fmla="*/ 42 h 190"/>
                <a:gd name="T74" fmla="*/ 90 w 178"/>
                <a:gd name="T75" fmla="*/ 38 h 190"/>
                <a:gd name="T76" fmla="*/ 82 w 178"/>
                <a:gd name="T77" fmla="*/ 30 h 190"/>
                <a:gd name="T78" fmla="*/ 76 w 178"/>
                <a:gd name="T79" fmla="*/ 20 h 190"/>
                <a:gd name="T80" fmla="*/ 72 w 178"/>
                <a:gd name="T81" fmla="*/ 14 h 190"/>
                <a:gd name="T82" fmla="*/ 70 w 178"/>
                <a:gd name="T83" fmla="*/ 10 h 190"/>
                <a:gd name="T84" fmla="*/ 66 w 178"/>
                <a:gd name="T8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190">
                  <a:moveTo>
                    <a:pt x="66" y="0"/>
                  </a:moveTo>
                  <a:lnTo>
                    <a:pt x="66" y="0"/>
                  </a:lnTo>
                  <a:lnTo>
                    <a:pt x="64" y="2"/>
                  </a:lnTo>
                  <a:lnTo>
                    <a:pt x="62" y="4"/>
                  </a:lnTo>
                  <a:lnTo>
                    <a:pt x="58" y="8"/>
                  </a:lnTo>
                  <a:lnTo>
                    <a:pt x="56" y="10"/>
                  </a:lnTo>
                  <a:lnTo>
                    <a:pt x="54" y="10"/>
                  </a:lnTo>
                  <a:lnTo>
                    <a:pt x="52" y="12"/>
                  </a:lnTo>
                  <a:lnTo>
                    <a:pt x="48" y="14"/>
                  </a:lnTo>
                  <a:lnTo>
                    <a:pt x="46" y="18"/>
                  </a:lnTo>
                  <a:lnTo>
                    <a:pt x="42" y="22"/>
                  </a:lnTo>
                  <a:lnTo>
                    <a:pt x="40" y="26"/>
                  </a:lnTo>
                  <a:lnTo>
                    <a:pt x="38" y="28"/>
                  </a:lnTo>
                  <a:lnTo>
                    <a:pt x="36" y="30"/>
                  </a:lnTo>
                  <a:lnTo>
                    <a:pt x="34" y="40"/>
                  </a:lnTo>
                  <a:lnTo>
                    <a:pt x="30" y="50"/>
                  </a:lnTo>
                  <a:lnTo>
                    <a:pt x="26" y="60"/>
                  </a:lnTo>
                  <a:lnTo>
                    <a:pt x="24" y="62"/>
                  </a:lnTo>
                  <a:lnTo>
                    <a:pt x="16" y="68"/>
                  </a:lnTo>
                  <a:lnTo>
                    <a:pt x="12" y="76"/>
                  </a:lnTo>
                  <a:lnTo>
                    <a:pt x="8" y="82"/>
                  </a:lnTo>
                  <a:lnTo>
                    <a:pt x="6" y="86"/>
                  </a:lnTo>
                  <a:lnTo>
                    <a:pt x="4" y="90"/>
                  </a:lnTo>
                  <a:lnTo>
                    <a:pt x="4" y="90"/>
                  </a:lnTo>
                  <a:lnTo>
                    <a:pt x="4" y="98"/>
                  </a:lnTo>
                  <a:lnTo>
                    <a:pt x="4" y="104"/>
                  </a:lnTo>
                  <a:lnTo>
                    <a:pt x="4" y="108"/>
                  </a:lnTo>
                  <a:lnTo>
                    <a:pt x="4" y="112"/>
                  </a:lnTo>
                  <a:lnTo>
                    <a:pt x="4" y="114"/>
                  </a:lnTo>
                  <a:lnTo>
                    <a:pt x="0" y="116"/>
                  </a:lnTo>
                  <a:lnTo>
                    <a:pt x="0" y="120"/>
                  </a:lnTo>
                  <a:lnTo>
                    <a:pt x="0" y="122"/>
                  </a:lnTo>
                  <a:lnTo>
                    <a:pt x="2" y="124"/>
                  </a:lnTo>
                  <a:lnTo>
                    <a:pt x="4" y="126"/>
                  </a:lnTo>
                  <a:lnTo>
                    <a:pt x="6" y="126"/>
                  </a:lnTo>
                  <a:lnTo>
                    <a:pt x="8" y="128"/>
                  </a:lnTo>
                  <a:lnTo>
                    <a:pt x="10" y="130"/>
                  </a:lnTo>
                  <a:lnTo>
                    <a:pt x="14" y="134"/>
                  </a:lnTo>
                  <a:lnTo>
                    <a:pt x="18" y="140"/>
                  </a:lnTo>
                  <a:lnTo>
                    <a:pt x="22" y="144"/>
                  </a:lnTo>
                  <a:lnTo>
                    <a:pt x="24" y="148"/>
                  </a:lnTo>
                  <a:lnTo>
                    <a:pt x="28" y="152"/>
                  </a:lnTo>
                  <a:lnTo>
                    <a:pt x="28" y="154"/>
                  </a:lnTo>
                  <a:lnTo>
                    <a:pt x="30" y="154"/>
                  </a:lnTo>
                  <a:lnTo>
                    <a:pt x="32" y="172"/>
                  </a:lnTo>
                  <a:lnTo>
                    <a:pt x="46" y="172"/>
                  </a:lnTo>
                  <a:lnTo>
                    <a:pt x="64" y="188"/>
                  </a:lnTo>
                  <a:lnTo>
                    <a:pt x="82" y="190"/>
                  </a:lnTo>
                  <a:lnTo>
                    <a:pt x="90" y="182"/>
                  </a:lnTo>
                  <a:lnTo>
                    <a:pt x="110" y="178"/>
                  </a:lnTo>
                  <a:lnTo>
                    <a:pt x="112" y="184"/>
                  </a:lnTo>
                  <a:lnTo>
                    <a:pt x="128" y="184"/>
                  </a:lnTo>
                  <a:lnTo>
                    <a:pt x="130" y="178"/>
                  </a:lnTo>
                  <a:lnTo>
                    <a:pt x="146" y="172"/>
                  </a:lnTo>
                  <a:lnTo>
                    <a:pt x="178" y="130"/>
                  </a:lnTo>
                  <a:lnTo>
                    <a:pt x="162" y="128"/>
                  </a:lnTo>
                  <a:lnTo>
                    <a:pt x="130" y="110"/>
                  </a:lnTo>
                  <a:lnTo>
                    <a:pt x="120" y="104"/>
                  </a:lnTo>
                  <a:lnTo>
                    <a:pt x="122" y="98"/>
                  </a:lnTo>
                  <a:lnTo>
                    <a:pt x="120" y="96"/>
                  </a:lnTo>
                  <a:lnTo>
                    <a:pt x="106" y="92"/>
                  </a:lnTo>
                  <a:lnTo>
                    <a:pt x="104" y="80"/>
                  </a:lnTo>
                  <a:lnTo>
                    <a:pt x="112" y="72"/>
                  </a:lnTo>
                  <a:lnTo>
                    <a:pt x="114" y="74"/>
                  </a:lnTo>
                  <a:lnTo>
                    <a:pt x="118" y="70"/>
                  </a:lnTo>
                  <a:lnTo>
                    <a:pt x="118" y="68"/>
                  </a:lnTo>
                  <a:lnTo>
                    <a:pt x="118" y="68"/>
                  </a:lnTo>
                  <a:lnTo>
                    <a:pt x="118" y="66"/>
                  </a:lnTo>
                  <a:lnTo>
                    <a:pt x="116" y="64"/>
                  </a:lnTo>
                  <a:lnTo>
                    <a:pt x="114" y="60"/>
                  </a:lnTo>
                  <a:lnTo>
                    <a:pt x="110" y="56"/>
                  </a:lnTo>
                  <a:lnTo>
                    <a:pt x="104" y="50"/>
                  </a:lnTo>
                  <a:lnTo>
                    <a:pt x="96" y="44"/>
                  </a:lnTo>
                  <a:lnTo>
                    <a:pt x="96" y="42"/>
                  </a:lnTo>
                  <a:lnTo>
                    <a:pt x="94" y="40"/>
                  </a:lnTo>
                  <a:lnTo>
                    <a:pt x="90" y="38"/>
                  </a:lnTo>
                  <a:lnTo>
                    <a:pt x="86" y="34"/>
                  </a:lnTo>
                  <a:lnTo>
                    <a:pt x="82" y="30"/>
                  </a:lnTo>
                  <a:lnTo>
                    <a:pt x="78" y="26"/>
                  </a:lnTo>
                  <a:lnTo>
                    <a:pt x="76" y="20"/>
                  </a:lnTo>
                  <a:lnTo>
                    <a:pt x="74" y="16"/>
                  </a:lnTo>
                  <a:lnTo>
                    <a:pt x="72" y="14"/>
                  </a:lnTo>
                  <a:lnTo>
                    <a:pt x="72" y="12"/>
                  </a:lnTo>
                  <a:lnTo>
                    <a:pt x="70" y="10"/>
                  </a:lnTo>
                  <a:lnTo>
                    <a:pt x="70" y="6"/>
                  </a:lnTo>
                  <a:lnTo>
                    <a:pt x="6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5" name="Freeform 480"/>
            <p:cNvSpPr/>
            <p:nvPr/>
          </p:nvSpPr>
          <p:spPr bwMode="gray">
            <a:xfrm>
              <a:off x="1472038" y="4735582"/>
              <a:ext cx="40731" cy="48104"/>
            </a:xfrm>
            <a:custGeom>
              <a:avLst/>
              <a:gdLst>
                <a:gd name="T0" fmla="*/ 0 w 22"/>
                <a:gd name="T1" fmla="*/ 6 h 26"/>
                <a:gd name="T2" fmla="*/ 18 w 22"/>
                <a:gd name="T3" fmla="*/ 0 h 26"/>
                <a:gd name="T4" fmla="*/ 20 w 22"/>
                <a:gd name="T5" fmla="*/ 0 h 26"/>
                <a:gd name="T6" fmla="*/ 20 w 22"/>
                <a:gd name="T7" fmla="*/ 2 h 26"/>
                <a:gd name="T8" fmla="*/ 22 w 22"/>
                <a:gd name="T9" fmla="*/ 4 h 26"/>
                <a:gd name="T10" fmla="*/ 22 w 22"/>
                <a:gd name="T11" fmla="*/ 6 h 26"/>
                <a:gd name="T12" fmla="*/ 22 w 22"/>
                <a:gd name="T13" fmla="*/ 6 h 26"/>
                <a:gd name="T14" fmla="*/ 22 w 22"/>
                <a:gd name="T15" fmla="*/ 8 h 26"/>
                <a:gd name="T16" fmla="*/ 22 w 22"/>
                <a:gd name="T17" fmla="*/ 12 h 26"/>
                <a:gd name="T18" fmla="*/ 22 w 22"/>
                <a:gd name="T19" fmla="*/ 16 h 26"/>
                <a:gd name="T20" fmla="*/ 22 w 22"/>
                <a:gd name="T21" fmla="*/ 20 h 26"/>
                <a:gd name="T22" fmla="*/ 18 w 22"/>
                <a:gd name="T23" fmla="*/ 22 h 26"/>
                <a:gd name="T24" fmla="*/ 18 w 22"/>
                <a:gd name="T25" fmla="*/ 22 h 26"/>
                <a:gd name="T26" fmla="*/ 16 w 22"/>
                <a:gd name="T27" fmla="*/ 22 h 26"/>
                <a:gd name="T28" fmla="*/ 12 w 22"/>
                <a:gd name="T29" fmla="*/ 24 h 26"/>
                <a:gd name="T30" fmla="*/ 12 w 22"/>
                <a:gd name="T31" fmla="*/ 26 h 26"/>
                <a:gd name="T32" fmla="*/ 12 w 22"/>
                <a:gd name="T33" fmla="*/ 26 h 26"/>
                <a:gd name="T34" fmla="*/ 10 w 22"/>
                <a:gd name="T35" fmla="*/ 26 h 26"/>
                <a:gd name="T36" fmla="*/ 8 w 22"/>
                <a:gd name="T37" fmla="*/ 26 h 26"/>
                <a:gd name="T38" fmla="*/ 2 w 22"/>
                <a:gd name="T39" fmla="*/ 24 h 26"/>
                <a:gd name="T40" fmla="*/ 2 w 22"/>
                <a:gd name="T41" fmla="*/ 24 h 26"/>
                <a:gd name="T42" fmla="*/ 2 w 22"/>
                <a:gd name="T43" fmla="*/ 22 h 26"/>
                <a:gd name="T44" fmla="*/ 0 w 22"/>
                <a:gd name="T45" fmla="*/ 18 h 26"/>
                <a:gd name="T46" fmla="*/ 0 w 22"/>
                <a:gd name="T47" fmla="*/ 14 h 26"/>
                <a:gd name="T48" fmla="*/ 0 w 22"/>
                <a:gd name="T49" fmla="*/ 10 h 26"/>
                <a:gd name="T50" fmla="*/ 0 w 22"/>
                <a:gd name="T51"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26">
                  <a:moveTo>
                    <a:pt x="0" y="6"/>
                  </a:moveTo>
                  <a:lnTo>
                    <a:pt x="18" y="0"/>
                  </a:lnTo>
                  <a:lnTo>
                    <a:pt x="20" y="0"/>
                  </a:lnTo>
                  <a:lnTo>
                    <a:pt x="20" y="2"/>
                  </a:lnTo>
                  <a:lnTo>
                    <a:pt x="22" y="4"/>
                  </a:lnTo>
                  <a:lnTo>
                    <a:pt x="22" y="6"/>
                  </a:lnTo>
                  <a:lnTo>
                    <a:pt x="22" y="6"/>
                  </a:lnTo>
                  <a:lnTo>
                    <a:pt x="22" y="8"/>
                  </a:lnTo>
                  <a:lnTo>
                    <a:pt x="22" y="12"/>
                  </a:lnTo>
                  <a:lnTo>
                    <a:pt x="22" y="16"/>
                  </a:lnTo>
                  <a:lnTo>
                    <a:pt x="22" y="20"/>
                  </a:lnTo>
                  <a:lnTo>
                    <a:pt x="18" y="22"/>
                  </a:lnTo>
                  <a:lnTo>
                    <a:pt x="18" y="22"/>
                  </a:lnTo>
                  <a:lnTo>
                    <a:pt x="16" y="22"/>
                  </a:lnTo>
                  <a:lnTo>
                    <a:pt x="12" y="24"/>
                  </a:lnTo>
                  <a:lnTo>
                    <a:pt x="12" y="26"/>
                  </a:lnTo>
                  <a:lnTo>
                    <a:pt x="12" y="26"/>
                  </a:lnTo>
                  <a:lnTo>
                    <a:pt x="10" y="26"/>
                  </a:lnTo>
                  <a:lnTo>
                    <a:pt x="8" y="26"/>
                  </a:lnTo>
                  <a:lnTo>
                    <a:pt x="2" y="24"/>
                  </a:lnTo>
                  <a:lnTo>
                    <a:pt x="2" y="24"/>
                  </a:lnTo>
                  <a:lnTo>
                    <a:pt x="2" y="22"/>
                  </a:lnTo>
                  <a:lnTo>
                    <a:pt x="0" y="18"/>
                  </a:lnTo>
                  <a:lnTo>
                    <a:pt x="0" y="14"/>
                  </a:lnTo>
                  <a:lnTo>
                    <a:pt x="0" y="10"/>
                  </a:lnTo>
                  <a:lnTo>
                    <a:pt x="0" y="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6" name="Freeform 481"/>
            <p:cNvSpPr/>
            <p:nvPr/>
          </p:nvSpPr>
          <p:spPr bwMode="gray">
            <a:xfrm>
              <a:off x="1475741" y="4768884"/>
              <a:ext cx="44434" cy="59205"/>
            </a:xfrm>
            <a:custGeom>
              <a:avLst/>
              <a:gdLst>
                <a:gd name="T0" fmla="*/ 18 w 24"/>
                <a:gd name="T1" fmla="*/ 0 h 32"/>
                <a:gd name="T2" fmla="*/ 18 w 24"/>
                <a:gd name="T3" fmla="*/ 2 h 32"/>
                <a:gd name="T4" fmla="*/ 16 w 24"/>
                <a:gd name="T5" fmla="*/ 2 h 32"/>
                <a:gd name="T6" fmla="*/ 12 w 24"/>
                <a:gd name="T7" fmla="*/ 6 h 32"/>
                <a:gd name="T8" fmla="*/ 12 w 24"/>
                <a:gd name="T9" fmla="*/ 6 h 32"/>
                <a:gd name="T10" fmla="*/ 12 w 24"/>
                <a:gd name="T11" fmla="*/ 6 h 32"/>
                <a:gd name="T12" fmla="*/ 10 w 24"/>
                <a:gd name="T13" fmla="*/ 6 h 32"/>
                <a:gd name="T14" fmla="*/ 10 w 24"/>
                <a:gd name="T15" fmla="*/ 8 h 32"/>
                <a:gd name="T16" fmla="*/ 8 w 24"/>
                <a:gd name="T17" fmla="*/ 8 h 32"/>
                <a:gd name="T18" fmla="*/ 6 w 24"/>
                <a:gd name="T19" fmla="*/ 8 h 32"/>
                <a:gd name="T20" fmla="*/ 2 w 24"/>
                <a:gd name="T21" fmla="*/ 6 h 32"/>
                <a:gd name="T22" fmla="*/ 0 w 24"/>
                <a:gd name="T23" fmla="*/ 6 h 32"/>
                <a:gd name="T24" fmla="*/ 8 w 24"/>
                <a:gd name="T25" fmla="*/ 32 h 32"/>
                <a:gd name="T26" fmla="*/ 8 w 24"/>
                <a:gd name="T27" fmla="*/ 32 h 32"/>
                <a:gd name="T28" fmla="*/ 10 w 24"/>
                <a:gd name="T29" fmla="*/ 30 h 32"/>
                <a:gd name="T30" fmla="*/ 14 w 24"/>
                <a:gd name="T31" fmla="*/ 28 h 32"/>
                <a:gd name="T32" fmla="*/ 16 w 24"/>
                <a:gd name="T33" fmla="*/ 24 h 32"/>
                <a:gd name="T34" fmla="*/ 20 w 24"/>
                <a:gd name="T35" fmla="*/ 20 h 32"/>
                <a:gd name="T36" fmla="*/ 22 w 24"/>
                <a:gd name="T37" fmla="*/ 16 h 32"/>
                <a:gd name="T38" fmla="*/ 24 w 24"/>
                <a:gd name="T39" fmla="*/ 12 h 32"/>
                <a:gd name="T40" fmla="*/ 24 w 24"/>
                <a:gd name="T41" fmla="*/ 10 h 32"/>
                <a:gd name="T42" fmla="*/ 22 w 24"/>
                <a:gd name="T43" fmla="*/ 8 h 32"/>
                <a:gd name="T44" fmla="*/ 20 w 24"/>
                <a:gd name="T45" fmla="*/ 6 h 32"/>
                <a:gd name="T46" fmla="*/ 20 w 24"/>
                <a:gd name="T47" fmla="*/ 4 h 32"/>
                <a:gd name="T48" fmla="*/ 18 w 24"/>
                <a:gd name="T49"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 h="32">
                  <a:moveTo>
                    <a:pt x="18" y="0"/>
                  </a:moveTo>
                  <a:lnTo>
                    <a:pt x="18" y="2"/>
                  </a:lnTo>
                  <a:lnTo>
                    <a:pt x="16" y="2"/>
                  </a:lnTo>
                  <a:lnTo>
                    <a:pt x="12" y="6"/>
                  </a:lnTo>
                  <a:lnTo>
                    <a:pt x="12" y="6"/>
                  </a:lnTo>
                  <a:lnTo>
                    <a:pt x="12" y="6"/>
                  </a:lnTo>
                  <a:lnTo>
                    <a:pt x="10" y="6"/>
                  </a:lnTo>
                  <a:lnTo>
                    <a:pt x="10" y="8"/>
                  </a:lnTo>
                  <a:lnTo>
                    <a:pt x="8" y="8"/>
                  </a:lnTo>
                  <a:lnTo>
                    <a:pt x="6" y="8"/>
                  </a:lnTo>
                  <a:lnTo>
                    <a:pt x="2" y="6"/>
                  </a:lnTo>
                  <a:lnTo>
                    <a:pt x="0" y="6"/>
                  </a:lnTo>
                  <a:lnTo>
                    <a:pt x="8" y="32"/>
                  </a:lnTo>
                  <a:lnTo>
                    <a:pt x="8" y="32"/>
                  </a:lnTo>
                  <a:lnTo>
                    <a:pt x="10" y="30"/>
                  </a:lnTo>
                  <a:lnTo>
                    <a:pt x="14" y="28"/>
                  </a:lnTo>
                  <a:lnTo>
                    <a:pt x="16" y="24"/>
                  </a:lnTo>
                  <a:lnTo>
                    <a:pt x="20" y="20"/>
                  </a:lnTo>
                  <a:lnTo>
                    <a:pt x="22" y="16"/>
                  </a:lnTo>
                  <a:lnTo>
                    <a:pt x="24" y="12"/>
                  </a:lnTo>
                  <a:lnTo>
                    <a:pt x="24" y="10"/>
                  </a:lnTo>
                  <a:lnTo>
                    <a:pt x="22" y="8"/>
                  </a:lnTo>
                  <a:lnTo>
                    <a:pt x="20" y="6"/>
                  </a:lnTo>
                  <a:lnTo>
                    <a:pt x="20" y="4"/>
                  </a:lnTo>
                  <a:lnTo>
                    <a:pt x="18"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7" name="Freeform 482"/>
            <p:cNvSpPr/>
            <p:nvPr/>
          </p:nvSpPr>
          <p:spPr bwMode="gray">
            <a:xfrm>
              <a:off x="1490552" y="4731881"/>
              <a:ext cx="233276" cy="262721"/>
            </a:xfrm>
            <a:custGeom>
              <a:avLst/>
              <a:gdLst>
                <a:gd name="T0" fmla="*/ 40 w 126"/>
                <a:gd name="T1" fmla="*/ 4 h 142"/>
                <a:gd name="T2" fmla="*/ 40 w 126"/>
                <a:gd name="T3" fmla="*/ 6 h 142"/>
                <a:gd name="T4" fmla="*/ 38 w 126"/>
                <a:gd name="T5" fmla="*/ 12 h 142"/>
                <a:gd name="T6" fmla="*/ 32 w 126"/>
                <a:gd name="T7" fmla="*/ 18 h 142"/>
                <a:gd name="T8" fmla="*/ 28 w 126"/>
                <a:gd name="T9" fmla="*/ 18 h 142"/>
                <a:gd name="T10" fmla="*/ 22 w 126"/>
                <a:gd name="T11" fmla="*/ 12 h 142"/>
                <a:gd name="T12" fmla="*/ 18 w 126"/>
                <a:gd name="T13" fmla="*/ 6 h 142"/>
                <a:gd name="T14" fmla="*/ 10 w 126"/>
                <a:gd name="T15" fmla="*/ 2 h 142"/>
                <a:gd name="T16" fmla="*/ 10 w 126"/>
                <a:gd name="T17" fmla="*/ 6 h 142"/>
                <a:gd name="T18" fmla="*/ 12 w 126"/>
                <a:gd name="T19" fmla="*/ 14 h 142"/>
                <a:gd name="T20" fmla="*/ 14 w 126"/>
                <a:gd name="T21" fmla="*/ 16 h 142"/>
                <a:gd name="T22" fmla="*/ 12 w 126"/>
                <a:gd name="T23" fmla="*/ 22 h 142"/>
                <a:gd name="T24" fmla="*/ 12 w 126"/>
                <a:gd name="T25" fmla="*/ 26 h 142"/>
                <a:gd name="T26" fmla="*/ 16 w 126"/>
                <a:gd name="T27" fmla="*/ 32 h 142"/>
                <a:gd name="T28" fmla="*/ 16 w 126"/>
                <a:gd name="T29" fmla="*/ 34 h 142"/>
                <a:gd name="T30" fmla="*/ 14 w 126"/>
                <a:gd name="T31" fmla="*/ 38 h 142"/>
                <a:gd name="T32" fmla="*/ 6 w 126"/>
                <a:gd name="T33" fmla="*/ 48 h 142"/>
                <a:gd name="T34" fmla="*/ 10 w 126"/>
                <a:gd name="T35" fmla="*/ 104 h 142"/>
                <a:gd name="T36" fmla="*/ 14 w 126"/>
                <a:gd name="T37" fmla="*/ 104 h 142"/>
                <a:gd name="T38" fmla="*/ 22 w 126"/>
                <a:gd name="T39" fmla="*/ 106 h 142"/>
                <a:gd name="T40" fmla="*/ 30 w 126"/>
                <a:gd name="T41" fmla="*/ 108 h 142"/>
                <a:gd name="T42" fmla="*/ 34 w 126"/>
                <a:gd name="T43" fmla="*/ 108 h 142"/>
                <a:gd name="T44" fmla="*/ 40 w 126"/>
                <a:gd name="T45" fmla="*/ 108 h 142"/>
                <a:gd name="T46" fmla="*/ 48 w 126"/>
                <a:gd name="T47" fmla="*/ 108 h 142"/>
                <a:gd name="T48" fmla="*/ 56 w 126"/>
                <a:gd name="T49" fmla="*/ 116 h 142"/>
                <a:gd name="T50" fmla="*/ 60 w 126"/>
                <a:gd name="T51" fmla="*/ 126 h 142"/>
                <a:gd name="T52" fmla="*/ 62 w 126"/>
                <a:gd name="T53" fmla="*/ 132 h 142"/>
                <a:gd name="T54" fmla="*/ 68 w 126"/>
                <a:gd name="T55" fmla="*/ 142 h 142"/>
                <a:gd name="T56" fmla="*/ 84 w 126"/>
                <a:gd name="T57" fmla="*/ 140 h 142"/>
                <a:gd name="T58" fmla="*/ 106 w 126"/>
                <a:gd name="T59" fmla="*/ 142 h 142"/>
                <a:gd name="T60" fmla="*/ 110 w 126"/>
                <a:gd name="T61" fmla="*/ 108 h 142"/>
                <a:gd name="T62" fmla="*/ 106 w 126"/>
                <a:gd name="T63" fmla="*/ 90 h 142"/>
                <a:gd name="T64" fmla="*/ 102 w 126"/>
                <a:gd name="T65" fmla="*/ 84 h 142"/>
                <a:gd name="T66" fmla="*/ 100 w 126"/>
                <a:gd name="T67" fmla="*/ 76 h 142"/>
                <a:gd name="T68" fmla="*/ 110 w 126"/>
                <a:gd name="T69" fmla="*/ 50 h 142"/>
                <a:gd name="T70" fmla="*/ 96 w 126"/>
                <a:gd name="T71" fmla="*/ 42 h 142"/>
                <a:gd name="T72" fmla="*/ 94 w 126"/>
                <a:gd name="T73" fmla="*/ 38 h 142"/>
                <a:gd name="T74" fmla="*/ 48 w 126"/>
                <a:gd name="T75" fmla="*/ 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42">
                  <a:moveTo>
                    <a:pt x="48" y="4"/>
                  </a:moveTo>
                  <a:lnTo>
                    <a:pt x="40" y="4"/>
                  </a:lnTo>
                  <a:lnTo>
                    <a:pt x="40" y="4"/>
                  </a:lnTo>
                  <a:lnTo>
                    <a:pt x="40" y="6"/>
                  </a:lnTo>
                  <a:lnTo>
                    <a:pt x="38" y="10"/>
                  </a:lnTo>
                  <a:lnTo>
                    <a:pt x="38" y="12"/>
                  </a:lnTo>
                  <a:lnTo>
                    <a:pt x="36" y="16"/>
                  </a:lnTo>
                  <a:lnTo>
                    <a:pt x="32" y="18"/>
                  </a:lnTo>
                  <a:lnTo>
                    <a:pt x="28" y="18"/>
                  </a:lnTo>
                  <a:lnTo>
                    <a:pt x="28" y="18"/>
                  </a:lnTo>
                  <a:lnTo>
                    <a:pt x="24" y="16"/>
                  </a:lnTo>
                  <a:lnTo>
                    <a:pt x="22" y="12"/>
                  </a:lnTo>
                  <a:lnTo>
                    <a:pt x="20" y="10"/>
                  </a:lnTo>
                  <a:lnTo>
                    <a:pt x="18" y="6"/>
                  </a:lnTo>
                  <a:lnTo>
                    <a:pt x="18" y="0"/>
                  </a:lnTo>
                  <a:lnTo>
                    <a:pt x="10" y="2"/>
                  </a:lnTo>
                  <a:lnTo>
                    <a:pt x="10" y="4"/>
                  </a:lnTo>
                  <a:lnTo>
                    <a:pt x="10" y="6"/>
                  </a:lnTo>
                  <a:lnTo>
                    <a:pt x="12" y="10"/>
                  </a:lnTo>
                  <a:lnTo>
                    <a:pt x="12" y="14"/>
                  </a:lnTo>
                  <a:lnTo>
                    <a:pt x="12" y="14"/>
                  </a:lnTo>
                  <a:lnTo>
                    <a:pt x="14" y="16"/>
                  </a:lnTo>
                  <a:lnTo>
                    <a:pt x="12" y="18"/>
                  </a:lnTo>
                  <a:lnTo>
                    <a:pt x="12" y="22"/>
                  </a:lnTo>
                  <a:lnTo>
                    <a:pt x="12" y="22"/>
                  </a:lnTo>
                  <a:lnTo>
                    <a:pt x="12" y="26"/>
                  </a:lnTo>
                  <a:lnTo>
                    <a:pt x="14" y="28"/>
                  </a:lnTo>
                  <a:lnTo>
                    <a:pt x="16" y="32"/>
                  </a:lnTo>
                  <a:lnTo>
                    <a:pt x="16" y="32"/>
                  </a:lnTo>
                  <a:lnTo>
                    <a:pt x="16" y="34"/>
                  </a:lnTo>
                  <a:lnTo>
                    <a:pt x="16" y="36"/>
                  </a:lnTo>
                  <a:lnTo>
                    <a:pt x="14" y="38"/>
                  </a:lnTo>
                  <a:lnTo>
                    <a:pt x="10" y="42"/>
                  </a:lnTo>
                  <a:lnTo>
                    <a:pt x="6" y="48"/>
                  </a:lnTo>
                  <a:lnTo>
                    <a:pt x="0" y="54"/>
                  </a:lnTo>
                  <a:lnTo>
                    <a:pt x="10" y="104"/>
                  </a:lnTo>
                  <a:lnTo>
                    <a:pt x="10" y="104"/>
                  </a:lnTo>
                  <a:lnTo>
                    <a:pt x="14" y="104"/>
                  </a:lnTo>
                  <a:lnTo>
                    <a:pt x="16" y="106"/>
                  </a:lnTo>
                  <a:lnTo>
                    <a:pt x="22" y="106"/>
                  </a:lnTo>
                  <a:lnTo>
                    <a:pt x="26" y="108"/>
                  </a:lnTo>
                  <a:lnTo>
                    <a:pt x="30" y="108"/>
                  </a:lnTo>
                  <a:lnTo>
                    <a:pt x="34" y="108"/>
                  </a:lnTo>
                  <a:lnTo>
                    <a:pt x="34" y="108"/>
                  </a:lnTo>
                  <a:lnTo>
                    <a:pt x="36" y="108"/>
                  </a:lnTo>
                  <a:lnTo>
                    <a:pt x="40" y="108"/>
                  </a:lnTo>
                  <a:lnTo>
                    <a:pt x="42" y="108"/>
                  </a:lnTo>
                  <a:lnTo>
                    <a:pt x="48" y="108"/>
                  </a:lnTo>
                  <a:lnTo>
                    <a:pt x="52" y="112"/>
                  </a:lnTo>
                  <a:lnTo>
                    <a:pt x="56" y="116"/>
                  </a:lnTo>
                  <a:lnTo>
                    <a:pt x="60" y="124"/>
                  </a:lnTo>
                  <a:lnTo>
                    <a:pt x="60" y="126"/>
                  </a:lnTo>
                  <a:lnTo>
                    <a:pt x="62" y="128"/>
                  </a:lnTo>
                  <a:lnTo>
                    <a:pt x="62" y="132"/>
                  </a:lnTo>
                  <a:lnTo>
                    <a:pt x="64" y="138"/>
                  </a:lnTo>
                  <a:lnTo>
                    <a:pt x="68" y="142"/>
                  </a:lnTo>
                  <a:lnTo>
                    <a:pt x="80" y="142"/>
                  </a:lnTo>
                  <a:lnTo>
                    <a:pt x="84" y="140"/>
                  </a:lnTo>
                  <a:lnTo>
                    <a:pt x="86" y="142"/>
                  </a:lnTo>
                  <a:lnTo>
                    <a:pt x="106" y="142"/>
                  </a:lnTo>
                  <a:lnTo>
                    <a:pt x="126" y="134"/>
                  </a:lnTo>
                  <a:lnTo>
                    <a:pt x="110" y="108"/>
                  </a:lnTo>
                  <a:lnTo>
                    <a:pt x="108" y="90"/>
                  </a:lnTo>
                  <a:lnTo>
                    <a:pt x="106" y="90"/>
                  </a:lnTo>
                  <a:lnTo>
                    <a:pt x="104" y="88"/>
                  </a:lnTo>
                  <a:lnTo>
                    <a:pt x="102" y="84"/>
                  </a:lnTo>
                  <a:lnTo>
                    <a:pt x="102" y="80"/>
                  </a:lnTo>
                  <a:lnTo>
                    <a:pt x="100" y="76"/>
                  </a:lnTo>
                  <a:lnTo>
                    <a:pt x="102" y="70"/>
                  </a:lnTo>
                  <a:lnTo>
                    <a:pt x="110" y="50"/>
                  </a:lnTo>
                  <a:lnTo>
                    <a:pt x="98" y="44"/>
                  </a:lnTo>
                  <a:lnTo>
                    <a:pt x="96" y="42"/>
                  </a:lnTo>
                  <a:lnTo>
                    <a:pt x="94" y="40"/>
                  </a:lnTo>
                  <a:lnTo>
                    <a:pt x="94" y="38"/>
                  </a:lnTo>
                  <a:lnTo>
                    <a:pt x="94" y="36"/>
                  </a:lnTo>
                  <a:lnTo>
                    <a:pt x="48" y="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8" name="Freeform 483"/>
            <p:cNvSpPr/>
            <p:nvPr/>
          </p:nvSpPr>
          <p:spPr bwMode="gray">
            <a:xfrm>
              <a:off x="1520175" y="4979801"/>
              <a:ext cx="207356" cy="392232"/>
            </a:xfrm>
            <a:custGeom>
              <a:avLst/>
              <a:gdLst>
                <a:gd name="T0" fmla="*/ 8 w 112"/>
                <a:gd name="T1" fmla="*/ 148 h 212"/>
                <a:gd name="T2" fmla="*/ 28 w 112"/>
                <a:gd name="T3" fmla="*/ 128 h 212"/>
                <a:gd name="T4" fmla="*/ 28 w 112"/>
                <a:gd name="T5" fmla="*/ 96 h 212"/>
                <a:gd name="T6" fmla="*/ 18 w 112"/>
                <a:gd name="T7" fmla="*/ 76 h 212"/>
                <a:gd name="T8" fmla="*/ 8 w 112"/>
                <a:gd name="T9" fmla="*/ 66 h 212"/>
                <a:gd name="T10" fmla="*/ 44 w 112"/>
                <a:gd name="T11" fmla="*/ 34 h 212"/>
                <a:gd name="T12" fmla="*/ 46 w 112"/>
                <a:gd name="T13" fmla="*/ 20 h 212"/>
                <a:gd name="T14" fmla="*/ 54 w 112"/>
                <a:gd name="T15" fmla="*/ 28 h 212"/>
                <a:gd name="T16" fmla="*/ 58 w 112"/>
                <a:gd name="T17" fmla="*/ 36 h 212"/>
                <a:gd name="T18" fmla="*/ 62 w 112"/>
                <a:gd name="T19" fmla="*/ 40 h 212"/>
                <a:gd name="T20" fmla="*/ 64 w 112"/>
                <a:gd name="T21" fmla="*/ 40 h 212"/>
                <a:gd name="T22" fmla="*/ 62 w 112"/>
                <a:gd name="T23" fmla="*/ 26 h 212"/>
                <a:gd name="T24" fmla="*/ 58 w 112"/>
                <a:gd name="T25" fmla="*/ 24 h 212"/>
                <a:gd name="T26" fmla="*/ 56 w 112"/>
                <a:gd name="T27" fmla="*/ 20 h 212"/>
                <a:gd name="T28" fmla="*/ 64 w 112"/>
                <a:gd name="T29" fmla="*/ 8 h 212"/>
                <a:gd name="T30" fmla="*/ 70 w 112"/>
                <a:gd name="T31" fmla="*/ 8 h 212"/>
                <a:gd name="T32" fmla="*/ 110 w 112"/>
                <a:gd name="T33" fmla="*/ 0 h 212"/>
                <a:gd name="T34" fmla="*/ 110 w 112"/>
                <a:gd name="T35" fmla="*/ 10 h 212"/>
                <a:gd name="T36" fmla="*/ 110 w 112"/>
                <a:gd name="T37" fmla="*/ 24 h 212"/>
                <a:gd name="T38" fmla="*/ 110 w 112"/>
                <a:gd name="T39" fmla="*/ 36 h 212"/>
                <a:gd name="T40" fmla="*/ 112 w 112"/>
                <a:gd name="T41" fmla="*/ 42 h 212"/>
                <a:gd name="T42" fmla="*/ 108 w 112"/>
                <a:gd name="T43" fmla="*/ 70 h 212"/>
                <a:gd name="T44" fmla="*/ 96 w 112"/>
                <a:gd name="T45" fmla="*/ 80 h 212"/>
                <a:gd name="T46" fmla="*/ 88 w 112"/>
                <a:gd name="T47" fmla="*/ 82 h 212"/>
                <a:gd name="T48" fmla="*/ 78 w 112"/>
                <a:gd name="T49" fmla="*/ 88 h 212"/>
                <a:gd name="T50" fmla="*/ 72 w 112"/>
                <a:gd name="T51" fmla="*/ 94 h 212"/>
                <a:gd name="T52" fmla="*/ 68 w 112"/>
                <a:gd name="T53" fmla="*/ 100 h 212"/>
                <a:gd name="T54" fmla="*/ 60 w 112"/>
                <a:gd name="T55" fmla="*/ 108 h 212"/>
                <a:gd name="T56" fmla="*/ 56 w 112"/>
                <a:gd name="T57" fmla="*/ 110 h 212"/>
                <a:gd name="T58" fmla="*/ 48 w 112"/>
                <a:gd name="T59" fmla="*/ 118 h 212"/>
                <a:gd name="T60" fmla="*/ 44 w 112"/>
                <a:gd name="T61" fmla="*/ 126 h 212"/>
                <a:gd name="T62" fmla="*/ 44 w 112"/>
                <a:gd name="T63" fmla="*/ 142 h 212"/>
                <a:gd name="T64" fmla="*/ 46 w 112"/>
                <a:gd name="T65" fmla="*/ 168 h 212"/>
                <a:gd name="T66" fmla="*/ 46 w 112"/>
                <a:gd name="T67" fmla="*/ 176 h 212"/>
                <a:gd name="T68" fmla="*/ 46 w 112"/>
                <a:gd name="T69" fmla="*/ 184 h 212"/>
                <a:gd name="T70" fmla="*/ 42 w 112"/>
                <a:gd name="T71" fmla="*/ 188 h 212"/>
                <a:gd name="T72" fmla="*/ 34 w 112"/>
                <a:gd name="T73" fmla="*/ 192 h 212"/>
                <a:gd name="T74" fmla="*/ 30 w 112"/>
                <a:gd name="T75" fmla="*/ 194 h 212"/>
                <a:gd name="T76" fmla="*/ 22 w 112"/>
                <a:gd name="T77" fmla="*/ 198 h 212"/>
                <a:gd name="T78" fmla="*/ 20 w 112"/>
                <a:gd name="T79" fmla="*/ 202 h 212"/>
                <a:gd name="T80" fmla="*/ 20 w 112"/>
                <a:gd name="T81" fmla="*/ 206 h 212"/>
                <a:gd name="T82" fmla="*/ 22 w 112"/>
                <a:gd name="T83" fmla="*/ 208 h 212"/>
                <a:gd name="T84" fmla="*/ 20 w 112"/>
                <a:gd name="T85" fmla="*/ 212 h 212"/>
                <a:gd name="T86" fmla="*/ 18 w 112"/>
                <a:gd name="T87" fmla="*/ 212 h 212"/>
                <a:gd name="T88" fmla="*/ 12 w 112"/>
                <a:gd name="T89" fmla="*/ 204 h 212"/>
                <a:gd name="T90" fmla="*/ 10 w 112"/>
                <a:gd name="T91" fmla="*/ 194 h 212"/>
                <a:gd name="T92" fmla="*/ 8 w 112"/>
                <a:gd name="T93" fmla="*/ 192 h 212"/>
                <a:gd name="T94" fmla="*/ 6 w 112"/>
                <a:gd name="T95" fmla="*/ 192 h 212"/>
                <a:gd name="T96" fmla="*/ 6 w 112"/>
                <a:gd name="T97" fmla="*/ 174 h 212"/>
                <a:gd name="T98" fmla="*/ 2 w 112"/>
                <a:gd name="T99" fmla="*/ 164 h 212"/>
                <a:gd name="T100" fmla="*/ 0 w 112"/>
                <a:gd name="T101" fmla="*/ 16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2" h="212">
                  <a:moveTo>
                    <a:pt x="2" y="156"/>
                  </a:moveTo>
                  <a:lnTo>
                    <a:pt x="8" y="148"/>
                  </a:lnTo>
                  <a:lnTo>
                    <a:pt x="20" y="140"/>
                  </a:lnTo>
                  <a:lnTo>
                    <a:pt x="28" y="128"/>
                  </a:lnTo>
                  <a:lnTo>
                    <a:pt x="30" y="112"/>
                  </a:lnTo>
                  <a:lnTo>
                    <a:pt x="28" y="96"/>
                  </a:lnTo>
                  <a:lnTo>
                    <a:pt x="30" y="82"/>
                  </a:lnTo>
                  <a:lnTo>
                    <a:pt x="18" y="76"/>
                  </a:lnTo>
                  <a:lnTo>
                    <a:pt x="8" y="72"/>
                  </a:lnTo>
                  <a:lnTo>
                    <a:pt x="8" y="66"/>
                  </a:lnTo>
                  <a:lnTo>
                    <a:pt x="44" y="58"/>
                  </a:lnTo>
                  <a:lnTo>
                    <a:pt x="44" y="34"/>
                  </a:lnTo>
                  <a:lnTo>
                    <a:pt x="42" y="26"/>
                  </a:lnTo>
                  <a:lnTo>
                    <a:pt x="46" y="20"/>
                  </a:lnTo>
                  <a:lnTo>
                    <a:pt x="50" y="28"/>
                  </a:lnTo>
                  <a:lnTo>
                    <a:pt x="54" y="28"/>
                  </a:lnTo>
                  <a:lnTo>
                    <a:pt x="56" y="34"/>
                  </a:lnTo>
                  <a:lnTo>
                    <a:pt x="58" y="36"/>
                  </a:lnTo>
                  <a:lnTo>
                    <a:pt x="60" y="38"/>
                  </a:lnTo>
                  <a:lnTo>
                    <a:pt x="62" y="40"/>
                  </a:lnTo>
                  <a:lnTo>
                    <a:pt x="64" y="40"/>
                  </a:lnTo>
                  <a:lnTo>
                    <a:pt x="64" y="40"/>
                  </a:lnTo>
                  <a:lnTo>
                    <a:pt x="64" y="32"/>
                  </a:lnTo>
                  <a:lnTo>
                    <a:pt x="62" y="26"/>
                  </a:lnTo>
                  <a:lnTo>
                    <a:pt x="60" y="26"/>
                  </a:lnTo>
                  <a:lnTo>
                    <a:pt x="58" y="24"/>
                  </a:lnTo>
                  <a:lnTo>
                    <a:pt x="56" y="22"/>
                  </a:lnTo>
                  <a:lnTo>
                    <a:pt x="56" y="20"/>
                  </a:lnTo>
                  <a:lnTo>
                    <a:pt x="52" y="8"/>
                  </a:lnTo>
                  <a:lnTo>
                    <a:pt x="64" y="8"/>
                  </a:lnTo>
                  <a:lnTo>
                    <a:pt x="68" y="6"/>
                  </a:lnTo>
                  <a:lnTo>
                    <a:pt x="70" y="8"/>
                  </a:lnTo>
                  <a:lnTo>
                    <a:pt x="92" y="8"/>
                  </a:lnTo>
                  <a:lnTo>
                    <a:pt x="110" y="0"/>
                  </a:lnTo>
                  <a:lnTo>
                    <a:pt x="110" y="4"/>
                  </a:lnTo>
                  <a:lnTo>
                    <a:pt x="110" y="10"/>
                  </a:lnTo>
                  <a:lnTo>
                    <a:pt x="110" y="18"/>
                  </a:lnTo>
                  <a:lnTo>
                    <a:pt x="110" y="24"/>
                  </a:lnTo>
                  <a:lnTo>
                    <a:pt x="110" y="32"/>
                  </a:lnTo>
                  <a:lnTo>
                    <a:pt x="110" y="36"/>
                  </a:lnTo>
                  <a:lnTo>
                    <a:pt x="112" y="40"/>
                  </a:lnTo>
                  <a:lnTo>
                    <a:pt x="112" y="42"/>
                  </a:lnTo>
                  <a:lnTo>
                    <a:pt x="112" y="58"/>
                  </a:lnTo>
                  <a:lnTo>
                    <a:pt x="108" y="70"/>
                  </a:lnTo>
                  <a:lnTo>
                    <a:pt x="102" y="76"/>
                  </a:lnTo>
                  <a:lnTo>
                    <a:pt x="96" y="80"/>
                  </a:lnTo>
                  <a:lnTo>
                    <a:pt x="90" y="82"/>
                  </a:lnTo>
                  <a:lnTo>
                    <a:pt x="88" y="82"/>
                  </a:lnTo>
                  <a:lnTo>
                    <a:pt x="82" y="86"/>
                  </a:lnTo>
                  <a:lnTo>
                    <a:pt x="78" y="88"/>
                  </a:lnTo>
                  <a:lnTo>
                    <a:pt x="74" y="92"/>
                  </a:lnTo>
                  <a:lnTo>
                    <a:pt x="72" y="94"/>
                  </a:lnTo>
                  <a:lnTo>
                    <a:pt x="72" y="94"/>
                  </a:lnTo>
                  <a:lnTo>
                    <a:pt x="68" y="100"/>
                  </a:lnTo>
                  <a:lnTo>
                    <a:pt x="62" y="106"/>
                  </a:lnTo>
                  <a:lnTo>
                    <a:pt x="60" y="108"/>
                  </a:lnTo>
                  <a:lnTo>
                    <a:pt x="56" y="110"/>
                  </a:lnTo>
                  <a:lnTo>
                    <a:pt x="56" y="110"/>
                  </a:lnTo>
                  <a:lnTo>
                    <a:pt x="50" y="114"/>
                  </a:lnTo>
                  <a:lnTo>
                    <a:pt x="48" y="118"/>
                  </a:lnTo>
                  <a:lnTo>
                    <a:pt x="46" y="122"/>
                  </a:lnTo>
                  <a:lnTo>
                    <a:pt x="44" y="126"/>
                  </a:lnTo>
                  <a:lnTo>
                    <a:pt x="44" y="126"/>
                  </a:lnTo>
                  <a:lnTo>
                    <a:pt x="44" y="142"/>
                  </a:lnTo>
                  <a:lnTo>
                    <a:pt x="44" y="158"/>
                  </a:lnTo>
                  <a:lnTo>
                    <a:pt x="46" y="168"/>
                  </a:lnTo>
                  <a:lnTo>
                    <a:pt x="46" y="172"/>
                  </a:lnTo>
                  <a:lnTo>
                    <a:pt x="46" y="176"/>
                  </a:lnTo>
                  <a:lnTo>
                    <a:pt x="46" y="180"/>
                  </a:lnTo>
                  <a:lnTo>
                    <a:pt x="46" y="184"/>
                  </a:lnTo>
                  <a:lnTo>
                    <a:pt x="46" y="184"/>
                  </a:lnTo>
                  <a:lnTo>
                    <a:pt x="42" y="188"/>
                  </a:lnTo>
                  <a:lnTo>
                    <a:pt x="38" y="190"/>
                  </a:lnTo>
                  <a:lnTo>
                    <a:pt x="34" y="192"/>
                  </a:lnTo>
                  <a:lnTo>
                    <a:pt x="30" y="194"/>
                  </a:lnTo>
                  <a:lnTo>
                    <a:pt x="30" y="194"/>
                  </a:lnTo>
                  <a:lnTo>
                    <a:pt x="24" y="196"/>
                  </a:lnTo>
                  <a:lnTo>
                    <a:pt x="22" y="198"/>
                  </a:lnTo>
                  <a:lnTo>
                    <a:pt x="20" y="200"/>
                  </a:lnTo>
                  <a:lnTo>
                    <a:pt x="20" y="202"/>
                  </a:lnTo>
                  <a:lnTo>
                    <a:pt x="20" y="202"/>
                  </a:lnTo>
                  <a:lnTo>
                    <a:pt x="20" y="206"/>
                  </a:lnTo>
                  <a:lnTo>
                    <a:pt x="22" y="208"/>
                  </a:lnTo>
                  <a:lnTo>
                    <a:pt x="22" y="208"/>
                  </a:lnTo>
                  <a:lnTo>
                    <a:pt x="22" y="210"/>
                  </a:lnTo>
                  <a:lnTo>
                    <a:pt x="20" y="212"/>
                  </a:lnTo>
                  <a:lnTo>
                    <a:pt x="20" y="212"/>
                  </a:lnTo>
                  <a:lnTo>
                    <a:pt x="18" y="212"/>
                  </a:lnTo>
                  <a:lnTo>
                    <a:pt x="14" y="212"/>
                  </a:lnTo>
                  <a:lnTo>
                    <a:pt x="12" y="204"/>
                  </a:lnTo>
                  <a:lnTo>
                    <a:pt x="10" y="198"/>
                  </a:lnTo>
                  <a:lnTo>
                    <a:pt x="10" y="194"/>
                  </a:lnTo>
                  <a:lnTo>
                    <a:pt x="8" y="192"/>
                  </a:lnTo>
                  <a:lnTo>
                    <a:pt x="8" y="192"/>
                  </a:lnTo>
                  <a:lnTo>
                    <a:pt x="6" y="192"/>
                  </a:lnTo>
                  <a:lnTo>
                    <a:pt x="6" y="192"/>
                  </a:lnTo>
                  <a:lnTo>
                    <a:pt x="8" y="182"/>
                  </a:lnTo>
                  <a:lnTo>
                    <a:pt x="6" y="174"/>
                  </a:lnTo>
                  <a:lnTo>
                    <a:pt x="4" y="168"/>
                  </a:lnTo>
                  <a:lnTo>
                    <a:pt x="2" y="164"/>
                  </a:lnTo>
                  <a:lnTo>
                    <a:pt x="0" y="162"/>
                  </a:lnTo>
                  <a:lnTo>
                    <a:pt x="0" y="160"/>
                  </a:lnTo>
                  <a:lnTo>
                    <a:pt x="2" y="15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29" name="Freeform 484"/>
            <p:cNvSpPr/>
            <p:nvPr/>
          </p:nvSpPr>
          <p:spPr bwMode="gray">
            <a:xfrm>
              <a:off x="1146193" y="5275825"/>
              <a:ext cx="414713" cy="325626"/>
            </a:xfrm>
            <a:custGeom>
              <a:avLst/>
              <a:gdLst>
                <a:gd name="T0" fmla="*/ 170 w 224"/>
                <a:gd name="T1" fmla="*/ 6 h 176"/>
                <a:gd name="T2" fmla="*/ 162 w 224"/>
                <a:gd name="T3" fmla="*/ 10 h 176"/>
                <a:gd name="T4" fmla="*/ 152 w 224"/>
                <a:gd name="T5" fmla="*/ 18 h 176"/>
                <a:gd name="T6" fmla="*/ 144 w 224"/>
                <a:gd name="T7" fmla="*/ 22 h 176"/>
                <a:gd name="T8" fmla="*/ 134 w 224"/>
                <a:gd name="T9" fmla="*/ 34 h 176"/>
                <a:gd name="T10" fmla="*/ 128 w 224"/>
                <a:gd name="T11" fmla="*/ 46 h 176"/>
                <a:gd name="T12" fmla="*/ 122 w 224"/>
                <a:gd name="T13" fmla="*/ 46 h 176"/>
                <a:gd name="T14" fmla="*/ 114 w 224"/>
                <a:gd name="T15" fmla="*/ 40 h 176"/>
                <a:gd name="T16" fmla="*/ 102 w 224"/>
                <a:gd name="T17" fmla="*/ 42 h 176"/>
                <a:gd name="T18" fmla="*/ 98 w 224"/>
                <a:gd name="T19" fmla="*/ 46 h 176"/>
                <a:gd name="T20" fmla="*/ 94 w 224"/>
                <a:gd name="T21" fmla="*/ 54 h 176"/>
                <a:gd name="T22" fmla="*/ 80 w 224"/>
                <a:gd name="T23" fmla="*/ 66 h 176"/>
                <a:gd name="T24" fmla="*/ 66 w 224"/>
                <a:gd name="T25" fmla="*/ 68 h 176"/>
                <a:gd name="T26" fmla="*/ 64 w 224"/>
                <a:gd name="T27" fmla="*/ 62 h 176"/>
                <a:gd name="T28" fmla="*/ 68 w 224"/>
                <a:gd name="T29" fmla="*/ 56 h 176"/>
                <a:gd name="T30" fmla="*/ 64 w 224"/>
                <a:gd name="T31" fmla="*/ 38 h 176"/>
                <a:gd name="T32" fmla="*/ 56 w 224"/>
                <a:gd name="T33" fmla="*/ 32 h 176"/>
                <a:gd name="T34" fmla="*/ 54 w 224"/>
                <a:gd name="T35" fmla="*/ 78 h 176"/>
                <a:gd name="T36" fmla="*/ 50 w 224"/>
                <a:gd name="T37" fmla="*/ 82 h 176"/>
                <a:gd name="T38" fmla="*/ 28 w 224"/>
                <a:gd name="T39" fmla="*/ 82 h 176"/>
                <a:gd name="T40" fmla="*/ 24 w 224"/>
                <a:gd name="T41" fmla="*/ 80 h 176"/>
                <a:gd name="T42" fmla="*/ 22 w 224"/>
                <a:gd name="T43" fmla="*/ 70 h 176"/>
                <a:gd name="T44" fmla="*/ 18 w 224"/>
                <a:gd name="T45" fmla="*/ 68 h 176"/>
                <a:gd name="T46" fmla="*/ 0 w 224"/>
                <a:gd name="T47" fmla="*/ 82 h 176"/>
                <a:gd name="T48" fmla="*/ 20 w 224"/>
                <a:gd name="T49" fmla="*/ 160 h 176"/>
                <a:gd name="T50" fmla="*/ 38 w 224"/>
                <a:gd name="T51" fmla="*/ 172 h 176"/>
                <a:gd name="T52" fmla="*/ 70 w 224"/>
                <a:gd name="T53" fmla="*/ 172 h 176"/>
                <a:gd name="T54" fmla="*/ 100 w 224"/>
                <a:gd name="T55" fmla="*/ 164 h 176"/>
                <a:gd name="T56" fmla="*/ 128 w 224"/>
                <a:gd name="T57" fmla="*/ 160 h 176"/>
                <a:gd name="T58" fmla="*/ 146 w 224"/>
                <a:gd name="T59" fmla="*/ 150 h 176"/>
                <a:gd name="T60" fmla="*/ 154 w 224"/>
                <a:gd name="T61" fmla="*/ 142 h 176"/>
                <a:gd name="T62" fmla="*/ 166 w 224"/>
                <a:gd name="T63" fmla="*/ 126 h 176"/>
                <a:gd name="T64" fmla="*/ 186 w 224"/>
                <a:gd name="T65" fmla="*/ 104 h 176"/>
                <a:gd name="T66" fmla="*/ 190 w 224"/>
                <a:gd name="T67" fmla="*/ 96 h 176"/>
                <a:gd name="T68" fmla="*/ 198 w 224"/>
                <a:gd name="T69" fmla="*/ 88 h 176"/>
                <a:gd name="T70" fmla="*/ 202 w 224"/>
                <a:gd name="T71" fmla="*/ 84 h 176"/>
                <a:gd name="T72" fmla="*/ 212 w 224"/>
                <a:gd name="T73" fmla="*/ 76 h 176"/>
                <a:gd name="T74" fmla="*/ 216 w 224"/>
                <a:gd name="T75" fmla="*/ 70 h 176"/>
                <a:gd name="T76" fmla="*/ 222 w 224"/>
                <a:gd name="T77" fmla="*/ 58 h 176"/>
                <a:gd name="T78" fmla="*/ 216 w 224"/>
                <a:gd name="T79" fmla="*/ 52 h 176"/>
                <a:gd name="T80" fmla="*/ 214 w 224"/>
                <a:gd name="T81" fmla="*/ 44 h 176"/>
                <a:gd name="T82" fmla="*/ 210 w 224"/>
                <a:gd name="T83" fmla="*/ 32 h 176"/>
                <a:gd name="T84" fmla="*/ 210 w 224"/>
                <a:gd name="T85" fmla="*/ 26 h 176"/>
                <a:gd name="T86" fmla="*/ 208 w 224"/>
                <a:gd name="T87" fmla="*/ 8 h 176"/>
                <a:gd name="T88" fmla="*/ 176 w 224"/>
                <a:gd name="T89"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4" h="176">
                  <a:moveTo>
                    <a:pt x="176" y="0"/>
                  </a:moveTo>
                  <a:lnTo>
                    <a:pt x="174" y="4"/>
                  </a:lnTo>
                  <a:lnTo>
                    <a:pt x="170" y="6"/>
                  </a:lnTo>
                  <a:lnTo>
                    <a:pt x="166" y="8"/>
                  </a:lnTo>
                  <a:lnTo>
                    <a:pt x="164" y="10"/>
                  </a:lnTo>
                  <a:lnTo>
                    <a:pt x="162" y="10"/>
                  </a:lnTo>
                  <a:lnTo>
                    <a:pt x="160" y="14"/>
                  </a:lnTo>
                  <a:lnTo>
                    <a:pt x="158" y="16"/>
                  </a:lnTo>
                  <a:lnTo>
                    <a:pt x="152" y="18"/>
                  </a:lnTo>
                  <a:lnTo>
                    <a:pt x="148" y="20"/>
                  </a:lnTo>
                  <a:lnTo>
                    <a:pt x="146" y="20"/>
                  </a:lnTo>
                  <a:lnTo>
                    <a:pt x="144" y="22"/>
                  </a:lnTo>
                  <a:lnTo>
                    <a:pt x="140" y="24"/>
                  </a:lnTo>
                  <a:lnTo>
                    <a:pt x="136" y="28"/>
                  </a:lnTo>
                  <a:lnTo>
                    <a:pt x="134" y="34"/>
                  </a:lnTo>
                  <a:lnTo>
                    <a:pt x="132" y="38"/>
                  </a:lnTo>
                  <a:lnTo>
                    <a:pt x="130" y="42"/>
                  </a:lnTo>
                  <a:lnTo>
                    <a:pt x="128" y="46"/>
                  </a:lnTo>
                  <a:lnTo>
                    <a:pt x="128" y="48"/>
                  </a:lnTo>
                  <a:lnTo>
                    <a:pt x="124" y="48"/>
                  </a:lnTo>
                  <a:lnTo>
                    <a:pt x="122" y="46"/>
                  </a:lnTo>
                  <a:lnTo>
                    <a:pt x="120" y="44"/>
                  </a:lnTo>
                  <a:lnTo>
                    <a:pt x="118" y="44"/>
                  </a:lnTo>
                  <a:lnTo>
                    <a:pt x="114" y="40"/>
                  </a:lnTo>
                  <a:lnTo>
                    <a:pt x="110" y="40"/>
                  </a:lnTo>
                  <a:lnTo>
                    <a:pt x="106" y="40"/>
                  </a:lnTo>
                  <a:lnTo>
                    <a:pt x="102" y="42"/>
                  </a:lnTo>
                  <a:lnTo>
                    <a:pt x="100" y="42"/>
                  </a:lnTo>
                  <a:lnTo>
                    <a:pt x="98" y="44"/>
                  </a:lnTo>
                  <a:lnTo>
                    <a:pt x="98" y="46"/>
                  </a:lnTo>
                  <a:lnTo>
                    <a:pt x="96" y="50"/>
                  </a:lnTo>
                  <a:lnTo>
                    <a:pt x="94" y="52"/>
                  </a:lnTo>
                  <a:lnTo>
                    <a:pt x="94" y="54"/>
                  </a:lnTo>
                  <a:lnTo>
                    <a:pt x="94" y="56"/>
                  </a:lnTo>
                  <a:lnTo>
                    <a:pt x="88" y="62"/>
                  </a:lnTo>
                  <a:lnTo>
                    <a:pt x="80" y="66"/>
                  </a:lnTo>
                  <a:lnTo>
                    <a:pt x="74" y="68"/>
                  </a:lnTo>
                  <a:lnTo>
                    <a:pt x="70" y="68"/>
                  </a:lnTo>
                  <a:lnTo>
                    <a:pt x="66" y="68"/>
                  </a:lnTo>
                  <a:lnTo>
                    <a:pt x="64" y="68"/>
                  </a:lnTo>
                  <a:lnTo>
                    <a:pt x="62" y="64"/>
                  </a:lnTo>
                  <a:lnTo>
                    <a:pt x="64" y="62"/>
                  </a:lnTo>
                  <a:lnTo>
                    <a:pt x="66" y="58"/>
                  </a:lnTo>
                  <a:lnTo>
                    <a:pt x="66" y="58"/>
                  </a:lnTo>
                  <a:lnTo>
                    <a:pt x="68" y="56"/>
                  </a:lnTo>
                  <a:lnTo>
                    <a:pt x="68" y="50"/>
                  </a:lnTo>
                  <a:lnTo>
                    <a:pt x="66" y="44"/>
                  </a:lnTo>
                  <a:lnTo>
                    <a:pt x="64" y="38"/>
                  </a:lnTo>
                  <a:lnTo>
                    <a:pt x="60" y="36"/>
                  </a:lnTo>
                  <a:lnTo>
                    <a:pt x="58" y="34"/>
                  </a:lnTo>
                  <a:lnTo>
                    <a:pt x="56" y="32"/>
                  </a:lnTo>
                  <a:lnTo>
                    <a:pt x="54" y="32"/>
                  </a:lnTo>
                  <a:lnTo>
                    <a:pt x="54" y="78"/>
                  </a:lnTo>
                  <a:lnTo>
                    <a:pt x="54" y="78"/>
                  </a:lnTo>
                  <a:lnTo>
                    <a:pt x="54" y="80"/>
                  </a:lnTo>
                  <a:lnTo>
                    <a:pt x="52" y="80"/>
                  </a:lnTo>
                  <a:lnTo>
                    <a:pt x="50" y="82"/>
                  </a:lnTo>
                  <a:lnTo>
                    <a:pt x="46" y="82"/>
                  </a:lnTo>
                  <a:lnTo>
                    <a:pt x="38" y="82"/>
                  </a:lnTo>
                  <a:lnTo>
                    <a:pt x="28" y="82"/>
                  </a:lnTo>
                  <a:lnTo>
                    <a:pt x="26" y="82"/>
                  </a:lnTo>
                  <a:lnTo>
                    <a:pt x="26" y="82"/>
                  </a:lnTo>
                  <a:lnTo>
                    <a:pt x="24" y="80"/>
                  </a:lnTo>
                  <a:lnTo>
                    <a:pt x="24" y="80"/>
                  </a:lnTo>
                  <a:lnTo>
                    <a:pt x="22" y="76"/>
                  </a:lnTo>
                  <a:lnTo>
                    <a:pt x="22" y="70"/>
                  </a:lnTo>
                  <a:lnTo>
                    <a:pt x="20" y="70"/>
                  </a:lnTo>
                  <a:lnTo>
                    <a:pt x="20" y="68"/>
                  </a:lnTo>
                  <a:lnTo>
                    <a:pt x="18" y="68"/>
                  </a:lnTo>
                  <a:lnTo>
                    <a:pt x="16" y="68"/>
                  </a:lnTo>
                  <a:lnTo>
                    <a:pt x="12" y="78"/>
                  </a:lnTo>
                  <a:lnTo>
                    <a:pt x="0" y="82"/>
                  </a:lnTo>
                  <a:lnTo>
                    <a:pt x="8" y="110"/>
                  </a:lnTo>
                  <a:lnTo>
                    <a:pt x="20" y="126"/>
                  </a:lnTo>
                  <a:lnTo>
                    <a:pt x="20" y="160"/>
                  </a:lnTo>
                  <a:lnTo>
                    <a:pt x="20" y="162"/>
                  </a:lnTo>
                  <a:lnTo>
                    <a:pt x="28" y="168"/>
                  </a:lnTo>
                  <a:lnTo>
                    <a:pt x="38" y="172"/>
                  </a:lnTo>
                  <a:lnTo>
                    <a:pt x="56" y="176"/>
                  </a:lnTo>
                  <a:lnTo>
                    <a:pt x="60" y="176"/>
                  </a:lnTo>
                  <a:lnTo>
                    <a:pt x="70" y="172"/>
                  </a:lnTo>
                  <a:lnTo>
                    <a:pt x="82" y="166"/>
                  </a:lnTo>
                  <a:lnTo>
                    <a:pt x="92" y="164"/>
                  </a:lnTo>
                  <a:lnTo>
                    <a:pt x="100" y="164"/>
                  </a:lnTo>
                  <a:lnTo>
                    <a:pt x="104" y="164"/>
                  </a:lnTo>
                  <a:lnTo>
                    <a:pt x="116" y="164"/>
                  </a:lnTo>
                  <a:lnTo>
                    <a:pt x="128" y="160"/>
                  </a:lnTo>
                  <a:lnTo>
                    <a:pt x="142" y="154"/>
                  </a:lnTo>
                  <a:lnTo>
                    <a:pt x="144" y="152"/>
                  </a:lnTo>
                  <a:lnTo>
                    <a:pt x="146" y="150"/>
                  </a:lnTo>
                  <a:lnTo>
                    <a:pt x="148" y="148"/>
                  </a:lnTo>
                  <a:lnTo>
                    <a:pt x="152" y="144"/>
                  </a:lnTo>
                  <a:lnTo>
                    <a:pt x="154" y="142"/>
                  </a:lnTo>
                  <a:lnTo>
                    <a:pt x="156" y="138"/>
                  </a:lnTo>
                  <a:lnTo>
                    <a:pt x="158" y="136"/>
                  </a:lnTo>
                  <a:lnTo>
                    <a:pt x="166" y="126"/>
                  </a:lnTo>
                  <a:lnTo>
                    <a:pt x="174" y="116"/>
                  </a:lnTo>
                  <a:lnTo>
                    <a:pt x="182" y="108"/>
                  </a:lnTo>
                  <a:lnTo>
                    <a:pt x="186" y="104"/>
                  </a:lnTo>
                  <a:lnTo>
                    <a:pt x="186" y="102"/>
                  </a:lnTo>
                  <a:lnTo>
                    <a:pt x="188" y="100"/>
                  </a:lnTo>
                  <a:lnTo>
                    <a:pt x="190" y="96"/>
                  </a:lnTo>
                  <a:lnTo>
                    <a:pt x="194" y="94"/>
                  </a:lnTo>
                  <a:lnTo>
                    <a:pt x="196" y="90"/>
                  </a:lnTo>
                  <a:lnTo>
                    <a:pt x="198" y="88"/>
                  </a:lnTo>
                  <a:lnTo>
                    <a:pt x="198" y="86"/>
                  </a:lnTo>
                  <a:lnTo>
                    <a:pt x="200" y="86"/>
                  </a:lnTo>
                  <a:lnTo>
                    <a:pt x="202" y="84"/>
                  </a:lnTo>
                  <a:lnTo>
                    <a:pt x="206" y="82"/>
                  </a:lnTo>
                  <a:lnTo>
                    <a:pt x="208" y="80"/>
                  </a:lnTo>
                  <a:lnTo>
                    <a:pt x="212" y="76"/>
                  </a:lnTo>
                  <a:lnTo>
                    <a:pt x="214" y="74"/>
                  </a:lnTo>
                  <a:lnTo>
                    <a:pt x="216" y="72"/>
                  </a:lnTo>
                  <a:lnTo>
                    <a:pt x="216" y="70"/>
                  </a:lnTo>
                  <a:lnTo>
                    <a:pt x="218" y="68"/>
                  </a:lnTo>
                  <a:lnTo>
                    <a:pt x="220" y="62"/>
                  </a:lnTo>
                  <a:lnTo>
                    <a:pt x="222" y="58"/>
                  </a:lnTo>
                  <a:lnTo>
                    <a:pt x="224" y="54"/>
                  </a:lnTo>
                  <a:lnTo>
                    <a:pt x="224" y="52"/>
                  </a:lnTo>
                  <a:lnTo>
                    <a:pt x="216" y="52"/>
                  </a:lnTo>
                  <a:lnTo>
                    <a:pt x="214" y="52"/>
                  </a:lnTo>
                  <a:lnTo>
                    <a:pt x="214" y="48"/>
                  </a:lnTo>
                  <a:lnTo>
                    <a:pt x="214" y="44"/>
                  </a:lnTo>
                  <a:lnTo>
                    <a:pt x="214" y="40"/>
                  </a:lnTo>
                  <a:lnTo>
                    <a:pt x="212" y="36"/>
                  </a:lnTo>
                  <a:lnTo>
                    <a:pt x="210" y="32"/>
                  </a:lnTo>
                  <a:lnTo>
                    <a:pt x="208" y="30"/>
                  </a:lnTo>
                  <a:lnTo>
                    <a:pt x="208" y="30"/>
                  </a:lnTo>
                  <a:lnTo>
                    <a:pt x="210" y="26"/>
                  </a:lnTo>
                  <a:lnTo>
                    <a:pt x="210" y="20"/>
                  </a:lnTo>
                  <a:lnTo>
                    <a:pt x="208" y="14"/>
                  </a:lnTo>
                  <a:lnTo>
                    <a:pt x="208" y="8"/>
                  </a:lnTo>
                  <a:lnTo>
                    <a:pt x="204" y="4"/>
                  </a:lnTo>
                  <a:lnTo>
                    <a:pt x="202" y="0"/>
                  </a:lnTo>
                  <a:lnTo>
                    <a:pt x="17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0" name="Freeform 485"/>
            <p:cNvSpPr/>
            <p:nvPr/>
          </p:nvSpPr>
          <p:spPr bwMode="gray">
            <a:xfrm>
              <a:off x="1520175" y="5331330"/>
              <a:ext cx="25920" cy="51804"/>
            </a:xfrm>
            <a:custGeom>
              <a:avLst/>
              <a:gdLst>
                <a:gd name="T0" fmla="*/ 4 w 14"/>
                <a:gd name="T1" fmla="*/ 2 h 28"/>
                <a:gd name="T2" fmla="*/ 4 w 14"/>
                <a:gd name="T3" fmla="*/ 2 h 28"/>
                <a:gd name="T4" fmla="*/ 6 w 14"/>
                <a:gd name="T5" fmla="*/ 2 h 28"/>
                <a:gd name="T6" fmla="*/ 6 w 14"/>
                <a:gd name="T7" fmla="*/ 0 h 28"/>
                <a:gd name="T8" fmla="*/ 6 w 14"/>
                <a:gd name="T9" fmla="*/ 2 h 28"/>
                <a:gd name="T10" fmla="*/ 8 w 14"/>
                <a:gd name="T11" fmla="*/ 2 h 28"/>
                <a:gd name="T12" fmla="*/ 8 w 14"/>
                <a:gd name="T13" fmla="*/ 4 h 28"/>
                <a:gd name="T14" fmla="*/ 10 w 14"/>
                <a:gd name="T15" fmla="*/ 6 h 28"/>
                <a:gd name="T16" fmla="*/ 12 w 14"/>
                <a:gd name="T17" fmla="*/ 10 h 28"/>
                <a:gd name="T18" fmla="*/ 12 w 14"/>
                <a:gd name="T19" fmla="*/ 14 h 28"/>
                <a:gd name="T20" fmla="*/ 14 w 14"/>
                <a:gd name="T21" fmla="*/ 22 h 28"/>
                <a:gd name="T22" fmla="*/ 12 w 14"/>
                <a:gd name="T23" fmla="*/ 24 h 28"/>
                <a:gd name="T24" fmla="*/ 12 w 14"/>
                <a:gd name="T25" fmla="*/ 24 h 28"/>
                <a:gd name="T26" fmla="*/ 10 w 14"/>
                <a:gd name="T27" fmla="*/ 26 h 28"/>
                <a:gd name="T28" fmla="*/ 6 w 14"/>
                <a:gd name="T29" fmla="*/ 28 h 28"/>
                <a:gd name="T30" fmla="*/ 4 w 14"/>
                <a:gd name="T31" fmla="*/ 26 h 28"/>
                <a:gd name="T32" fmla="*/ 2 w 14"/>
                <a:gd name="T33" fmla="*/ 24 h 28"/>
                <a:gd name="T34" fmla="*/ 2 w 14"/>
                <a:gd name="T35" fmla="*/ 22 h 28"/>
                <a:gd name="T36" fmla="*/ 0 w 14"/>
                <a:gd name="T37" fmla="*/ 18 h 28"/>
                <a:gd name="T38" fmla="*/ 0 w 14"/>
                <a:gd name="T39" fmla="*/ 14 h 28"/>
                <a:gd name="T40" fmla="*/ 0 w 14"/>
                <a:gd name="T41" fmla="*/ 8 h 28"/>
                <a:gd name="T42" fmla="*/ 4 w 14"/>
                <a:gd name="T43"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8">
                  <a:moveTo>
                    <a:pt x="4" y="2"/>
                  </a:moveTo>
                  <a:lnTo>
                    <a:pt x="4" y="2"/>
                  </a:lnTo>
                  <a:lnTo>
                    <a:pt x="6" y="2"/>
                  </a:lnTo>
                  <a:lnTo>
                    <a:pt x="6" y="0"/>
                  </a:lnTo>
                  <a:lnTo>
                    <a:pt x="6" y="2"/>
                  </a:lnTo>
                  <a:lnTo>
                    <a:pt x="8" y="2"/>
                  </a:lnTo>
                  <a:lnTo>
                    <a:pt x="8" y="4"/>
                  </a:lnTo>
                  <a:lnTo>
                    <a:pt x="10" y="6"/>
                  </a:lnTo>
                  <a:lnTo>
                    <a:pt x="12" y="10"/>
                  </a:lnTo>
                  <a:lnTo>
                    <a:pt x="12" y="14"/>
                  </a:lnTo>
                  <a:lnTo>
                    <a:pt x="14" y="22"/>
                  </a:lnTo>
                  <a:lnTo>
                    <a:pt x="12" y="24"/>
                  </a:lnTo>
                  <a:lnTo>
                    <a:pt x="12" y="24"/>
                  </a:lnTo>
                  <a:lnTo>
                    <a:pt x="10" y="26"/>
                  </a:lnTo>
                  <a:lnTo>
                    <a:pt x="6" y="28"/>
                  </a:lnTo>
                  <a:lnTo>
                    <a:pt x="4" y="26"/>
                  </a:lnTo>
                  <a:lnTo>
                    <a:pt x="2" y="24"/>
                  </a:lnTo>
                  <a:lnTo>
                    <a:pt x="2" y="22"/>
                  </a:lnTo>
                  <a:lnTo>
                    <a:pt x="0" y="18"/>
                  </a:lnTo>
                  <a:lnTo>
                    <a:pt x="0" y="14"/>
                  </a:lnTo>
                  <a:lnTo>
                    <a:pt x="0" y="8"/>
                  </a:lnTo>
                  <a:lnTo>
                    <a:pt x="4"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1" name="Freeform 486"/>
            <p:cNvSpPr/>
            <p:nvPr/>
          </p:nvSpPr>
          <p:spPr bwMode="gray">
            <a:xfrm>
              <a:off x="1412794" y="5416437"/>
              <a:ext cx="40731" cy="48104"/>
            </a:xfrm>
            <a:custGeom>
              <a:avLst/>
              <a:gdLst>
                <a:gd name="T0" fmla="*/ 0 w 22"/>
                <a:gd name="T1" fmla="*/ 12 h 26"/>
                <a:gd name="T2" fmla="*/ 4 w 22"/>
                <a:gd name="T3" fmla="*/ 6 h 26"/>
                <a:gd name="T4" fmla="*/ 4 w 22"/>
                <a:gd name="T5" fmla="*/ 6 h 26"/>
                <a:gd name="T6" fmla="*/ 4 w 22"/>
                <a:gd name="T7" fmla="*/ 6 h 26"/>
                <a:gd name="T8" fmla="*/ 4 w 22"/>
                <a:gd name="T9" fmla="*/ 4 h 26"/>
                <a:gd name="T10" fmla="*/ 6 w 22"/>
                <a:gd name="T11" fmla="*/ 2 h 26"/>
                <a:gd name="T12" fmla="*/ 8 w 22"/>
                <a:gd name="T13" fmla="*/ 2 h 26"/>
                <a:gd name="T14" fmla="*/ 12 w 22"/>
                <a:gd name="T15" fmla="*/ 0 h 26"/>
                <a:gd name="T16" fmla="*/ 22 w 22"/>
                <a:gd name="T17" fmla="*/ 8 h 26"/>
                <a:gd name="T18" fmla="*/ 16 w 22"/>
                <a:gd name="T19" fmla="*/ 18 h 26"/>
                <a:gd name="T20" fmla="*/ 14 w 22"/>
                <a:gd name="T21" fmla="*/ 20 h 26"/>
                <a:gd name="T22" fmla="*/ 14 w 22"/>
                <a:gd name="T23" fmla="*/ 22 h 26"/>
                <a:gd name="T24" fmla="*/ 12 w 22"/>
                <a:gd name="T25" fmla="*/ 24 h 26"/>
                <a:gd name="T26" fmla="*/ 12 w 22"/>
                <a:gd name="T27" fmla="*/ 26 h 26"/>
                <a:gd name="T28" fmla="*/ 8 w 22"/>
                <a:gd name="T29" fmla="*/ 26 h 26"/>
                <a:gd name="T30" fmla="*/ 0 w 22"/>
                <a:gd name="T31"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6">
                  <a:moveTo>
                    <a:pt x="0" y="12"/>
                  </a:moveTo>
                  <a:lnTo>
                    <a:pt x="4" y="6"/>
                  </a:lnTo>
                  <a:lnTo>
                    <a:pt x="4" y="6"/>
                  </a:lnTo>
                  <a:lnTo>
                    <a:pt x="4" y="6"/>
                  </a:lnTo>
                  <a:lnTo>
                    <a:pt x="4" y="4"/>
                  </a:lnTo>
                  <a:lnTo>
                    <a:pt x="6" y="2"/>
                  </a:lnTo>
                  <a:lnTo>
                    <a:pt x="8" y="2"/>
                  </a:lnTo>
                  <a:lnTo>
                    <a:pt x="12" y="0"/>
                  </a:lnTo>
                  <a:lnTo>
                    <a:pt x="22" y="8"/>
                  </a:lnTo>
                  <a:lnTo>
                    <a:pt x="16" y="18"/>
                  </a:lnTo>
                  <a:lnTo>
                    <a:pt x="14" y="20"/>
                  </a:lnTo>
                  <a:lnTo>
                    <a:pt x="14" y="22"/>
                  </a:lnTo>
                  <a:lnTo>
                    <a:pt x="12" y="24"/>
                  </a:lnTo>
                  <a:lnTo>
                    <a:pt x="12" y="26"/>
                  </a:lnTo>
                  <a:lnTo>
                    <a:pt x="8" y="26"/>
                  </a:lnTo>
                  <a:lnTo>
                    <a:pt x="0" y="1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2" name="Freeform 487"/>
            <p:cNvSpPr/>
            <p:nvPr/>
          </p:nvSpPr>
          <p:spPr bwMode="gray">
            <a:xfrm>
              <a:off x="1390577" y="5098211"/>
              <a:ext cx="185140" cy="177614"/>
            </a:xfrm>
            <a:custGeom>
              <a:avLst/>
              <a:gdLst>
                <a:gd name="T0" fmla="*/ 18 w 100"/>
                <a:gd name="T1" fmla="*/ 26 h 96"/>
                <a:gd name="T2" fmla="*/ 34 w 100"/>
                <a:gd name="T3" fmla="*/ 16 h 96"/>
                <a:gd name="T4" fmla="*/ 36 w 100"/>
                <a:gd name="T5" fmla="*/ 10 h 96"/>
                <a:gd name="T6" fmla="*/ 78 w 100"/>
                <a:gd name="T7" fmla="*/ 8 h 96"/>
                <a:gd name="T8" fmla="*/ 100 w 100"/>
                <a:gd name="T9" fmla="*/ 18 h 96"/>
                <a:gd name="T10" fmla="*/ 100 w 100"/>
                <a:gd name="T11" fmla="*/ 48 h 96"/>
                <a:gd name="T12" fmla="*/ 90 w 100"/>
                <a:gd name="T13" fmla="*/ 76 h 96"/>
                <a:gd name="T14" fmla="*/ 72 w 100"/>
                <a:gd name="T15" fmla="*/ 92 h 96"/>
                <a:gd name="T16" fmla="*/ 42 w 100"/>
                <a:gd name="T17" fmla="*/ 96 h 96"/>
                <a:gd name="T18" fmla="*/ 40 w 100"/>
                <a:gd name="T19" fmla="*/ 94 h 96"/>
                <a:gd name="T20" fmla="*/ 34 w 100"/>
                <a:gd name="T21" fmla="*/ 88 h 96"/>
                <a:gd name="T22" fmla="*/ 32 w 100"/>
                <a:gd name="T23" fmla="*/ 88 h 96"/>
                <a:gd name="T24" fmla="*/ 28 w 100"/>
                <a:gd name="T25" fmla="*/ 86 h 96"/>
                <a:gd name="T26" fmla="*/ 26 w 100"/>
                <a:gd name="T27" fmla="*/ 80 h 96"/>
                <a:gd name="T28" fmla="*/ 20 w 100"/>
                <a:gd name="T29" fmla="*/ 74 h 96"/>
                <a:gd name="T30" fmla="*/ 20 w 100"/>
                <a:gd name="T31" fmla="*/ 74 h 96"/>
                <a:gd name="T32" fmla="*/ 18 w 100"/>
                <a:gd name="T33" fmla="*/ 68 h 96"/>
                <a:gd name="T34" fmla="*/ 12 w 100"/>
                <a:gd name="T35" fmla="*/ 58 h 96"/>
                <a:gd name="T36" fmla="*/ 4 w 100"/>
                <a:gd name="T37" fmla="*/ 46 h 96"/>
                <a:gd name="T38" fmla="*/ 0 w 100"/>
                <a:gd name="T39" fmla="*/ 28 h 96"/>
                <a:gd name="T40" fmla="*/ 2 w 100"/>
                <a:gd name="T41" fmla="*/ 38 h 96"/>
                <a:gd name="T42" fmla="*/ 6 w 100"/>
                <a:gd name="T43" fmla="*/ 50 h 96"/>
                <a:gd name="T44" fmla="*/ 10 w 100"/>
                <a:gd name="T45" fmla="*/ 56 h 96"/>
                <a:gd name="T46" fmla="*/ 12 w 100"/>
                <a:gd name="T47" fmla="*/ 58 h 96"/>
                <a:gd name="T48" fmla="*/ 16 w 100"/>
                <a:gd name="T49" fmla="*/ 64 h 96"/>
                <a:gd name="T50" fmla="*/ 20 w 100"/>
                <a:gd name="T51" fmla="*/ 72 h 96"/>
                <a:gd name="T52" fmla="*/ 20 w 100"/>
                <a:gd name="T53" fmla="*/ 74 h 96"/>
                <a:gd name="T54" fmla="*/ 26 w 100"/>
                <a:gd name="T55" fmla="*/ 80 h 96"/>
                <a:gd name="T56" fmla="*/ 28 w 100"/>
                <a:gd name="T57" fmla="*/ 86 h 96"/>
                <a:gd name="T58" fmla="*/ 32 w 100"/>
                <a:gd name="T59" fmla="*/ 88 h 96"/>
                <a:gd name="T60" fmla="*/ 34 w 100"/>
                <a:gd name="T61" fmla="*/ 88 h 96"/>
                <a:gd name="T62" fmla="*/ 40 w 100"/>
                <a:gd name="T63" fmla="*/ 94 h 96"/>
                <a:gd name="T64" fmla="*/ 42 w 100"/>
                <a:gd name="T65"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0" h="96">
                  <a:moveTo>
                    <a:pt x="0" y="26"/>
                  </a:moveTo>
                  <a:lnTo>
                    <a:pt x="18" y="26"/>
                  </a:lnTo>
                  <a:lnTo>
                    <a:pt x="30" y="22"/>
                  </a:lnTo>
                  <a:lnTo>
                    <a:pt x="34" y="16"/>
                  </a:lnTo>
                  <a:lnTo>
                    <a:pt x="36" y="12"/>
                  </a:lnTo>
                  <a:lnTo>
                    <a:pt x="36" y="10"/>
                  </a:lnTo>
                  <a:lnTo>
                    <a:pt x="78" y="0"/>
                  </a:lnTo>
                  <a:lnTo>
                    <a:pt x="78" y="8"/>
                  </a:lnTo>
                  <a:lnTo>
                    <a:pt x="88" y="12"/>
                  </a:lnTo>
                  <a:lnTo>
                    <a:pt x="100" y="18"/>
                  </a:lnTo>
                  <a:lnTo>
                    <a:pt x="98" y="32"/>
                  </a:lnTo>
                  <a:lnTo>
                    <a:pt x="100" y="48"/>
                  </a:lnTo>
                  <a:lnTo>
                    <a:pt x="98" y="64"/>
                  </a:lnTo>
                  <a:lnTo>
                    <a:pt x="90" y="76"/>
                  </a:lnTo>
                  <a:lnTo>
                    <a:pt x="78" y="86"/>
                  </a:lnTo>
                  <a:lnTo>
                    <a:pt x="72" y="92"/>
                  </a:lnTo>
                  <a:lnTo>
                    <a:pt x="70" y="96"/>
                  </a:lnTo>
                  <a:lnTo>
                    <a:pt x="42" y="96"/>
                  </a:lnTo>
                  <a:lnTo>
                    <a:pt x="42" y="96"/>
                  </a:lnTo>
                  <a:lnTo>
                    <a:pt x="40" y="94"/>
                  </a:lnTo>
                  <a:lnTo>
                    <a:pt x="38" y="90"/>
                  </a:lnTo>
                  <a:lnTo>
                    <a:pt x="34" y="88"/>
                  </a:lnTo>
                  <a:lnTo>
                    <a:pt x="34" y="88"/>
                  </a:lnTo>
                  <a:lnTo>
                    <a:pt x="32" y="88"/>
                  </a:lnTo>
                  <a:lnTo>
                    <a:pt x="30" y="88"/>
                  </a:lnTo>
                  <a:lnTo>
                    <a:pt x="28" y="86"/>
                  </a:lnTo>
                  <a:lnTo>
                    <a:pt x="26" y="84"/>
                  </a:lnTo>
                  <a:lnTo>
                    <a:pt x="26" y="80"/>
                  </a:lnTo>
                  <a:lnTo>
                    <a:pt x="24" y="76"/>
                  </a:lnTo>
                  <a:lnTo>
                    <a:pt x="20" y="74"/>
                  </a:lnTo>
                  <a:lnTo>
                    <a:pt x="20" y="74"/>
                  </a:lnTo>
                  <a:lnTo>
                    <a:pt x="20" y="74"/>
                  </a:lnTo>
                  <a:lnTo>
                    <a:pt x="20" y="72"/>
                  </a:lnTo>
                  <a:lnTo>
                    <a:pt x="18" y="68"/>
                  </a:lnTo>
                  <a:lnTo>
                    <a:pt x="16" y="64"/>
                  </a:lnTo>
                  <a:lnTo>
                    <a:pt x="12" y="58"/>
                  </a:lnTo>
                  <a:lnTo>
                    <a:pt x="8" y="52"/>
                  </a:lnTo>
                  <a:lnTo>
                    <a:pt x="4" y="46"/>
                  </a:lnTo>
                  <a:lnTo>
                    <a:pt x="0" y="26"/>
                  </a:lnTo>
                  <a:lnTo>
                    <a:pt x="0" y="28"/>
                  </a:lnTo>
                  <a:lnTo>
                    <a:pt x="2" y="32"/>
                  </a:lnTo>
                  <a:lnTo>
                    <a:pt x="2" y="38"/>
                  </a:lnTo>
                  <a:lnTo>
                    <a:pt x="4" y="44"/>
                  </a:lnTo>
                  <a:lnTo>
                    <a:pt x="6" y="50"/>
                  </a:lnTo>
                  <a:lnTo>
                    <a:pt x="8" y="54"/>
                  </a:lnTo>
                  <a:lnTo>
                    <a:pt x="10" y="56"/>
                  </a:lnTo>
                  <a:lnTo>
                    <a:pt x="10" y="56"/>
                  </a:lnTo>
                  <a:lnTo>
                    <a:pt x="12" y="58"/>
                  </a:lnTo>
                  <a:lnTo>
                    <a:pt x="14" y="62"/>
                  </a:lnTo>
                  <a:lnTo>
                    <a:pt x="16" y="64"/>
                  </a:lnTo>
                  <a:lnTo>
                    <a:pt x="18" y="68"/>
                  </a:lnTo>
                  <a:lnTo>
                    <a:pt x="20" y="72"/>
                  </a:lnTo>
                  <a:lnTo>
                    <a:pt x="20" y="74"/>
                  </a:lnTo>
                  <a:lnTo>
                    <a:pt x="20" y="74"/>
                  </a:lnTo>
                  <a:lnTo>
                    <a:pt x="24" y="76"/>
                  </a:lnTo>
                  <a:lnTo>
                    <a:pt x="26" y="80"/>
                  </a:lnTo>
                  <a:lnTo>
                    <a:pt x="28" y="84"/>
                  </a:lnTo>
                  <a:lnTo>
                    <a:pt x="28" y="86"/>
                  </a:lnTo>
                  <a:lnTo>
                    <a:pt x="30" y="88"/>
                  </a:lnTo>
                  <a:lnTo>
                    <a:pt x="32" y="88"/>
                  </a:lnTo>
                  <a:lnTo>
                    <a:pt x="34" y="88"/>
                  </a:lnTo>
                  <a:lnTo>
                    <a:pt x="34" y="88"/>
                  </a:lnTo>
                  <a:lnTo>
                    <a:pt x="38" y="90"/>
                  </a:lnTo>
                  <a:lnTo>
                    <a:pt x="40" y="94"/>
                  </a:lnTo>
                  <a:lnTo>
                    <a:pt x="42" y="96"/>
                  </a:lnTo>
                  <a:lnTo>
                    <a:pt x="42" y="9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3" name="Freeform 488"/>
            <p:cNvSpPr/>
            <p:nvPr/>
          </p:nvSpPr>
          <p:spPr bwMode="gray">
            <a:xfrm>
              <a:off x="472284" y="4062127"/>
              <a:ext cx="388793" cy="370030"/>
            </a:xfrm>
            <a:custGeom>
              <a:avLst/>
              <a:gdLst>
                <a:gd name="T0" fmla="*/ 74 w 210"/>
                <a:gd name="T1" fmla="*/ 0 h 200"/>
                <a:gd name="T2" fmla="*/ 74 w 210"/>
                <a:gd name="T3" fmla="*/ 0 h 200"/>
                <a:gd name="T4" fmla="*/ 72 w 210"/>
                <a:gd name="T5" fmla="*/ 2 h 200"/>
                <a:gd name="T6" fmla="*/ 78 w 210"/>
                <a:gd name="T7" fmla="*/ 114 h 200"/>
                <a:gd name="T8" fmla="*/ 80 w 210"/>
                <a:gd name="T9" fmla="*/ 120 h 200"/>
                <a:gd name="T10" fmla="*/ 82 w 210"/>
                <a:gd name="T11" fmla="*/ 128 h 200"/>
                <a:gd name="T12" fmla="*/ 24 w 210"/>
                <a:gd name="T13" fmla="*/ 130 h 200"/>
                <a:gd name="T14" fmla="*/ 22 w 210"/>
                <a:gd name="T15" fmla="*/ 132 h 200"/>
                <a:gd name="T16" fmla="*/ 18 w 210"/>
                <a:gd name="T17" fmla="*/ 134 h 200"/>
                <a:gd name="T18" fmla="*/ 16 w 210"/>
                <a:gd name="T19" fmla="*/ 132 h 200"/>
                <a:gd name="T20" fmla="*/ 14 w 210"/>
                <a:gd name="T21" fmla="*/ 132 h 200"/>
                <a:gd name="T22" fmla="*/ 12 w 210"/>
                <a:gd name="T23" fmla="*/ 136 h 200"/>
                <a:gd name="T24" fmla="*/ 12 w 210"/>
                <a:gd name="T25" fmla="*/ 140 h 200"/>
                <a:gd name="T26" fmla="*/ 10 w 210"/>
                <a:gd name="T27" fmla="*/ 144 h 200"/>
                <a:gd name="T28" fmla="*/ 8 w 210"/>
                <a:gd name="T29" fmla="*/ 146 h 200"/>
                <a:gd name="T30" fmla="*/ 6 w 210"/>
                <a:gd name="T31" fmla="*/ 150 h 200"/>
                <a:gd name="T32" fmla="*/ 2 w 210"/>
                <a:gd name="T33" fmla="*/ 154 h 200"/>
                <a:gd name="T34" fmla="*/ 0 w 210"/>
                <a:gd name="T35" fmla="*/ 156 h 200"/>
                <a:gd name="T36" fmla="*/ 0 w 210"/>
                <a:gd name="T37" fmla="*/ 164 h 200"/>
                <a:gd name="T38" fmla="*/ 2 w 210"/>
                <a:gd name="T39" fmla="*/ 172 h 200"/>
                <a:gd name="T40" fmla="*/ 2 w 210"/>
                <a:gd name="T41" fmla="*/ 174 h 200"/>
                <a:gd name="T42" fmla="*/ 4 w 210"/>
                <a:gd name="T43" fmla="*/ 176 h 200"/>
                <a:gd name="T44" fmla="*/ 10 w 210"/>
                <a:gd name="T45" fmla="*/ 178 h 200"/>
                <a:gd name="T46" fmla="*/ 14 w 210"/>
                <a:gd name="T47" fmla="*/ 180 h 200"/>
                <a:gd name="T48" fmla="*/ 22 w 210"/>
                <a:gd name="T49" fmla="*/ 182 h 200"/>
                <a:gd name="T50" fmla="*/ 24 w 210"/>
                <a:gd name="T51" fmla="*/ 182 h 200"/>
                <a:gd name="T52" fmla="*/ 30 w 210"/>
                <a:gd name="T53" fmla="*/ 182 h 200"/>
                <a:gd name="T54" fmla="*/ 30 w 210"/>
                <a:gd name="T55" fmla="*/ 176 h 200"/>
                <a:gd name="T56" fmla="*/ 32 w 210"/>
                <a:gd name="T57" fmla="*/ 176 h 200"/>
                <a:gd name="T58" fmla="*/ 38 w 210"/>
                <a:gd name="T59" fmla="*/ 174 h 200"/>
                <a:gd name="T60" fmla="*/ 44 w 210"/>
                <a:gd name="T61" fmla="*/ 178 h 200"/>
                <a:gd name="T62" fmla="*/ 44 w 210"/>
                <a:gd name="T63" fmla="*/ 182 h 200"/>
                <a:gd name="T64" fmla="*/ 48 w 210"/>
                <a:gd name="T65" fmla="*/ 190 h 200"/>
                <a:gd name="T66" fmla="*/ 56 w 210"/>
                <a:gd name="T67" fmla="*/ 198 h 200"/>
                <a:gd name="T68" fmla="*/ 60 w 210"/>
                <a:gd name="T69" fmla="*/ 200 h 200"/>
                <a:gd name="T70" fmla="*/ 70 w 210"/>
                <a:gd name="T71" fmla="*/ 198 h 200"/>
                <a:gd name="T72" fmla="*/ 74 w 210"/>
                <a:gd name="T73" fmla="*/ 196 h 200"/>
                <a:gd name="T74" fmla="*/ 78 w 210"/>
                <a:gd name="T75" fmla="*/ 192 h 200"/>
                <a:gd name="T76" fmla="*/ 84 w 210"/>
                <a:gd name="T77" fmla="*/ 196 h 200"/>
                <a:gd name="T78" fmla="*/ 86 w 210"/>
                <a:gd name="T79" fmla="*/ 196 h 200"/>
                <a:gd name="T80" fmla="*/ 90 w 210"/>
                <a:gd name="T81" fmla="*/ 196 h 200"/>
                <a:gd name="T82" fmla="*/ 92 w 210"/>
                <a:gd name="T83" fmla="*/ 194 h 200"/>
                <a:gd name="T84" fmla="*/ 94 w 210"/>
                <a:gd name="T85" fmla="*/ 186 h 200"/>
                <a:gd name="T86" fmla="*/ 98 w 210"/>
                <a:gd name="T87" fmla="*/ 176 h 200"/>
                <a:gd name="T88" fmla="*/ 102 w 210"/>
                <a:gd name="T89" fmla="*/ 170 h 200"/>
                <a:gd name="T90" fmla="*/ 106 w 210"/>
                <a:gd name="T91" fmla="*/ 166 h 200"/>
                <a:gd name="T92" fmla="*/ 114 w 210"/>
                <a:gd name="T93" fmla="*/ 164 h 200"/>
                <a:gd name="T94" fmla="*/ 130 w 210"/>
                <a:gd name="T95" fmla="*/ 162 h 200"/>
                <a:gd name="T96" fmla="*/ 148 w 210"/>
                <a:gd name="T97" fmla="*/ 156 h 200"/>
                <a:gd name="T98" fmla="*/ 154 w 210"/>
                <a:gd name="T99" fmla="*/ 150 h 200"/>
                <a:gd name="T100" fmla="*/ 162 w 210"/>
                <a:gd name="T101" fmla="*/ 150 h 200"/>
                <a:gd name="T102" fmla="*/ 176 w 210"/>
                <a:gd name="T103" fmla="*/ 148 h 200"/>
                <a:gd name="T104" fmla="*/ 180 w 210"/>
                <a:gd name="T105" fmla="*/ 148 h 200"/>
                <a:gd name="T106" fmla="*/ 186 w 210"/>
                <a:gd name="T107" fmla="*/ 142 h 200"/>
                <a:gd name="T108" fmla="*/ 196 w 210"/>
                <a:gd name="T109" fmla="*/ 132 h 200"/>
                <a:gd name="T110" fmla="*/ 202 w 210"/>
                <a:gd name="T111" fmla="*/ 120 h 200"/>
                <a:gd name="T112" fmla="*/ 208 w 210"/>
                <a:gd name="T113" fmla="*/ 92 h 200"/>
                <a:gd name="T114" fmla="*/ 202 w 210"/>
                <a:gd name="T115" fmla="*/ 74 h 200"/>
                <a:gd name="T116" fmla="*/ 170 w 210"/>
                <a:gd name="T117" fmla="*/ 5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0" h="200">
                  <a:moveTo>
                    <a:pt x="94" y="0"/>
                  </a:moveTo>
                  <a:lnTo>
                    <a:pt x="74" y="0"/>
                  </a:lnTo>
                  <a:lnTo>
                    <a:pt x="74" y="0"/>
                  </a:lnTo>
                  <a:lnTo>
                    <a:pt x="74" y="0"/>
                  </a:lnTo>
                  <a:lnTo>
                    <a:pt x="72" y="0"/>
                  </a:lnTo>
                  <a:lnTo>
                    <a:pt x="72" y="2"/>
                  </a:lnTo>
                  <a:lnTo>
                    <a:pt x="78" y="114"/>
                  </a:lnTo>
                  <a:lnTo>
                    <a:pt x="78" y="114"/>
                  </a:lnTo>
                  <a:lnTo>
                    <a:pt x="80" y="118"/>
                  </a:lnTo>
                  <a:lnTo>
                    <a:pt x="80" y="120"/>
                  </a:lnTo>
                  <a:lnTo>
                    <a:pt x="82" y="124"/>
                  </a:lnTo>
                  <a:lnTo>
                    <a:pt x="82" y="128"/>
                  </a:lnTo>
                  <a:lnTo>
                    <a:pt x="76" y="136"/>
                  </a:lnTo>
                  <a:lnTo>
                    <a:pt x="24" y="130"/>
                  </a:lnTo>
                  <a:lnTo>
                    <a:pt x="24" y="130"/>
                  </a:lnTo>
                  <a:lnTo>
                    <a:pt x="22" y="132"/>
                  </a:lnTo>
                  <a:lnTo>
                    <a:pt x="20" y="134"/>
                  </a:lnTo>
                  <a:lnTo>
                    <a:pt x="18" y="134"/>
                  </a:lnTo>
                  <a:lnTo>
                    <a:pt x="16" y="132"/>
                  </a:lnTo>
                  <a:lnTo>
                    <a:pt x="16" y="132"/>
                  </a:lnTo>
                  <a:lnTo>
                    <a:pt x="16" y="132"/>
                  </a:lnTo>
                  <a:lnTo>
                    <a:pt x="14" y="132"/>
                  </a:lnTo>
                  <a:lnTo>
                    <a:pt x="12" y="134"/>
                  </a:lnTo>
                  <a:lnTo>
                    <a:pt x="12" y="136"/>
                  </a:lnTo>
                  <a:lnTo>
                    <a:pt x="12" y="138"/>
                  </a:lnTo>
                  <a:lnTo>
                    <a:pt x="12" y="140"/>
                  </a:lnTo>
                  <a:lnTo>
                    <a:pt x="12" y="144"/>
                  </a:lnTo>
                  <a:lnTo>
                    <a:pt x="10" y="144"/>
                  </a:lnTo>
                  <a:lnTo>
                    <a:pt x="8" y="144"/>
                  </a:lnTo>
                  <a:lnTo>
                    <a:pt x="8" y="146"/>
                  </a:lnTo>
                  <a:lnTo>
                    <a:pt x="8" y="148"/>
                  </a:lnTo>
                  <a:lnTo>
                    <a:pt x="6" y="150"/>
                  </a:lnTo>
                  <a:lnTo>
                    <a:pt x="4" y="154"/>
                  </a:lnTo>
                  <a:lnTo>
                    <a:pt x="2" y="154"/>
                  </a:lnTo>
                  <a:lnTo>
                    <a:pt x="0" y="154"/>
                  </a:lnTo>
                  <a:lnTo>
                    <a:pt x="0" y="156"/>
                  </a:lnTo>
                  <a:lnTo>
                    <a:pt x="0" y="158"/>
                  </a:lnTo>
                  <a:lnTo>
                    <a:pt x="0" y="164"/>
                  </a:lnTo>
                  <a:lnTo>
                    <a:pt x="2" y="168"/>
                  </a:lnTo>
                  <a:lnTo>
                    <a:pt x="2" y="172"/>
                  </a:lnTo>
                  <a:lnTo>
                    <a:pt x="2" y="174"/>
                  </a:lnTo>
                  <a:lnTo>
                    <a:pt x="2" y="174"/>
                  </a:lnTo>
                  <a:lnTo>
                    <a:pt x="2" y="176"/>
                  </a:lnTo>
                  <a:lnTo>
                    <a:pt x="4" y="176"/>
                  </a:lnTo>
                  <a:lnTo>
                    <a:pt x="6" y="178"/>
                  </a:lnTo>
                  <a:lnTo>
                    <a:pt x="10" y="178"/>
                  </a:lnTo>
                  <a:lnTo>
                    <a:pt x="10" y="178"/>
                  </a:lnTo>
                  <a:lnTo>
                    <a:pt x="14" y="180"/>
                  </a:lnTo>
                  <a:lnTo>
                    <a:pt x="18" y="182"/>
                  </a:lnTo>
                  <a:lnTo>
                    <a:pt x="22" y="182"/>
                  </a:lnTo>
                  <a:lnTo>
                    <a:pt x="22" y="182"/>
                  </a:lnTo>
                  <a:lnTo>
                    <a:pt x="24" y="182"/>
                  </a:lnTo>
                  <a:lnTo>
                    <a:pt x="28" y="182"/>
                  </a:lnTo>
                  <a:lnTo>
                    <a:pt x="30" y="182"/>
                  </a:lnTo>
                  <a:lnTo>
                    <a:pt x="30" y="180"/>
                  </a:lnTo>
                  <a:lnTo>
                    <a:pt x="30" y="176"/>
                  </a:lnTo>
                  <a:lnTo>
                    <a:pt x="32" y="176"/>
                  </a:lnTo>
                  <a:lnTo>
                    <a:pt x="32" y="176"/>
                  </a:lnTo>
                  <a:lnTo>
                    <a:pt x="36" y="174"/>
                  </a:lnTo>
                  <a:lnTo>
                    <a:pt x="38" y="174"/>
                  </a:lnTo>
                  <a:lnTo>
                    <a:pt x="42" y="176"/>
                  </a:lnTo>
                  <a:lnTo>
                    <a:pt x="44" y="178"/>
                  </a:lnTo>
                  <a:lnTo>
                    <a:pt x="44" y="180"/>
                  </a:lnTo>
                  <a:lnTo>
                    <a:pt x="44" y="182"/>
                  </a:lnTo>
                  <a:lnTo>
                    <a:pt x="46" y="186"/>
                  </a:lnTo>
                  <a:lnTo>
                    <a:pt x="48" y="190"/>
                  </a:lnTo>
                  <a:lnTo>
                    <a:pt x="50" y="194"/>
                  </a:lnTo>
                  <a:lnTo>
                    <a:pt x="56" y="198"/>
                  </a:lnTo>
                  <a:lnTo>
                    <a:pt x="56" y="198"/>
                  </a:lnTo>
                  <a:lnTo>
                    <a:pt x="60" y="200"/>
                  </a:lnTo>
                  <a:lnTo>
                    <a:pt x="64" y="200"/>
                  </a:lnTo>
                  <a:lnTo>
                    <a:pt x="70" y="198"/>
                  </a:lnTo>
                  <a:lnTo>
                    <a:pt x="74" y="196"/>
                  </a:lnTo>
                  <a:lnTo>
                    <a:pt x="74" y="196"/>
                  </a:lnTo>
                  <a:lnTo>
                    <a:pt x="76" y="194"/>
                  </a:lnTo>
                  <a:lnTo>
                    <a:pt x="78" y="192"/>
                  </a:lnTo>
                  <a:lnTo>
                    <a:pt x="82" y="192"/>
                  </a:lnTo>
                  <a:lnTo>
                    <a:pt x="84" y="196"/>
                  </a:lnTo>
                  <a:lnTo>
                    <a:pt x="86" y="196"/>
                  </a:lnTo>
                  <a:lnTo>
                    <a:pt x="86" y="196"/>
                  </a:lnTo>
                  <a:lnTo>
                    <a:pt x="88" y="198"/>
                  </a:lnTo>
                  <a:lnTo>
                    <a:pt x="90" y="196"/>
                  </a:lnTo>
                  <a:lnTo>
                    <a:pt x="92" y="194"/>
                  </a:lnTo>
                  <a:lnTo>
                    <a:pt x="92" y="194"/>
                  </a:lnTo>
                  <a:lnTo>
                    <a:pt x="92" y="190"/>
                  </a:lnTo>
                  <a:lnTo>
                    <a:pt x="94" y="186"/>
                  </a:lnTo>
                  <a:lnTo>
                    <a:pt x="96" y="180"/>
                  </a:lnTo>
                  <a:lnTo>
                    <a:pt x="98" y="176"/>
                  </a:lnTo>
                  <a:lnTo>
                    <a:pt x="100" y="172"/>
                  </a:lnTo>
                  <a:lnTo>
                    <a:pt x="102" y="170"/>
                  </a:lnTo>
                  <a:lnTo>
                    <a:pt x="102" y="168"/>
                  </a:lnTo>
                  <a:lnTo>
                    <a:pt x="106" y="166"/>
                  </a:lnTo>
                  <a:lnTo>
                    <a:pt x="108" y="164"/>
                  </a:lnTo>
                  <a:lnTo>
                    <a:pt x="114" y="164"/>
                  </a:lnTo>
                  <a:lnTo>
                    <a:pt x="120" y="164"/>
                  </a:lnTo>
                  <a:lnTo>
                    <a:pt x="130" y="162"/>
                  </a:lnTo>
                  <a:lnTo>
                    <a:pt x="140" y="160"/>
                  </a:lnTo>
                  <a:lnTo>
                    <a:pt x="148" y="156"/>
                  </a:lnTo>
                  <a:lnTo>
                    <a:pt x="152" y="150"/>
                  </a:lnTo>
                  <a:lnTo>
                    <a:pt x="154" y="150"/>
                  </a:lnTo>
                  <a:lnTo>
                    <a:pt x="158" y="150"/>
                  </a:lnTo>
                  <a:lnTo>
                    <a:pt x="162" y="150"/>
                  </a:lnTo>
                  <a:lnTo>
                    <a:pt x="168" y="150"/>
                  </a:lnTo>
                  <a:lnTo>
                    <a:pt x="176" y="148"/>
                  </a:lnTo>
                  <a:lnTo>
                    <a:pt x="176" y="148"/>
                  </a:lnTo>
                  <a:lnTo>
                    <a:pt x="180" y="148"/>
                  </a:lnTo>
                  <a:lnTo>
                    <a:pt x="182" y="146"/>
                  </a:lnTo>
                  <a:lnTo>
                    <a:pt x="186" y="142"/>
                  </a:lnTo>
                  <a:lnTo>
                    <a:pt x="192" y="138"/>
                  </a:lnTo>
                  <a:lnTo>
                    <a:pt x="196" y="132"/>
                  </a:lnTo>
                  <a:lnTo>
                    <a:pt x="200" y="124"/>
                  </a:lnTo>
                  <a:lnTo>
                    <a:pt x="202" y="120"/>
                  </a:lnTo>
                  <a:lnTo>
                    <a:pt x="204" y="108"/>
                  </a:lnTo>
                  <a:lnTo>
                    <a:pt x="208" y="92"/>
                  </a:lnTo>
                  <a:lnTo>
                    <a:pt x="210" y="72"/>
                  </a:lnTo>
                  <a:lnTo>
                    <a:pt x="202" y="74"/>
                  </a:lnTo>
                  <a:lnTo>
                    <a:pt x="198" y="58"/>
                  </a:lnTo>
                  <a:lnTo>
                    <a:pt x="170" y="58"/>
                  </a:lnTo>
                  <a:lnTo>
                    <a:pt x="94"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4" name="Freeform 489"/>
            <p:cNvSpPr/>
            <p:nvPr/>
          </p:nvSpPr>
          <p:spPr bwMode="gray">
            <a:xfrm>
              <a:off x="1375766" y="3914115"/>
              <a:ext cx="255493" cy="277522"/>
            </a:xfrm>
            <a:custGeom>
              <a:avLst/>
              <a:gdLst>
                <a:gd name="T0" fmla="*/ 0 w 138"/>
                <a:gd name="T1" fmla="*/ 150 h 150"/>
                <a:gd name="T2" fmla="*/ 0 w 138"/>
                <a:gd name="T3" fmla="*/ 0 h 150"/>
                <a:gd name="T4" fmla="*/ 2 w 138"/>
                <a:gd name="T5" fmla="*/ 0 h 150"/>
                <a:gd name="T6" fmla="*/ 6 w 138"/>
                <a:gd name="T7" fmla="*/ 2 h 150"/>
                <a:gd name="T8" fmla="*/ 12 w 138"/>
                <a:gd name="T9" fmla="*/ 2 h 150"/>
                <a:gd name="T10" fmla="*/ 18 w 138"/>
                <a:gd name="T11" fmla="*/ 2 h 150"/>
                <a:gd name="T12" fmla="*/ 22 w 138"/>
                <a:gd name="T13" fmla="*/ 2 h 150"/>
                <a:gd name="T14" fmla="*/ 26 w 138"/>
                <a:gd name="T15" fmla="*/ 4 h 150"/>
                <a:gd name="T16" fmla="*/ 28 w 138"/>
                <a:gd name="T17" fmla="*/ 4 h 150"/>
                <a:gd name="T18" fmla="*/ 30 w 138"/>
                <a:gd name="T19" fmla="*/ 6 h 150"/>
                <a:gd name="T20" fmla="*/ 34 w 138"/>
                <a:gd name="T21" fmla="*/ 8 h 150"/>
                <a:gd name="T22" fmla="*/ 38 w 138"/>
                <a:gd name="T23" fmla="*/ 10 h 150"/>
                <a:gd name="T24" fmla="*/ 44 w 138"/>
                <a:gd name="T25" fmla="*/ 10 h 150"/>
                <a:gd name="T26" fmla="*/ 68 w 138"/>
                <a:gd name="T27" fmla="*/ 4 h 150"/>
                <a:gd name="T28" fmla="*/ 68 w 138"/>
                <a:gd name="T29" fmla="*/ 4 h 150"/>
                <a:gd name="T30" fmla="*/ 70 w 138"/>
                <a:gd name="T31" fmla="*/ 4 h 150"/>
                <a:gd name="T32" fmla="*/ 72 w 138"/>
                <a:gd name="T33" fmla="*/ 2 h 150"/>
                <a:gd name="T34" fmla="*/ 76 w 138"/>
                <a:gd name="T35" fmla="*/ 2 h 150"/>
                <a:gd name="T36" fmla="*/ 80 w 138"/>
                <a:gd name="T37" fmla="*/ 4 h 150"/>
                <a:gd name="T38" fmla="*/ 86 w 138"/>
                <a:gd name="T39" fmla="*/ 6 h 150"/>
                <a:gd name="T40" fmla="*/ 86 w 138"/>
                <a:gd name="T41" fmla="*/ 6 h 150"/>
                <a:gd name="T42" fmla="*/ 86 w 138"/>
                <a:gd name="T43" fmla="*/ 10 h 150"/>
                <a:gd name="T44" fmla="*/ 86 w 138"/>
                <a:gd name="T45" fmla="*/ 14 h 150"/>
                <a:gd name="T46" fmla="*/ 88 w 138"/>
                <a:gd name="T47" fmla="*/ 20 h 150"/>
                <a:gd name="T48" fmla="*/ 92 w 138"/>
                <a:gd name="T49" fmla="*/ 26 h 150"/>
                <a:gd name="T50" fmla="*/ 92 w 138"/>
                <a:gd name="T51" fmla="*/ 30 h 150"/>
                <a:gd name="T52" fmla="*/ 98 w 138"/>
                <a:gd name="T53" fmla="*/ 40 h 150"/>
                <a:gd name="T54" fmla="*/ 106 w 138"/>
                <a:gd name="T55" fmla="*/ 56 h 150"/>
                <a:gd name="T56" fmla="*/ 114 w 138"/>
                <a:gd name="T57" fmla="*/ 74 h 150"/>
                <a:gd name="T58" fmla="*/ 122 w 138"/>
                <a:gd name="T59" fmla="*/ 92 h 150"/>
                <a:gd name="T60" fmla="*/ 130 w 138"/>
                <a:gd name="T61" fmla="*/ 108 h 150"/>
                <a:gd name="T62" fmla="*/ 136 w 138"/>
                <a:gd name="T63" fmla="*/ 122 h 150"/>
                <a:gd name="T64" fmla="*/ 138 w 138"/>
                <a:gd name="T65" fmla="*/ 128 h 150"/>
                <a:gd name="T66" fmla="*/ 138 w 138"/>
                <a:gd name="T67" fmla="*/ 130 h 150"/>
                <a:gd name="T68" fmla="*/ 136 w 138"/>
                <a:gd name="T69" fmla="*/ 132 h 150"/>
                <a:gd name="T70" fmla="*/ 132 w 138"/>
                <a:gd name="T71" fmla="*/ 138 h 150"/>
                <a:gd name="T72" fmla="*/ 126 w 138"/>
                <a:gd name="T73" fmla="*/ 142 h 150"/>
                <a:gd name="T74" fmla="*/ 120 w 138"/>
                <a:gd name="T75" fmla="*/ 146 h 150"/>
                <a:gd name="T76" fmla="*/ 110 w 138"/>
                <a:gd name="T77" fmla="*/ 150 h 150"/>
                <a:gd name="T78" fmla="*/ 0 w 138"/>
                <a:gd name="T7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8" h="150">
                  <a:moveTo>
                    <a:pt x="0" y="150"/>
                  </a:moveTo>
                  <a:lnTo>
                    <a:pt x="0" y="0"/>
                  </a:lnTo>
                  <a:lnTo>
                    <a:pt x="2" y="0"/>
                  </a:lnTo>
                  <a:lnTo>
                    <a:pt x="6" y="2"/>
                  </a:lnTo>
                  <a:lnTo>
                    <a:pt x="12" y="2"/>
                  </a:lnTo>
                  <a:lnTo>
                    <a:pt x="18" y="2"/>
                  </a:lnTo>
                  <a:lnTo>
                    <a:pt x="22" y="2"/>
                  </a:lnTo>
                  <a:lnTo>
                    <a:pt x="26" y="4"/>
                  </a:lnTo>
                  <a:lnTo>
                    <a:pt x="28" y="4"/>
                  </a:lnTo>
                  <a:lnTo>
                    <a:pt x="30" y="6"/>
                  </a:lnTo>
                  <a:lnTo>
                    <a:pt x="34" y="8"/>
                  </a:lnTo>
                  <a:lnTo>
                    <a:pt x="38" y="10"/>
                  </a:lnTo>
                  <a:lnTo>
                    <a:pt x="44" y="10"/>
                  </a:lnTo>
                  <a:lnTo>
                    <a:pt x="68" y="4"/>
                  </a:lnTo>
                  <a:lnTo>
                    <a:pt x="68" y="4"/>
                  </a:lnTo>
                  <a:lnTo>
                    <a:pt x="70" y="4"/>
                  </a:lnTo>
                  <a:lnTo>
                    <a:pt x="72" y="2"/>
                  </a:lnTo>
                  <a:lnTo>
                    <a:pt x="76" y="2"/>
                  </a:lnTo>
                  <a:lnTo>
                    <a:pt x="80" y="4"/>
                  </a:lnTo>
                  <a:lnTo>
                    <a:pt x="86" y="6"/>
                  </a:lnTo>
                  <a:lnTo>
                    <a:pt x="86" y="6"/>
                  </a:lnTo>
                  <a:lnTo>
                    <a:pt x="86" y="10"/>
                  </a:lnTo>
                  <a:lnTo>
                    <a:pt x="86" y="14"/>
                  </a:lnTo>
                  <a:lnTo>
                    <a:pt x="88" y="20"/>
                  </a:lnTo>
                  <a:lnTo>
                    <a:pt x="92" y="26"/>
                  </a:lnTo>
                  <a:lnTo>
                    <a:pt x="92" y="30"/>
                  </a:lnTo>
                  <a:lnTo>
                    <a:pt x="98" y="40"/>
                  </a:lnTo>
                  <a:lnTo>
                    <a:pt x="106" y="56"/>
                  </a:lnTo>
                  <a:lnTo>
                    <a:pt x="114" y="74"/>
                  </a:lnTo>
                  <a:lnTo>
                    <a:pt x="122" y="92"/>
                  </a:lnTo>
                  <a:lnTo>
                    <a:pt x="130" y="108"/>
                  </a:lnTo>
                  <a:lnTo>
                    <a:pt x="136" y="122"/>
                  </a:lnTo>
                  <a:lnTo>
                    <a:pt x="138" y="128"/>
                  </a:lnTo>
                  <a:lnTo>
                    <a:pt x="138" y="130"/>
                  </a:lnTo>
                  <a:lnTo>
                    <a:pt x="136" y="132"/>
                  </a:lnTo>
                  <a:lnTo>
                    <a:pt x="132" y="138"/>
                  </a:lnTo>
                  <a:lnTo>
                    <a:pt x="126" y="142"/>
                  </a:lnTo>
                  <a:lnTo>
                    <a:pt x="120" y="146"/>
                  </a:lnTo>
                  <a:lnTo>
                    <a:pt x="110" y="150"/>
                  </a:lnTo>
                  <a:lnTo>
                    <a:pt x="0" y="15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5" name="Freeform 490"/>
            <p:cNvSpPr/>
            <p:nvPr/>
          </p:nvSpPr>
          <p:spPr bwMode="gray">
            <a:xfrm>
              <a:off x="1534986" y="3921516"/>
              <a:ext cx="74056" cy="92507"/>
            </a:xfrm>
            <a:custGeom>
              <a:avLst/>
              <a:gdLst>
                <a:gd name="T0" fmla="*/ 0 w 40"/>
                <a:gd name="T1" fmla="*/ 0 h 50"/>
                <a:gd name="T2" fmla="*/ 0 w 40"/>
                <a:gd name="T3" fmla="*/ 8 h 50"/>
                <a:gd name="T4" fmla="*/ 0 w 40"/>
                <a:gd name="T5" fmla="*/ 10 h 50"/>
                <a:gd name="T6" fmla="*/ 2 w 40"/>
                <a:gd name="T7" fmla="*/ 12 h 50"/>
                <a:gd name="T8" fmla="*/ 2 w 40"/>
                <a:gd name="T9" fmla="*/ 16 h 50"/>
                <a:gd name="T10" fmla="*/ 4 w 40"/>
                <a:gd name="T11" fmla="*/ 20 h 50"/>
                <a:gd name="T12" fmla="*/ 6 w 40"/>
                <a:gd name="T13" fmla="*/ 24 h 50"/>
                <a:gd name="T14" fmla="*/ 8 w 40"/>
                <a:gd name="T15" fmla="*/ 28 h 50"/>
                <a:gd name="T16" fmla="*/ 10 w 40"/>
                <a:gd name="T17" fmla="*/ 30 h 50"/>
                <a:gd name="T18" fmla="*/ 14 w 40"/>
                <a:gd name="T19" fmla="*/ 34 h 50"/>
                <a:gd name="T20" fmla="*/ 16 w 40"/>
                <a:gd name="T21" fmla="*/ 38 h 50"/>
                <a:gd name="T22" fmla="*/ 22 w 40"/>
                <a:gd name="T23" fmla="*/ 42 h 50"/>
                <a:gd name="T24" fmla="*/ 26 w 40"/>
                <a:gd name="T25" fmla="*/ 44 h 50"/>
                <a:gd name="T26" fmla="*/ 30 w 40"/>
                <a:gd name="T27" fmla="*/ 48 h 50"/>
                <a:gd name="T28" fmla="*/ 32 w 40"/>
                <a:gd name="T29" fmla="*/ 50 h 50"/>
                <a:gd name="T30" fmla="*/ 32 w 40"/>
                <a:gd name="T31" fmla="*/ 50 h 50"/>
                <a:gd name="T32" fmla="*/ 34 w 40"/>
                <a:gd name="T33" fmla="*/ 50 h 50"/>
                <a:gd name="T34" fmla="*/ 36 w 40"/>
                <a:gd name="T35" fmla="*/ 48 h 50"/>
                <a:gd name="T36" fmla="*/ 38 w 40"/>
                <a:gd name="T37" fmla="*/ 44 h 50"/>
                <a:gd name="T38" fmla="*/ 40 w 40"/>
                <a:gd name="T39" fmla="*/ 32 h 50"/>
                <a:gd name="T40" fmla="*/ 38 w 40"/>
                <a:gd name="T41" fmla="*/ 28 h 50"/>
                <a:gd name="T42" fmla="*/ 32 w 40"/>
                <a:gd name="T43" fmla="*/ 18 h 50"/>
                <a:gd name="T44" fmla="*/ 26 w 40"/>
                <a:gd name="T45" fmla="*/ 8 h 50"/>
                <a:gd name="T46" fmla="*/ 22 w 40"/>
                <a:gd name="T47" fmla="*/ 0 h 50"/>
                <a:gd name="T48" fmla="*/ 22 w 40"/>
                <a:gd name="T49" fmla="*/ 0 h 50"/>
                <a:gd name="T50" fmla="*/ 18 w 40"/>
                <a:gd name="T51" fmla="*/ 0 h 50"/>
                <a:gd name="T52" fmla="*/ 12 w 40"/>
                <a:gd name="T53" fmla="*/ 0 h 50"/>
                <a:gd name="T54" fmla="*/ 8 w 40"/>
                <a:gd name="T55" fmla="*/ 0 h 50"/>
                <a:gd name="T56" fmla="*/ 2 w 40"/>
                <a:gd name="T57" fmla="*/ 0 h 50"/>
                <a:gd name="T58" fmla="*/ 0 w 40"/>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50">
                  <a:moveTo>
                    <a:pt x="0" y="0"/>
                  </a:moveTo>
                  <a:lnTo>
                    <a:pt x="0" y="8"/>
                  </a:lnTo>
                  <a:lnTo>
                    <a:pt x="0" y="10"/>
                  </a:lnTo>
                  <a:lnTo>
                    <a:pt x="2" y="12"/>
                  </a:lnTo>
                  <a:lnTo>
                    <a:pt x="2" y="16"/>
                  </a:lnTo>
                  <a:lnTo>
                    <a:pt x="4" y="20"/>
                  </a:lnTo>
                  <a:lnTo>
                    <a:pt x="6" y="24"/>
                  </a:lnTo>
                  <a:lnTo>
                    <a:pt x="8" y="28"/>
                  </a:lnTo>
                  <a:lnTo>
                    <a:pt x="10" y="30"/>
                  </a:lnTo>
                  <a:lnTo>
                    <a:pt x="14" y="34"/>
                  </a:lnTo>
                  <a:lnTo>
                    <a:pt x="16" y="38"/>
                  </a:lnTo>
                  <a:lnTo>
                    <a:pt x="22" y="42"/>
                  </a:lnTo>
                  <a:lnTo>
                    <a:pt x="26" y="44"/>
                  </a:lnTo>
                  <a:lnTo>
                    <a:pt x="30" y="48"/>
                  </a:lnTo>
                  <a:lnTo>
                    <a:pt x="32" y="50"/>
                  </a:lnTo>
                  <a:lnTo>
                    <a:pt x="32" y="50"/>
                  </a:lnTo>
                  <a:lnTo>
                    <a:pt x="34" y="50"/>
                  </a:lnTo>
                  <a:lnTo>
                    <a:pt x="36" y="48"/>
                  </a:lnTo>
                  <a:lnTo>
                    <a:pt x="38" y="44"/>
                  </a:lnTo>
                  <a:lnTo>
                    <a:pt x="40" y="32"/>
                  </a:lnTo>
                  <a:lnTo>
                    <a:pt x="38" y="28"/>
                  </a:lnTo>
                  <a:lnTo>
                    <a:pt x="32" y="18"/>
                  </a:lnTo>
                  <a:lnTo>
                    <a:pt x="26" y="8"/>
                  </a:lnTo>
                  <a:lnTo>
                    <a:pt x="22" y="0"/>
                  </a:lnTo>
                  <a:lnTo>
                    <a:pt x="22" y="0"/>
                  </a:lnTo>
                  <a:lnTo>
                    <a:pt x="18" y="0"/>
                  </a:lnTo>
                  <a:lnTo>
                    <a:pt x="12" y="0"/>
                  </a:lnTo>
                  <a:lnTo>
                    <a:pt x="8" y="0"/>
                  </a:lnTo>
                  <a:lnTo>
                    <a:pt x="2" y="0"/>
                  </a:lnTo>
                  <a:lnTo>
                    <a:pt x="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6" name="Freeform 491"/>
            <p:cNvSpPr/>
            <p:nvPr/>
          </p:nvSpPr>
          <p:spPr bwMode="gray">
            <a:xfrm>
              <a:off x="1790479" y="4983502"/>
              <a:ext cx="159220" cy="336727"/>
            </a:xfrm>
            <a:custGeom>
              <a:avLst/>
              <a:gdLst>
                <a:gd name="T0" fmla="*/ 78 w 86"/>
                <a:gd name="T1" fmla="*/ 0 h 182"/>
                <a:gd name="T2" fmla="*/ 72 w 86"/>
                <a:gd name="T3" fmla="*/ 4 h 182"/>
                <a:gd name="T4" fmla="*/ 64 w 86"/>
                <a:gd name="T5" fmla="*/ 12 h 182"/>
                <a:gd name="T6" fmla="*/ 60 w 86"/>
                <a:gd name="T7" fmla="*/ 20 h 182"/>
                <a:gd name="T8" fmla="*/ 56 w 86"/>
                <a:gd name="T9" fmla="*/ 24 h 182"/>
                <a:gd name="T10" fmla="*/ 48 w 86"/>
                <a:gd name="T11" fmla="*/ 32 h 182"/>
                <a:gd name="T12" fmla="*/ 40 w 86"/>
                <a:gd name="T13" fmla="*/ 42 h 182"/>
                <a:gd name="T14" fmla="*/ 34 w 86"/>
                <a:gd name="T15" fmla="*/ 50 h 182"/>
                <a:gd name="T16" fmla="*/ 28 w 86"/>
                <a:gd name="T17" fmla="*/ 54 h 182"/>
                <a:gd name="T18" fmla="*/ 24 w 86"/>
                <a:gd name="T19" fmla="*/ 54 h 182"/>
                <a:gd name="T20" fmla="*/ 22 w 86"/>
                <a:gd name="T21" fmla="*/ 54 h 182"/>
                <a:gd name="T22" fmla="*/ 16 w 86"/>
                <a:gd name="T23" fmla="*/ 54 h 182"/>
                <a:gd name="T24" fmla="*/ 10 w 86"/>
                <a:gd name="T25" fmla="*/ 60 h 182"/>
                <a:gd name="T26" fmla="*/ 6 w 86"/>
                <a:gd name="T27" fmla="*/ 68 h 182"/>
                <a:gd name="T28" fmla="*/ 6 w 86"/>
                <a:gd name="T29" fmla="*/ 82 h 182"/>
                <a:gd name="T30" fmla="*/ 4 w 86"/>
                <a:gd name="T31" fmla="*/ 90 h 182"/>
                <a:gd name="T32" fmla="*/ 6 w 86"/>
                <a:gd name="T33" fmla="*/ 92 h 182"/>
                <a:gd name="T34" fmla="*/ 8 w 86"/>
                <a:gd name="T35" fmla="*/ 92 h 182"/>
                <a:gd name="T36" fmla="*/ 14 w 86"/>
                <a:gd name="T37" fmla="*/ 100 h 182"/>
                <a:gd name="T38" fmla="*/ 14 w 86"/>
                <a:gd name="T39" fmla="*/ 106 h 182"/>
                <a:gd name="T40" fmla="*/ 10 w 86"/>
                <a:gd name="T41" fmla="*/ 110 h 182"/>
                <a:gd name="T42" fmla="*/ 6 w 86"/>
                <a:gd name="T43" fmla="*/ 116 h 182"/>
                <a:gd name="T44" fmla="*/ 0 w 86"/>
                <a:gd name="T45" fmla="*/ 138 h 182"/>
                <a:gd name="T46" fmla="*/ 6 w 86"/>
                <a:gd name="T47" fmla="*/ 172 h 182"/>
                <a:gd name="T48" fmla="*/ 8 w 86"/>
                <a:gd name="T49" fmla="*/ 172 h 182"/>
                <a:gd name="T50" fmla="*/ 16 w 86"/>
                <a:gd name="T51" fmla="*/ 172 h 182"/>
                <a:gd name="T52" fmla="*/ 22 w 86"/>
                <a:gd name="T53" fmla="*/ 172 h 182"/>
                <a:gd name="T54" fmla="*/ 20 w 86"/>
                <a:gd name="T55" fmla="*/ 174 h 182"/>
                <a:gd name="T56" fmla="*/ 24 w 86"/>
                <a:gd name="T57" fmla="*/ 178 h 182"/>
                <a:gd name="T58" fmla="*/ 28 w 86"/>
                <a:gd name="T59" fmla="*/ 182 h 182"/>
                <a:gd name="T60" fmla="*/ 36 w 86"/>
                <a:gd name="T61" fmla="*/ 182 h 182"/>
                <a:gd name="T62" fmla="*/ 44 w 86"/>
                <a:gd name="T63" fmla="*/ 178 h 182"/>
                <a:gd name="T64" fmla="*/ 50 w 86"/>
                <a:gd name="T65" fmla="*/ 164 h 182"/>
                <a:gd name="T66" fmla="*/ 58 w 86"/>
                <a:gd name="T67" fmla="*/ 134 h 182"/>
                <a:gd name="T68" fmla="*/ 58 w 86"/>
                <a:gd name="T69" fmla="*/ 126 h 182"/>
                <a:gd name="T70" fmla="*/ 60 w 86"/>
                <a:gd name="T71" fmla="*/ 120 h 182"/>
                <a:gd name="T72" fmla="*/ 66 w 86"/>
                <a:gd name="T73" fmla="*/ 108 h 182"/>
                <a:gd name="T74" fmla="*/ 72 w 86"/>
                <a:gd name="T75" fmla="*/ 82 h 182"/>
                <a:gd name="T76" fmla="*/ 78 w 86"/>
                <a:gd name="T77" fmla="*/ 54 h 182"/>
                <a:gd name="T78" fmla="*/ 78 w 86"/>
                <a:gd name="T79" fmla="*/ 50 h 182"/>
                <a:gd name="T80" fmla="*/ 82 w 86"/>
                <a:gd name="T81" fmla="*/ 40 h 182"/>
                <a:gd name="T82" fmla="*/ 84 w 86"/>
                <a:gd name="T83" fmla="*/ 28 h 182"/>
                <a:gd name="T84" fmla="*/ 84 w 86"/>
                <a:gd name="T85" fmla="*/ 20 h 182"/>
                <a:gd name="T86" fmla="*/ 86 w 86"/>
                <a:gd name="T87" fmla="*/ 12 h 182"/>
                <a:gd name="T88" fmla="*/ 86 w 86"/>
                <a:gd name="T89" fmla="*/ 4 h 182"/>
                <a:gd name="T90" fmla="*/ 78 w 86"/>
                <a:gd name="T91"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182">
                  <a:moveTo>
                    <a:pt x="78" y="0"/>
                  </a:moveTo>
                  <a:lnTo>
                    <a:pt x="78" y="0"/>
                  </a:lnTo>
                  <a:lnTo>
                    <a:pt x="76" y="2"/>
                  </a:lnTo>
                  <a:lnTo>
                    <a:pt x="72" y="4"/>
                  </a:lnTo>
                  <a:lnTo>
                    <a:pt x="68" y="6"/>
                  </a:lnTo>
                  <a:lnTo>
                    <a:pt x="64" y="12"/>
                  </a:lnTo>
                  <a:lnTo>
                    <a:pt x="62" y="20"/>
                  </a:lnTo>
                  <a:lnTo>
                    <a:pt x="60" y="20"/>
                  </a:lnTo>
                  <a:lnTo>
                    <a:pt x="58" y="22"/>
                  </a:lnTo>
                  <a:lnTo>
                    <a:pt x="56" y="24"/>
                  </a:lnTo>
                  <a:lnTo>
                    <a:pt x="52" y="28"/>
                  </a:lnTo>
                  <a:lnTo>
                    <a:pt x="48" y="32"/>
                  </a:lnTo>
                  <a:lnTo>
                    <a:pt x="44" y="36"/>
                  </a:lnTo>
                  <a:lnTo>
                    <a:pt x="40" y="42"/>
                  </a:lnTo>
                  <a:lnTo>
                    <a:pt x="38" y="46"/>
                  </a:lnTo>
                  <a:lnTo>
                    <a:pt x="34" y="50"/>
                  </a:lnTo>
                  <a:lnTo>
                    <a:pt x="30" y="52"/>
                  </a:lnTo>
                  <a:lnTo>
                    <a:pt x="28" y="54"/>
                  </a:lnTo>
                  <a:lnTo>
                    <a:pt x="26" y="54"/>
                  </a:lnTo>
                  <a:lnTo>
                    <a:pt x="24" y="54"/>
                  </a:lnTo>
                  <a:lnTo>
                    <a:pt x="24" y="54"/>
                  </a:lnTo>
                  <a:lnTo>
                    <a:pt x="22" y="54"/>
                  </a:lnTo>
                  <a:lnTo>
                    <a:pt x="20" y="54"/>
                  </a:lnTo>
                  <a:lnTo>
                    <a:pt x="16" y="54"/>
                  </a:lnTo>
                  <a:lnTo>
                    <a:pt x="14" y="56"/>
                  </a:lnTo>
                  <a:lnTo>
                    <a:pt x="10" y="60"/>
                  </a:lnTo>
                  <a:lnTo>
                    <a:pt x="8" y="64"/>
                  </a:lnTo>
                  <a:lnTo>
                    <a:pt x="6" y="68"/>
                  </a:lnTo>
                  <a:lnTo>
                    <a:pt x="6" y="76"/>
                  </a:lnTo>
                  <a:lnTo>
                    <a:pt x="6" y="82"/>
                  </a:lnTo>
                  <a:lnTo>
                    <a:pt x="6" y="88"/>
                  </a:lnTo>
                  <a:lnTo>
                    <a:pt x="4" y="90"/>
                  </a:lnTo>
                  <a:lnTo>
                    <a:pt x="6" y="90"/>
                  </a:lnTo>
                  <a:lnTo>
                    <a:pt x="6" y="92"/>
                  </a:lnTo>
                  <a:lnTo>
                    <a:pt x="6" y="92"/>
                  </a:lnTo>
                  <a:lnTo>
                    <a:pt x="8" y="92"/>
                  </a:lnTo>
                  <a:lnTo>
                    <a:pt x="12" y="96"/>
                  </a:lnTo>
                  <a:lnTo>
                    <a:pt x="14" y="100"/>
                  </a:lnTo>
                  <a:lnTo>
                    <a:pt x="14" y="102"/>
                  </a:lnTo>
                  <a:lnTo>
                    <a:pt x="14" y="106"/>
                  </a:lnTo>
                  <a:lnTo>
                    <a:pt x="12" y="108"/>
                  </a:lnTo>
                  <a:lnTo>
                    <a:pt x="10" y="110"/>
                  </a:lnTo>
                  <a:lnTo>
                    <a:pt x="8" y="112"/>
                  </a:lnTo>
                  <a:lnTo>
                    <a:pt x="6" y="116"/>
                  </a:lnTo>
                  <a:lnTo>
                    <a:pt x="2" y="124"/>
                  </a:lnTo>
                  <a:lnTo>
                    <a:pt x="0" y="138"/>
                  </a:lnTo>
                  <a:lnTo>
                    <a:pt x="0" y="154"/>
                  </a:lnTo>
                  <a:lnTo>
                    <a:pt x="6" y="172"/>
                  </a:lnTo>
                  <a:lnTo>
                    <a:pt x="8" y="172"/>
                  </a:lnTo>
                  <a:lnTo>
                    <a:pt x="8" y="172"/>
                  </a:lnTo>
                  <a:lnTo>
                    <a:pt x="12" y="172"/>
                  </a:lnTo>
                  <a:lnTo>
                    <a:pt x="16" y="172"/>
                  </a:lnTo>
                  <a:lnTo>
                    <a:pt x="20" y="172"/>
                  </a:lnTo>
                  <a:lnTo>
                    <a:pt x="22" y="172"/>
                  </a:lnTo>
                  <a:lnTo>
                    <a:pt x="22" y="172"/>
                  </a:lnTo>
                  <a:lnTo>
                    <a:pt x="20" y="174"/>
                  </a:lnTo>
                  <a:lnTo>
                    <a:pt x="22" y="176"/>
                  </a:lnTo>
                  <a:lnTo>
                    <a:pt x="24" y="178"/>
                  </a:lnTo>
                  <a:lnTo>
                    <a:pt x="26" y="180"/>
                  </a:lnTo>
                  <a:lnTo>
                    <a:pt x="28" y="182"/>
                  </a:lnTo>
                  <a:lnTo>
                    <a:pt x="32" y="182"/>
                  </a:lnTo>
                  <a:lnTo>
                    <a:pt x="36" y="182"/>
                  </a:lnTo>
                  <a:lnTo>
                    <a:pt x="40" y="182"/>
                  </a:lnTo>
                  <a:lnTo>
                    <a:pt x="44" y="178"/>
                  </a:lnTo>
                  <a:lnTo>
                    <a:pt x="46" y="172"/>
                  </a:lnTo>
                  <a:lnTo>
                    <a:pt x="50" y="164"/>
                  </a:lnTo>
                  <a:lnTo>
                    <a:pt x="56" y="146"/>
                  </a:lnTo>
                  <a:lnTo>
                    <a:pt x="58" y="134"/>
                  </a:lnTo>
                  <a:lnTo>
                    <a:pt x="60" y="128"/>
                  </a:lnTo>
                  <a:lnTo>
                    <a:pt x="58" y="126"/>
                  </a:lnTo>
                  <a:lnTo>
                    <a:pt x="58" y="124"/>
                  </a:lnTo>
                  <a:lnTo>
                    <a:pt x="60" y="120"/>
                  </a:lnTo>
                  <a:lnTo>
                    <a:pt x="62" y="114"/>
                  </a:lnTo>
                  <a:lnTo>
                    <a:pt x="66" y="108"/>
                  </a:lnTo>
                  <a:lnTo>
                    <a:pt x="70" y="98"/>
                  </a:lnTo>
                  <a:lnTo>
                    <a:pt x="72" y="82"/>
                  </a:lnTo>
                  <a:lnTo>
                    <a:pt x="76" y="66"/>
                  </a:lnTo>
                  <a:lnTo>
                    <a:pt x="78" y="54"/>
                  </a:lnTo>
                  <a:lnTo>
                    <a:pt x="78" y="52"/>
                  </a:lnTo>
                  <a:lnTo>
                    <a:pt x="78" y="50"/>
                  </a:lnTo>
                  <a:lnTo>
                    <a:pt x="80" y="44"/>
                  </a:lnTo>
                  <a:lnTo>
                    <a:pt x="82" y="40"/>
                  </a:lnTo>
                  <a:lnTo>
                    <a:pt x="82" y="34"/>
                  </a:lnTo>
                  <a:lnTo>
                    <a:pt x="84" y="28"/>
                  </a:lnTo>
                  <a:lnTo>
                    <a:pt x="84" y="24"/>
                  </a:lnTo>
                  <a:lnTo>
                    <a:pt x="84" y="20"/>
                  </a:lnTo>
                  <a:lnTo>
                    <a:pt x="86" y="16"/>
                  </a:lnTo>
                  <a:lnTo>
                    <a:pt x="86" y="12"/>
                  </a:lnTo>
                  <a:lnTo>
                    <a:pt x="86" y="8"/>
                  </a:lnTo>
                  <a:lnTo>
                    <a:pt x="86" y="4"/>
                  </a:lnTo>
                  <a:lnTo>
                    <a:pt x="84" y="2"/>
                  </a:lnTo>
                  <a:lnTo>
                    <a:pt x="78"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7" name="Freeform 492"/>
            <p:cNvSpPr/>
            <p:nvPr/>
          </p:nvSpPr>
          <p:spPr bwMode="gray">
            <a:xfrm>
              <a:off x="4167672" y="5834571"/>
              <a:ext cx="107381" cy="103608"/>
            </a:xfrm>
            <a:custGeom>
              <a:avLst/>
              <a:gdLst>
                <a:gd name="T0" fmla="*/ 10 w 58"/>
                <a:gd name="T1" fmla="*/ 2 h 56"/>
                <a:gd name="T2" fmla="*/ 10 w 58"/>
                <a:gd name="T3" fmla="*/ 2 h 56"/>
                <a:gd name="T4" fmla="*/ 8 w 58"/>
                <a:gd name="T5" fmla="*/ 2 h 56"/>
                <a:gd name="T6" fmla="*/ 6 w 58"/>
                <a:gd name="T7" fmla="*/ 2 h 56"/>
                <a:gd name="T8" fmla="*/ 4 w 58"/>
                <a:gd name="T9" fmla="*/ 4 h 56"/>
                <a:gd name="T10" fmla="*/ 2 w 58"/>
                <a:gd name="T11" fmla="*/ 6 h 56"/>
                <a:gd name="T12" fmla="*/ 0 w 58"/>
                <a:gd name="T13" fmla="*/ 8 h 56"/>
                <a:gd name="T14" fmla="*/ 0 w 58"/>
                <a:gd name="T15" fmla="*/ 14 h 56"/>
                <a:gd name="T16" fmla="*/ 6 w 58"/>
                <a:gd name="T17" fmla="*/ 30 h 56"/>
                <a:gd name="T18" fmla="*/ 6 w 58"/>
                <a:gd name="T19" fmla="*/ 30 h 56"/>
                <a:gd name="T20" fmla="*/ 8 w 58"/>
                <a:gd name="T21" fmla="*/ 32 h 56"/>
                <a:gd name="T22" fmla="*/ 10 w 58"/>
                <a:gd name="T23" fmla="*/ 36 h 56"/>
                <a:gd name="T24" fmla="*/ 14 w 58"/>
                <a:gd name="T25" fmla="*/ 40 h 56"/>
                <a:gd name="T26" fmla="*/ 14 w 58"/>
                <a:gd name="T27" fmla="*/ 44 h 56"/>
                <a:gd name="T28" fmla="*/ 18 w 58"/>
                <a:gd name="T29" fmla="*/ 46 h 56"/>
                <a:gd name="T30" fmla="*/ 22 w 58"/>
                <a:gd name="T31" fmla="*/ 50 h 56"/>
                <a:gd name="T32" fmla="*/ 26 w 58"/>
                <a:gd name="T33" fmla="*/ 52 h 56"/>
                <a:gd name="T34" fmla="*/ 32 w 58"/>
                <a:gd name="T35" fmla="*/ 54 h 56"/>
                <a:gd name="T36" fmla="*/ 36 w 58"/>
                <a:gd name="T37" fmla="*/ 56 h 56"/>
                <a:gd name="T38" fmla="*/ 40 w 58"/>
                <a:gd name="T39" fmla="*/ 54 h 56"/>
                <a:gd name="T40" fmla="*/ 42 w 58"/>
                <a:gd name="T41" fmla="*/ 52 h 56"/>
                <a:gd name="T42" fmla="*/ 46 w 58"/>
                <a:gd name="T43" fmla="*/ 50 h 56"/>
                <a:gd name="T44" fmla="*/ 50 w 58"/>
                <a:gd name="T45" fmla="*/ 44 h 56"/>
                <a:gd name="T46" fmla="*/ 54 w 58"/>
                <a:gd name="T47" fmla="*/ 40 h 56"/>
                <a:gd name="T48" fmla="*/ 56 w 58"/>
                <a:gd name="T49" fmla="*/ 34 h 56"/>
                <a:gd name="T50" fmla="*/ 58 w 58"/>
                <a:gd name="T51" fmla="*/ 30 h 56"/>
                <a:gd name="T52" fmla="*/ 56 w 58"/>
                <a:gd name="T53" fmla="*/ 24 h 56"/>
                <a:gd name="T54" fmla="*/ 56 w 58"/>
                <a:gd name="T55" fmla="*/ 18 h 56"/>
                <a:gd name="T56" fmla="*/ 56 w 58"/>
                <a:gd name="T57" fmla="*/ 12 h 56"/>
                <a:gd name="T58" fmla="*/ 56 w 58"/>
                <a:gd name="T59" fmla="*/ 8 h 56"/>
                <a:gd name="T60" fmla="*/ 56 w 58"/>
                <a:gd name="T61" fmla="*/ 6 h 56"/>
                <a:gd name="T62" fmla="*/ 54 w 58"/>
                <a:gd name="T63" fmla="*/ 6 h 56"/>
                <a:gd name="T64" fmla="*/ 52 w 58"/>
                <a:gd name="T65" fmla="*/ 4 h 56"/>
                <a:gd name="T66" fmla="*/ 50 w 58"/>
                <a:gd name="T67" fmla="*/ 2 h 56"/>
                <a:gd name="T68" fmla="*/ 46 w 58"/>
                <a:gd name="T69" fmla="*/ 0 h 56"/>
                <a:gd name="T70" fmla="*/ 42 w 58"/>
                <a:gd name="T71" fmla="*/ 0 h 56"/>
                <a:gd name="T72" fmla="*/ 40 w 58"/>
                <a:gd name="T73" fmla="*/ 0 h 56"/>
                <a:gd name="T74" fmla="*/ 38 w 58"/>
                <a:gd name="T75" fmla="*/ 2 h 56"/>
                <a:gd name="T76" fmla="*/ 36 w 58"/>
                <a:gd name="T77" fmla="*/ 4 h 56"/>
                <a:gd name="T78" fmla="*/ 34 w 58"/>
                <a:gd name="T79" fmla="*/ 8 h 56"/>
                <a:gd name="T80" fmla="*/ 32 w 58"/>
                <a:gd name="T81" fmla="*/ 10 h 56"/>
                <a:gd name="T82" fmla="*/ 32 w 58"/>
                <a:gd name="T83" fmla="*/ 10 h 56"/>
                <a:gd name="T84" fmla="*/ 16 w 58"/>
                <a:gd name="T85" fmla="*/ 2 h 56"/>
                <a:gd name="T86" fmla="*/ 10 w 58"/>
                <a:gd name="T8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8" h="56">
                  <a:moveTo>
                    <a:pt x="10" y="2"/>
                  </a:moveTo>
                  <a:lnTo>
                    <a:pt x="10" y="2"/>
                  </a:lnTo>
                  <a:lnTo>
                    <a:pt x="8" y="2"/>
                  </a:lnTo>
                  <a:lnTo>
                    <a:pt x="6" y="2"/>
                  </a:lnTo>
                  <a:lnTo>
                    <a:pt x="4" y="4"/>
                  </a:lnTo>
                  <a:lnTo>
                    <a:pt x="2" y="6"/>
                  </a:lnTo>
                  <a:lnTo>
                    <a:pt x="0" y="8"/>
                  </a:lnTo>
                  <a:lnTo>
                    <a:pt x="0" y="14"/>
                  </a:lnTo>
                  <a:lnTo>
                    <a:pt x="6" y="30"/>
                  </a:lnTo>
                  <a:lnTo>
                    <a:pt x="6" y="30"/>
                  </a:lnTo>
                  <a:lnTo>
                    <a:pt x="8" y="32"/>
                  </a:lnTo>
                  <a:lnTo>
                    <a:pt x="10" y="36"/>
                  </a:lnTo>
                  <a:lnTo>
                    <a:pt x="14" y="40"/>
                  </a:lnTo>
                  <a:lnTo>
                    <a:pt x="14" y="44"/>
                  </a:lnTo>
                  <a:lnTo>
                    <a:pt x="18" y="46"/>
                  </a:lnTo>
                  <a:lnTo>
                    <a:pt x="22" y="50"/>
                  </a:lnTo>
                  <a:lnTo>
                    <a:pt x="26" y="52"/>
                  </a:lnTo>
                  <a:lnTo>
                    <a:pt x="32" y="54"/>
                  </a:lnTo>
                  <a:lnTo>
                    <a:pt x="36" y="56"/>
                  </a:lnTo>
                  <a:lnTo>
                    <a:pt x="40" y="54"/>
                  </a:lnTo>
                  <a:lnTo>
                    <a:pt x="42" y="52"/>
                  </a:lnTo>
                  <a:lnTo>
                    <a:pt x="46" y="50"/>
                  </a:lnTo>
                  <a:lnTo>
                    <a:pt x="50" y="44"/>
                  </a:lnTo>
                  <a:lnTo>
                    <a:pt x="54" y="40"/>
                  </a:lnTo>
                  <a:lnTo>
                    <a:pt x="56" y="34"/>
                  </a:lnTo>
                  <a:lnTo>
                    <a:pt x="58" y="30"/>
                  </a:lnTo>
                  <a:lnTo>
                    <a:pt x="56" y="24"/>
                  </a:lnTo>
                  <a:lnTo>
                    <a:pt x="56" y="18"/>
                  </a:lnTo>
                  <a:lnTo>
                    <a:pt x="56" y="12"/>
                  </a:lnTo>
                  <a:lnTo>
                    <a:pt x="56" y="8"/>
                  </a:lnTo>
                  <a:lnTo>
                    <a:pt x="56" y="6"/>
                  </a:lnTo>
                  <a:lnTo>
                    <a:pt x="54" y="6"/>
                  </a:lnTo>
                  <a:lnTo>
                    <a:pt x="52" y="4"/>
                  </a:lnTo>
                  <a:lnTo>
                    <a:pt x="50" y="2"/>
                  </a:lnTo>
                  <a:lnTo>
                    <a:pt x="46" y="0"/>
                  </a:lnTo>
                  <a:lnTo>
                    <a:pt x="42" y="0"/>
                  </a:lnTo>
                  <a:lnTo>
                    <a:pt x="40" y="0"/>
                  </a:lnTo>
                  <a:lnTo>
                    <a:pt x="38" y="2"/>
                  </a:lnTo>
                  <a:lnTo>
                    <a:pt x="36" y="4"/>
                  </a:lnTo>
                  <a:lnTo>
                    <a:pt x="34" y="8"/>
                  </a:lnTo>
                  <a:lnTo>
                    <a:pt x="32" y="10"/>
                  </a:lnTo>
                  <a:lnTo>
                    <a:pt x="32" y="10"/>
                  </a:lnTo>
                  <a:lnTo>
                    <a:pt x="16" y="2"/>
                  </a:lnTo>
                  <a:lnTo>
                    <a:pt x="10"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8" name="Freeform 493"/>
            <p:cNvSpPr/>
            <p:nvPr/>
          </p:nvSpPr>
          <p:spPr bwMode="gray">
            <a:xfrm>
              <a:off x="4267647" y="4746683"/>
              <a:ext cx="129598" cy="99908"/>
            </a:xfrm>
            <a:custGeom>
              <a:avLst/>
              <a:gdLst>
                <a:gd name="T0" fmla="*/ 2 w 70"/>
                <a:gd name="T1" fmla="*/ 44 h 54"/>
                <a:gd name="T2" fmla="*/ 34 w 70"/>
                <a:gd name="T3" fmla="*/ 28 h 54"/>
                <a:gd name="T4" fmla="*/ 34 w 70"/>
                <a:gd name="T5" fmla="*/ 28 h 54"/>
                <a:gd name="T6" fmla="*/ 38 w 70"/>
                <a:gd name="T7" fmla="*/ 26 h 54"/>
                <a:gd name="T8" fmla="*/ 40 w 70"/>
                <a:gd name="T9" fmla="*/ 22 h 54"/>
                <a:gd name="T10" fmla="*/ 44 w 70"/>
                <a:gd name="T11" fmla="*/ 18 h 54"/>
                <a:gd name="T12" fmla="*/ 48 w 70"/>
                <a:gd name="T13" fmla="*/ 14 h 54"/>
                <a:gd name="T14" fmla="*/ 52 w 70"/>
                <a:gd name="T15" fmla="*/ 10 h 54"/>
                <a:gd name="T16" fmla="*/ 54 w 70"/>
                <a:gd name="T17" fmla="*/ 4 h 54"/>
                <a:gd name="T18" fmla="*/ 54 w 70"/>
                <a:gd name="T19" fmla="*/ 0 h 54"/>
                <a:gd name="T20" fmla="*/ 64 w 70"/>
                <a:gd name="T21" fmla="*/ 0 h 54"/>
                <a:gd name="T22" fmla="*/ 70 w 70"/>
                <a:gd name="T23" fmla="*/ 8 h 54"/>
                <a:gd name="T24" fmla="*/ 68 w 70"/>
                <a:gd name="T25" fmla="*/ 12 h 54"/>
                <a:gd name="T26" fmla="*/ 64 w 70"/>
                <a:gd name="T27" fmla="*/ 22 h 54"/>
                <a:gd name="T28" fmla="*/ 56 w 70"/>
                <a:gd name="T29" fmla="*/ 32 h 54"/>
                <a:gd name="T30" fmla="*/ 46 w 70"/>
                <a:gd name="T31" fmla="*/ 42 h 54"/>
                <a:gd name="T32" fmla="*/ 28 w 70"/>
                <a:gd name="T33" fmla="*/ 50 h 54"/>
                <a:gd name="T34" fmla="*/ 16 w 70"/>
                <a:gd name="T35" fmla="*/ 54 h 54"/>
                <a:gd name="T36" fmla="*/ 10 w 70"/>
                <a:gd name="T37" fmla="*/ 54 h 54"/>
                <a:gd name="T38" fmla="*/ 10 w 70"/>
                <a:gd name="T39" fmla="*/ 54 h 54"/>
                <a:gd name="T40" fmla="*/ 8 w 70"/>
                <a:gd name="T41" fmla="*/ 54 h 54"/>
                <a:gd name="T42" fmla="*/ 6 w 70"/>
                <a:gd name="T43" fmla="*/ 54 h 54"/>
                <a:gd name="T44" fmla="*/ 4 w 70"/>
                <a:gd name="T45" fmla="*/ 52 h 54"/>
                <a:gd name="T46" fmla="*/ 2 w 70"/>
                <a:gd name="T47" fmla="*/ 52 h 54"/>
                <a:gd name="T48" fmla="*/ 0 w 70"/>
                <a:gd name="T49" fmla="*/ 50 h 54"/>
                <a:gd name="T50" fmla="*/ 0 w 70"/>
                <a:gd name="T51" fmla="*/ 48 h 54"/>
                <a:gd name="T52" fmla="*/ 2 w 70"/>
                <a:gd name="T53" fmla="*/ 4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54">
                  <a:moveTo>
                    <a:pt x="2" y="44"/>
                  </a:moveTo>
                  <a:lnTo>
                    <a:pt x="34" y="28"/>
                  </a:lnTo>
                  <a:lnTo>
                    <a:pt x="34" y="28"/>
                  </a:lnTo>
                  <a:lnTo>
                    <a:pt x="38" y="26"/>
                  </a:lnTo>
                  <a:lnTo>
                    <a:pt x="40" y="22"/>
                  </a:lnTo>
                  <a:lnTo>
                    <a:pt x="44" y="18"/>
                  </a:lnTo>
                  <a:lnTo>
                    <a:pt x="48" y="14"/>
                  </a:lnTo>
                  <a:lnTo>
                    <a:pt x="52" y="10"/>
                  </a:lnTo>
                  <a:lnTo>
                    <a:pt x="54" y="4"/>
                  </a:lnTo>
                  <a:lnTo>
                    <a:pt x="54" y="0"/>
                  </a:lnTo>
                  <a:lnTo>
                    <a:pt x="64" y="0"/>
                  </a:lnTo>
                  <a:lnTo>
                    <a:pt x="70" y="8"/>
                  </a:lnTo>
                  <a:lnTo>
                    <a:pt x="68" y="12"/>
                  </a:lnTo>
                  <a:lnTo>
                    <a:pt x="64" y="22"/>
                  </a:lnTo>
                  <a:lnTo>
                    <a:pt x="56" y="32"/>
                  </a:lnTo>
                  <a:lnTo>
                    <a:pt x="46" y="42"/>
                  </a:lnTo>
                  <a:lnTo>
                    <a:pt x="28" y="50"/>
                  </a:lnTo>
                  <a:lnTo>
                    <a:pt x="16" y="54"/>
                  </a:lnTo>
                  <a:lnTo>
                    <a:pt x="10" y="54"/>
                  </a:lnTo>
                  <a:lnTo>
                    <a:pt x="10" y="54"/>
                  </a:lnTo>
                  <a:lnTo>
                    <a:pt x="8" y="54"/>
                  </a:lnTo>
                  <a:lnTo>
                    <a:pt x="6" y="54"/>
                  </a:lnTo>
                  <a:lnTo>
                    <a:pt x="4" y="52"/>
                  </a:lnTo>
                  <a:lnTo>
                    <a:pt x="2" y="52"/>
                  </a:lnTo>
                  <a:lnTo>
                    <a:pt x="0" y="50"/>
                  </a:lnTo>
                  <a:lnTo>
                    <a:pt x="0" y="48"/>
                  </a:lnTo>
                  <a:lnTo>
                    <a:pt x="2" y="4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39" name="Freeform 494"/>
            <p:cNvSpPr/>
            <p:nvPr/>
          </p:nvSpPr>
          <p:spPr bwMode="gray">
            <a:xfrm>
              <a:off x="4686063" y="5797568"/>
              <a:ext cx="137003" cy="203516"/>
            </a:xfrm>
            <a:custGeom>
              <a:avLst/>
              <a:gdLst>
                <a:gd name="T0" fmla="*/ 8 w 74"/>
                <a:gd name="T1" fmla="*/ 0 h 110"/>
                <a:gd name="T2" fmla="*/ 4 w 74"/>
                <a:gd name="T3" fmla="*/ 2 h 110"/>
                <a:gd name="T4" fmla="*/ 2 w 74"/>
                <a:gd name="T5" fmla="*/ 4 h 110"/>
                <a:gd name="T6" fmla="*/ 2 w 74"/>
                <a:gd name="T7" fmla="*/ 12 h 110"/>
                <a:gd name="T8" fmla="*/ 8 w 74"/>
                <a:gd name="T9" fmla="*/ 20 h 110"/>
                <a:gd name="T10" fmla="*/ 14 w 74"/>
                <a:gd name="T11" fmla="*/ 30 h 110"/>
                <a:gd name="T12" fmla="*/ 20 w 74"/>
                <a:gd name="T13" fmla="*/ 38 h 110"/>
                <a:gd name="T14" fmla="*/ 22 w 74"/>
                <a:gd name="T15" fmla="*/ 40 h 110"/>
                <a:gd name="T16" fmla="*/ 22 w 74"/>
                <a:gd name="T17" fmla="*/ 54 h 110"/>
                <a:gd name="T18" fmla="*/ 18 w 74"/>
                <a:gd name="T19" fmla="*/ 74 h 110"/>
                <a:gd name="T20" fmla="*/ 18 w 74"/>
                <a:gd name="T21" fmla="*/ 78 h 110"/>
                <a:gd name="T22" fmla="*/ 22 w 74"/>
                <a:gd name="T23" fmla="*/ 84 h 110"/>
                <a:gd name="T24" fmla="*/ 28 w 74"/>
                <a:gd name="T25" fmla="*/ 92 h 110"/>
                <a:gd name="T26" fmla="*/ 32 w 74"/>
                <a:gd name="T27" fmla="*/ 102 h 110"/>
                <a:gd name="T28" fmla="*/ 36 w 74"/>
                <a:gd name="T29" fmla="*/ 110 h 110"/>
                <a:gd name="T30" fmla="*/ 38 w 74"/>
                <a:gd name="T31" fmla="*/ 110 h 110"/>
                <a:gd name="T32" fmla="*/ 40 w 74"/>
                <a:gd name="T33" fmla="*/ 102 h 110"/>
                <a:gd name="T34" fmla="*/ 46 w 74"/>
                <a:gd name="T35" fmla="*/ 90 h 110"/>
                <a:gd name="T36" fmla="*/ 54 w 74"/>
                <a:gd name="T37" fmla="*/ 82 h 110"/>
                <a:gd name="T38" fmla="*/ 60 w 74"/>
                <a:gd name="T39" fmla="*/ 78 h 110"/>
                <a:gd name="T40" fmla="*/ 66 w 74"/>
                <a:gd name="T41" fmla="*/ 68 h 110"/>
                <a:gd name="T42" fmla="*/ 70 w 74"/>
                <a:gd name="T43" fmla="*/ 58 h 110"/>
                <a:gd name="T44" fmla="*/ 72 w 74"/>
                <a:gd name="T45" fmla="*/ 50 h 110"/>
                <a:gd name="T46" fmla="*/ 72 w 74"/>
                <a:gd name="T47" fmla="*/ 50 h 110"/>
                <a:gd name="T48" fmla="*/ 64 w 74"/>
                <a:gd name="T49" fmla="*/ 52 h 110"/>
                <a:gd name="T50" fmla="*/ 54 w 74"/>
                <a:gd name="T51" fmla="*/ 52 h 110"/>
                <a:gd name="T52" fmla="*/ 46 w 74"/>
                <a:gd name="T53" fmla="*/ 48 h 110"/>
                <a:gd name="T54" fmla="*/ 38 w 74"/>
                <a:gd name="T55" fmla="*/ 40 h 110"/>
                <a:gd name="T56" fmla="*/ 34 w 74"/>
                <a:gd name="T57" fmla="*/ 32 h 110"/>
                <a:gd name="T58" fmla="*/ 32 w 74"/>
                <a:gd name="T59" fmla="*/ 28 h 110"/>
                <a:gd name="T60" fmla="*/ 18 w 74"/>
                <a:gd name="T61" fmla="*/ 10 h 110"/>
                <a:gd name="T62" fmla="*/ 18 w 74"/>
                <a:gd name="T63" fmla="*/ 6 h 110"/>
                <a:gd name="T64" fmla="*/ 12 w 74"/>
                <a:gd name="T65" fmla="*/ 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110">
                  <a:moveTo>
                    <a:pt x="10" y="0"/>
                  </a:moveTo>
                  <a:lnTo>
                    <a:pt x="8" y="0"/>
                  </a:lnTo>
                  <a:lnTo>
                    <a:pt x="6" y="2"/>
                  </a:lnTo>
                  <a:lnTo>
                    <a:pt x="4" y="2"/>
                  </a:lnTo>
                  <a:lnTo>
                    <a:pt x="2" y="2"/>
                  </a:lnTo>
                  <a:lnTo>
                    <a:pt x="2" y="4"/>
                  </a:lnTo>
                  <a:lnTo>
                    <a:pt x="0" y="8"/>
                  </a:lnTo>
                  <a:lnTo>
                    <a:pt x="2" y="12"/>
                  </a:lnTo>
                  <a:lnTo>
                    <a:pt x="4" y="16"/>
                  </a:lnTo>
                  <a:lnTo>
                    <a:pt x="8" y="20"/>
                  </a:lnTo>
                  <a:lnTo>
                    <a:pt x="10" y="26"/>
                  </a:lnTo>
                  <a:lnTo>
                    <a:pt x="14" y="30"/>
                  </a:lnTo>
                  <a:lnTo>
                    <a:pt x="16" y="34"/>
                  </a:lnTo>
                  <a:lnTo>
                    <a:pt x="20" y="38"/>
                  </a:lnTo>
                  <a:lnTo>
                    <a:pt x="22" y="40"/>
                  </a:lnTo>
                  <a:lnTo>
                    <a:pt x="22" y="40"/>
                  </a:lnTo>
                  <a:lnTo>
                    <a:pt x="22" y="44"/>
                  </a:lnTo>
                  <a:lnTo>
                    <a:pt x="22" y="54"/>
                  </a:lnTo>
                  <a:lnTo>
                    <a:pt x="20" y="64"/>
                  </a:lnTo>
                  <a:lnTo>
                    <a:pt x="18" y="74"/>
                  </a:lnTo>
                  <a:lnTo>
                    <a:pt x="18" y="74"/>
                  </a:lnTo>
                  <a:lnTo>
                    <a:pt x="18" y="78"/>
                  </a:lnTo>
                  <a:lnTo>
                    <a:pt x="18" y="80"/>
                  </a:lnTo>
                  <a:lnTo>
                    <a:pt x="22" y="84"/>
                  </a:lnTo>
                  <a:lnTo>
                    <a:pt x="24" y="88"/>
                  </a:lnTo>
                  <a:lnTo>
                    <a:pt x="28" y="92"/>
                  </a:lnTo>
                  <a:lnTo>
                    <a:pt x="30" y="96"/>
                  </a:lnTo>
                  <a:lnTo>
                    <a:pt x="32" y="102"/>
                  </a:lnTo>
                  <a:lnTo>
                    <a:pt x="34" y="106"/>
                  </a:lnTo>
                  <a:lnTo>
                    <a:pt x="36" y="110"/>
                  </a:lnTo>
                  <a:lnTo>
                    <a:pt x="36" y="110"/>
                  </a:lnTo>
                  <a:lnTo>
                    <a:pt x="38" y="110"/>
                  </a:lnTo>
                  <a:lnTo>
                    <a:pt x="38" y="106"/>
                  </a:lnTo>
                  <a:lnTo>
                    <a:pt x="40" y="102"/>
                  </a:lnTo>
                  <a:lnTo>
                    <a:pt x="44" y="96"/>
                  </a:lnTo>
                  <a:lnTo>
                    <a:pt x="46" y="90"/>
                  </a:lnTo>
                  <a:lnTo>
                    <a:pt x="50" y="86"/>
                  </a:lnTo>
                  <a:lnTo>
                    <a:pt x="54" y="82"/>
                  </a:lnTo>
                  <a:lnTo>
                    <a:pt x="56" y="80"/>
                  </a:lnTo>
                  <a:lnTo>
                    <a:pt x="60" y="78"/>
                  </a:lnTo>
                  <a:lnTo>
                    <a:pt x="64" y="74"/>
                  </a:lnTo>
                  <a:lnTo>
                    <a:pt x="66" y="68"/>
                  </a:lnTo>
                  <a:lnTo>
                    <a:pt x="68" y="64"/>
                  </a:lnTo>
                  <a:lnTo>
                    <a:pt x="70" y="58"/>
                  </a:lnTo>
                  <a:lnTo>
                    <a:pt x="72" y="54"/>
                  </a:lnTo>
                  <a:lnTo>
                    <a:pt x="72" y="50"/>
                  </a:lnTo>
                  <a:lnTo>
                    <a:pt x="74" y="50"/>
                  </a:lnTo>
                  <a:lnTo>
                    <a:pt x="72" y="50"/>
                  </a:lnTo>
                  <a:lnTo>
                    <a:pt x="68" y="50"/>
                  </a:lnTo>
                  <a:lnTo>
                    <a:pt x="64" y="52"/>
                  </a:lnTo>
                  <a:lnTo>
                    <a:pt x="58" y="52"/>
                  </a:lnTo>
                  <a:lnTo>
                    <a:pt x="54" y="52"/>
                  </a:lnTo>
                  <a:lnTo>
                    <a:pt x="48" y="50"/>
                  </a:lnTo>
                  <a:lnTo>
                    <a:pt x="46" y="48"/>
                  </a:lnTo>
                  <a:lnTo>
                    <a:pt x="42" y="44"/>
                  </a:lnTo>
                  <a:lnTo>
                    <a:pt x="38" y="40"/>
                  </a:lnTo>
                  <a:lnTo>
                    <a:pt x="36" y="36"/>
                  </a:lnTo>
                  <a:lnTo>
                    <a:pt x="34" y="32"/>
                  </a:lnTo>
                  <a:lnTo>
                    <a:pt x="32" y="30"/>
                  </a:lnTo>
                  <a:lnTo>
                    <a:pt x="32" y="28"/>
                  </a:lnTo>
                  <a:lnTo>
                    <a:pt x="18" y="10"/>
                  </a:lnTo>
                  <a:lnTo>
                    <a:pt x="18" y="10"/>
                  </a:lnTo>
                  <a:lnTo>
                    <a:pt x="18" y="8"/>
                  </a:lnTo>
                  <a:lnTo>
                    <a:pt x="18" y="6"/>
                  </a:lnTo>
                  <a:lnTo>
                    <a:pt x="16" y="2"/>
                  </a:lnTo>
                  <a:lnTo>
                    <a:pt x="12" y="2"/>
                  </a:lnTo>
                  <a:lnTo>
                    <a:pt x="1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0" name="Freeform 495"/>
            <p:cNvSpPr/>
            <p:nvPr/>
          </p:nvSpPr>
          <p:spPr bwMode="gray">
            <a:xfrm>
              <a:off x="4556465" y="5989983"/>
              <a:ext cx="170328" cy="192416"/>
            </a:xfrm>
            <a:custGeom>
              <a:avLst/>
              <a:gdLst>
                <a:gd name="T0" fmla="*/ 4 w 92"/>
                <a:gd name="T1" fmla="*/ 80 h 104"/>
                <a:gd name="T2" fmla="*/ 4 w 92"/>
                <a:gd name="T3" fmla="*/ 80 h 104"/>
                <a:gd name="T4" fmla="*/ 2 w 92"/>
                <a:gd name="T5" fmla="*/ 82 h 104"/>
                <a:gd name="T6" fmla="*/ 0 w 92"/>
                <a:gd name="T7" fmla="*/ 84 h 104"/>
                <a:gd name="T8" fmla="*/ 0 w 92"/>
                <a:gd name="T9" fmla="*/ 88 h 104"/>
                <a:gd name="T10" fmla="*/ 0 w 92"/>
                <a:gd name="T11" fmla="*/ 90 h 104"/>
                <a:gd name="T12" fmla="*/ 0 w 92"/>
                <a:gd name="T13" fmla="*/ 94 h 104"/>
                <a:gd name="T14" fmla="*/ 4 w 92"/>
                <a:gd name="T15" fmla="*/ 96 h 104"/>
                <a:gd name="T16" fmla="*/ 10 w 92"/>
                <a:gd name="T17" fmla="*/ 98 h 104"/>
                <a:gd name="T18" fmla="*/ 16 w 92"/>
                <a:gd name="T19" fmla="*/ 100 h 104"/>
                <a:gd name="T20" fmla="*/ 22 w 92"/>
                <a:gd name="T21" fmla="*/ 102 h 104"/>
                <a:gd name="T22" fmla="*/ 28 w 92"/>
                <a:gd name="T23" fmla="*/ 104 h 104"/>
                <a:gd name="T24" fmla="*/ 34 w 92"/>
                <a:gd name="T25" fmla="*/ 104 h 104"/>
                <a:gd name="T26" fmla="*/ 36 w 92"/>
                <a:gd name="T27" fmla="*/ 104 h 104"/>
                <a:gd name="T28" fmla="*/ 40 w 92"/>
                <a:gd name="T29" fmla="*/ 102 h 104"/>
                <a:gd name="T30" fmla="*/ 44 w 92"/>
                <a:gd name="T31" fmla="*/ 98 h 104"/>
                <a:gd name="T32" fmla="*/ 48 w 92"/>
                <a:gd name="T33" fmla="*/ 94 h 104"/>
                <a:gd name="T34" fmla="*/ 50 w 92"/>
                <a:gd name="T35" fmla="*/ 90 h 104"/>
                <a:gd name="T36" fmla="*/ 52 w 92"/>
                <a:gd name="T37" fmla="*/ 86 h 104"/>
                <a:gd name="T38" fmla="*/ 52 w 92"/>
                <a:gd name="T39" fmla="*/ 82 h 104"/>
                <a:gd name="T40" fmla="*/ 52 w 92"/>
                <a:gd name="T41" fmla="*/ 78 h 104"/>
                <a:gd name="T42" fmla="*/ 50 w 92"/>
                <a:gd name="T43" fmla="*/ 74 h 104"/>
                <a:gd name="T44" fmla="*/ 52 w 92"/>
                <a:gd name="T45" fmla="*/ 70 h 104"/>
                <a:gd name="T46" fmla="*/ 54 w 92"/>
                <a:gd name="T47" fmla="*/ 66 h 104"/>
                <a:gd name="T48" fmla="*/ 58 w 92"/>
                <a:gd name="T49" fmla="*/ 64 h 104"/>
                <a:gd name="T50" fmla="*/ 62 w 92"/>
                <a:gd name="T51" fmla="*/ 60 h 104"/>
                <a:gd name="T52" fmla="*/ 66 w 92"/>
                <a:gd name="T53" fmla="*/ 54 h 104"/>
                <a:gd name="T54" fmla="*/ 70 w 92"/>
                <a:gd name="T55" fmla="*/ 50 h 104"/>
                <a:gd name="T56" fmla="*/ 72 w 92"/>
                <a:gd name="T57" fmla="*/ 46 h 104"/>
                <a:gd name="T58" fmla="*/ 74 w 92"/>
                <a:gd name="T59" fmla="*/ 44 h 104"/>
                <a:gd name="T60" fmla="*/ 74 w 92"/>
                <a:gd name="T61" fmla="*/ 42 h 104"/>
                <a:gd name="T62" fmla="*/ 80 w 92"/>
                <a:gd name="T63" fmla="*/ 30 h 104"/>
                <a:gd name="T64" fmla="*/ 82 w 92"/>
                <a:gd name="T65" fmla="*/ 28 h 104"/>
                <a:gd name="T66" fmla="*/ 84 w 92"/>
                <a:gd name="T67" fmla="*/ 26 h 104"/>
                <a:gd name="T68" fmla="*/ 86 w 92"/>
                <a:gd name="T69" fmla="*/ 24 h 104"/>
                <a:gd name="T70" fmla="*/ 88 w 92"/>
                <a:gd name="T71" fmla="*/ 20 h 104"/>
                <a:gd name="T72" fmla="*/ 90 w 92"/>
                <a:gd name="T73" fmla="*/ 16 h 104"/>
                <a:gd name="T74" fmla="*/ 92 w 92"/>
                <a:gd name="T75" fmla="*/ 12 h 104"/>
                <a:gd name="T76" fmla="*/ 92 w 92"/>
                <a:gd name="T77" fmla="*/ 8 h 104"/>
                <a:gd name="T78" fmla="*/ 90 w 92"/>
                <a:gd name="T79" fmla="*/ 6 h 104"/>
                <a:gd name="T80" fmla="*/ 86 w 92"/>
                <a:gd name="T81" fmla="*/ 4 h 104"/>
                <a:gd name="T82" fmla="*/ 82 w 92"/>
                <a:gd name="T83" fmla="*/ 2 h 104"/>
                <a:gd name="T84" fmla="*/ 78 w 92"/>
                <a:gd name="T85" fmla="*/ 0 h 104"/>
                <a:gd name="T86" fmla="*/ 74 w 92"/>
                <a:gd name="T87" fmla="*/ 0 h 104"/>
                <a:gd name="T88" fmla="*/ 70 w 92"/>
                <a:gd name="T89" fmla="*/ 0 h 104"/>
                <a:gd name="T90" fmla="*/ 68 w 92"/>
                <a:gd name="T91" fmla="*/ 2 h 104"/>
                <a:gd name="T92" fmla="*/ 66 w 92"/>
                <a:gd name="T93" fmla="*/ 4 h 104"/>
                <a:gd name="T94" fmla="*/ 64 w 92"/>
                <a:gd name="T95" fmla="*/ 8 h 104"/>
                <a:gd name="T96" fmla="*/ 62 w 92"/>
                <a:gd name="T97" fmla="*/ 10 h 104"/>
                <a:gd name="T98" fmla="*/ 60 w 92"/>
                <a:gd name="T99" fmla="*/ 12 h 104"/>
                <a:gd name="T100" fmla="*/ 60 w 92"/>
                <a:gd name="T101" fmla="*/ 12 h 104"/>
                <a:gd name="T102" fmla="*/ 58 w 92"/>
                <a:gd name="T103" fmla="*/ 26 h 104"/>
                <a:gd name="T104" fmla="*/ 42 w 92"/>
                <a:gd name="T105" fmla="*/ 36 h 104"/>
                <a:gd name="T106" fmla="*/ 32 w 92"/>
                <a:gd name="T107" fmla="*/ 44 h 104"/>
                <a:gd name="T108" fmla="*/ 20 w 92"/>
                <a:gd name="T109" fmla="*/ 62 h 104"/>
                <a:gd name="T110" fmla="*/ 14 w 92"/>
                <a:gd name="T111" fmla="*/ 72 h 104"/>
                <a:gd name="T112" fmla="*/ 14 w 92"/>
                <a:gd name="T113" fmla="*/ 72 h 104"/>
                <a:gd name="T114" fmla="*/ 12 w 92"/>
                <a:gd name="T115" fmla="*/ 72 h 104"/>
                <a:gd name="T116" fmla="*/ 8 w 92"/>
                <a:gd name="T117" fmla="*/ 72 h 104"/>
                <a:gd name="T118" fmla="*/ 6 w 92"/>
                <a:gd name="T119" fmla="*/ 76 h 104"/>
                <a:gd name="T120" fmla="*/ 4 w 92"/>
                <a:gd name="T121"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 h="104">
                  <a:moveTo>
                    <a:pt x="4" y="80"/>
                  </a:moveTo>
                  <a:lnTo>
                    <a:pt x="4" y="80"/>
                  </a:lnTo>
                  <a:lnTo>
                    <a:pt x="2" y="82"/>
                  </a:lnTo>
                  <a:lnTo>
                    <a:pt x="0" y="84"/>
                  </a:lnTo>
                  <a:lnTo>
                    <a:pt x="0" y="88"/>
                  </a:lnTo>
                  <a:lnTo>
                    <a:pt x="0" y="90"/>
                  </a:lnTo>
                  <a:lnTo>
                    <a:pt x="0" y="94"/>
                  </a:lnTo>
                  <a:lnTo>
                    <a:pt x="4" y="96"/>
                  </a:lnTo>
                  <a:lnTo>
                    <a:pt x="10" y="98"/>
                  </a:lnTo>
                  <a:lnTo>
                    <a:pt x="16" y="100"/>
                  </a:lnTo>
                  <a:lnTo>
                    <a:pt x="22" y="102"/>
                  </a:lnTo>
                  <a:lnTo>
                    <a:pt x="28" y="104"/>
                  </a:lnTo>
                  <a:lnTo>
                    <a:pt x="34" y="104"/>
                  </a:lnTo>
                  <a:lnTo>
                    <a:pt x="36" y="104"/>
                  </a:lnTo>
                  <a:lnTo>
                    <a:pt x="40" y="102"/>
                  </a:lnTo>
                  <a:lnTo>
                    <a:pt x="44" y="98"/>
                  </a:lnTo>
                  <a:lnTo>
                    <a:pt x="48" y="94"/>
                  </a:lnTo>
                  <a:lnTo>
                    <a:pt x="50" y="90"/>
                  </a:lnTo>
                  <a:lnTo>
                    <a:pt x="52" y="86"/>
                  </a:lnTo>
                  <a:lnTo>
                    <a:pt x="52" y="82"/>
                  </a:lnTo>
                  <a:lnTo>
                    <a:pt x="52" y="78"/>
                  </a:lnTo>
                  <a:lnTo>
                    <a:pt x="50" y="74"/>
                  </a:lnTo>
                  <a:lnTo>
                    <a:pt x="52" y="70"/>
                  </a:lnTo>
                  <a:lnTo>
                    <a:pt x="54" y="66"/>
                  </a:lnTo>
                  <a:lnTo>
                    <a:pt x="58" y="64"/>
                  </a:lnTo>
                  <a:lnTo>
                    <a:pt x="62" y="60"/>
                  </a:lnTo>
                  <a:lnTo>
                    <a:pt x="66" y="54"/>
                  </a:lnTo>
                  <a:lnTo>
                    <a:pt x="70" y="50"/>
                  </a:lnTo>
                  <a:lnTo>
                    <a:pt x="72" y="46"/>
                  </a:lnTo>
                  <a:lnTo>
                    <a:pt x="74" y="44"/>
                  </a:lnTo>
                  <a:lnTo>
                    <a:pt x="74" y="42"/>
                  </a:lnTo>
                  <a:lnTo>
                    <a:pt x="80" y="30"/>
                  </a:lnTo>
                  <a:lnTo>
                    <a:pt x="82" y="28"/>
                  </a:lnTo>
                  <a:lnTo>
                    <a:pt x="84" y="26"/>
                  </a:lnTo>
                  <a:lnTo>
                    <a:pt x="86" y="24"/>
                  </a:lnTo>
                  <a:lnTo>
                    <a:pt x="88" y="20"/>
                  </a:lnTo>
                  <a:lnTo>
                    <a:pt x="90" y="16"/>
                  </a:lnTo>
                  <a:lnTo>
                    <a:pt x="92" y="12"/>
                  </a:lnTo>
                  <a:lnTo>
                    <a:pt x="92" y="8"/>
                  </a:lnTo>
                  <a:lnTo>
                    <a:pt x="90" y="6"/>
                  </a:lnTo>
                  <a:lnTo>
                    <a:pt x="86" y="4"/>
                  </a:lnTo>
                  <a:lnTo>
                    <a:pt x="82" y="2"/>
                  </a:lnTo>
                  <a:lnTo>
                    <a:pt x="78" y="0"/>
                  </a:lnTo>
                  <a:lnTo>
                    <a:pt x="74" y="0"/>
                  </a:lnTo>
                  <a:lnTo>
                    <a:pt x="70" y="0"/>
                  </a:lnTo>
                  <a:lnTo>
                    <a:pt x="68" y="2"/>
                  </a:lnTo>
                  <a:lnTo>
                    <a:pt x="66" y="4"/>
                  </a:lnTo>
                  <a:lnTo>
                    <a:pt x="64" y="8"/>
                  </a:lnTo>
                  <a:lnTo>
                    <a:pt x="62" y="10"/>
                  </a:lnTo>
                  <a:lnTo>
                    <a:pt x="60" y="12"/>
                  </a:lnTo>
                  <a:lnTo>
                    <a:pt x="60" y="12"/>
                  </a:lnTo>
                  <a:lnTo>
                    <a:pt x="58" y="26"/>
                  </a:lnTo>
                  <a:lnTo>
                    <a:pt x="42" y="36"/>
                  </a:lnTo>
                  <a:lnTo>
                    <a:pt x="32" y="44"/>
                  </a:lnTo>
                  <a:lnTo>
                    <a:pt x="20" y="62"/>
                  </a:lnTo>
                  <a:lnTo>
                    <a:pt x="14" y="72"/>
                  </a:lnTo>
                  <a:lnTo>
                    <a:pt x="14" y="72"/>
                  </a:lnTo>
                  <a:lnTo>
                    <a:pt x="12" y="72"/>
                  </a:lnTo>
                  <a:lnTo>
                    <a:pt x="8" y="72"/>
                  </a:lnTo>
                  <a:lnTo>
                    <a:pt x="6" y="76"/>
                  </a:lnTo>
                  <a:lnTo>
                    <a:pt x="4" y="8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1" name="Freeform 496"/>
            <p:cNvSpPr/>
            <p:nvPr/>
          </p:nvSpPr>
          <p:spPr bwMode="gray">
            <a:xfrm>
              <a:off x="3586333" y="4247142"/>
              <a:ext cx="66650" cy="177614"/>
            </a:xfrm>
            <a:custGeom>
              <a:avLst/>
              <a:gdLst>
                <a:gd name="T0" fmla="*/ 20 w 36"/>
                <a:gd name="T1" fmla="*/ 0 h 96"/>
                <a:gd name="T2" fmla="*/ 20 w 36"/>
                <a:gd name="T3" fmla="*/ 0 h 96"/>
                <a:gd name="T4" fmla="*/ 16 w 36"/>
                <a:gd name="T5" fmla="*/ 0 h 96"/>
                <a:gd name="T6" fmla="*/ 12 w 36"/>
                <a:gd name="T7" fmla="*/ 0 h 96"/>
                <a:gd name="T8" fmla="*/ 8 w 36"/>
                <a:gd name="T9" fmla="*/ 2 h 96"/>
                <a:gd name="T10" fmla="*/ 4 w 36"/>
                <a:gd name="T11" fmla="*/ 4 h 96"/>
                <a:gd name="T12" fmla="*/ 2 w 36"/>
                <a:gd name="T13" fmla="*/ 8 h 96"/>
                <a:gd name="T14" fmla="*/ 2 w 36"/>
                <a:gd name="T15" fmla="*/ 12 h 96"/>
                <a:gd name="T16" fmla="*/ 0 w 36"/>
                <a:gd name="T17" fmla="*/ 26 h 96"/>
                <a:gd name="T18" fmla="*/ 0 w 36"/>
                <a:gd name="T19" fmla="*/ 40 h 96"/>
                <a:gd name="T20" fmla="*/ 2 w 36"/>
                <a:gd name="T21" fmla="*/ 48 h 96"/>
                <a:gd name="T22" fmla="*/ 2 w 36"/>
                <a:gd name="T23" fmla="*/ 52 h 96"/>
                <a:gd name="T24" fmla="*/ 4 w 36"/>
                <a:gd name="T25" fmla="*/ 54 h 96"/>
                <a:gd name="T26" fmla="*/ 4 w 36"/>
                <a:gd name="T27" fmla="*/ 54 h 96"/>
                <a:gd name="T28" fmla="*/ 4 w 36"/>
                <a:gd name="T29" fmla="*/ 54 h 96"/>
                <a:gd name="T30" fmla="*/ 4 w 36"/>
                <a:gd name="T31" fmla="*/ 56 h 96"/>
                <a:gd name="T32" fmla="*/ 2 w 36"/>
                <a:gd name="T33" fmla="*/ 58 h 96"/>
                <a:gd name="T34" fmla="*/ 2 w 36"/>
                <a:gd name="T35" fmla="*/ 60 h 96"/>
                <a:gd name="T36" fmla="*/ 0 w 36"/>
                <a:gd name="T37" fmla="*/ 64 h 96"/>
                <a:gd name="T38" fmla="*/ 0 w 36"/>
                <a:gd name="T39" fmla="*/ 66 h 96"/>
                <a:gd name="T40" fmla="*/ 2 w 36"/>
                <a:gd name="T41" fmla="*/ 70 h 96"/>
                <a:gd name="T42" fmla="*/ 4 w 36"/>
                <a:gd name="T43" fmla="*/ 76 h 96"/>
                <a:gd name="T44" fmla="*/ 6 w 36"/>
                <a:gd name="T45" fmla="*/ 82 h 96"/>
                <a:gd name="T46" fmla="*/ 10 w 36"/>
                <a:gd name="T47" fmla="*/ 88 h 96"/>
                <a:gd name="T48" fmla="*/ 12 w 36"/>
                <a:gd name="T49" fmla="*/ 92 h 96"/>
                <a:gd name="T50" fmla="*/ 14 w 36"/>
                <a:gd name="T51" fmla="*/ 94 h 96"/>
                <a:gd name="T52" fmla="*/ 16 w 36"/>
                <a:gd name="T53" fmla="*/ 96 h 96"/>
                <a:gd name="T54" fmla="*/ 18 w 36"/>
                <a:gd name="T55" fmla="*/ 94 h 96"/>
                <a:gd name="T56" fmla="*/ 22 w 36"/>
                <a:gd name="T57" fmla="*/ 90 h 96"/>
                <a:gd name="T58" fmla="*/ 24 w 36"/>
                <a:gd name="T59" fmla="*/ 88 h 96"/>
                <a:gd name="T60" fmla="*/ 24 w 36"/>
                <a:gd name="T61" fmla="*/ 84 h 96"/>
                <a:gd name="T62" fmla="*/ 24 w 36"/>
                <a:gd name="T63" fmla="*/ 78 h 96"/>
                <a:gd name="T64" fmla="*/ 24 w 36"/>
                <a:gd name="T65" fmla="*/ 72 h 96"/>
                <a:gd name="T66" fmla="*/ 24 w 36"/>
                <a:gd name="T67" fmla="*/ 66 h 96"/>
                <a:gd name="T68" fmla="*/ 24 w 36"/>
                <a:gd name="T69" fmla="*/ 60 h 96"/>
                <a:gd name="T70" fmla="*/ 24 w 36"/>
                <a:gd name="T71" fmla="*/ 56 h 96"/>
                <a:gd name="T72" fmla="*/ 24 w 36"/>
                <a:gd name="T73" fmla="*/ 56 h 96"/>
                <a:gd name="T74" fmla="*/ 30 w 36"/>
                <a:gd name="T75" fmla="*/ 42 h 96"/>
                <a:gd name="T76" fmla="*/ 30 w 36"/>
                <a:gd name="T77" fmla="*/ 40 h 96"/>
                <a:gd name="T78" fmla="*/ 30 w 36"/>
                <a:gd name="T79" fmla="*/ 36 h 96"/>
                <a:gd name="T80" fmla="*/ 30 w 36"/>
                <a:gd name="T81" fmla="*/ 32 h 96"/>
                <a:gd name="T82" fmla="*/ 30 w 36"/>
                <a:gd name="T83" fmla="*/ 28 h 96"/>
                <a:gd name="T84" fmla="*/ 32 w 36"/>
                <a:gd name="T85" fmla="*/ 24 h 96"/>
                <a:gd name="T86" fmla="*/ 32 w 36"/>
                <a:gd name="T87" fmla="*/ 24 h 96"/>
                <a:gd name="T88" fmla="*/ 34 w 36"/>
                <a:gd name="T89" fmla="*/ 22 h 96"/>
                <a:gd name="T90" fmla="*/ 34 w 36"/>
                <a:gd name="T91" fmla="*/ 20 h 96"/>
                <a:gd name="T92" fmla="*/ 34 w 36"/>
                <a:gd name="T93" fmla="*/ 16 h 96"/>
                <a:gd name="T94" fmla="*/ 34 w 36"/>
                <a:gd name="T95" fmla="*/ 10 h 96"/>
                <a:gd name="T96" fmla="*/ 34 w 36"/>
                <a:gd name="T97" fmla="*/ 6 h 96"/>
                <a:gd name="T98" fmla="*/ 34 w 36"/>
                <a:gd name="T99" fmla="*/ 2 h 96"/>
                <a:gd name="T100" fmla="*/ 36 w 36"/>
                <a:gd name="T101" fmla="*/ 0 h 96"/>
                <a:gd name="T102" fmla="*/ 34 w 36"/>
                <a:gd name="T103" fmla="*/ 0 h 96"/>
                <a:gd name="T104" fmla="*/ 32 w 36"/>
                <a:gd name="T105" fmla="*/ 0 h 96"/>
                <a:gd name="T106" fmla="*/ 28 w 36"/>
                <a:gd name="T107" fmla="*/ 2 h 96"/>
                <a:gd name="T108" fmla="*/ 24 w 36"/>
                <a:gd name="T109" fmla="*/ 2 h 96"/>
                <a:gd name="T110" fmla="*/ 20 w 36"/>
                <a:gd name="T11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 h="96">
                  <a:moveTo>
                    <a:pt x="20" y="0"/>
                  </a:moveTo>
                  <a:lnTo>
                    <a:pt x="20" y="0"/>
                  </a:lnTo>
                  <a:lnTo>
                    <a:pt x="16" y="0"/>
                  </a:lnTo>
                  <a:lnTo>
                    <a:pt x="12" y="0"/>
                  </a:lnTo>
                  <a:lnTo>
                    <a:pt x="8" y="2"/>
                  </a:lnTo>
                  <a:lnTo>
                    <a:pt x="4" y="4"/>
                  </a:lnTo>
                  <a:lnTo>
                    <a:pt x="2" y="8"/>
                  </a:lnTo>
                  <a:lnTo>
                    <a:pt x="2" y="12"/>
                  </a:lnTo>
                  <a:lnTo>
                    <a:pt x="0" y="26"/>
                  </a:lnTo>
                  <a:lnTo>
                    <a:pt x="0" y="40"/>
                  </a:lnTo>
                  <a:lnTo>
                    <a:pt x="2" y="48"/>
                  </a:lnTo>
                  <a:lnTo>
                    <a:pt x="2" y="52"/>
                  </a:lnTo>
                  <a:lnTo>
                    <a:pt x="4" y="54"/>
                  </a:lnTo>
                  <a:lnTo>
                    <a:pt x="4" y="54"/>
                  </a:lnTo>
                  <a:lnTo>
                    <a:pt x="4" y="54"/>
                  </a:lnTo>
                  <a:lnTo>
                    <a:pt x="4" y="56"/>
                  </a:lnTo>
                  <a:lnTo>
                    <a:pt x="2" y="58"/>
                  </a:lnTo>
                  <a:lnTo>
                    <a:pt x="2" y="60"/>
                  </a:lnTo>
                  <a:lnTo>
                    <a:pt x="0" y="64"/>
                  </a:lnTo>
                  <a:lnTo>
                    <a:pt x="0" y="66"/>
                  </a:lnTo>
                  <a:lnTo>
                    <a:pt x="2" y="70"/>
                  </a:lnTo>
                  <a:lnTo>
                    <a:pt x="4" y="76"/>
                  </a:lnTo>
                  <a:lnTo>
                    <a:pt x="6" y="82"/>
                  </a:lnTo>
                  <a:lnTo>
                    <a:pt x="10" y="88"/>
                  </a:lnTo>
                  <a:lnTo>
                    <a:pt x="12" y="92"/>
                  </a:lnTo>
                  <a:lnTo>
                    <a:pt x="14" y="94"/>
                  </a:lnTo>
                  <a:lnTo>
                    <a:pt x="16" y="96"/>
                  </a:lnTo>
                  <a:lnTo>
                    <a:pt x="18" y="94"/>
                  </a:lnTo>
                  <a:lnTo>
                    <a:pt x="22" y="90"/>
                  </a:lnTo>
                  <a:lnTo>
                    <a:pt x="24" y="88"/>
                  </a:lnTo>
                  <a:lnTo>
                    <a:pt x="24" y="84"/>
                  </a:lnTo>
                  <a:lnTo>
                    <a:pt x="24" y="78"/>
                  </a:lnTo>
                  <a:lnTo>
                    <a:pt x="24" y="72"/>
                  </a:lnTo>
                  <a:lnTo>
                    <a:pt x="24" y="66"/>
                  </a:lnTo>
                  <a:lnTo>
                    <a:pt x="24" y="60"/>
                  </a:lnTo>
                  <a:lnTo>
                    <a:pt x="24" y="56"/>
                  </a:lnTo>
                  <a:lnTo>
                    <a:pt x="24" y="56"/>
                  </a:lnTo>
                  <a:lnTo>
                    <a:pt x="30" y="42"/>
                  </a:lnTo>
                  <a:lnTo>
                    <a:pt x="30" y="40"/>
                  </a:lnTo>
                  <a:lnTo>
                    <a:pt x="30" y="36"/>
                  </a:lnTo>
                  <a:lnTo>
                    <a:pt x="30" y="32"/>
                  </a:lnTo>
                  <a:lnTo>
                    <a:pt x="30" y="28"/>
                  </a:lnTo>
                  <a:lnTo>
                    <a:pt x="32" y="24"/>
                  </a:lnTo>
                  <a:lnTo>
                    <a:pt x="32" y="24"/>
                  </a:lnTo>
                  <a:lnTo>
                    <a:pt x="34" y="22"/>
                  </a:lnTo>
                  <a:lnTo>
                    <a:pt x="34" y="20"/>
                  </a:lnTo>
                  <a:lnTo>
                    <a:pt x="34" y="16"/>
                  </a:lnTo>
                  <a:lnTo>
                    <a:pt x="34" y="10"/>
                  </a:lnTo>
                  <a:lnTo>
                    <a:pt x="34" y="6"/>
                  </a:lnTo>
                  <a:lnTo>
                    <a:pt x="34" y="2"/>
                  </a:lnTo>
                  <a:lnTo>
                    <a:pt x="36" y="0"/>
                  </a:lnTo>
                  <a:lnTo>
                    <a:pt x="34" y="0"/>
                  </a:lnTo>
                  <a:lnTo>
                    <a:pt x="32" y="0"/>
                  </a:lnTo>
                  <a:lnTo>
                    <a:pt x="28" y="2"/>
                  </a:lnTo>
                  <a:lnTo>
                    <a:pt x="24" y="2"/>
                  </a:lnTo>
                  <a:lnTo>
                    <a:pt x="2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2" name="Freeform 497"/>
            <p:cNvSpPr/>
            <p:nvPr/>
          </p:nvSpPr>
          <p:spPr bwMode="gray">
            <a:xfrm>
              <a:off x="3527088" y="4432157"/>
              <a:ext cx="59245" cy="62905"/>
            </a:xfrm>
            <a:custGeom>
              <a:avLst/>
              <a:gdLst>
                <a:gd name="T0" fmla="*/ 2 w 32"/>
                <a:gd name="T1" fmla="*/ 28 h 34"/>
                <a:gd name="T2" fmla="*/ 2 w 32"/>
                <a:gd name="T3" fmla="*/ 28 h 34"/>
                <a:gd name="T4" fmla="*/ 0 w 32"/>
                <a:gd name="T5" fmla="*/ 30 h 34"/>
                <a:gd name="T6" fmla="*/ 0 w 32"/>
                <a:gd name="T7" fmla="*/ 30 h 34"/>
                <a:gd name="T8" fmla="*/ 2 w 32"/>
                <a:gd name="T9" fmla="*/ 32 h 34"/>
                <a:gd name="T10" fmla="*/ 4 w 32"/>
                <a:gd name="T11" fmla="*/ 34 h 34"/>
                <a:gd name="T12" fmla="*/ 6 w 32"/>
                <a:gd name="T13" fmla="*/ 32 h 34"/>
                <a:gd name="T14" fmla="*/ 10 w 32"/>
                <a:gd name="T15" fmla="*/ 32 h 34"/>
                <a:gd name="T16" fmla="*/ 12 w 32"/>
                <a:gd name="T17" fmla="*/ 30 h 34"/>
                <a:gd name="T18" fmla="*/ 16 w 32"/>
                <a:gd name="T19" fmla="*/ 26 h 34"/>
                <a:gd name="T20" fmla="*/ 20 w 32"/>
                <a:gd name="T21" fmla="*/ 24 h 34"/>
                <a:gd name="T22" fmla="*/ 22 w 32"/>
                <a:gd name="T23" fmla="*/ 22 h 34"/>
                <a:gd name="T24" fmla="*/ 22 w 32"/>
                <a:gd name="T25" fmla="*/ 22 h 34"/>
                <a:gd name="T26" fmla="*/ 22 w 32"/>
                <a:gd name="T27" fmla="*/ 22 h 34"/>
                <a:gd name="T28" fmla="*/ 24 w 32"/>
                <a:gd name="T29" fmla="*/ 20 h 34"/>
                <a:gd name="T30" fmla="*/ 26 w 32"/>
                <a:gd name="T31" fmla="*/ 16 h 34"/>
                <a:gd name="T32" fmla="*/ 28 w 32"/>
                <a:gd name="T33" fmla="*/ 12 h 34"/>
                <a:gd name="T34" fmla="*/ 30 w 32"/>
                <a:gd name="T35" fmla="*/ 10 h 34"/>
                <a:gd name="T36" fmla="*/ 32 w 32"/>
                <a:gd name="T37" fmla="*/ 6 h 34"/>
                <a:gd name="T38" fmla="*/ 32 w 32"/>
                <a:gd name="T39" fmla="*/ 4 h 34"/>
                <a:gd name="T40" fmla="*/ 32 w 32"/>
                <a:gd name="T41" fmla="*/ 4 h 34"/>
                <a:gd name="T42" fmla="*/ 32 w 32"/>
                <a:gd name="T43" fmla="*/ 2 h 34"/>
                <a:gd name="T44" fmla="*/ 30 w 32"/>
                <a:gd name="T45" fmla="*/ 0 h 34"/>
                <a:gd name="T46" fmla="*/ 28 w 32"/>
                <a:gd name="T47" fmla="*/ 0 h 34"/>
                <a:gd name="T48" fmla="*/ 26 w 32"/>
                <a:gd name="T49" fmla="*/ 0 h 34"/>
                <a:gd name="T50" fmla="*/ 22 w 32"/>
                <a:gd name="T51" fmla="*/ 2 h 34"/>
                <a:gd name="T52" fmla="*/ 20 w 32"/>
                <a:gd name="T53" fmla="*/ 6 h 34"/>
                <a:gd name="T54" fmla="*/ 16 w 32"/>
                <a:gd name="T55" fmla="*/ 10 h 34"/>
                <a:gd name="T56" fmla="*/ 12 w 32"/>
                <a:gd name="T57" fmla="*/ 14 h 34"/>
                <a:gd name="T58" fmla="*/ 8 w 32"/>
                <a:gd name="T59" fmla="*/ 20 h 34"/>
                <a:gd name="T60" fmla="*/ 4 w 32"/>
                <a:gd name="T61" fmla="*/ 24 h 34"/>
                <a:gd name="T62" fmla="*/ 2 w 32"/>
                <a:gd name="T63" fmla="*/ 26 h 34"/>
                <a:gd name="T64" fmla="*/ 2 w 32"/>
                <a:gd name="T65"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4">
                  <a:moveTo>
                    <a:pt x="2" y="28"/>
                  </a:moveTo>
                  <a:lnTo>
                    <a:pt x="2" y="28"/>
                  </a:lnTo>
                  <a:lnTo>
                    <a:pt x="0" y="30"/>
                  </a:lnTo>
                  <a:lnTo>
                    <a:pt x="0" y="30"/>
                  </a:lnTo>
                  <a:lnTo>
                    <a:pt x="2" y="32"/>
                  </a:lnTo>
                  <a:lnTo>
                    <a:pt x="4" y="34"/>
                  </a:lnTo>
                  <a:lnTo>
                    <a:pt x="6" y="32"/>
                  </a:lnTo>
                  <a:lnTo>
                    <a:pt x="10" y="32"/>
                  </a:lnTo>
                  <a:lnTo>
                    <a:pt x="12" y="30"/>
                  </a:lnTo>
                  <a:lnTo>
                    <a:pt x="16" y="26"/>
                  </a:lnTo>
                  <a:lnTo>
                    <a:pt x="20" y="24"/>
                  </a:lnTo>
                  <a:lnTo>
                    <a:pt x="22" y="22"/>
                  </a:lnTo>
                  <a:lnTo>
                    <a:pt x="22" y="22"/>
                  </a:lnTo>
                  <a:lnTo>
                    <a:pt x="22" y="22"/>
                  </a:lnTo>
                  <a:lnTo>
                    <a:pt x="24" y="20"/>
                  </a:lnTo>
                  <a:lnTo>
                    <a:pt x="26" y="16"/>
                  </a:lnTo>
                  <a:lnTo>
                    <a:pt x="28" y="12"/>
                  </a:lnTo>
                  <a:lnTo>
                    <a:pt x="30" y="10"/>
                  </a:lnTo>
                  <a:lnTo>
                    <a:pt x="32" y="6"/>
                  </a:lnTo>
                  <a:lnTo>
                    <a:pt x="32" y="4"/>
                  </a:lnTo>
                  <a:lnTo>
                    <a:pt x="32" y="4"/>
                  </a:lnTo>
                  <a:lnTo>
                    <a:pt x="32" y="2"/>
                  </a:lnTo>
                  <a:lnTo>
                    <a:pt x="30" y="0"/>
                  </a:lnTo>
                  <a:lnTo>
                    <a:pt x="28" y="0"/>
                  </a:lnTo>
                  <a:lnTo>
                    <a:pt x="26" y="0"/>
                  </a:lnTo>
                  <a:lnTo>
                    <a:pt x="22" y="2"/>
                  </a:lnTo>
                  <a:lnTo>
                    <a:pt x="20" y="6"/>
                  </a:lnTo>
                  <a:lnTo>
                    <a:pt x="16" y="10"/>
                  </a:lnTo>
                  <a:lnTo>
                    <a:pt x="12" y="14"/>
                  </a:lnTo>
                  <a:lnTo>
                    <a:pt x="8" y="20"/>
                  </a:lnTo>
                  <a:lnTo>
                    <a:pt x="4" y="24"/>
                  </a:lnTo>
                  <a:lnTo>
                    <a:pt x="2" y="26"/>
                  </a:lnTo>
                  <a:lnTo>
                    <a:pt x="2" y="2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3" name="Freeform 498"/>
            <p:cNvSpPr/>
            <p:nvPr/>
          </p:nvSpPr>
          <p:spPr bwMode="gray">
            <a:xfrm>
              <a:off x="3638172" y="4476561"/>
              <a:ext cx="111084" cy="85107"/>
            </a:xfrm>
            <a:custGeom>
              <a:avLst/>
              <a:gdLst>
                <a:gd name="T0" fmla="*/ 42 w 60"/>
                <a:gd name="T1" fmla="*/ 2 h 46"/>
                <a:gd name="T2" fmla="*/ 30 w 60"/>
                <a:gd name="T3" fmla="*/ 8 h 46"/>
                <a:gd name="T4" fmla="*/ 20 w 60"/>
                <a:gd name="T5" fmla="*/ 10 h 46"/>
                <a:gd name="T6" fmla="*/ 6 w 60"/>
                <a:gd name="T7" fmla="*/ 16 h 46"/>
                <a:gd name="T8" fmla="*/ 6 w 60"/>
                <a:gd name="T9" fmla="*/ 18 h 46"/>
                <a:gd name="T10" fmla="*/ 4 w 60"/>
                <a:gd name="T11" fmla="*/ 20 h 46"/>
                <a:gd name="T12" fmla="*/ 2 w 60"/>
                <a:gd name="T13" fmla="*/ 22 h 46"/>
                <a:gd name="T14" fmla="*/ 2 w 60"/>
                <a:gd name="T15" fmla="*/ 26 h 46"/>
                <a:gd name="T16" fmla="*/ 0 w 60"/>
                <a:gd name="T17" fmla="*/ 30 h 46"/>
                <a:gd name="T18" fmla="*/ 0 w 60"/>
                <a:gd name="T19" fmla="*/ 32 h 46"/>
                <a:gd name="T20" fmla="*/ 0 w 60"/>
                <a:gd name="T21" fmla="*/ 34 h 46"/>
                <a:gd name="T22" fmla="*/ 2 w 60"/>
                <a:gd name="T23" fmla="*/ 36 h 46"/>
                <a:gd name="T24" fmla="*/ 8 w 60"/>
                <a:gd name="T25" fmla="*/ 34 h 46"/>
                <a:gd name="T26" fmla="*/ 12 w 60"/>
                <a:gd name="T27" fmla="*/ 34 h 46"/>
                <a:gd name="T28" fmla="*/ 16 w 60"/>
                <a:gd name="T29" fmla="*/ 32 h 46"/>
                <a:gd name="T30" fmla="*/ 20 w 60"/>
                <a:gd name="T31" fmla="*/ 32 h 46"/>
                <a:gd name="T32" fmla="*/ 20 w 60"/>
                <a:gd name="T33" fmla="*/ 32 h 46"/>
                <a:gd name="T34" fmla="*/ 20 w 60"/>
                <a:gd name="T35" fmla="*/ 32 h 46"/>
                <a:gd name="T36" fmla="*/ 20 w 60"/>
                <a:gd name="T37" fmla="*/ 34 h 46"/>
                <a:gd name="T38" fmla="*/ 20 w 60"/>
                <a:gd name="T39" fmla="*/ 38 h 46"/>
                <a:gd name="T40" fmla="*/ 22 w 60"/>
                <a:gd name="T41" fmla="*/ 40 h 46"/>
                <a:gd name="T42" fmla="*/ 24 w 60"/>
                <a:gd name="T43" fmla="*/ 42 h 46"/>
                <a:gd name="T44" fmla="*/ 26 w 60"/>
                <a:gd name="T45" fmla="*/ 44 h 46"/>
                <a:gd name="T46" fmla="*/ 30 w 60"/>
                <a:gd name="T47" fmla="*/ 44 h 46"/>
                <a:gd name="T48" fmla="*/ 32 w 60"/>
                <a:gd name="T49" fmla="*/ 46 h 46"/>
                <a:gd name="T50" fmla="*/ 36 w 60"/>
                <a:gd name="T51" fmla="*/ 46 h 46"/>
                <a:gd name="T52" fmla="*/ 40 w 60"/>
                <a:gd name="T53" fmla="*/ 46 h 46"/>
                <a:gd name="T54" fmla="*/ 42 w 60"/>
                <a:gd name="T55" fmla="*/ 46 h 46"/>
                <a:gd name="T56" fmla="*/ 44 w 60"/>
                <a:gd name="T57" fmla="*/ 42 h 46"/>
                <a:gd name="T58" fmla="*/ 44 w 60"/>
                <a:gd name="T59" fmla="*/ 38 h 46"/>
                <a:gd name="T60" fmla="*/ 44 w 60"/>
                <a:gd name="T61" fmla="*/ 34 h 46"/>
                <a:gd name="T62" fmla="*/ 42 w 60"/>
                <a:gd name="T63" fmla="*/ 32 h 46"/>
                <a:gd name="T64" fmla="*/ 42 w 60"/>
                <a:gd name="T65" fmla="*/ 30 h 46"/>
                <a:gd name="T66" fmla="*/ 44 w 60"/>
                <a:gd name="T67" fmla="*/ 28 h 46"/>
                <a:gd name="T68" fmla="*/ 46 w 60"/>
                <a:gd name="T69" fmla="*/ 28 h 46"/>
                <a:gd name="T70" fmla="*/ 48 w 60"/>
                <a:gd name="T71" fmla="*/ 30 h 46"/>
                <a:gd name="T72" fmla="*/ 50 w 60"/>
                <a:gd name="T73" fmla="*/ 32 h 46"/>
                <a:gd name="T74" fmla="*/ 52 w 60"/>
                <a:gd name="T75" fmla="*/ 34 h 46"/>
                <a:gd name="T76" fmla="*/ 54 w 60"/>
                <a:gd name="T77" fmla="*/ 36 h 46"/>
                <a:gd name="T78" fmla="*/ 56 w 60"/>
                <a:gd name="T79" fmla="*/ 34 h 46"/>
                <a:gd name="T80" fmla="*/ 58 w 60"/>
                <a:gd name="T81" fmla="*/ 30 h 46"/>
                <a:gd name="T82" fmla="*/ 60 w 60"/>
                <a:gd name="T83" fmla="*/ 24 h 46"/>
                <a:gd name="T84" fmla="*/ 60 w 60"/>
                <a:gd name="T85" fmla="*/ 20 h 46"/>
                <a:gd name="T86" fmla="*/ 60 w 60"/>
                <a:gd name="T87" fmla="*/ 16 h 46"/>
                <a:gd name="T88" fmla="*/ 58 w 60"/>
                <a:gd name="T89" fmla="*/ 12 h 46"/>
                <a:gd name="T90" fmla="*/ 56 w 60"/>
                <a:gd name="T91" fmla="*/ 8 h 46"/>
                <a:gd name="T92" fmla="*/ 52 w 60"/>
                <a:gd name="T93" fmla="*/ 4 h 46"/>
                <a:gd name="T94" fmla="*/ 48 w 60"/>
                <a:gd name="T95" fmla="*/ 2 h 46"/>
                <a:gd name="T96" fmla="*/ 46 w 60"/>
                <a:gd name="T97" fmla="*/ 0 h 46"/>
                <a:gd name="T98" fmla="*/ 42 w 60"/>
                <a:gd name="T99"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46">
                  <a:moveTo>
                    <a:pt x="42" y="2"/>
                  </a:moveTo>
                  <a:lnTo>
                    <a:pt x="30" y="8"/>
                  </a:lnTo>
                  <a:lnTo>
                    <a:pt x="20" y="10"/>
                  </a:lnTo>
                  <a:lnTo>
                    <a:pt x="6" y="16"/>
                  </a:lnTo>
                  <a:lnTo>
                    <a:pt x="6" y="18"/>
                  </a:lnTo>
                  <a:lnTo>
                    <a:pt x="4" y="20"/>
                  </a:lnTo>
                  <a:lnTo>
                    <a:pt x="2" y="22"/>
                  </a:lnTo>
                  <a:lnTo>
                    <a:pt x="2" y="26"/>
                  </a:lnTo>
                  <a:lnTo>
                    <a:pt x="0" y="30"/>
                  </a:lnTo>
                  <a:lnTo>
                    <a:pt x="0" y="32"/>
                  </a:lnTo>
                  <a:lnTo>
                    <a:pt x="0" y="34"/>
                  </a:lnTo>
                  <a:lnTo>
                    <a:pt x="2" y="36"/>
                  </a:lnTo>
                  <a:lnTo>
                    <a:pt x="8" y="34"/>
                  </a:lnTo>
                  <a:lnTo>
                    <a:pt x="12" y="34"/>
                  </a:lnTo>
                  <a:lnTo>
                    <a:pt x="16" y="32"/>
                  </a:lnTo>
                  <a:lnTo>
                    <a:pt x="20" y="32"/>
                  </a:lnTo>
                  <a:lnTo>
                    <a:pt x="20" y="32"/>
                  </a:lnTo>
                  <a:lnTo>
                    <a:pt x="20" y="32"/>
                  </a:lnTo>
                  <a:lnTo>
                    <a:pt x="20" y="34"/>
                  </a:lnTo>
                  <a:lnTo>
                    <a:pt x="20" y="38"/>
                  </a:lnTo>
                  <a:lnTo>
                    <a:pt x="22" y="40"/>
                  </a:lnTo>
                  <a:lnTo>
                    <a:pt x="24" y="42"/>
                  </a:lnTo>
                  <a:lnTo>
                    <a:pt x="26" y="44"/>
                  </a:lnTo>
                  <a:lnTo>
                    <a:pt x="30" y="44"/>
                  </a:lnTo>
                  <a:lnTo>
                    <a:pt x="32" y="46"/>
                  </a:lnTo>
                  <a:lnTo>
                    <a:pt x="36" y="46"/>
                  </a:lnTo>
                  <a:lnTo>
                    <a:pt x="40" y="46"/>
                  </a:lnTo>
                  <a:lnTo>
                    <a:pt x="42" y="46"/>
                  </a:lnTo>
                  <a:lnTo>
                    <a:pt x="44" y="42"/>
                  </a:lnTo>
                  <a:lnTo>
                    <a:pt x="44" y="38"/>
                  </a:lnTo>
                  <a:lnTo>
                    <a:pt x="44" y="34"/>
                  </a:lnTo>
                  <a:lnTo>
                    <a:pt x="42" y="32"/>
                  </a:lnTo>
                  <a:lnTo>
                    <a:pt x="42" y="30"/>
                  </a:lnTo>
                  <a:lnTo>
                    <a:pt x="44" y="28"/>
                  </a:lnTo>
                  <a:lnTo>
                    <a:pt x="46" y="28"/>
                  </a:lnTo>
                  <a:lnTo>
                    <a:pt x="48" y="30"/>
                  </a:lnTo>
                  <a:lnTo>
                    <a:pt x="50" y="32"/>
                  </a:lnTo>
                  <a:lnTo>
                    <a:pt x="52" y="34"/>
                  </a:lnTo>
                  <a:lnTo>
                    <a:pt x="54" y="36"/>
                  </a:lnTo>
                  <a:lnTo>
                    <a:pt x="56" y="34"/>
                  </a:lnTo>
                  <a:lnTo>
                    <a:pt x="58" y="30"/>
                  </a:lnTo>
                  <a:lnTo>
                    <a:pt x="60" y="24"/>
                  </a:lnTo>
                  <a:lnTo>
                    <a:pt x="60" y="20"/>
                  </a:lnTo>
                  <a:lnTo>
                    <a:pt x="60" y="16"/>
                  </a:lnTo>
                  <a:lnTo>
                    <a:pt x="58" y="12"/>
                  </a:lnTo>
                  <a:lnTo>
                    <a:pt x="56" y="8"/>
                  </a:lnTo>
                  <a:lnTo>
                    <a:pt x="52" y="4"/>
                  </a:lnTo>
                  <a:lnTo>
                    <a:pt x="48" y="2"/>
                  </a:lnTo>
                  <a:lnTo>
                    <a:pt x="46" y="0"/>
                  </a:lnTo>
                  <a:lnTo>
                    <a:pt x="42"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4" name="Freeform 499"/>
            <p:cNvSpPr/>
            <p:nvPr/>
          </p:nvSpPr>
          <p:spPr bwMode="gray">
            <a:xfrm>
              <a:off x="3375274" y="4528365"/>
              <a:ext cx="199951" cy="177614"/>
            </a:xfrm>
            <a:custGeom>
              <a:avLst/>
              <a:gdLst>
                <a:gd name="T0" fmla="*/ 70 w 108"/>
                <a:gd name="T1" fmla="*/ 46 h 96"/>
                <a:gd name="T2" fmla="*/ 90 w 108"/>
                <a:gd name="T3" fmla="*/ 46 h 96"/>
                <a:gd name="T4" fmla="*/ 100 w 108"/>
                <a:gd name="T5" fmla="*/ 44 h 96"/>
                <a:gd name="T6" fmla="*/ 86 w 108"/>
                <a:gd name="T7" fmla="*/ 38 h 96"/>
                <a:gd name="T8" fmla="*/ 108 w 108"/>
                <a:gd name="T9" fmla="*/ 30 h 96"/>
                <a:gd name="T10" fmla="*/ 108 w 108"/>
                <a:gd name="T11" fmla="*/ 26 h 96"/>
                <a:gd name="T12" fmla="*/ 104 w 108"/>
                <a:gd name="T13" fmla="*/ 22 h 96"/>
                <a:gd name="T14" fmla="*/ 98 w 108"/>
                <a:gd name="T15" fmla="*/ 16 h 96"/>
                <a:gd name="T16" fmla="*/ 92 w 108"/>
                <a:gd name="T17" fmla="*/ 10 h 96"/>
                <a:gd name="T18" fmla="*/ 90 w 108"/>
                <a:gd name="T19" fmla="*/ 6 h 96"/>
                <a:gd name="T20" fmla="*/ 88 w 108"/>
                <a:gd name="T21" fmla="*/ 4 h 96"/>
                <a:gd name="T22" fmla="*/ 84 w 108"/>
                <a:gd name="T23" fmla="*/ 0 h 96"/>
                <a:gd name="T24" fmla="*/ 78 w 108"/>
                <a:gd name="T25" fmla="*/ 2 h 96"/>
                <a:gd name="T26" fmla="*/ 72 w 108"/>
                <a:gd name="T27" fmla="*/ 4 h 96"/>
                <a:gd name="T28" fmla="*/ 66 w 108"/>
                <a:gd name="T29" fmla="*/ 10 h 96"/>
                <a:gd name="T30" fmla="*/ 58 w 108"/>
                <a:gd name="T31" fmla="*/ 14 h 96"/>
                <a:gd name="T32" fmla="*/ 48 w 108"/>
                <a:gd name="T33" fmla="*/ 38 h 96"/>
                <a:gd name="T34" fmla="*/ 42 w 108"/>
                <a:gd name="T35" fmla="*/ 40 h 96"/>
                <a:gd name="T36" fmla="*/ 36 w 108"/>
                <a:gd name="T37" fmla="*/ 46 h 96"/>
                <a:gd name="T38" fmla="*/ 30 w 108"/>
                <a:gd name="T39" fmla="*/ 48 h 96"/>
                <a:gd name="T40" fmla="*/ 24 w 108"/>
                <a:gd name="T41" fmla="*/ 54 h 96"/>
                <a:gd name="T42" fmla="*/ 18 w 108"/>
                <a:gd name="T43" fmla="*/ 60 h 96"/>
                <a:gd name="T44" fmla="*/ 16 w 108"/>
                <a:gd name="T45" fmla="*/ 64 h 96"/>
                <a:gd name="T46" fmla="*/ 0 w 108"/>
                <a:gd name="T47" fmla="*/ 88 h 96"/>
                <a:gd name="T48" fmla="*/ 2 w 108"/>
                <a:gd name="T49" fmla="*/ 90 h 96"/>
                <a:gd name="T50" fmla="*/ 10 w 108"/>
                <a:gd name="T51" fmla="*/ 94 h 96"/>
                <a:gd name="T52" fmla="*/ 16 w 108"/>
                <a:gd name="T53" fmla="*/ 96 h 96"/>
                <a:gd name="T54" fmla="*/ 22 w 108"/>
                <a:gd name="T55" fmla="*/ 90 h 96"/>
                <a:gd name="T56" fmla="*/ 24 w 108"/>
                <a:gd name="T57" fmla="*/ 86 h 96"/>
                <a:gd name="T58" fmla="*/ 28 w 108"/>
                <a:gd name="T59" fmla="*/ 82 h 96"/>
                <a:gd name="T60" fmla="*/ 32 w 108"/>
                <a:gd name="T61" fmla="*/ 80 h 96"/>
                <a:gd name="T62" fmla="*/ 46 w 108"/>
                <a:gd name="T63" fmla="*/ 74 h 96"/>
                <a:gd name="T64" fmla="*/ 62 w 108"/>
                <a:gd name="T65" fmla="*/ 5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96">
                  <a:moveTo>
                    <a:pt x="62" y="56"/>
                  </a:moveTo>
                  <a:lnTo>
                    <a:pt x="70" y="46"/>
                  </a:lnTo>
                  <a:lnTo>
                    <a:pt x="84" y="46"/>
                  </a:lnTo>
                  <a:lnTo>
                    <a:pt x="90" y="46"/>
                  </a:lnTo>
                  <a:lnTo>
                    <a:pt x="96" y="44"/>
                  </a:lnTo>
                  <a:lnTo>
                    <a:pt x="100" y="44"/>
                  </a:lnTo>
                  <a:lnTo>
                    <a:pt x="102" y="42"/>
                  </a:lnTo>
                  <a:lnTo>
                    <a:pt x="86" y="38"/>
                  </a:lnTo>
                  <a:lnTo>
                    <a:pt x="108" y="32"/>
                  </a:lnTo>
                  <a:lnTo>
                    <a:pt x="108" y="30"/>
                  </a:lnTo>
                  <a:lnTo>
                    <a:pt x="108" y="28"/>
                  </a:lnTo>
                  <a:lnTo>
                    <a:pt x="108" y="26"/>
                  </a:lnTo>
                  <a:lnTo>
                    <a:pt x="104" y="24"/>
                  </a:lnTo>
                  <a:lnTo>
                    <a:pt x="104" y="22"/>
                  </a:lnTo>
                  <a:lnTo>
                    <a:pt x="102" y="20"/>
                  </a:lnTo>
                  <a:lnTo>
                    <a:pt x="98" y="16"/>
                  </a:lnTo>
                  <a:lnTo>
                    <a:pt x="96" y="14"/>
                  </a:lnTo>
                  <a:lnTo>
                    <a:pt x="92" y="10"/>
                  </a:lnTo>
                  <a:lnTo>
                    <a:pt x="90" y="8"/>
                  </a:lnTo>
                  <a:lnTo>
                    <a:pt x="90" y="6"/>
                  </a:lnTo>
                  <a:lnTo>
                    <a:pt x="88" y="6"/>
                  </a:lnTo>
                  <a:lnTo>
                    <a:pt x="88" y="4"/>
                  </a:lnTo>
                  <a:lnTo>
                    <a:pt x="86" y="2"/>
                  </a:lnTo>
                  <a:lnTo>
                    <a:pt x="84" y="0"/>
                  </a:lnTo>
                  <a:lnTo>
                    <a:pt x="82" y="0"/>
                  </a:lnTo>
                  <a:lnTo>
                    <a:pt x="78" y="2"/>
                  </a:lnTo>
                  <a:lnTo>
                    <a:pt x="74" y="4"/>
                  </a:lnTo>
                  <a:lnTo>
                    <a:pt x="72" y="4"/>
                  </a:lnTo>
                  <a:lnTo>
                    <a:pt x="70" y="6"/>
                  </a:lnTo>
                  <a:lnTo>
                    <a:pt x="66" y="10"/>
                  </a:lnTo>
                  <a:lnTo>
                    <a:pt x="62" y="12"/>
                  </a:lnTo>
                  <a:lnTo>
                    <a:pt x="58" y="14"/>
                  </a:lnTo>
                  <a:lnTo>
                    <a:pt x="48" y="36"/>
                  </a:lnTo>
                  <a:lnTo>
                    <a:pt x="48" y="38"/>
                  </a:lnTo>
                  <a:lnTo>
                    <a:pt x="46" y="38"/>
                  </a:lnTo>
                  <a:lnTo>
                    <a:pt x="42" y="40"/>
                  </a:lnTo>
                  <a:lnTo>
                    <a:pt x="38" y="44"/>
                  </a:lnTo>
                  <a:lnTo>
                    <a:pt x="36" y="46"/>
                  </a:lnTo>
                  <a:lnTo>
                    <a:pt x="32" y="48"/>
                  </a:lnTo>
                  <a:lnTo>
                    <a:pt x="30" y="48"/>
                  </a:lnTo>
                  <a:lnTo>
                    <a:pt x="26" y="52"/>
                  </a:lnTo>
                  <a:lnTo>
                    <a:pt x="24" y="54"/>
                  </a:lnTo>
                  <a:lnTo>
                    <a:pt x="20" y="58"/>
                  </a:lnTo>
                  <a:lnTo>
                    <a:pt x="18" y="60"/>
                  </a:lnTo>
                  <a:lnTo>
                    <a:pt x="16" y="62"/>
                  </a:lnTo>
                  <a:lnTo>
                    <a:pt x="16" y="64"/>
                  </a:lnTo>
                  <a:lnTo>
                    <a:pt x="8" y="84"/>
                  </a:lnTo>
                  <a:lnTo>
                    <a:pt x="0" y="88"/>
                  </a:lnTo>
                  <a:lnTo>
                    <a:pt x="0" y="88"/>
                  </a:lnTo>
                  <a:lnTo>
                    <a:pt x="2" y="90"/>
                  </a:lnTo>
                  <a:lnTo>
                    <a:pt x="6" y="92"/>
                  </a:lnTo>
                  <a:lnTo>
                    <a:pt x="10" y="94"/>
                  </a:lnTo>
                  <a:lnTo>
                    <a:pt x="14" y="96"/>
                  </a:lnTo>
                  <a:lnTo>
                    <a:pt x="16" y="96"/>
                  </a:lnTo>
                  <a:lnTo>
                    <a:pt x="18" y="94"/>
                  </a:lnTo>
                  <a:lnTo>
                    <a:pt x="22" y="90"/>
                  </a:lnTo>
                  <a:lnTo>
                    <a:pt x="24" y="86"/>
                  </a:lnTo>
                  <a:lnTo>
                    <a:pt x="24" y="86"/>
                  </a:lnTo>
                  <a:lnTo>
                    <a:pt x="26" y="84"/>
                  </a:lnTo>
                  <a:lnTo>
                    <a:pt x="28" y="82"/>
                  </a:lnTo>
                  <a:lnTo>
                    <a:pt x="28" y="82"/>
                  </a:lnTo>
                  <a:lnTo>
                    <a:pt x="32" y="80"/>
                  </a:lnTo>
                  <a:lnTo>
                    <a:pt x="38" y="78"/>
                  </a:lnTo>
                  <a:lnTo>
                    <a:pt x="46" y="74"/>
                  </a:lnTo>
                  <a:lnTo>
                    <a:pt x="54" y="70"/>
                  </a:lnTo>
                  <a:lnTo>
                    <a:pt x="62" y="5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5" name="Freeform 500"/>
            <p:cNvSpPr/>
            <p:nvPr/>
          </p:nvSpPr>
          <p:spPr bwMode="gray">
            <a:xfrm>
              <a:off x="3338246" y="4606071"/>
              <a:ext cx="222168" cy="203516"/>
            </a:xfrm>
            <a:custGeom>
              <a:avLst/>
              <a:gdLst>
                <a:gd name="T0" fmla="*/ 102 w 120"/>
                <a:gd name="T1" fmla="*/ 32 h 110"/>
                <a:gd name="T2" fmla="*/ 104 w 120"/>
                <a:gd name="T3" fmla="*/ 34 h 110"/>
                <a:gd name="T4" fmla="*/ 112 w 120"/>
                <a:gd name="T5" fmla="*/ 36 h 110"/>
                <a:gd name="T6" fmla="*/ 120 w 120"/>
                <a:gd name="T7" fmla="*/ 42 h 110"/>
                <a:gd name="T8" fmla="*/ 116 w 120"/>
                <a:gd name="T9" fmla="*/ 46 h 110"/>
                <a:gd name="T10" fmla="*/ 114 w 120"/>
                <a:gd name="T11" fmla="*/ 48 h 110"/>
                <a:gd name="T12" fmla="*/ 106 w 120"/>
                <a:gd name="T13" fmla="*/ 50 h 110"/>
                <a:gd name="T14" fmla="*/ 102 w 120"/>
                <a:gd name="T15" fmla="*/ 54 h 110"/>
                <a:gd name="T16" fmla="*/ 100 w 120"/>
                <a:gd name="T17" fmla="*/ 56 h 110"/>
                <a:gd name="T18" fmla="*/ 94 w 120"/>
                <a:gd name="T19" fmla="*/ 70 h 110"/>
                <a:gd name="T20" fmla="*/ 88 w 120"/>
                <a:gd name="T21" fmla="*/ 76 h 110"/>
                <a:gd name="T22" fmla="*/ 86 w 120"/>
                <a:gd name="T23" fmla="*/ 80 h 110"/>
                <a:gd name="T24" fmla="*/ 84 w 120"/>
                <a:gd name="T25" fmla="*/ 84 h 110"/>
                <a:gd name="T26" fmla="*/ 82 w 120"/>
                <a:gd name="T27" fmla="*/ 94 h 110"/>
                <a:gd name="T28" fmla="*/ 78 w 120"/>
                <a:gd name="T29" fmla="*/ 102 h 110"/>
                <a:gd name="T30" fmla="*/ 74 w 120"/>
                <a:gd name="T31" fmla="*/ 106 h 110"/>
                <a:gd name="T32" fmla="*/ 66 w 120"/>
                <a:gd name="T33" fmla="*/ 108 h 110"/>
                <a:gd name="T34" fmla="*/ 60 w 120"/>
                <a:gd name="T35" fmla="*/ 100 h 110"/>
                <a:gd name="T36" fmla="*/ 50 w 120"/>
                <a:gd name="T37" fmla="*/ 98 h 110"/>
                <a:gd name="T38" fmla="*/ 46 w 120"/>
                <a:gd name="T39" fmla="*/ 96 h 110"/>
                <a:gd name="T40" fmla="*/ 40 w 120"/>
                <a:gd name="T41" fmla="*/ 96 h 110"/>
                <a:gd name="T42" fmla="*/ 34 w 120"/>
                <a:gd name="T43" fmla="*/ 96 h 110"/>
                <a:gd name="T44" fmla="*/ 26 w 120"/>
                <a:gd name="T45" fmla="*/ 94 h 110"/>
                <a:gd name="T46" fmla="*/ 22 w 120"/>
                <a:gd name="T47" fmla="*/ 90 h 110"/>
                <a:gd name="T48" fmla="*/ 16 w 120"/>
                <a:gd name="T49" fmla="*/ 86 h 110"/>
                <a:gd name="T50" fmla="*/ 6 w 120"/>
                <a:gd name="T51" fmla="*/ 82 h 110"/>
                <a:gd name="T52" fmla="*/ 0 w 120"/>
                <a:gd name="T53" fmla="*/ 78 h 110"/>
                <a:gd name="T54" fmla="*/ 0 w 120"/>
                <a:gd name="T55" fmla="*/ 74 h 110"/>
                <a:gd name="T56" fmla="*/ 4 w 120"/>
                <a:gd name="T57" fmla="*/ 72 h 110"/>
                <a:gd name="T58" fmla="*/ 2 w 120"/>
                <a:gd name="T59" fmla="*/ 60 h 110"/>
                <a:gd name="T60" fmla="*/ 2 w 120"/>
                <a:gd name="T61" fmla="*/ 52 h 110"/>
                <a:gd name="T62" fmla="*/ 6 w 120"/>
                <a:gd name="T63" fmla="*/ 44 h 110"/>
                <a:gd name="T64" fmla="*/ 8 w 120"/>
                <a:gd name="T65" fmla="*/ 42 h 110"/>
                <a:gd name="T66" fmla="*/ 20 w 120"/>
                <a:gd name="T67" fmla="*/ 46 h 110"/>
                <a:gd name="T68" fmla="*/ 22 w 120"/>
                <a:gd name="T69" fmla="*/ 48 h 110"/>
                <a:gd name="T70" fmla="*/ 28 w 120"/>
                <a:gd name="T71" fmla="*/ 52 h 110"/>
                <a:gd name="T72" fmla="*/ 36 w 120"/>
                <a:gd name="T73" fmla="*/ 52 h 110"/>
                <a:gd name="T74" fmla="*/ 44 w 120"/>
                <a:gd name="T75" fmla="*/ 44 h 110"/>
                <a:gd name="T76" fmla="*/ 48 w 120"/>
                <a:gd name="T77" fmla="*/ 42 h 110"/>
                <a:gd name="T78" fmla="*/ 56 w 120"/>
                <a:gd name="T79" fmla="*/ 38 h 110"/>
                <a:gd name="T80" fmla="*/ 62 w 120"/>
                <a:gd name="T81" fmla="*/ 34 h 110"/>
                <a:gd name="T82" fmla="*/ 70 w 120"/>
                <a:gd name="T83" fmla="*/ 30 h 110"/>
                <a:gd name="T84" fmla="*/ 74 w 120"/>
                <a:gd name="T85" fmla="*/ 28 h 110"/>
                <a:gd name="T86" fmla="*/ 90 w 120"/>
                <a:gd name="T87" fmla="*/ 4 h 110"/>
                <a:gd name="T88" fmla="*/ 94 w 120"/>
                <a:gd name="T89" fmla="*/ 4 h 110"/>
                <a:gd name="T90" fmla="*/ 106 w 120"/>
                <a:gd name="T91" fmla="*/ 4 h 110"/>
                <a:gd name="T92" fmla="*/ 116 w 120"/>
                <a:gd name="T93" fmla="*/ 2 h 110"/>
                <a:gd name="T94" fmla="*/ 120 w 120"/>
                <a:gd name="T95" fmla="*/ 2 h 110"/>
                <a:gd name="T96" fmla="*/ 116 w 120"/>
                <a:gd name="T97" fmla="*/ 6 h 110"/>
                <a:gd name="T98" fmla="*/ 108 w 120"/>
                <a:gd name="T99" fmla="*/ 12 h 110"/>
                <a:gd name="T100" fmla="*/ 102 w 120"/>
                <a:gd name="T101" fmla="*/ 2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0" h="110">
                  <a:moveTo>
                    <a:pt x="102" y="28"/>
                  </a:moveTo>
                  <a:lnTo>
                    <a:pt x="102" y="32"/>
                  </a:lnTo>
                  <a:lnTo>
                    <a:pt x="102" y="34"/>
                  </a:lnTo>
                  <a:lnTo>
                    <a:pt x="104" y="34"/>
                  </a:lnTo>
                  <a:lnTo>
                    <a:pt x="106" y="34"/>
                  </a:lnTo>
                  <a:lnTo>
                    <a:pt x="112" y="36"/>
                  </a:lnTo>
                  <a:lnTo>
                    <a:pt x="116" y="38"/>
                  </a:lnTo>
                  <a:lnTo>
                    <a:pt x="120" y="42"/>
                  </a:lnTo>
                  <a:lnTo>
                    <a:pt x="118" y="44"/>
                  </a:lnTo>
                  <a:lnTo>
                    <a:pt x="116" y="46"/>
                  </a:lnTo>
                  <a:lnTo>
                    <a:pt x="114" y="48"/>
                  </a:lnTo>
                  <a:lnTo>
                    <a:pt x="114" y="48"/>
                  </a:lnTo>
                  <a:lnTo>
                    <a:pt x="108" y="48"/>
                  </a:lnTo>
                  <a:lnTo>
                    <a:pt x="106" y="50"/>
                  </a:lnTo>
                  <a:lnTo>
                    <a:pt x="102" y="52"/>
                  </a:lnTo>
                  <a:lnTo>
                    <a:pt x="102" y="54"/>
                  </a:lnTo>
                  <a:lnTo>
                    <a:pt x="100" y="56"/>
                  </a:lnTo>
                  <a:lnTo>
                    <a:pt x="100" y="56"/>
                  </a:lnTo>
                  <a:lnTo>
                    <a:pt x="98" y="70"/>
                  </a:lnTo>
                  <a:lnTo>
                    <a:pt x="94" y="70"/>
                  </a:lnTo>
                  <a:lnTo>
                    <a:pt x="90" y="74"/>
                  </a:lnTo>
                  <a:lnTo>
                    <a:pt x="88" y="76"/>
                  </a:lnTo>
                  <a:lnTo>
                    <a:pt x="86" y="78"/>
                  </a:lnTo>
                  <a:lnTo>
                    <a:pt x="86" y="80"/>
                  </a:lnTo>
                  <a:lnTo>
                    <a:pt x="84" y="82"/>
                  </a:lnTo>
                  <a:lnTo>
                    <a:pt x="84" y="84"/>
                  </a:lnTo>
                  <a:lnTo>
                    <a:pt x="82" y="90"/>
                  </a:lnTo>
                  <a:lnTo>
                    <a:pt x="82" y="94"/>
                  </a:lnTo>
                  <a:lnTo>
                    <a:pt x="80" y="98"/>
                  </a:lnTo>
                  <a:lnTo>
                    <a:pt x="78" y="102"/>
                  </a:lnTo>
                  <a:lnTo>
                    <a:pt x="76" y="104"/>
                  </a:lnTo>
                  <a:lnTo>
                    <a:pt x="74" y="106"/>
                  </a:lnTo>
                  <a:lnTo>
                    <a:pt x="70" y="108"/>
                  </a:lnTo>
                  <a:lnTo>
                    <a:pt x="66" y="108"/>
                  </a:lnTo>
                  <a:lnTo>
                    <a:pt x="64" y="110"/>
                  </a:lnTo>
                  <a:lnTo>
                    <a:pt x="60" y="100"/>
                  </a:lnTo>
                  <a:lnTo>
                    <a:pt x="50" y="100"/>
                  </a:lnTo>
                  <a:lnTo>
                    <a:pt x="50" y="98"/>
                  </a:lnTo>
                  <a:lnTo>
                    <a:pt x="50" y="96"/>
                  </a:lnTo>
                  <a:lnTo>
                    <a:pt x="46" y="96"/>
                  </a:lnTo>
                  <a:lnTo>
                    <a:pt x="42" y="96"/>
                  </a:lnTo>
                  <a:lnTo>
                    <a:pt x="40" y="96"/>
                  </a:lnTo>
                  <a:lnTo>
                    <a:pt x="38" y="96"/>
                  </a:lnTo>
                  <a:lnTo>
                    <a:pt x="34" y="96"/>
                  </a:lnTo>
                  <a:lnTo>
                    <a:pt x="30" y="96"/>
                  </a:lnTo>
                  <a:lnTo>
                    <a:pt x="26" y="94"/>
                  </a:lnTo>
                  <a:lnTo>
                    <a:pt x="24" y="92"/>
                  </a:lnTo>
                  <a:lnTo>
                    <a:pt x="22" y="90"/>
                  </a:lnTo>
                  <a:lnTo>
                    <a:pt x="20" y="88"/>
                  </a:lnTo>
                  <a:lnTo>
                    <a:pt x="16" y="86"/>
                  </a:lnTo>
                  <a:lnTo>
                    <a:pt x="12" y="84"/>
                  </a:lnTo>
                  <a:lnTo>
                    <a:pt x="6" y="82"/>
                  </a:lnTo>
                  <a:lnTo>
                    <a:pt x="2" y="80"/>
                  </a:lnTo>
                  <a:lnTo>
                    <a:pt x="0" y="78"/>
                  </a:lnTo>
                  <a:lnTo>
                    <a:pt x="0" y="76"/>
                  </a:lnTo>
                  <a:lnTo>
                    <a:pt x="0" y="74"/>
                  </a:lnTo>
                  <a:lnTo>
                    <a:pt x="2" y="74"/>
                  </a:lnTo>
                  <a:lnTo>
                    <a:pt x="4" y="72"/>
                  </a:lnTo>
                  <a:lnTo>
                    <a:pt x="4" y="72"/>
                  </a:lnTo>
                  <a:lnTo>
                    <a:pt x="2" y="60"/>
                  </a:lnTo>
                  <a:lnTo>
                    <a:pt x="2" y="56"/>
                  </a:lnTo>
                  <a:lnTo>
                    <a:pt x="2" y="52"/>
                  </a:lnTo>
                  <a:lnTo>
                    <a:pt x="4" y="48"/>
                  </a:lnTo>
                  <a:lnTo>
                    <a:pt x="6" y="44"/>
                  </a:lnTo>
                  <a:lnTo>
                    <a:pt x="8" y="42"/>
                  </a:lnTo>
                  <a:lnTo>
                    <a:pt x="8" y="42"/>
                  </a:lnTo>
                  <a:lnTo>
                    <a:pt x="28" y="42"/>
                  </a:lnTo>
                  <a:lnTo>
                    <a:pt x="20" y="46"/>
                  </a:lnTo>
                  <a:lnTo>
                    <a:pt x="20" y="46"/>
                  </a:lnTo>
                  <a:lnTo>
                    <a:pt x="22" y="48"/>
                  </a:lnTo>
                  <a:lnTo>
                    <a:pt x="26" y="50"/>
                  </a:lnTo>
                  <a:lnTo>
                    <a:pt x="28" y="52"/>
                  </a:lnTo>
                  <a:lnTo>
                    <a:pt x="32" y="54"/>
                  </a:lnTo>
                  <a:lnTo>
                    <a:pt x="36" y="52"/>
                  </a:lnTo>
                  <a:lnTo>
                    <a:pt x="40" y="50"/>
                  </a:lnTo>
                  <a:lnTo>
                    <a:pt x="44" y="44"/>
                  </a:lnTo>
                  <a:lnTo>
                    <a:pt x="44" y="44"/>
                  </a:lnTo>
                  <a:lnTo>
                    <a:pt x="48" y="42"/>
                  </a:lnTo>
                  <a:lnTo>
                    <a:pt x="50" y="38"/>
                  </a:lnTo>
                  <a:lnTo>
                    <a:pt x="56" y="38"/>
                  </a:lnTo>
                  <a:lnTo>
                    <a:pt x="58" y="36"/>
                  </a:lnTo>
                  <a:lnTo>
                    <a:pt x="62" y="34"/>
                  </a:lnTo>
                  <a:lnTo>
                    <a:pt x="66" y="32"/>
                  </a:lnTo>
                  <a:lnTo>
                    <a:pt x="70" y="30"/>
                  </a:lnTo>
                  <a:lnTo>
                    <a:pt x="72" y="28"/>
                  </a:lnTo>
                  <a:lnTo>
                    <a:pt x="74" y="28"/>
                  </a:lnTo>
                  <a:lnTo>
                    <a:pt x="82" y="14"/>
                  </a:lnTo>
                  <a:lnTo>
                    <a:pt x="90" y="4"/>
                  </a:lnTo>
                  <a:lnTo>
                    <a:pt x="90" y="4"/>
                  </a:lnTo>
                  <a:lnTo>
                    <a:pt x="94" y="4"/>
                  </a:lnTo>
                  <a:lnTo>
                    <a:pt x="100" y="4"/>
                  </a:lnTo>
                  <a:lnTo>
                    <a:pt x="106" y="4"/>
                  </a:lnTo>
                  <a:lnTo>
                    <a:pt x="112" y="4"/>
                  </a:lnTo>
                  <a:lnTo>
                    <a:pt x="116" y="2"/>
                  </a:lnTo>
                  <a:lnTo>
                    <a:pt x="120" y="0"/>
                  </a:lnTo>
                  <a:lnTo>
                    <a:pt x="120" y="2"/>
                  </a:lnTo>
                  <a:lnTo>
                    <a:pt x="118" y="4"/>
                  </a:lnTo>
                  <a:lnTo>
                    <a:pt x="116" y="6"/>
                  </a:lnTo>
                  <a:lnTo>
                    <a:pt x="112" y="8"/>
                  </a:lnTo>
                  <a:lnTo>
                    <a:pt x="108" y="12"/>
                  </a:lnTo>
                  <a:lnTo>
                    <a:pt x="102" y="14"/>
                  </a:lnTo>
                  <a:lnTo>
                    <a:pt x="102" y="2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6" name="Freeform 501"/>
            <p:cNvSpPr/>
            <p:nvPr/>
          </p:nvSpPr>
          <p:spPr bwMode="gray">
            <a:xfrm>
              <a:off x="4086210" y="4761484"/>
              <a:ext cx="236979" cy="199816"/>
            </a:xfrm>
            <a:custGeom>
              <a:avLst/>
              <a:gdLst>
                <a:gd name="T0" fmla="*/ 78 w 128"/>
                <a:gd name="T1" fmla="*/ 40 h 108"/>
                <a:gd name="T2" fmla="*/ 78 w 128"/>
                <a:gd name="T3" fmla="*/ 38 h 108"/>
                <a:gd name="T4" fmla="*/ 76 w 128"/>
                <a:gd name="T5" fmla="*/ 36 h 108"/>
                <a:gd name="T6" fmla="*/ 72 w 128"/>
                <a:gd name="T7" fmla="*/ 36 h 108"/>
                <a:gd name="T8" fmla="*/ 70 w 128"/>
                <a:gd name="T9" fmla="*/ 34 h 108"/>
                <a:gd name="T10" fmla="*/ 68 w 128"/>
                <a:gd name="T11" fmla="*/ 32 h 108"/>
                <a:gd name="T12" fmla="*/ 62 w 128"/>
                <a:gd name="T13" fmla="*/ 28 h 108"/>
                <a:gd name="T14" fmla="*/ 58 w 128"/>
                <a:gd name="T15" fmla="*/ 24 h 108"/>
                <a:gd name="T16" fmla="*/ 52 w 128"/>
                <a:gd name="T17" fmla="*/ 20 h 108"/>
                <a:gd name="T18" fmla="*/ 46 w 128"/>
                <a:gd name="T19" fmla="*/ 16 h 108"/>
                <a:gd name="T20" fmla="*/ 42 w 128"/>
                <a:gd name="T21" fmla="*/ 12 h 108"/>
                <a:gd name="T22" fmla="*/ 40 w 128"/>
                <a:gd name="T23" fmla="*/ 10 h 108"/>
                <a:gd name="T24" fmla="*/ 38 w 128"/>
                <a:gd name="T25" fmla="*/ 10 h 108"/>
                <a:gd name="T26" fmla="*/ 34 w 128"/>
                <a:gd name="T27" fmla="*/ 10 h 108"/>
                <a:gd name="T28" fmla="*/ 26 w 128"/>
                <a:gd name="T29" fmla="*/ 8 h 108"/>
                <a:gd name="T30" fmla="*/ 14 w 128"/>
                <a:gd name="T31" fmla="*/ 4 h 108"/>
                <a:gd name="T32" fmla="*/ 4 w 128"/>
                <a:gd name="T33" fmla="*/ 0 h 108"/>
                <a:gd name="T34" fmla="*/ 0 w 128"/>
                <a:gd name="T35" fmla="*/ 80 h 108"/>
                <a:gd name="T36" fmla="*/ 12 w 128"/>
                <a:gd name="T37" fmla="*/ 86 h 108"/>
                <a:gd name="T38" fmla="*/ 28 w 128"/>
                <a:gd name="T39" fmla="*/ 80 h 108"/>
                <a:gd name="T40" fmla="*/ 28 w 128"/>
                <a:gd name="T41" fmla="*/ 78 h 108"/>
                <a:gd name="T42" fmla="*/ 28 w 128"/>
                <a:gd name="T43" fmla="*/ 76 h 108"/>
                <a:gd name="T44" fmla="*/ 30 w 128"/>
                <a:gd name="T45" fmla="*/ 74 h 108"/>
                <a:gd name="T46" fmla="*/ 34 w 128"/>
                <a:gd name="T47" fmla="*/ 72 h 108"/>
                <a:gd name="T48" fmla="*/ 38 w 128"/>
                <a:gd name="T49" fmla="*/ 68 h 108"/>
                <a:gd name="T50" fmla="*/ 42 w 128"/>
                <a:gd name="T51" fmla="*/ 68 h 108"/>
                <a:gd name="T52" fmla="*/ 46 w 128"/>
                <a:gd name="T53" fmla="*/ 66 h 108"/>
                <a:gd name="T54" fmla="*/ 52 w 128"/>
                <a:gd name="T55" fmla="*/ 68 h 108"/>
                <a:gd name="T56" fmla="*/ 76 w 128"/>
                <a:gd name="T57" fmla="*/ 82 h 108"/>
                <a:gd name="T58" fmla="*/ 86 w 128"/>
                <a:gd name="T59" fmla="*/ 94 h 108"/>
                <a:gd name="T60" fmla="*/ 104 w 128"/>
                <a:gd name="T61" fmla="*/ 102 h 108"/>
                <a:gd name="T62" fmla="*/ 126 w 128"/>
                <a:gd name="T63" fmla="*/ 108 h 108"/>
                <a:gd name="T64" fmla="*/ 128 w 128"/>
                <a:gd name="T65" fmla="*/ 108 h 108"/>
                <a:gd name="T66" fmla="*/ 128 w 128"/>
                <a:gd name="T67" fmla="*/ 106 h 108"/>
                <a:gd name="T68" fmla="*/ 128 w 128"/>
                <a:gd name="T69" fmla="*/ 104 h 108"/>
                <a:gd name="T70" fmla="*/ 128 w 128"/>
                <a:gd name="T71" fmla="*/ 100 h 108"/>
                <a:gd name="T72" fmla="*/ 126 w 128"/>
                <a:gd name="T73" fmla="*/ 98 h 108"/>
                <a:gd name="T74" fmla="*/ 124 w 128"/>
                <a:gd name="T75" fmla="*/ 94 h 108"/>
                <a:gd name="T76" fmla="*/ 120 w 128"/>
                <a:gd name="T77" fmla="*/ 92 h 108"/>
                <a:gd name="T78" fmla="*/ 116 w 128"/>
                <a:gd name="T79" fmla="*/ 88 h 108"/>
                <a:gd name="T80" fmla="*/ 110 w 128"/>
                <a:gd name="T81" fmla="*/ 84 h 108"/>
                <a:gd name="T82" fmla="*/ 106 w 128"/>
                <a:gd name="T83" fmla="*/ 80 h 108"/>
                <a:gd name="T84" fmla="*/ 102 w 128"/>
                <a:gd name="T85" fmla="*/ 76 h 108"/>
                <a:gd name="T86" fmla="*/ 98 w 128"/>
                <a:gd name="T87" fmla="*/ 72 h 108"/>
                <a:gd name="T88" fmla="*/ 96 w 128"/>
                <a:gd name="T89" fmla="*/ 70 h 108"/>
                <a:gd name="T90" fmla="*/ 96 w 128"/>
                <a:gd name="T91" fmla="*/ 70 h 108"/>
                <a:gd name="T92" fmla="*/ 80 w 128"/>
                <a:gd name="T93" fmla="*/ 60 h 108"/>
                <a:gd name="T94" fmla="*/ 96 w 128"/>
                <a:gd name="T95" fmla="*/ 54 h 108"/>
                <a:gd name="T96" fmla="*/ 92 w 128"/>
                <a:gd name="T97" fmla="*/ 46 h 108"/>
                <a:gd name="T98" fmla="*/ 90 w 128"/>
                <a:gd name="T99" fmla="*/ 46 h 108"/>
                <a:gd name="T100" fmla="*/ 88 w 128"/>
                <a:gd name="T101" fmla="*/ 44 h 108"/>
                <a:gd name="T102" fmla="*/ 84 w 128"/>
                <a:gd name="T103" fmla="*/ 44 h 108"/>
                <a:gd name="T104" fmla="*/ 80 w 128"/>
                <a:gd name="T105" fmla="*/ 42 h 108"/>
                <a:gd name="T106" fmla="*/ 78 w 128"/>
                <a:gd name="T107" fmla="*/ 42 h 108"/>
                <a:gd name="T108" fmla="*/ 78 w 128"/>
                <a:gd name="T109" fmla="*/ 4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8">
                  <a:moveTo>
                    <a:pt x="78" y="40"/>
                  </a:moveTo>
                  <a:lnTo>
                    <a:pt x="78" y="38"/>
                  </a:lnTo>
                  <a:lnTo>
                    <a:pt x="76" y="36"/>
                  </a:lnTo>
                  <a:lnTo>
                    <a:pt x="72" y="36"/>
                  </a:lnTo>
                  <a:lnTo>
                    <a:pt x="70" y="34"/>
                  </a:lnTo>
                  <a:lnTo>
                    <a:pt x="68" y="32"/>
                  </a:lnTo>
                  <a:lnTo>
                    <a:pt x="62" y="28"/>
                  </a:lnTo>
                  <a:lnTo>
                    <a:pt x="58" y="24"/>
                  </a:lnTo>
                  <a:lnTo>
                    <a:pt x="52" y="20"/>
                  </a:lnTo>
                  <a:lnTo>
                    <a:pt x="46" y="16"/>
                  </a:lnTo>
                  <a:lnTo>
                    <a:pt x="42" y="12"/>
                  </a:lnTo>
                  <a:lnTo>
                    <a:pt x="40" y="10"/>
                  </a:lnTo>
                  <a:lnTo>
                    <a:pt x="38" y="10"/>
                  </a:lnTo>
                  <a:lnTo>
                    <a:pt x="34" y="10"/>
                  </a:lnTo>
                  <a:lnTo>
                    <a:pt x="26" y="8"/>
                  </a:lnTo>
                  <a:lnTo>
                    <a:pt x="14" y="4"/>
                  </a:lnTo>
                  <a:lnTo>
                    <a:pt x="4" y="0"/>
                  </a:lnTo>
                  <a:lnTo>
                    <a:pt x="0" y="80"/>
                  </a:lnTo>
                  <a:lnTo>
                    <a:pt x="12" y="86"/>
                  </a:lnTo>
                  <a:lnTo>
                    <a:pt x="28" y="80"/>
                  </a:lnTo>
                  <a:lnTo>
                    <a:pt x="28" y="78"/>
                  </a:lnTo>
                  <a:lnTo>
                    <a:pt x="28" y="76"/>
                  </a:lnTo>
                  <a:lnTo>
                    <a:pt x="30" y="74"/>
                  </a:lnTo>
                  <a:lnTo>
                    <a:pt x="34" y="72"/>
                  </a:lnTo>
                  <a:lnTo>
                    <a:pt x="38" y="68"/>
                  </a:lnTo>
                  <a:lnTo>
                    <a:pt x="42" y="68"/>
                  </a:lnTo>
                  <a:lnTo>
                    <a:pt x="46" y="66"/>
                  </a:lnTo>
                  <a:lnTo>
                    <a:pt x="52" y="68"/>
                  </a:lnTo>
                  <a:lnTo>
                    <a:pt x="76" y="82"/>
                  </a:lnTo>
                  <a:lnTo>
                    <a:pt x="86" y="94"/>
                  </a:lnTo>
                  <a:lnTo>
                    <a:pt x="104" y="102"/>
                  </a:lnTo>
                  <a:lnTo>
                    <a:pt x="126" y="108"/>
                  </a:lnTo>
                  <a:lnTo>
                    <a:pt x="128" y="108"/>
                  </a:lnTo>
                  <a:lnTo>
                    <a:pt x="128" y="106"/>
                  </a:lnTo>
                  <a:lnTo>
                    <a:pt x="128" y="104"/>
                  </a:lnTo>
                  <a:lnTo>
                    <a:pt x="128" y="100"/>
                  </a:lnTo>
                  <a:lnTo>
                    <a:pt x="126" y="98"/>
                  </a:lnTo>
                  <a:lnTo>
                    <a:pt x="124" y="94"/>
                  </a:lnTo>
                  <a:lnTo>
                    <a:pt x="120" y="92"/>
                  </a:lnTo>
                  <a:lnTo>
                    <a:pt x="116" y="88"/>
                  </a:lnTo>
                  <a:lnTo>
                    <a:pt x="110" y="84"/>
                  </a:lnTo>
                  <a:lnTo>
                    <a:pt x="106" y="80"/>
                  </a:lnTo>
                  <a:lnTo>
                    <a:pt x="102" y="76"/>
                  </a:lnTo>
                  <a:lnTo>
                    <a:pt x="98" y="72"/>
                  </a:lnTo>
                  <a:lnTo>
                    <a:pt x="96" y="70"/>
                  </a:lnTo>
                  <a:lnTo>
                    <a:pt x="96" y="70"/>
                  </a:lnTo>
                  <a:lnTo>
                    <a:pt x="80" y="60"/>
                  </a:lnTo>
                  <a:lnTo>
                    <a:pt x="96" y="54"/>
                  </a:lnTo>
                  <a:lnTo>
                    <a:pt x="92" y="46"/>
                  </a:lnTo>
                  <a:lnTo>
                    <a:pt x="90" y="46"/>
                  </a:lnTo>
                  <a:lnTo>
                    <a:pt x="88" y="44"/>
                  </a:lnTo>
                  <a:lnTo>
                    <a:pt x="84" y="44"/>
                  </a:lnTo>
                  <a:lnTo>
                    <a:pt x="80" y="42"/>
                  </a:lnTo>
                  <a:lnTo>
                    <a:pt x="78" y="42"/>
                  </a:lnTo>
                  <a:lnTo>
                    <a:pt x="78" y="4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7" name="Freeform 502"/>
            <p:cNvSpPr/>
            <p:nvPr/>
          </p:nvSpPr>
          <p:spPr bwMode="gray">
            <a:xfrm>
              <a:off x="3864043" y="4709680"/>
              <a:ext cx="225870" cy="199816"/>
            </a:xfrm>
            <a:custGeom>
              <a:avLst/>
              <a:gdLst>
                <a:gd name="T0" fmla="*/ 122 w 122"/>
                <a:gd name="T1" fmla="*/ 28 h 108"/>
                <a:gd name="T2" fmla="*/ 114 w 122"/>
                <a:gd name="T3" fmla="*/ 24 h 108"/>
                <a:gd name="T4" fmla="*/ 102 w 122"/>
                <a:gd name="T5" fmla="*/ 18 h 108"/>
                <a:gd name="T6" fmla="*/ 92 w 122"/>
                <a:gd name="T7" fmla="*/ 14 h 108"/>
                <a:gd name="T8" fmla="*/ 80 w 122"/>
                <a:gd name="T9" fmla="*/ 14 h 108"/>
                <a:gd name="T10" fmla="*/ 72 w 122"/>
                <a:gd name="T11" fmla="*/ 20 h 108"/>
                <a:gd name="T12" fmla="*/ 72 w 122"/>
                <a:gd name="T13" fmla="*/ 20 h 108"/>
                <a:gd name="T14" fmla="*/ 72 w 122"/>
                <a:gd name="T15" fmla="*/ 24 h 108"/>
                <a:gd name="T16" fmla="*/ 72 w 122"/>
                <a:gd name="T17" fmla="*/ 28 h 108"/>
                <a:gd name="T18" fmla="*/ 70 w 122"/>
                <a:gd name="T19" fmla="*/ 32 h 108"/>
                <a:gd name="T20" fmla="*/ 70 w 122"/>
                <a:gd name="T21" fmla="*/ 36 h 108"/>
                <a:gd name="T22" fmla="*/ 66 w 122"/>
                <a:gd name="T23" fmla="*/ 40 h 108"/>
                <a:gd name="T24" fmla="*/ 64 w 122"/>
                <a:gd name="T25" fmla="*/ 42 h 108"/>
                <a:gd name="T26" fmla="*/ 58 w 122"/>
                <a:gd name="T27" fmla="*/ 42 h 108"/>
                <a:gd name="T28" fmla="*/ 52 w 122"/>
                <a:gd name="T29" fmla="*/ 42 h 108"/>
                <a:gd name="T30" fmla="*/ 48 w 122"/>
                <a:gd name="T31" fmla="*/ 40 h 108"/>
                <a:gd name="T32" fmla="*/ 42 w 122"/>
                <a:gd name="T33" fmla="*/ 38 h 108"/>
                <a:gd name="T34" fmla="*/ 40 w 122"/>
                <a:gd name="T35" fmla="*/ 32 h 108"/>
                <a:gd name="T36" fmla="*/ 38 w 122"/>
                <a:gd name="T37" fmla="*/ 28 h 108"/>
                <a:gd name="T38" fmla="*/ 34 w 122"/>
                <a:gd name="T39" fmla="*/ 22 h 108"/>
                <a:gd name="T40" fmla="*/ 34 w 122"/>
                <a:gd name="T41" fmla="*/ 18 h 108"/>
                <a:gd name="T42" fmla="*/ 32 w 122"/>
                <a:gd name="T43" fmla="*/ 14 h 108"/>
                <a:gd name="T44" fmla="*/ 32 w 122"/>
                <a:gd name="T45" fmla="*/ 12 h 108"/>
                <a:gd name="T46" fmla="*/ 30 w 122"/>
                <a:gd name="T47" fmla="*/ 12 h 108"/>
                <a:gd name="T48" fmla="*/ 28 w 122"/>
                <a:gd name="T49" fmla="*/ 10 h 108"/>
                <a:gd name="T50" fmla="*/ 26 w 122"/>
                <a:gd name="T51" fmla="*/ 6 h 108"/>
                <a:gd name="T52" fmla="*/ 22 w 122"/>
                <a:gd name="T53" fmla="*/ 4 h 108"/>
                <a:gd name="T54" fmla="*/ 18 w 122"/>
                <a:gd name="T55" fmla="*/ 2 h 108"/>
                <a:gd name="T56" fmla="*/ 12 w 122"/>
                <a:gd name="T57" fmla="*/ 0 h 108"/>
                <a:gd name="T58" fmla="*/ 8 w 122"/>
                <a:gd name="T59" fmla="*/ 2 h 108"/>
                <a:gd name="T60" fmla="*/ 2 w 122"/>
                <a:gd name="T61" fmla="*/ 4 h 108"/>
                <a:gd name="T62" fmla="*/ 2 w 122"/>
                <a:gd name="T63" fmla="*/ 6 h 108"/>
                <a:gd name="T64" fmla="*/ 0 w 122"/>
                <a:gd name="T65" fmla="*/ 8 h 108"/>
                <a:gd name="T66" fmla="*/ 0 w 122"/>
                <a:gd name="T67" fmla="*/ 10 h 108"/>
                <a:gd name="T68" fmla="*/ 2 w 122"/>
                <a:gd name="T69" fmla="*/ 14 h 108"/>
                <a:gd name="T70" fmla="*/ 6 w 122"/>
                <a:gd name="T71" fmla="*/ 18 h 108"/>
                <a:gd name="T72" fmla="*/ 10 w 122"/>
                <a:gd name="T73" fmla="*/ 26 h 108"/>
                <a:gd name="T74" fmla="*/ 12 w 122"/>
                <a:gd name="T75" fmla="*/ 32 h 108"/>
                <a:gd name="T76" fmla="*/ 14 w 122"/>
                <a:gd name="T77" fmla="*/ 38 h 108"/>
                <a:gd name="T78" fmla="*/ 14 w 122"/>
                <a:gd name="T79" fmla="*/ 42 h 108"/>
                <a:gd name="T80" fmla="*/ 16 w 122"/>
                <a:gd name="T81" fmla="*/ 46 h 108"/>
                <a:gd name="T82" fmla="*/ 18 w 122"/>
                <a:gd name="T83" fmla="*/ 48 h 108"/>
                <a:gd name="T84" fmla="*/ 20 w 122"/>
                <a:gd name="T85" fmla="*/ 50 h 108"/>
                <a:gd name="T86" fmla="*/ 24 w 122"/>
                <a:gd name="T87" fmla="*/ 50 h 108"/>
                <a:gd name="T88" fmla="*/ 28 w 122"/>
                <a:gd name="T89" fmla="*/ 48 h 108"/>
                <a:gd name="T90" fmla="*/ 34 w 122"/>
                <a:gd name="T91" fmla="*/ 48 h 108"/>
                <a:gd name="T92" fmla="*/ 38 w 122"/>
                <a:gd name="T93" fmla="*/ 50 h 108"/>
                <a:gd name="T94" fmla="*/ 42 w 122"/>
                <a:gd name="T95" fmla="*/ 52 h 108"/>
                <a:gd name="T96" fmla="*/ 46 w 122"/>
                <a:gd name="T97" fmla="*/ 54 h 108"/>
                <a:gd name="T98" fmla="*/ 50 w 122"/>
                <a:gd name="T99" fmla="*/ 54 h 108"/>
                <a:gd name="T100" fmla="*/ 56 w 122"/>
                <a:gd name="T101" fmla="*/ 56 h 108"/>
                <a:gd name="T102" fmla="*/ 62 w 122"/>
                <a:gd name="T103" fmla="*/ 56 h 108"/>
                <a:gd name="T104" fmla="*/ 68 w 122"/>
                <a:gd name="T105" fmla="*/ 58 h 108"/>
                <a:gd name="T106" fmla="*/ 70 w 122"/>
                <a:gd name="T107" fmla="*/ 58 h 108"/>
                <a:gd name="T108" fmla="*/ 72 w 122"/>
                <a:gd name="T109" fmla="*/ 58 h 108"/>
                <a:gd name="T110" fmla="*/ 88 w 122"/>
                <a:gd name="T111" fmla="*/ 72 h 108"/>
                <a:gd name="T112" fmla="*/ 98 w 122"/>
                <a:gd name="T113" fmla="*/ 90 h 108"/>
                <a:gd name="T114" fmla="*/ 114 w 122"/>
                <a:gd name="T115" fmla="*/ 104 h 108"/>
                <a:gd name="T116" fmla="*/ 118 w 122"/>
                <a:gd name="T117" fmla="*/ 108 h 108"/>
                <a:gd name="T118" fmla="*/ 122 w 122"/>
                <a:gd name="T119" fmla="*/ 2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2" h="108">
                  <a:moveTo>
                    <a:pt x="122" y="28"/>
                  </a:moveTo>
                  <a:lnTo>
                    <a:pt x="114" y="24"/>
                  </a:lnTo>
                  <a:lnTo>
                    <a:pt x="102" y="18"/>
                  </a:lnTo>
                  <a:lnTo>
                    <a:pt x="92" y="14"/>
                  </a:lnTo>
                  <a:lnTo>
                    <a:pt x="80" y="14"/>
                  </a:lnTo>
                  <a:lnTo>
                    <a:pt x="72" y="20"/>
                  </a:lnTo>
                  <a:lnTo>
                    <a:pt x="72" y="20"/>
                  </a:lnTo>
                  <a:lnTo>
                    <a:pt x="72" y="24"/>
                  </a:lnTo>
                  <a:lnTo>
                    <a:pt x="72" y="28"/>
                  </a:lnTo>
                  <a:lnTo>
                    <a:pt x="70" y="32"/>
                  </a:lnTo>
                  <a:lnTo>
                    <a:pt x="70" y="36"/>
                  </a:lnTo>
                  <a:lnTo>
                    <a:pt x="66" y="40"/>
                  </a:lnTo>
                  <a:lnTo>
                    <a:pt x="64" y="42"/>
                  </a:lnTo>
                  <a:lnTo>
                    <a:pt x="58" y="42"/>
                  </a:lnTo>
                  <a:lnTo>
                    <a:pt x="52" y="42"/>
                  </a:lnTo>
                  <a:lnTo>
                    <a:pt x="48" y="40"/>
                  </a:lnTo>
                  <a:lnTo>
                    <a:pt x="42" y="38"/>
                  </a:lnTo>
                  <a:lnTo>
                    <a:pt x="40" y="32"/>
                  </a:lnTo>
                  <a:lnTo>
                    <a:pt x="38" y="28"/>
                  </a:lnTo>
                  <a:lnTo>
                    <a:pt x="34" y="22"/>
                  </a:lnTo>
                  <a:lnTo>
                    <a:pt x="34" y="18"/>
                  </a:lnTo>
                  <a:lnTo>
                    <a:pt x="32" y="14"/>
                  </a:lnTo>
                  <a:lnTo>
                    <a:pt x="32" y="12"/>
                  </a:lnTo>
                  <a:lnTo>
                    <a:pt x="30" y="12"/>
                  </a:lnTo>
                  <a:lnTo>
                    <a:pt x="28" y="10"/>
                  </a:lnTo>
                  <a:lnTo>
                    <a:pt x="26" y="6"/>
                  </a:lnTo>
                  <a:lnTo>
                    <a:pt x="22" y="4"/>
                  </a:lnTo>
                  <a:lnTo>
                    <a:pt x="18" y="2"/>
                  </a:lnTo>
                  <a:lnTo>
                    <a:pt x="12" y="0"/>
                  </a:lnTo>
                  <a:lnTo>
                    <a:pt x="8" y="2"/>
                  </a:lnTo>
                  <a:lnTo>
                    <a:pt x="2" y="4"/>
                  </a:lnTo>
                  <a:lnTo>
                    <a:pt x="2" y="6"/>
                  </a:lnTo>
                  <a:lnTo>
                    <a:pt x="0" y="8"/>
                  </a:lnTo>
                  <a:lnTo>
                    <a:pt x="0" y="10"/>
                  </a:lnTo>
                  <a:lnTo>
                    <a:pt x="2" y="14"/>
                  </a:lnTo>
                  <a:lnTo>
                    <a:pt x="6" y="18"/>
                  </a:lnTo>
                  <a:lnTo>
                    <a:pt x="10" y="26"/>
                  </a:lnTo>
                  <a:lnTo>
                    <a:pt x="12" y="32"/>
                  </a:lnTo>
                  <a:lnTo>
                    <a:pt x="14" y="38"/>
                  </a:lnTo>
                  <a:lnTo>
                    <a:pt x="14" y="42"/>
                  </a:lnTo>
                  <a:lnTo>
                    <a:pt x="16" y="46"/>
                  </a:lnTo>
                  <a:lnTo>
                    <a:pt x="18" y="48"/>
                  </a:lnTo>
                  <a:lnTo>
                    <a:pt x="20" y="50"/>
                  </a:lnTo>
                  <a:lnTo>
                    <a:pt x="24" y="50"/>
                  </a:lnTo>
                  <a:lnTo>
                    <a:pt x="28" y="48"/>
                  </a:lnTo>
                  <a:lnTo>
                    <a:pt x="34" y="48"/>
                  </a:lnTo>
                  <a:lnTo>
                    <a:pt x="38" y="50"/>
                  </a:lnTo>
                  <a:lnTo>
                    <a:pt x="42" y="52"/>
                  </a:lnTo>
                  <a:lnTo>
                    <a:pt x="46" y="54"/>
                  </a:lnTo>
                  <a:lnTo>
                    <a:pt x="50" y="54"/>
                  </a:lnTo>
                  <a:lnTo>
                    <a:pt x="56" y="56"/>
                  </a:lnTo>
                  <a:lnTo>
                    <a:pt x="62" y="56"/>
                  </a:lnTo>
                  <a:lnTo>
                    <a:pt x="68" y="58"/>
                  </a:lnTo>
                  <a:lnTo>
                    <a:pt x="70" y="58"/>
                  </a:lnTo>
                  <a:lnTo>
                    <a:pt x="72" y="58"/>
                  </a:lnTo>
                  <a:lnTo>
                    <a:pt x="88" y="72"/>
                  </a:lnTo>
                  <a:lnTo>
                    <a:pt x="98" y="90"/>
                  </a:lnTo>
                  <a:lnTo>
                    <a:pt x="114" y="104"/>
                  </a:lnTo>
                  <a:lnTo>
                    <a:pt x="118" y="108"/>
                  </a:lnTo>
                  <a:lnTo>
                    <a:pt x="122" y="2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8" name="Freeform 503"/>
            <p:cNvSpPr/>
            <p:nvPr/>
          </p:nvSpPr>
          <p:spPr bwMode="gray">
            <a:xfrm>
              <a:off x="3441924" y="5039006"/>
              <a:ext cx="940509" cy="754861"/>
            </a:xfrm>
            <a:custGeom>
              <a:avLst/>
              <a:gdLst>
                <a:gd name="T0" fmla="*/ 98 w 508"/>
                <a:gd name="T1" fmla="*/ 124 h 408"/>
                <a:gd name="T2" fmla="*/ 110 w 508"/>
                <a:gd name="T3" fmla="*/ 100 h 408"/>
                <a:gd name="T4" fmla="*/ 128 w 508"/>
                <a:gd name="T5" fmla="*/ 86 h 408"/>
                <a:gd name="T6" fmla="*/ 134 w 508"/>
                <a:gd name="T7" fmla="*/ 70 h 408"/>
                <a:gd name="T8" fmla="*/ 170 w 508"/>
                <a:gd name="T9" fmla="*/ 48 h 408"/>
                <a:gd name="T10" fmla="*/ 190 w 508"/>
                <a:gd name="T11" fmla="*/ 60 h 408"/>
                <a:gd name="T12" fmla="*/ 202 w 508"/>
                <a:gd name="T13" fmla="*/ 56 h 408"/>
                <a:gd name="T14" fmla="*/ 196 w 508"/>
                <a:gd name="T15" fmla="*/ 44 h 408"/>
                <a:gd name="T16" fmla="*/ 204 w 508"/>
                <a:gd name="T17" fmla="*/ 28 h 408"/>
                <a:gd name="T18" fmla="*/ 230 w 508"/>
                <a:gd name="T19" fmla="*/ 18 h 408"/>
                <a:gd name="T20" fmla="*/ 222 w 508"/>
                <a:gd name="T21" fmla="*/ 8 h 408"/>
                <a:gd name="T22" fmla="*/ 238 w 508"/>
                <a:gd name="T23" fmla="*/ 0 h 408"/>
                <a:gd name="T24" fmla="*/ 246 w 508"/>
                <a:gd name="T25" fmla="*/ 8 h 408"/>
                <a:gd name="T26" fmla="*/ 252 w 508"/>
                <a:gd name="T27" fmla="*/ 12 h 408"/>
                <a:gd name="T28" fmla="*/ 256 w 508"/>
                <a:gd name="T29" fmla="*/ 4 h 408"/>
                <a:gd name="T30" fmla="*/ 268 w 508"/>
                <a:gd name="T31" fmla="*/ 20 h 408"/>
                <a:gd name="T32" fmla="*/ 298 w 508"/>
                <a:gd name="T33" fmla="*/ 18 h 408"/>
                <a:gd name="T34" fmla="*/ 300 w 508"/>
                <a:gd name="T35" fmla="*/ 32 h 408"/>
                <a:gd name="T36" fmla="*/ 286 w 508"/>
                <a:gd name="T37" fmla="*/ 52 h 408"/>
                <a:gd name="T38" fmla="*/ 326 w 508"/>
                <a:gd name="T39" fmla="*/ 82 h 408"/>
                <a:gd name="T40" fmla="*/ 344 w 508"/>
                <a:gd name="T41" fmla="*/ 78 h 408"/>
                <a:gd name="T42" fmla="*/ 358 w 508"/>
                <a:gd name="T43" fmla="*/ 10 h 408"/>
                <a:gd name="T44" fmla="*/ 364 w 508"/>
                <a:gd name="T45" fmla="*/ 0 h 408"/>
                <a:gd name="T46" fmla="*/ 378 w 508"/>
                <a:gd name="T47" fmla="*/ 20 h 408"/>
                <a:gd name="T48" fmla="*/ 376 w 508"/>
                <a:gd name="T49" fmla="*/ 36 h 408"/>
                <a:gd name="T50" fmla="*/ 390 w 508"/>
                <a:gd name="T51" fmla="*/ 42 h 408"/>
                <a:gd name="T52" fmla="*/ 404 w 508"/>
                <a:gd name="T53" fmla="*/ 66 h 408"/>
                <a:gd name="T54" fmla="*/ 412 w 508"/>
                <a:gd name="T55" fmla="*/ 80 h 408"/>
                <a:gd name="T56" fmla="*/ 424 w 508"/>
                <a:gd name="T57" fmla="*/ 100 h 408"/>
                <a:gd name="T58" fmla="*/ 454 w 508"/>
                <a:gd name="T59" fmla="*/ 136 h 408"/>
                <a:gd name="T60" fmla="*/ 506 w 508"/>
                <a:gd name="T61" fmla="*/ 210 h 408"/>
                <a:gd name="T62" fmla="*/ 508 w 508"/>
                <a:gd name="T63" fmla="*/ 272 h 408"/>
                <a:gd name="T64" fmla="*/ 488 w 508"/>
                <a:gd name="T65" fmla="*/ 294 h 408"/>
                <a:gd name="T66" fmla="*/ 472 w 508"/>
                <a:gd name="T67" fmla="*/ 332 h 408"/>
                <a:gd name="T68" fmla="*/ 460 w 508"/>
                <a:gd name="T69" fmla="*/ 352 h 408"/>
                <a:gd name="T70" fmla="*/ 460 w 508"/>
                <a:gd name="T71" fmla="*/ 384 h 408"/>
                <a:gd name="T72" fmla="*/ 414 w 508"/>
                <a:gd name="T73" fmla="*/ 408 h 408"/>
                <a:gd name="T74" fmla="*/ 394 w 508"/>
                <a:gd name="T75" fmla="*/ 392 h 408"/>
                <a:gd name="T76" fmla="*/ 376 w 508"/>
                <a:gd name="T77" fmla="*/ 396 h 408"/>
                <a:gd name="T78" fmla="*/ 344 w 508"/>
                <a:gd name="T79" fmla="*/ 388 h 408"/>
                <a:gd name="T80" fmla="*/ 274 w 508"/>
                <a:gd name="T81" fmla="*/ 318 h 408"/>
                <a:gd name="T82" fmla="*/ 214 w 508"/>
                <a:gd name="T83" fmla="*/ 294 h 408"/>
                <a:gd name="T84" fmla="*/ 134 w 508"/>
                <a:gd name="T85" fmla="*/ 326 h 408"/>
                <a:gd name="T86" fmla="*/ 120 w 508"/>
                <a:gd name="T87" fmla="*/ 340 h 408"/>
                <a:gd name="T88" fmla="*/ 80 w 508"/>
                <a:gd name="T89" fmla="*/ 338 h 408"/>
                <a:gd name="T90" fmla="*/ 64 w 508"/>
                <a:gd name="T91" fmla="*/ 352 h 408"/>
                <a:gd name="T92" fmla="*/ 36 w 508"/>
                <a:gd name="T93" fmla="*/ 350 h 408"/>
                <a:gd name="T94" fmla="*/ 30 w 508"/>
                <a:gd name="T95" fmla="*/ 340 h 408"/>
                <a:gd name="T96" fmla="*/ 20 w 508"/>
                <a:gd name="T97" fmla="*/ 342 h 408"/>
                <a:gd name="T98" fmla="*/ 26 w 508"/>
                <a:gd name="T99" fmla="*/ 326 h 408"/>
                <a:gd name="T100" fmla="*/ 24 w 508"/>
                <a:gd name="T101" fmla="*/ 284 h 408"/>
                <a:gd name="T102" fmla="*/ 4 w 508"/>
                <a:gd name="T103" fmla="*/ 228 h 408"/>
                <a:gd name="T104" fmla="*/ 4 w 508"/>
                <a:gd name="T105" fmla="*/ 194 h 408"/>
                <a:gd name="T106" fmla="*/ 12 w 508"/>
                <a:gd name="T107" fmla="*/ 154 h 408"/>
                <a:gd name="T108" fmla="*/ 30 w 508"/>
                <a:gd name="T109" fmla="*/ 138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8">
                  <a:moveTo>
                    <a:pt x="30" y="138"/>
                  </a:moveTo>
                  <a:lnTo>
                    <a:pt x="60" y="136"/>
                  </a:lnTo>
                  <a:lnTo>
                    <a:pt x="92" y="130"/>
                  </a:lnTo>
                  <a:lnTo>
                    <a:pt x="92" y="130"/>
                  </a:lnTo>
                  <a:lnTo>
                    <a:pt x="94" y="128"/>
                  </a:lnTo>
                  <a:lnTo>
                    <a:pt x="98" y="124"/>
                  </a:lnTo>
                  <a:lnTo>
                    <a:pt x="100" y="120"/>
                  </a:lnTo>
                  <a:lnTo>
                    <a:pt x="104" y="116"/>
                  </a:lnTo>
                  <a:lnTo>
                    <a:pt x="106" y="112"/>
                  </a:lnTo>
                  <a:lnTo>
                    <a:pt x="108" y="108"/>
                  </a:lnTo>
                  <a:lnTo>
                    <a:pt x="110" y="104"/>
                  </a:lnTo>
                  <a:lnTo>
                    <a:pt x="110" y="100"/>
                  </a:lnTo>
                  <a:lnTo>
                    <a:pt x="110" y="96"/>
                  </a:lnTo>
                  <a:lnTo>
                    <a:pt x="112" y="92"/>
                  </a:lnTo>
                  <a:lnTo>
                    <a:pt x="114" y="88"/>
                  </a:lnTo>
                  <a:lnTo>
                    <a:pt x="118" y="86"/>
                  </a:lnTo>
                  <a:lnTo>
                    <a:pt x="122" y="86"/>
                  </a:lnTo>
                  <a:lnTo>
                    <a:pt x="128" y="86"/>
                  </a:lnTo>
                  <a:lnTo>
                    <a:pt x="128" y="84"/>
                  </a:lnTo>
                  <a:lnTo>
                    <a:pt x="128" y="82"/>
                  </a:lnTo>
                  <a:lnTo>
                    <a:pt x="128" y="80"/>
                  </a:lnTo>
                  <a:lnTo>
                    <a:pt x="130" y="76"/>
                  </a:lnTo>
                  <a:lnTo>
                    <a:pt x="130" y="72"/>
                  </a:lnTo>
                  <a:lnTo>
                    <a:pt x="134" y="70"/>
                  </a:lnTo>
                  <a:lnTo>
                    <a:pt x="136" y="70"/>
                  </a:lnTo>
                  <a:lnTo>
                    <a:pt x="140" y="66"/>
                  </a:lnTo>
                  <a:lnTo>
                    <a:pt x="146" y="56"/>
                  </a:lnTo>
                  <a:lnTo>
                    <a:pt x="156" y="48"/>
                  </a:lnTo>
                  <a:lnTo>
                    <a:pt x="170" y="48"/>
                  </a:lnTo>
                  <a:lnTo>
                    <a:pt x="170" y="48"/>
                  </a:lnTo>
                  <a:lnTo>
                    <a:pt x="172" y="50"/>
                  </a:lnTo>
                  <a:lnTo>
                    <a:pt x="176" y="52"/>
                  </a:lnTo>
                  <a:lnTo>
                    <a:pt x="180" y="54"/>
                  </a:lnTo>
                  <a:lnTo>
                    <a:pt x="182" y="56"/>
                  </a:lnTo>
                  <a:lnTo>
                    <a:pt x="186" y="58"/>
                  </a:lnTo>
                  <a:lnTo>
                    <a:pt x="190" y="60"/>
                  </a:lnTo>
                  <a:lnTo>
                    <a:pt x="194" y="60"/>
                  </a:lnTo>
                  <a:lnTo>
                    <a:pt x="196" y="60"/>
                  </a:lnTo>
                  <a:lnTo>
                    <a:pt x="198" y="62"/>
                  </a:lnTo>
                  <a:lnTo>
                    <a:pt x="198" y="60"/>
                  </a:lnTo>
                  <a:lnTo>
                    <a:pt x="200" y="58"/>
                  </a:lnTo>
                  <a:lnTo>
                    <a:pt x="202" y="56"/>
                  </a:lnTo>
                  <a:lnTo>
                    <a:pt x="202" y="54"/>
                  </a:lnTo>
                  <a:lnTo>
                    <a:pt x="202" y="52"/>
                  </a:lnTo>
                  <a:lnTo>
                    <a:pt x="200" y="50"/>
                  </a:lnTo>
                  <a:lnTo>
                    <a:pt x="198" y="48"/>
                  </a:lnTo>
                  <a:lnTo>
                    <a:pt x="196" y="46"/>
                  </a:lnTo>
                  <a:lnTo>
                    <a:pt x="196" y="44"/>
                  </a:lnTo>
                  <a:lnTo>
                    <a:pt x="198" y="42"/>
                  </a:lnTo>
                  <a:lnTo>
                    <a:pt x="202" y="40"/>
                  </a:lnTo>
                  <a:lnTo>
                    <a:pt x="204" y="32"/>
                  </a:lnTo>
                  <a:lnTo>
                    <a:pt x="202" y="32"/>
                  </a:lnTo>
                  <a:lnTo>
                    <a:pt x="204" y="30"/>
                  </a:lnTo>
                  <a:lnTo>
                    <a:pt x="204" y="28"/>
                  </a:lnTo>
                  <a:lnTo>
                    <a:pt x="206" y="24"/>
                  </a:lnTo>
                  <a:lnTo>
                    <a:pt x="208" y="22"/>
                  </a:lnTo>
                  <a:lnTo>
                    <a:pt x="212" y="20"/>
                  </a:lnTo>
                  <a:lnTo>
                    <a:pt x="228" y="20"/>
                  </a:lnTo>
                  <a:lnTo>
                    <a:pt x="228" y="18"/>
                  </a:lnTo>
                  <a:lnTo>
                    <a:pt x="230" y="18"/>
                  </a:lnTo>
                  <a:lnTo>
                    <a:pt x="232" y="16"/>
                  </a:lnTo>
                  <a:lnTo>
                    <a:pt x="232" y="14"/>
                  </a:lnTo>
                  <a:lnTo>
                    <a:pt x="232" y="10"/>
                  </a:lnTo>
                  <a:lnTo>
                    <a:pt x="222" y="10"/>
                  </a:lnTo>
                  <a:lnTo>
                    <a:pt x="222" y="10"/>
                  </a:lnTo>
                  <a:lnTo>
                    <a:pt x="222" y="8"/>
                  </a:lnTo>
                  <a:lnTo>
                    <a:pt x="224" y="6"/>
                  </a:lnTo>
                  <a:lnTo>
                    <a:pt x="224" y="4"/>
                  </a:lnTo>
                  <a:lnTo>
                    <a:pt x="228" y="2"/>
                  </a:lnTo>
                  <a:lnTo>
                    <a:pt x="232" y="0"/>
                  </a:lnTo>
                  <a:lnTo>
                    <a:pt x="234" y="0"/>
                  </a:lnTo>
                  <a:lnTo>
                    <a:pt x="238" y="0"/>
                  </a:lnTo>
                  <a:lnTo>
                    <a:pt x="242" y="0"/>
                  </a:lnTo>
                  <a:lnTo>
                    <a:pt x="244" y="0"/>
                  </a:lnTo>
                  <a:lnTo>
                    <a:pt x="246" y="2"/>
                  </a:lnTo>
                  <a:lnTo>
                    <a:pt x="248" y="2"/>
                  </a:lnTo>
                  <a:lnTo>
                    <a:pt x="246" y="6"/>
                  </a:lnTo>
                  <a:lnTo>
                    <a:pt x="246" y="8"/>
                  </a:lnTo>
                  <a:lnTo>
                    <a:pt x="244" y="8"/>
                  </a:lnTo>
                  <a:lnTo>
                    <a:pt x="244" y="10"/>
                  </a:lnTo>
                  <a:lnTo>
                    <a:pt x="244" y="10"/>
                  </a:lnTo>
                  <a:lnTo>
                    <a:pt x="246" y="10"/>
                  </a:lnTo>
                  <a:lnTo>
                    <a:pt x="248" y="12"/>
                  </a:lnTo>
                  <a:lnTo>
                    <a:pt x="252" y="12"/>
                  </a:lnTo>
                  <a:lnTo>
                    <a:pt x="252" y="12"/>
                  </a:lnTo>
                  <a:lnTo>
                    <a:pt x="254" y="10"/>
                  </a:lnTo>
                  <a:lnTo>
                    <a:pt x="254" y="8"/>
                  </a:lnTo>
                  <a:lnTo>
                    <a:pt x="254" y="6"/>
                  </a:lnTo>
                  <a:lnTo>
                    <a:pt x="254" y="4"/>
                  </a:lnTo>
                  <a:lnTo>
                    <a:pt x="256" y="4"/>
                  </a:lnTo>
                  <a:lnTo>
                    <a:pt x="258" y="4"/>
                  </a:lnTo>
                  <a:lnTo>
                    <a:pt x="262" y="6"/>
                  </a:lnTo>
                  <a:lnTo>
                    <a:pt x="264" y="12"/>
                  </a:lnTo>
                  <a:lnTo>
                    <a:pt x="266" y="16"/>
                  </a:lnTo>
                  <a:lnTo>
                    <a:pt x="268" y="18"/>
                  </a:lnTo>
                  <a:lnTo>
                    <a:pt x="268" y="20"/>
                  </a:lnTo>
                  <a:lnTo>
                    <a:pt x="280" y="14"/>
                  </a:lnTo>
                  <a:lnTo>
                    <a:pt x="282" y="14"/>
                  </a:lnTo>
                  <a:lnTo>
                    <a:pt x="284" y="14"/>
                  </a:lnTo>
                  <a:lnTo>
                    <a:pt x="290" y="14"/>
                  </a:lnTo>
                  <a:lnTo>
                    <a:pt x="294" y="16"/>
                  </a:lnTo>
                  <a:lnTo>
                    <a:pt x="298" y="18"/>
                  </a:lnTo>
                  <a:lnTo>
                    <a:pt x="300" y="20"/>
                  </a:lnTo>
                  <a:lnTo>
                    <a:pt x="302" y="24"/>
                  </a:lnTo>
                  <a:lnTo>
                    <a:pt x="304" y="28"/>
                  </a:lnTo>
                  <a:lnTo>
                    <a:pt x="302" y="30"/>
                  </a:lnTo>
                  <a:lnTo>
                    <a:pt x="302" y="32"/>
                  </a:lnTo>
                  <a:lnTo>
                    <a:pt x="300" y="32"/>
                  </a:lnTo>
                  <a:lnTo>
                    <a:pt x="298" y="34"/>
                  </a:lnTo>
                  <a:lnTo>
                    <a:pt x="294" y="36"/>
                  </a:lnTo>
                  <a:lnTo>
                    <a:pt x="292" y="40"/>
                  </a:lnTo>
                  <a:lnTo>
                    <a:pt x="290" y="44"/>
                  </a:lnTo>
                  <a:lnTo>
                    <a:pt x="288" y="48"/>
                  </a:lnTo>
                  <a:lnTo>
                    <a:pt x="286" y="52"/>
                  </a:lnTo>
                  <a:lnTo>
                    <a:pt x="286" y="54"/>
                  </a:lnTo>
                  <a:lnTo>
                    <a:pt x="290" y="56"/>
                  </a:lnTo>
                  <a:lnTo>
                    <a:pt x="298" y="62"/>
                  </a:lnTo>
                  <a:lnTo>
                    <a:pt x="308" y="70"/>
                  </a:lnTo>
                  <a:lnTo>
                    <a:pt x="318" y="76"/>
                  </a:lnTo>
                  <a:lnTo>
                    <a:pt x="326" y="82"/>
                  </a:lnTo>
                  <a:lnTo>
                    <a:pt x="330" y="82"/>
                  </a:lnTo>
                  <a:lnTo>
                    <a:pt x="330" y="84"/>
                  </a:lnTo>
                  <a:lnTo>
                    <a:pt x="334" y="84"/>
                  </a:lnTo>
                  <a:lnTo>
                    <a:pt x="336" y="84"/>
                  </a:lnTo>
                  <a:lnTo>
                    <a:pt x="340" y="82"/>
                  </a:lnTo>
                  <a:lnTo>
                    <a:pt x="344" y="78"/>
                  </a:lnTo>
                  <a:lnTo>
                    <a:pt x="348" y="70"/>
                  </a:lnTo>
                  <a:lnTo>
                    <a:pt x="352" y="58"/>
                  </a:lnTo>
                  <a:lnTo>
                    <a:pt x="354" y="48"/>
                  </a:lnTo>
                  <a:lnTo>
                    <a:pt x="356" y="42"/>
                  </a:lnTo>
                  <a:lnTo>
                    <a:pt x="358" y="12"/>
                  </a:lnTo>
                  <a:lnTo>
                    <a:pt x="358" y="10"/>
                  </a:lnTo>
                  <a:lnTo>
                    <a:pt x="358" y="10"/>
                  </a:lnTo>
                  <a:lnTo>
                    <a:pt x="358" y="6"/>
                  </a:lnTo>
                  <a:lnTo>
                    <a:pt x="358" y="4"/>
                  </a:lnTo>
                  <a:lnTo>
                    <a:pt x="360" y="2"/>
                  </a:lnTo>
                  <a:lnTo>
                    <a:pt x="360" y="0"/>
                  </a:lnTo>
                  <a:lnTo>
                    <a:pt x="364" y="0"/>
                  </a:lnTo>
                  <a:lnTo>
                    <a:pt x="368" y="0"/>
                  </a:lnTo>
                  <a:lnTo>
                    <a:pt x="372" y="4"/>
                  </a:lnTo>
                  <a:lnTo>
                    <a:pt x="376" y="6"/>
                  </a:lnTo>
                  <a:lnTo>
                    <a:pt x="376" y="12"/>
                  </a:lnTo>
                  <a:lnTo>
                    <a:pt x="378" y="16"/>
                  </a:lnTo>
                  <a:lnTo>
                    <a:pt x="378" y="20"/>
                  </a:lnTo>
                  <a:lnTo>
                    <a:pt x="378" y="22"/>
                  </a:lnTo>
                  <a:lnTo>
                    <a:pt x="378" y="24"/>
                  </a:lnTo>
                  <a:lnTo>
                    <a:pt x="376" y="24"/>
                  </a:lnTo>
                  <a:lnTo>
                    <a:pt x="376" y="28"/>
                  </a:lnTo>
                  <a:lnTo>
                    <a:pt x="376" y="32"/>
                  </a:lnTo>
                  <a:lnTo>
                    <a:pt x="376" y="36"/>
                  </a:lnTo>
                  <a:lnTo>
                    <a:pt x="378" y="40"/>
                  </a:lnTo>
                  <a:lnTo>
                    <a:pt x="378" y="42"/>
                  </a:lnTo>
                  <a:lnTo>
                    <a:pt x="382" y="42"/>
                  </a:lnTo>
                  <a:lnTo>
                    <a:pt x="384" y="42"/>
                  </a:lnTo>
                  <a:lnTo>
                    <a:pt x="388" y="42"/>
                  </a:lnTo>
                  <a:lnTo>
                    <a:pt x="390" y="42"/>
                  </a:lnTo>
                  <a:lnTo>
                    <a:pt x="392" y="44"/>
                  </a:lnTo>
                  <a:lnTo>
                    <a:pt x="394" y="46"/>
                  </a:lnTo>
                  <a:lnTo>
                    <a:pt x="396" y="50"/>
                  </a:lnTo>
                  <a:lnTo>
                    <a:pt x="398" y="56"/>
                  </a:lnTo>
                  <a:lnTo>
                    <a:pt x="402" y="62"/>
                  </a:lnTo>
                  <a:lnTo>
                    <a:pt x="404" y="66"/>
                  </a:lnTo>
                  <a:lnTo>
                    <a:pt x="408" y="68"/>
                  </a:lnTo>
                  <a:lnTo>
                    <a:pt x="408" y="68"/>
                  </a:lnTo>
                  <a:lnTo>
                    <a:pt x="408" y="70"/>
                  </a:lnTo>
                  <a:lnTo>
                    <a:pt x="410" y="72"/>
                  </a:lnTo>
                  <a:lnTo>
                    <a:pt x="410" y="76"/>
                  </a:lnTo>
                  <a:lnTo>
                    <a:pt x="412" y="80"/>
                  </a:lnTo>
                  <a:lnTo>
                    <a:pt x="414" y="84"/>
                  </a:lnTo>
                  <a:lnTo>
                    <a:pt x="416" y="88"/>
                  </a:lnTo>
                  <a:lnTo>
                    <a:pt x="416" y="92"/>
                  </a:lnTo>
                  <a:lnTo>
                    <a:pt x="418" y="94"/>
                  </a:lnTo>
                  <a:lnTo>
                    <a:pt x="420" y="98"/>
                  </a:lnTo>
                  <a:lnTo>
                    <a:pt x="424" y="100"/>
                  </a:lnTo>
                  <a:lnTo>
                    <a:pt x="426" y="104"/>
                  </a:lnTo>
                  <a:lnTo>
                    <a:pt x="430" y="108"/>
                  </a:lnTo>
                  <a:lnTo>
                    <a:pt x="434" y="112"/>
                  </a:lnTo>
                  <a:lnTo>
                    <a:pt x="436" y="114"/>
                  </a:lnTo>
                  <a:lnTo>
                    <a:pt x="436" y="114"/>
                  </a:lnTo>
                  <a:lnTo>
                    <a:pt x="454" y="136"/>
                  </a:lnTo>
                  <a:lnTo>
                    <a:pt x="454" y="144"/>
                  </a:lnTo>
                  <a:lnTo>
                    <a:pt x="488" y="170"/>
                  </a:lnTo>
                  <a:lnTo>
                    <a:pt x="490" y="174"/>
                  </a:lnTo>
                  <a:lnTo>
                    <a:pt x="496" y="182"/>
                  </a:lnTo>
                  <a:lnTo>
                    <a:pt x="502" y="194"/>
                  </a:lnTo>
                  <a:lnTo>
                    <a:pt x="506" y="210"/>
                  </a:lnTo>
                  <a:lnTo>
                    <a:pt x="506" y="224"/>
                  </a:lnTo>
                  <a:lnTo>
                    <a:pt x="508" y="240"/>
                  </a:lnTo>
                  <a:lnTo>
                    <a:pt x="508" y="256"/>
                  </a:lnTo>
                  <a:lnTo>
                    <a:pt x="508" y="268"/>
                  </a:lnTo>
                  <a:lnTo>
                    <a:pt x="508" y="272"/>
                  </a:lnTo>
                  <a:lnTo>
                    <a:pt x="508" y="272"/>
                  </a:lnTo>
                  <a:lnTo>
                    <a:pt x="508" y="276"/>
                  </a:lnTo>
                  <a:lnTo>
                    <a:pt x="504" y="280"/>
                  </a:lnTo>
                  <a:lnTo>
                    <a:pt x="502" y="284"/>
                  </a:lnTo>
                  <a:lnTo>
                    <a:pt x="498" y="288"/>
                  </a:lnTo>
                  <a:lnTo>
                    <a:pt x="494" y="292"/>
                  </a:lnTo>
                  <a:lnTo>
                    <a:pt x="488" y="294"/>
                  </a:lnTo>
                  <a:lnTo>
                    <a:pt x="480" y="312"/>
                  </a:lnTo>
                  <a:lnTo>
                    <a:pt x="480" y="312"/>
                  </a:lnTo>
                  <a:lnTo>
                    <a:pt x="478" y="316"/>
                  </a:lnTo>
                  <a:lnTo>
                    <a:pt x="476" y="322"/>
                  </a:lnTo>
                  <a:lnTo>
                    <a:pt x="474" y="326"/>
                  </a:lnTo>
                  <a:lnTo>
                    <a:pt x="472" y="332"/>
                  </a:lnTo>
                  <a:lnTo>
                    <a:pt x="470" y="336"/>
                  </a:lnTo>
                  <a:lnTo>
                    <a:pt x="466" y="338"/>
                  </a:lnTo>
                  <a:lnTo>
                    <a:pt x="462" y="340"/>
                  </a:lnTo>
                  <a:lnTo>
                    <a:pt x="460" y="344"/>
                  </a:lnTo>
                  <a:lnTo>
                    <a:pt x="460" y="346"/>
                  </a:lnTo>
                  <a:lnTo>
                    <a:pt x="460" y="352"/>
                  </a:lnTo>
                  <a:lnTo>
                    <a:pt x="462" y="358"/>
                  </a:lnTo>
                  <a:lnTo>
                    <a:pt x="464" y="364"/>
                  </a:lnTo>
                  <a:lnTo>
                    <a:pt x="466" y="370"/>
                  </a:lnTo>
                  <a:lnTo>
                    <a:pt x="466" y="376"/>
                  </a:lnTo>
                  <a:lnTo>
                    <a:pt x="464" y="380"/>
                  </a:lnTo>
                  <a:lnTo>
                    <a:pt x="460" y="384"/>
                  </a:lnTo>
                  <a:lnTo>
                    <a:pt x="452" y="388"/>
                  </a:lnTo>
                  <a:lnTo>
                    <a:pt x="440" y="394"/>
                  </a:lnTo>
                  <a:lnTo>
                    <a:pt x="430" y="402"/>
                  </a:lnTo>
                  <a:lnTo>
                    <a:pt x="420" y="406"/>
                  </a:lnTo>
                  <a:lnTo>
                    <a:pt x="416" y="408"/>
                  </a:lnTo>
                  <a:lnTo>
                    <a:pt x="414" y="408"/>
                  </a:lnTo>
                  <a:lnTo>
                    <a:pt x="412" y="406"/>
                  </a:lnTo>
                  <a:lnTo>
                    <a:pt x="408" y="404"/>
                  </a:lnTo>
                  <a:lnTo>
                    <a:pt x="402" y="400"/>
                  </a:lnTo>
                  <a:lnTo>
                    <a:pt x="398" y="396"/>
                  </a:lnTo>
                  <a:lnTo>
                    <a:pt x="396" y="392"/>
                  </a:lnTo>
                  <a:lnTo>
                    <a:pt x="394" y="392"/>
                  </a:lnTo>
                  <a:lnTo>
                    <a:pt x="392" y="392"/>
                  </a:lnTo>
                  <a:lnTo>
                    <a:pt x="390" y="392"/>
                  </a:lnTo>
                  <a:lnTo>
                    <a:pt x="386" y="394"/>
                  </a:lnTo>
                  <a:lnTo>
                    <a:pt x="384" y="396"/>
                  </a:lnTo>
                  <a:lnTo>
                    <a:pt x="380" y="396"/>
                  </a:lnTo>
                  <a:lnTo>
                    <a:pt x="376" y="396"/>
                  </a:lnTo>
                  <a:lnTo>
                    <a:pt x="372" y="396"/>
                  </a:lnTo>
                  <a:lnTo>
                    <a:pt x="368" y="394"/>
                  </a:lnTo>
                  <a:lnTo>
                    <a:pt x="366" y="394"/>
                  </a:lnTo>
                  <a:lnTo>
                    <a:pt x="364" y="392"/>
                  </a:lnTo>
                  <a:lnTo>
                    <a:pt x="346" y="392"/>
                  </a:lnTo>
                  <a:lnTo>
                    <a:pt x="344" y="388"/>
                  </a:lnTo>
                  <a:lnTo>
                    <a:pt x="338" y="380"/>
                  </a:lnTo>
                  <a:lnTo>
                    <a:pt x="334" y="366"/>
                  </a:lnTo>
                  <a:lnTo>
                    <a:pt x="330" y="354"/>
                  </a:lnTo>
                  <a:lnTo>
                    <a:pt x="318" y="334"/>
                  </a:lnTo>
                  <a:lnTo>
                    <a:pt x="292" y="332"/>
                  </a:lnTo>
                  <a:lnTo>
                    <a:pt x="274" y="318"/>
                  </a:lnTo>
                  <a:lnTo>
                    <a:pt x="272" y="316"/>
                  </a:lnTo>
                  <a:lnTo>
                    <a:pt x="266" y="310"/>
                  </a:lnTo>
                  <a:lnTo>
                    <a:pt x="256" y="304"/>
                  </a:lnTo>
                  <a:lnTo>
                    <a:pt x="240" y="296"/>
                  </a:lnTo>
                  <a:lnTo>
                    <a:pt x="220" y="292"/>
                  </a:lnTo>
                  <a:lnTo>
                    <a:pt x="214" y="294"/>
                  </a:lnTo>
                  <a:lnTo>
                    <a:pt x="204" y="296"/>
                  </a:lnTo>
                  <a:lnTo>
                    <a:pt x="190" y="300"/>
                  </a:lnTo>
                  <a:lnTo>
                    <a:pt x="178" y="304"/>
                  </a:lnTo>
                  <a:lnTo>
                    <a:pt x="144" y="324"/>
                  </a:lnTo>
                  <a:lnTo>
                    <a:pt x="136" y="324"/>
                  </a:lnTo>
                  <a:lnTo>
                    <a:pt x="134" y="326"/>
                  </a:lnTo>
                  <a:lnTo>
                    <a:pt x="134" y="328"/>
                  </a:lnTo>
                  <a:lnTo>
                    <a:pt x="132" y="332"/>
                  </a:lnTo>
                  <a:lnTo>
                    <a:pt x="130" y="334"/>
                  </a:lnTo>
                  <a:lnTo>
                    <a:pt x="128" y="338"/>
                  </a:lnTo>
                  <a:lnTo>
                    <a:pt x="124" y="340"/>
                  </a:lnTo>
                  <a:lnTo>
                    <a:pt x="120" y="340"/>
                  </a:lnTo>
                  <a:lnTo>
                    <a:pt x="116" y="340"/>
                  </a:lnTo>
                  <a:lnTo>
                    <a:pt x="110" y="340"/>
                  </a:lnTo>
                  <a:lnTo>
                    <a:pt x="106" y="340"/>
                  </a:lnTo>
                  <a:lnTo>
                    <a:pt x="104" y="338"/>
                  </a:lnTo>
                  <a:lnTo>
                    <a:pt x="102" y="338"/>
                  </a:lnTo>
                  <a:lnTo>
                    <a:pt x="80" y="338"/>
                  </a:lnTo>
                  <a:lnTo>
                    <a:pt x="78" y="338"/>
                  </a:lnTo>
                  <a:lnTo>
                    <a:pt x="76" y="340"/>
                  </a:lnTo>
                  <a:lnTo>
                    <a:pt x="74" y="342"/>
                  </a:lnTo>
                  <a:lnTo>
                    <a:pt x="70" y="344"/>
                  </a:lnTo>
                  <a:lnTo>
                    <a:pt x="68" y="346"/>
                  </a:lnTo>
                  <a:lnTo>
                    <a:pt x="64" y="352"/>
                  </a:lnTo>
                  <a:lnTo>
                    <a:pt x="60" y="352"/>
                  </a:lnTo>
                  <a:lnTo>
                    <a:pt x="52" y="352"/>
                  </a:lnTo>
                  <a:lnTo>
                    <a:pt x="48" y="352"/>
                  </a:lnTo>
                  <a:lnTo>
                    <a:pt x="44" y="352"/>
                  </a:lnTo>
                  <a:lnTo>
                    <a:pt x="40" y="352"/>
                  </a:lnTo>
                  <a:lnTo>
                    <a:pt x="36" y="350"/>
                  </a:lnTo>
                  <a:lnTo>
                    <a:pt x="34" y="350"/>
                  </a:lnTo>
                  <a:lnTo>
                    <a:pt x="32" y="348"/>
                  </a:lnTo>
                  <a:lnTo>
                    <a:pt x="32" y="346"/>
                  </a:lnTo>
                  <a:lnTo>
                    <a:pt x="32" y="342"/>
                  </a:lnTo>
                  <a:lnTo>
                    <a:pt x="32" y="342"/>
                  </a:lnTo>
                  <a:lnTo>
                    <a:pt x="30" y="340"/>
                  </a:lnTo>
                  <a:lnTo>
                    <a:pt x="30" y="342"/>
                  </a:lnTo>
                  <a:lnTo>
                    <a:pt x="28" y="342"/>
                  </a:lnTo>
                  <a:lnTo>
                    <a:pt x="26" y="344"/>
                  </a:lnTo>
                  <a:lnTo>
                    <a:pt x="24" y="344"/>
                  </a:lnTo>
                  <a:lnTo>
                    <a:pt x="22" y="344"/>
                  </a:lnTo>
                  <a:lnTo>
                    <a:pt x="20" y="342"/>
                  </a:lnTo>
                  <a:lnTo>
                    <a:pt x="18" y="342"/>
                  </a:lnTo>
                  <a:lnTo>
                    <a:pt x="16" y="338"/>
                  </a:lnTo>
                  <a:lnTo>
                    <a:pt x="16" y="336"/>
                  </a:lnTo>
                  <a:lnTo>
                    <a:pt x="16" y="332"/>
                  </a:lnTo>
                  <a:lnTo>
                    <a:pt x="20" y="330"/>
                  </a:lnTo>
                  <a:lnTo>
                    <a:pt x="26" y="326"/>
                  </a:lnTo>
                  <a:lnTo>
                    <a:pt x="30" y="300"/>
                  </a:lnTo>
                  <a:lnTo>
                    <a:pt x="30" y="300"/>
                  </a:lnTo>
                  <a:lnTo>
                    <a:pt x="28" y="296"/>
                  </a:lnTo>
                  <a:lnTo>
                    <a:pt x="28" y="292"/>
                  </a:lnTo>
                  <a:lnTo>
                    <a:pt x="26" y="288"/>
                  </a:lnTo>
                  <a:lnTo>
                    <a:pt x="24" y="284"/>
                  </a:lnTo>
                  <a:lnTo>
                    <a:pt x="22" y="280"/>
                  </a:lnTo>
                  <a:lnTo>
                    <a:pt x="22" y="278"/>
                  </a:lnTo>
                  <a:lnTo>
                    <a:pt x="18" y="272"/>
                  </a:lnTo>
                  <a:lnTo>
                    <a:pt x="12" y="258"/>
                  </a:lnTo>
                  <a:lnTo>
                    <a:pt x="8" y="242"/>
                  </a:lnTo>
                  <a:lnTo>
                    <a:pt x="4" y="228"/>
                  </a:lnTo>
                  <a:lnTo>
                    <a:pt x="4" y="218"/>
                  </a:lnTo>
                  <a:lnTo>
                    <a:pt x="8" y="214"/>
                  </a:lnTo>
                  <a:lnTo>
                    <a:pt x="8" y="208"/>
                  </a:lnTo>
                  <a:lnTo>
                    <a:pt x="8" y="202"/>
                  </a:lnTo>
                  <a:lnTo>
                    <a:pt x="6" y="196"/>
                  </a:lnTo>
                  <a:lnTo>
                    <a:pt x="4" y="194"/>
                  </a:lnTo>
                  <a:lnTo>
                    <a:pt x="2" y="188"/>
                  </a:lnTo>
                  <a:lnTo>
                    <a:pt x="0" y="178"/>
                  </a:lnTo>
                  <a:lnTo>
                    <a:pt x="0" y="168"/>
                  </a:lnTo>
                  <a:lnTo>
                    <a:pt x="4" y="160"/>
                  </a:lnTo>
                  <a:lnTo>
                    <a:pt x="8" y="158"/>
                  </a:lnTo>
                  <a:lnTo>
                    <a:pt x="12" y="154"/>
                  </a:lnTo>
                  <a:lnTo>
                    <a:pt x="16" y="150"/>
                  </a:lnTo>
                  <a:lnTo>
                    <a:pt x="20" y="148"/>
                  </a:lnTo>
                  <a:lnTo>
                    <a:pt x="24" y="144"/>
                  </a:lnTo>
                  <a:lnTo>
                    <a:pt x="28" y="140"/>
                  </a:lnTo>
                  <a:lnTo>
                    <a:pt x="30" y="138"/>
                  </a:lnTo>
                  <a:lnTo>
                    <a:pt x="30" y="13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49" name="Freeform 504"/>
            <p:cNvSpPr/>
            <p:nvPr/>
          </p:nvSpPr>
          <p:spPr bwMode="gray">
            <a:xfrm>
              <a:off x="3567819" y="4646774"/>
              <a:ext cx="151815" cy="177614"/>
            </a:xfrm>
            <a:custGeom>
              <a:avLst/>
              <a:gdLst>
                <a:gd name="T0" fmla="*/ 10 w 82"/>
                <a:gd name="T1" fmla="*/ 92 h 96"/>
                <a:gd name="T2" fmla="*/ 8 w 82"/>
                <a:gd name="T3" fmla="*/ 86 h 96"/>
                <a:gd name="T4" fmla="*/ 8 w 82"/>
                <a:gd name="T5" fmla="*/ 78 h 96"/>
                <a:gd name="T6" fmla="*/ 10 w 82"/>
                <a:gd name="T7" fmla="*/ 68 h 96"/>
                <a:gd name="T8" fmla="*/ 12 w 82"/>
                <a:gd name="T9" fmla="*/ 62 h 96"/>
                <a:gd name="T10" fmla="*/ 10 w 82"/>
                <a:gd name="T11" fmla="*/ 56 h 96"/>
                <a:gd name="T12" fmla="*/ 6 w 82"/>
                <a:gd name="T13" fmla="*/ 52 h 96"/>
                <a:gd name="T14" fmla="*/ 2 w 82"/>
                <a:gd name="T15" fmla="*/ 52 h 96"/>
                <a:gd name="T16" fmla="*/ 0 w 82"/>
                <a:gd name="T17" fmla="*/ 46 h 96"/>
                <a:gd name="T18" fmla="*/ 4 w 82"/>
                <a:gd name="T19" fmla="*/ 38 h 96"/>
                <a:gd name="T20" fmla="*/ 8 w 82"/>
                <a:gd name="T21" fmla="*/ 32 h 96"/>
                <a:gd name="T22" fmla="*/ 8 w 82"/>
                <a:gd name="T23" fmla="*/ 30 h 96"/>
                <a:gd name="T24" fmla="*/ 8 w 82"/>
                <a:gd name="T25" fmla="*/ 24 h 96"/>
                <a:gd name="T26" fmla="*/ 10 w 82"/>
                <a:gd name="T27" fmla="*/ 18 h 96"/>
                <a:gd name="T28" fmla="*/ 14 w 82"/>
                <a:gd name="T29" fmla="*/ 18 h 96"/>
                <a:gd name="T30" fmla="*/ 18 w 82"/>
                <a:gd name="T31" fmla="*/ 16 h 96"/>
                <a:gd name="T32" fmla="*/ 20 w 82"/>
                <a:gd name="T33" fmla="*/ 12 h 96"/>
                <a:gd name="T34" fmla="*/ 24 w 82"/>
                <a:gd name="T35" fmla="*/ 8 h 96"/>
                <a:gd name="T36" fmla="*/ 34 w 82"/>
                <a:gd name="T37" fmla="*/ 2 h 96"/>
                <a:gd name="T38" fmla="*/ 44 w 82"/>
                <a:gd name="T39" fmla="*/ 0 h 96"/>
                <a:gd name="T40" fmla="*/ 52 w 82"/>
                <a:gd name="T41" fmla="*/ 0 h 96"/>
                <a:gd name="T42" fmla="*/ 62 w 82"/>
                <a:gd name="T43" fmla="*/ 2 h 96"/>
                <a:gd name="T44" fmla="*/ 68 w 82"/>
                <a:gd name="T45" fmla="*/ 4 h 96"/>
                <a:gd name="T46" fmla="*/ 72 w 82"/>
                <a:gd name="T47" fmla="*/ 6 h 96"/>
                <a:gd name="T48" fmla="*/ 76 w 82"/>
                <a:gd name="T49" fmla="*/ 6 h 96"/>
                <a:gd name="T50" fmla="*/ 78 w 82"/>
                <a:gd name="T51" fmla="*/ 4 h 96"/>
                <a:gd name="T52" fmla="*/ 82 w 82"/>
                <a:gd name="T53" fmla="*/ 10 h 96"/>
                <a:gd name="T54" fmla="*/ 82 w 82"/>
                <a:gd name="T55" fmla="*/ 18 h 96"/>
                <a:gd name="T56" fmla="*/ 74 w 82"/>
                <a:gd name="T57" fmla="*/ 22 h 96"/>
                <a:gd name="T58" fmla="*/ 68 w 82"/>
                <a:gd name="T59" fmla="*/ 22 h 96"/>
                <a:gd name="T60" fmla="*/ 64 w 82"/>
                <a:gd name="T61" fmla="*/ 16 h 96"/>
                <a:gd name="T62" fmla="*/ 60 w 82"/>
                <a:gd name="T63" fmla="*/ 12 h 96"/>
                <a:gd name="T64" fmla="*/ 54 w 82"/>
                <a:gd name="T65" fmla="*/ 8 h 96"/>
                <a:gd name="T66" fmla="*/ 46 w 82"/>
                <a:gd name="T67" fmla="*/ 6 h 96"/>
                <a:gd name="T68" fmla="*/ 36 w 82"/>
                <a:gd name="T69" fmla="*/ 10 h 96"/>
                <a:gd name="T70" fmla="*/ 26 w 82"/>
                <a:gd name="T71" fmla="*/ 16 h 96"/>
                <a:gd name="T72" fmla="*/ 22 w 82"/>
                <a:gd name="T73" fmla="*/ 22 h 96"/>
                <a:gd name="T74" fmla="*/ 22 w 82"/>
                <a:gd name="T75" fmla="*/ 28 h 96"/>
                <a:gd name="T76" fmla="*/ 20 w 82"/>
                <a:gd name="T77" fmla="*/ 34 h 96"/>
                <a:gd name="T78" fmla="*/ 20 w 82"/>
                <a:gd name="T79" fmla="*/ 38 h 96"/>
                <a:gd name="T80" fmla="*/ 24 w 82"/>
                <a:gd name="T81" fmla="*/ 38 h 96"/>
                <a:gd name="T82" fmla="*/ 34 w 82"/>
                <a:gd name="T83" fmla="*/ 36 h 96"/>
                <a:gd name="T84" fmla="*/ 42 w 82"/>
                <a:gd name="T85" fmla="*/ 34 h 96"/>
                <a:gd name="T86" fmla="*/ 44 w 82"/>
                <a:gd name="T87" fmla="*/ 30 h 96"/>
                <a:gd name="T88" fmla="*/ 50 w 82"/>
                <a:gd name="T89" fmla="*/ 28 h 96"/>
                <a:gd name="T90" fmla="*/ 54 w 82"/>
                <a:gd name="T91" fmla="*/ 28 h 96"/>
                <a:gd name="T92" fmla="*/ 54 w 82"/>
                <a:gd name="T93" fmla="*/ 32 h 96"/>
                <a:gd name="T94" fmla="*/ 54 w 82"/>
                <a:gd name="T95" fmla="*/ 36 h 96"/>
                <a:gd name="T96" fmla="*/ 50 w 82"/>
                <a:gd name="T97" fmla="*/ 38 h 96"/>
                <a:gd name="T98" fmla="*/ 42 w 82"/>
                <a:gd name="T99" fmla="*/ 40 h 96"/>
                <a:gd name="T100" fmla="*/ 36 w 82"/>
                <a:gd name="T101" fmla="*/ 44 h 96"/>
                <a:gd name="T102" fmla="*/ 32 w 82"/>
                <a:gd name="T103" fmla="*/ 44 h 96"/>
                <a:gd name="T104" fmla="*/ 32 w 82"/>
                <a:gd name="T105" fmla="*/ 46 h 96"/>
                <a:gd name="T106" fmla="*/ 32 w 82"/>
                <a:gd name="T107" fmla="*/ 50 h 96"/>
                <a:gd name="T108" fmla="*/ 36 w 82"/>
                <a:gd name="T109" fmla="*/ 52 h 96"/>
                <a:gd name="T110" fmla="*/ 42 w 82"/>
                <a:gd name="T111" fmla="*/ 58 h 96"/>
                <a:gd name="T112" fmla="*/ 46 w 82"/>
                <a:gd name="T113" fmla="*/ 66 h 96"/>
                <a:gd name="T114" fmla="*/ 46 w 82"/>
                <a:gd name="T115" fmla="*/ 70 h 96"/>
                <a:gd name="T116" fmla="*/ 62 w 82"/>
                <a:gd name="T117" fmla="*/ 90 h 96"/>
                <a:gd name="T118" fmla="*/ 38 w 82"/>
                <a:gd name="T119" fmla="*/ 96 h 96"/>
                <a:gd name="T120" fmla="*/ 34 w 82"/>
                <a:gd name="T121" fmla="*/ 64 h 96"/>
                <a:gd name="T122" fmla="*/ 28 w 82"/>
                <a:gd name="T123" fmla="*/ 58 h 96"/>
                <a:gd name="T124" fmla="*/ 24 w 82"/>
                <a:gd name="T125"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 h="96">
                  <a:moveTo>
                    <a:pt x="16" y="88"/>
                  </a:moveTo>
                  <a:lnTo>
                    <a:pt x="10" y="92"/>
                  </a:lnTo>
                  <a:lnTo>
                    <a:pt x="10" y="90"/>
                  </a:lnTo>
                  <a:lnTo>
                    <a:pt x="8" y="86"/>
                  </a:lnTo>
                  <a:lnTo>
                    <a:pt x="8" y="82"/>
                  </a:lnTo>
                  <a:lnTo>
                    <a:pt x="8" y="78"/>
                  </a:lnTo>
                  <a:lnTo>
                    <a:pt x="8" y="72"/>
                  </a:lnTo>
                  <a:lnTo>
                    <a:pt x="10" y="68"/>
                  </a:lnTo>
                  <a:lnTo>
                    <a:pt x="12" y="64"/>
                  </a:lnTo>
                  <a:lnTo>
                    <a:pt x="12" y="62"/>
                  </a:lnTo>
                  <a:lnTo>
                    <a:pt x="12" y="58"/>
                  </a:lnTo>
                  <a:lnTo>
                    <a:pt x="10" y="56"/>
                  </a:lnTo>
                  <a:lnTo>
                    <a:pt x="8" y="54"/>
                  </a:lnTo>
                  <a:lnTo>
                    <a:pt x="6" y="52"/>
                  </a:lnTo>
                  <a:lnTo>
                    <a:pt x="2" y="52"/>
                  </a:lnTo>
                  <a:lnTo>
                    <a:pt x="2" y="52"/>
                  </a:lnTo>
                  <a:lnTo>
                    <a:pt x="0" y="50"/>
                  </a:lnTo>
                  <a:lnTo>
                    <a:pt x="0" y="46"/>
                  </a:lnTo>
                  <a:lnTo>
                    <a:pt x="2" y="42"/>
                  </a:lnTo>
                  <a:lnTo>
                    <a:pt x="4" y="38"/>
                  </a:lnTo>
                  <a:lnTo>
                    <a:pt x="6" y="34"/>
                  </a:lnTo>
                  <a:lnTo>
                    <a:pt x="8" y="32"/>
                  </a:lnTo>
                  <a:lnTo>
                    <a:pt x="8" y="30"/>
                  </a:lnTo>
                  <a:lnTo>
                    <a:pt x="8" y="30"/>
                  </a:lnTo>
                  <a:lnTo>
                    <a:pt x="8" y="28"/>
                  </a:lnTo>
                  <a:lnTo>
                    <a:pt x="8" y="24"/>
                  </a:lnTo>
                  <a:lnTo>
                    <a:pt x="8" y="20"/>
                  </a:lnTo>
                  <a:lnTo>
                    <a:pt x="10" y="18"/>
                  </a:lnTo>
                  <a:lnTo>
                    <a:pt x="14" y="16"/>
                  </a:lnTo>
                  <a:lnTo>
                    <a:pt x="14" y="18"/>
                  </a:lnTo>
                  <a:lnTo>
                    <a:pt x="16" y="18"/>
                  </a:lnTo>
                  <a:lnTo>
                    <a:pt x="18" y="16"/>
                  </a:lnTo>
                  <a:lnTo>
                    <a:pt x="20" y="16"/>
                  </a:lnTo>
                  <a:lnTo>
                    <a:pt x="20" y="12"/>
                  </a:lnTo>
                  <a:lnTo>
                    <a:pt x="22" y="10"/>
                  </a:lnTo>
                  <a:lnTo>
                    <a:pt x="24" y="8"/>
                  </a:lnTo>
                  <a:lnTo>
                    <a:pt x="30" y="4"/>
                  </a:lnTo>
                  <a:lnTo>
                    <a:pt x="34" y="2"/>
                  </a:lnTo>
                  <a:lnTo>
                    <a:pt x="42" y="0"/>
                  </a:lnTo>
                  <a:lnTo>
                    <a:pt x="44" y="0"/>
                  </a:lnTo>
                  <a:lnTo>
                    <a:pt x="46" y="0"/>
                  </a:lnTo>
                  <a:lnTo>
                    <a:pt x="52" y="0"/>
                  </a:lnTo>
                  <a:lnTo>
                    <a:pt x="56" y="0"/>
                  </a:lnTo>
                  <a:lnTo>
                    <a:pt x="62" y="2"/>
                  </a:lnTo>
                  <a:lnTo>
                    <a:pt x="68" y="4"/>
                  </a:lnTo>
                  <a:lnTo>
                    <a:pt x="68" y="4"/>
                  </a:lnTo>
                  <a:lnTo>
                    <a:pt x="70" y="6"/>
                  </a:lnTo>
                  <a:lnTo>
                    <a:pt x="72" y="6"/>
                  </a:lnTo>
                  <a:lnTo>
                    <a:pt x="74" y="6"/>
                  </a:lnTo>
                  <a:lnTo>
                    <a:pt x="76" y="6"/>
                  </a:lnTo>
                  <a:lnTo>
                    <a:pt x="76" y="4"/>
                  </a:lnTo>
                  <a:lnTo>
                    <a:pt x="78" y="4"/>
                  </a:lnTo>
                  <a:lnTo>
                    <a:pt x="80" y="6"/>
                  </a:lnTo>
                  <a:lnTo>
                    <a:pt x="82" y="10"/>
                  </a:lnTo>
                  <a:lnTo>
                    <a:pt x="82" y="14"/>
                  </a:lnTo>
                  <a:lnTo>
                    <a:pt x="82" y="18"/>
                  </a:lnTo>
                  <a:lnTo>
                    <a:pt x="78" y="20"/>
                  </a:lnTo>
                  <a:lnTo>
                    <a:pt x="74" y="22"/>
                  </a:lnTo>
                  <a:lnTo>
                    <a:pt x="72" y="22"/>
                  </a:lnTo>
                  <a:lnTo>
                    <a:pt x="68" y="22"/>
                  </a:lnTo>
                  <a:lnTo>
                    <a:pt x="66" y="20"/>
                  </a:lnTo>
                  <a:lnTo>
                    <a:pt x="64" y="16"/>
                  </a:lnTo>
                  <a:lnTo>
                    <a:pt x="62" y="14"/>
                  </a:lnTo>
                  <a:lnTo>
                    <a:pt x="60" y="12"/>
                  </a:lnTo>
                  <a:lnTo>
                    <a:pt x="58" y="10"/>
                  </a:lnTo>
                  <a:lnTo>
                    <a:pt x="54" y="8"/>
                  </a:lnTo>
                  <a:lnTo>
                    <a:pt x="50" y="8"/>
                  </a:lnTo>
                  <a:lnTo>
                    <a:pt x="46" y="6"/>
                  </a:lnTo>
                  <a:lnTo>
                    <a:pt x="40" y="8"/>
                  </a:lnTo>
                  <a:lnTo>
                    <a:pt x="36" y="10"/>
                  </a:lnTo>
                  <a:lnTo>
                    <a:pt x="30" y="14"/>
                  </a:lnTo>
                  <a:lnTo>
                    <a:pt x="26" y="16"/>
                  </a:lnTo>
                  <a:lnTo>
                    <a:pt x="24" y="18"/>
                  </a:lnTo>
                  <a:lnTo>
                    <a:pt x="22" y="22"/>
                  </a:lnTo>
                  <a:lnTo>
                    <a:pt x="22" y="24"/>
                  </a:lnTo>
                  <a:lnTo>
                    <a:pt x="22" y="28"/>
                  </a:lnTo>
                  <a:lnTo>
                    <a:pt x="22" y="30"/>
                  </a:lnTo>
                  <a:lnTo>
                    <a:pt x="20" y="34"/>
                  </a:lnTo>
                  <a:lnTo>
                    <a:pt x="20" y="36"/>
                  </a:lnTo>
                  <a:lnTo>
                    <a:pt x="20" y="38"/>
                  </a:lnTo>
                  <a:lnTo>
                    <a:pt x="20" y="38"/>
                  </a:lnTo>
                  <a:lnTo>
                    <a:pt x="24" y="38"/>
                  </a:lnTo>
                  <a:lnTo>
                    <a:pt x="28" y="36"/>
                  </a:lnTo>
                  <a:lnTo>
                    <a:pt x="34" y="36"/>
                  </a:lnTo>
                  <a:lnTo>
                    <a:pt x="40" y="36"/>
                  </a:lnTo>
                  <a:lnTo>
                    <a:pt x="42" y="34"/>
                  </a:lnTo>
                  <a:lnTo>
                    <a:pt x="44" y="32"/>
                  </a:lnTo>
                  <a:lnTo>
                    <a:pt x="44" y="30"/>
                  </a:lnTo>
                  <a:lnTo>
                    <a:pt x="48" y="28"/>
                  </a:lnTo>
                  <a:lnTo>
                    <a:pt x="50" y="28"/>
                  </a:lnTo>
                  <a:lnTo>
                    <a:pt x="52" y="28"/>
                  </a:lnTo>
                  <a:lnTo>
                    <a:pt x="54" y="28"/>
                  </a:lnTo>
                  <a:lnTo>
                    <a:pt x="54" y="30"/>
                  </a:lnTo>
                  <a:lnTo>
                    <a:pt x="54" y="32"/>
                  </a:lnTo>
                  <a:lnTo>
                    <a:pt x="54" y="34"/>
                  </a:lnTo>
                  <a:lnTo>
                    <a:pt x="54" y="36"/>
                  </a:lnTo>
                  <a:lnTo>
                    <a:pt x="52" y="38"/>
                  </a:lnTo>
                  <a:lnTo>
                    <a:pt x="50" y="38"/>
                  </a:lnTo>
                  <a:lnTo>
                    <a:pt x="46" y="40"/>
                  </a:lnTo>
                  <a:lnTo>
                    <a:pt x="42" y="40"/>
                  </a:lnTo>
                  <a:lnTo>
                    <a:pt x="38" y="42"/>
                  </a:lnTo>
                  <a:lnTo>
                    <a:pt x="36" y="44"/>
                  </a:lnTo>
                  <a:lnTo>
                    <a:pt x="32" y="44"/>
                  </a:lnTo>
                  <a:lnTo>
                    <a:pt x="32" y="44"/>
                  </a:lnTo>
                  <a:lnTo>
                    <a:pt x="32" y="46"/>
                  </a:lnTo>
                  <a:lnTo>
                    <a:pt x="32" y="46"/>
                  </a:lnTo>
                  <a:lnTo>
                    <a:pt x="30" y="48"/>
                  </a:lnTo>
                  <a:lnTo>
                    <a:pt x="32" y="50"/>
                  </a:lnTo>
                  <a:lnTo>
                    <a:pt x="32" y="50"/>
                  </a:lnTo>
                  <a:lnTo>
                    <a:pt x="36" y="52"/>
                  </a:lnTo>
                  <a:lnTo>
                    <a:pt x="40" y="54"/>
                  </a:lnTo>
                  <a:lnTo>
                    <a:pt x="42" y="58"/>
                  </a:lnTo>
                  <a:lnTo>
                    <a:pt x="44" y="62"/>
                  </a:lnTo>
                  <a:lnTo>
                    <a:pt x="46" y="66"/>
                  </a:lnTo>
                  <a:lnTo>
                    <a:pt x="46" y="68"/>
                  </a:lnTo>
                  <a:lnTo>
                    <a:pt x="46" y="70"/>
                  </a:lnTo>
                  <a:lnTo>
                    <a:pt x="58" y="76"/>
                  </a:lnTo>
                  <a:lnTo>
                    <a:pt x="62" y="90"/>
                  </a:lnTo>
                  <a:lnTo>
                    <a:pt x="46" y="92"/>
                  </a:lnTo>
                  <a:lnTo>
                    <a:pt x="38" y="96"/>
                  </a:lnTo>
                  <a:lnTo>
                    <a:pt x="34" y="80"/>
                  </a:lnTo>
                  <a:lnTo>
                    <a:pt x="34" y="64"/>
                  </a:lnTo>
                  <a:lnTo>
                    <a:pt x="32" y="62"/>
                  </a:lnTo>
                  <a:lnTo>
                    <a:pt x="28" y="58"/>
                  </a:lnTo>
                  <a:lnTo>
                    <a:pt x="24" y="58"/>
                  </a:lnTo>
                  <a:lnTo>
                    <a:pt x="24" y="78"/>
                  </a:lnTo>
                  <a:lnTo>
                    <a:pt x="16" y="8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0" name="Freeform 505"/>
            <p:cNvSpPr/>
            <p:nvPr/>
          </p:nvSpPr>
          <p:spPr bwMode="gray">
            <a:xfrm>
              <a:off x="3001292" y="4569068"/>
              <a:ext cx="251790" cy="273822"/>
            </a:xfrm>
            <a:custGeom>
              <a:avLst/>
              <a:gdLst>
                <a:gd name="T0" fmla="*/ 2 w 136"/>
                <a:gd name="T1" fmla="*/ 2 h 148"/>
                <a:gd name="T2" fmla="*/ 8 w 136"/>
                <a:gd name="T3" fmla="*/ 4 h 148"/>
                <a:gd name="T4" fmla="*/ 18 w 136"/>
                <a:gd name="T5" fmla="*/ 2 h 148"/>
                <a:gd name="T6" fmla="*/ 24 w 136"/>
                <a:gd name="T7" fmla="*/ 0 h 148"/>
                <a:gd name="T8" fmla="*/ 32 w 136"/>
                <a:gd name="T9" fmla="*/ 4 h 148"/>
                <a:gd name="T10" fmla="*/ 38 w 136"/>
                <a:gd name="T11" fmla="*/ 14 h 148"/>
                <a:gd name="T12" fmla="*/ 42 w 136"/>
                <a:gd name="T13" fmla="*/ 18 h 148"/>
                <a:gd name="T14" fmla="*/ 42 w 136"/>
                <a:gd name="T15" fmla="*/ 20 h 148"/>
                <a:gd name="T16" fmla="*/ 66 w 136"/>
                <a:gd name="T17" fmla="*/ 42 h 148"/>
                <a:gd name="T18" fmla="*/ 72 w 136"/>
                <a:gd name="T19" fmla="*/ 42 h 148"/>
                <a:gd name="T20" fmla="*/ 92 w 136"/>
                <a:gd name="T21" fmla="*/ 60 h 148"/>
                <a:gd name="T22" fmla="*/ 110 w 136"/>
                <a:gd name="T23" fmla="*/ 74 h 148"/>
                <a:gd name="T24" fmla="*/ 108 w 136"/>
                <a:gd name="T25" fmla="*/ 74 h 148"/>
                <a:gd name="T26" fmla="*/ 104 w 136"/>
                <a:gd name="T27" fmla="*/ 76 h 148"/>
                <a:gd name="T28" fmla="*/ 104 w 136"/>
                <a:gd name="T29" fmla="*/ 78 h 148"/>
                <a:gd name="T30" fmla="*/ 114 w 136"/>
                <a:gd name="T31" fmla="*/ 88 h 148"/>
                <a:gd name="T32" fmla="*/ 126 w 136"/>
                <a:gd name="T33" fmla="*/ 100 h 148"/>
                <a:gd name="T34" fmla="*/ 128 w 136"/>
                <a:gd name="T35" fmla="*/ 102 h 148"/>
                <a:gd name="T36" fmla="*/ 132 w 136"/>
                <a:gd name="T37" fmla="*/ 108 h 148"/>
                <a:gd name="T38" fmla="*/ 136 w 136"/>
                <a:gd name="T39" fmla="*/ 116 h 148"/>
                <a:gd name="T40" fmla="*/ 134 w 136"/>
                <a:gd name="T41" fmla="*/ 116 h 148"/>
                <a:gd name="T42" fmla="*/ 134 w 136"/>
                <a:gd name="T43" fmla="*/ 120 h 148"/>
                <a:gd name="T44" fmla="*/ 136 w 136"/>
                <a:gd name="T45" fmla="*/ 128 h 148"/>
                <a:gd name="T46" fmla="*/ 136 w 136"/>
                <a:gd name="T47" fmla="*/ 132 h 148"/>
                <a:gd name="T48" fmla="*/ 136 w 136"/>
                <a:gd name="T49" fmla="*/ 140 h 148"/>
                <a:gd name="T50" fmla="*/ 132 w 136"/>
                <a:gd name="T51" fmla="*/ 146 h 148"/>
                <a:gd name="T52" fmla="*/ 126 w 136"/>
                <a:gd name="T53" fmla="*/ 148 h 148"/>
                <a:gd name="T54" fmla="*/ 122 w 136"/>
                <a:gd name="T55" fmla="*/ 148 h 148"/>
                <a:gd name="T56" fmla="*/ 100 w 136"/>
                <a:gd name="T57" fmla="*/ 138 h 148"/>
                <a:gd name="T58" fmla="*/ 82 w 136"/>
                <a:gd name="T59" fmla="*/ 116 h 148"/>
                <a:gd name="T60" fmla="*/ 62 w 136"/>
                <a:gd name="T61" fmla="*/ 88 h 148"/>
                <a:gd name="T62" fmla="*/ 52 w 136"/>
                <a:gd name="T63" fmla="*/ 68 h 148"/>
                <a:gd name="T64" fmla="*/ 44 w 136"/>
                <a:gd name="T65" fmla="*/ 60 h 148"/>
                <a:gd name="T66" fmla="*/ 40 w 136"/>
                <a:gd name="T67" fmla="*/ 54 h 148"/>
                <a:gd name="T68" fmla="*/ 34 w 136"/>
                <a:gd name="T69" fmla="*/ 46 h 148"/>
                <a:gd name="T70" fmla="*/ 14 w 136"/>
                <a:gd name="T71" fmla="*/ 18 h 148"/>
                <a:gd name="T72" fmla="*/ 12 w 136"/>
                <a:gd name="T73" fmla="*/ 16 h 148"/>
                <a:gd name="T74" fmla="*/ 6 w 136"/>
                <a:gd name="T75" fmla="*/ 12 h 148"/>
                <a:gd name="T76" fmla="*/ 0 w 136"/>
                <a:gd name="T77" fmla="*/ 6 h 148"/>
                <a:gd name="T78" fmla="*/ 0 w 136"/>
                <a:gd name="T79"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6" h="148">
                  <a:moveTo>
                    <a:pt x="0" y="0"/>
                  </a:moveTo>
                  <a:lnTo>
                    <a:pt x="2" y="2"/>
                  </a:lnTo>
                  <a:lnTo>
                    <a:pt x="4" y="2"/>
                  </a:lnTo>
                  <a:lnTo>
                    <a:pt x="8" y="4"/>
                  </a:lnTo>
                  <a:lnTo>
                    <a:pt x="12" y="4"/>
                  </a:lnTo>
                  <a:lnTo>
                    <a:pt x="18" y="2"/>
                  </a:lnTo>
                  <a:lnTo>
                    <a:pt x="20" y="2"/>
                  </a:lnTo>
                  <a:lnTo>
                    <a:pt x="24" y="0"/>
                  </a:lnTo>
                  <a:lnTo>
                    <a:pt x="28" y="2"/>
                  </a:lnTo>
                  <a:lnTo>
                    <a:pt x="32" y="4"/>
                  </a:lnTo>
                  <a:lnTo>
                    <a:pt x="36" y="8"/>
                  </a:lnTo>
                  <a:lnTo>
                    <a:pt x="38" y="14"/>
                  </a:lnTo>
                  <a:lnTo>
                    <a:pt x="40" y="16"/>
                  </a:lnTo>
                  <a:lnTo>
                    <a:pt x="42" y="18"/>
                  </a:lnTo>
                  <a:lnTo>
                    <a:pt x="42" y="20"/>
                  </a:lnTo>
                  <a:lnTo>
                    <a:pt x="42" y="20"/>
                  </a:lnTo>
                  <a:lnTo>
                    <a:pt x="42" y="20"/>
                  </a:lnTo>
                  <a:lnTo>
                    <a:pt x="66" y="42"/>
                  </a:lnTo>
                  <a:lnTo>
                    <a:pt x="68" y="40"/>
                  </a:lnTo>
                  <a:lnTo>
                    <a:pt x="72" y="42"/>
                  </a:lnTo>
                  <a:lnTo>
                    <a:pt x="82" y="50"/>
                  </a:lnTo>
                  <a:lnTo>
                    <a:pt x="92" y="60"/>
                  </a:lnTo>
                  <a:lnTo>
                    <a:pt x="104" y="68"/>
                  </a:lnTo>
                  <a:lnTo>
                    <a:pt x="110" y="74"/>
                  </a:lnTo>
                  <a:lnTo>
                    <a:pt x="108" y="74"/>
                  </a:lnTo>
                  <a:lnTo>
                    <a:pt x="108" y="74"/>
                  </a:lnTo>
                  <a:lnTo>
                    <a:pt x="106" y="74"/>
                  </a:lnTo>
                  <a:lnTo>
                    <a:pt x="104" y="76"/>
                  </a:lnTo>
                  <a:lnTo>
                    <a:pt x="102" y="76"/>
                  </a:lnTo>
                  <a:lnTo>
                    <a:pt x="104" y="78"/>
                  </a:lnTo>
                  <a:lnTo>
                    <a:pt x="106" y="82"/>
                  </a:lnTo>
                  <a:lnTo>
                    <a:pt x="114" y="88"/>
                  </a:lnTo>
                  <a:lnTo>
                    <a:pt x="114" y="100"/>
                  </a:lnTo>
                  <a:lnTo>
                    <a:pt x="126" y="100"/>
                  </a:lnTo>
                  <a:lnTo>
                    <a:pt x="126" y="100"/>
                  </a:lnTo>
                  <a:lnTo>
                    <a:pt x="128" y="102"/>
                  </a:lnTo>
                  <a:lnTo>
                    <a:pt x="130" y="104"/>
                  </a:lnTo>
                  <a:lnTo>
                    <a:pt x="132" y="108"/>
                  </a:lnTo>
                  <a:lnTo>
                    <a:pt x="134" y="112"/>
                  </a:lnTo>
                  <a:lnTo>
                    <a:pt x="136" y="116"/>
                  </a:lnTo>
                  <a:lnTo>
                    <a:pt x="136" y="116"/>
                  </a:lnTo>
                  <a:lnTo>
                    <a:pt x="134" y="116"/>
                  </a:lnTo>
                  <a:lnTo>
                    <a:pt x="134" y="118"/>
                  </a:lnTo>
                  <a:lnTo>
                    <a:pt x="134" y="120"/>
                  </a:lnTo>
                  <a:lnTo>
                    <a:pt x="134" y="124"/>
                  </a:lnTo>
                  <a:lnTo>
                    <a:pt x="136" y="128"/>
                  </a:lnTo>
                  <a:lnTo>
                    <a:pt x="136" y="130"/>
                  </a:lnTo>
                  <a:lnTo>
                    <a:pt x="136" y="132"/>
                  </a:lnTo>
                  <a:lnTo>
                    <a:pt x="136" y="136"/>
                  </a:lnTo>
                  <a:lnTo>
                    <a:pt x="136" y="140"/>
                  </a:lnTo>
                  <a:lnTo>
                    <a:pt x="134" y="144"/>
                  </a:lnTo>
                  <a:lnTo>
                    <a:pt x="132" y="146"/>
                  </a:lnTo>
                  <a:lnTo>
                    <a:pt x="128" y="148"/>
                  </a:lnTo>
                  <a:lnTo>
                    <a:pt x="126" y="148"/>
                  </a:lnTo>
                  <a:lnTo>
                    <a:pt x="122" y="148"/>
                  </a:lnTo>
                  <a:lnTo>
                    <a:pt x="122" y="148"/>
                  </a:lnTo>
                  <a:lnTo>
                    <a:pt x="102" y="142"/>
                  </a:lnTo>
                  <a:lnTo>
                    <a:pt x="100" y="138"/>
                  </a:lnTo>
                  <a:lnTo>
                    <a:pt x="92" y="128"/>
                  </a:lnTo>
                  <a:lnTo>
                    <a:pt x="82" y="116"/>
                  </a:lnTo>
                  <a:lnTo>
                    <a:pt x="72" y="102"/>
                  </a:lnTo>
                  <a:lnTo>
                    <a:pt x="62" y="88"/>
                  </a:lnTo>
                  <a:lnTo>
                    <a:pt x="56" y="78"/>
                  </a:lnTo>
                  <a:lnTo>
                    <a:pt x="52" y="68"/>
                  </a:lnTo>
                  <a:lnTo>
                    <a:pt x="44" y="62"/>
                  </a:lnTo>
                  <a:lnTo>
                    <a:pt x="44" y="60"/>
                  </a:lnTo>
                  <a:lnTo>
                    <a:pt x="42" y="58"/>
                  </a:lnTo>
                  <a:lnTo>
                    <a:pt x="40" y="54"/>
                  </a:lnTo>
                  <a:lnTo>
                    <a:pt x="38" y="50"/>
                  </a:lnTo>
                  <a:lnTo>
                    <a:pt x="34" y="46"/>
                  </a:lnTo>
                  <a:lnTo>
                    <a:pt x="32" y="42"/>
                  </a:lnTo>
                  <a:lnTo>
                    <a:pt x="14" y="18"/>
                  </a:lnTo>
                  <a:lnTo>
                    <a:pt x="14" y="18"/>
                  </a:lnTo>
                  <a:lnTo>
                    <a:pt x="12" y="16"/>
                  </a:lnTo>
                  <a:lnTo>
                    <a:pt x="8" y="14"/>
                  </a:lnTo>
                  <a:lnTo>
                    <a:pt x="6" y="12"/>
                  </a:lnTo>
                  <a:lnTo>
                    <a:pt x="2" y="8"/>
                  </a:lnTo>
                  <a:lnTo>
                    <a:pt x="0" y="6"/>
                  </a:lnTo>
                  <a:lnTo>
                    <a:pt x="0" y="2"/>
                  </a:lnTo>
                  <a:lnTo>
                    <a:pt x="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1" name="Freeform 506"/>
            <p:cNvSpPr/>
            <p:nvPr/>
          </p:nvSpPr>
          <p:spPr bwMode="gray">
            <a:xfrm>
              <a:off x="3245676" y="4850291"/>
              <a:ext cx="214762" cy="59205"/>
            </a:xfrm>
            <a:custGeom>
              <a:avLst/>
              <a:gdLst>
                <a:gd name="T0" fmla="*/ 50 w 116"/>
                <a:gd name="T1" fmla="*/ 22 h 32"/>
                <a:gd name="T2" fmla="*/ 22 w 116"/>
                <a:gd name="T3" fmla="*/ 22 h 32"/>
                <a:gd name="T4" fmla="*/ 0 w 116"/>
                <a:gd name="T5" fmla="*/ 10 h 32"/>
                <a:gd name="T6" fmla="*/ 2 w 116"/>
                <a:gd name="T7" fmla="*/ 4 h 32"/>
                <a:gd name="T8" fmla="*/ 2 w 116"/>
                <a:gd name="T9" fmla="*/ 4 h 32"/>
                <a:gd name="T10" fmla="*/ 6 w 116"/>
                <a:gd name="T11" fmla="*/ 2 h 32"/>
                <a:gd name="T12" fmla="*/ 10 w 116"/>
                <a:gd name="T13" fmla="*/ 0 h 32"/>
                <a:gd name="T14" fmla="*/ 14 w 116"/>
                <a:gd name="T15" fmla="*/ 0 h 32"/>
                <a:gd name="T16" fmla="*/ 20 w 116"/>
                <a:gd name="T17" fmla="*/ 0 h 32"/>
                <a:gd name="T18" fmla="*/ 26 w 116"/>
                <a:gd name="T19" fmla="*/ 0 h 32"/>
                <a:gd name="T20" fmla="*/ 56 w 116"/>
                <a:gd name="T21" fmla="*/ 8 h 32"/>
                <a:gd name="T22" fmla="*/ 58 w 116"/>
                <a:gd name="T23" fmla="*/ 8 h 32"/>
                <a:gd name="T24" fmla="*/ 62 w 116"/>
                <a:gd name="T25" fmla="*/ 6 h 32"/>
                <a:gd name="T26" fmla="*/ 66 w 116"/>
                <a:gd name="T27" fmla="*/ 6 h 32"/>
                <a:gd name="T28" fmla="*/ 72 w 116"/>
                <a:gd name="T29" fmla="*/ 6 h 32"/>
                <a:gd name="T30" fmla="*/ 80 w 116"/>
                <a:gd name="T31" fmla="*/ 6 h 32"/>
                <a:gd name="T32" fmla="*/ 84 w 116"/>
                <a:gd name="T33" fmla="*/ 8 h 32"/>
                <a:gd name="T34" fmla="*/ 90 w 116"/>
                <a:gd name="T35" fmla="*/ 12 h 32"/>
                <a:gd name="T36" fmla="*/ 96 w 116"/>
                <a:gd name="T37" fmla="*/ 14 h 32"/>
                <a:gd name="T38" fmla="*/ 102 w 116"/>
                <a:gd name="T39" fmla="*/ 16 h 32"/>
                <a:gd name="T40" fmla="*/ 108 w 116"/>
                <a:gd name="T41" fmla="*/ 18 h 32"/>
                <a:gd name="T42" fmla="*/ 110 w 116"/>
                <a:gd name="T43" fmla="*/ 20 h 32"/>
                <a:gd name="T44" fmla="*/ 112 w 116"/>
                <a:gd name="T45" fmla="*/ 20 h 32"/>
                <a:gd name="T46" fmla="*/ 112 w 116"/>
                <a:gd name="T47" fmla="*/ 20 h 32"/>
                <a:gd name="T48" fmla="*/ 114 w 116"/>
                <a:gd name="T49" fmla="*/ 22 h 32"/>
                <a:gd name="T50" fmla="*/ 114 w 116"/>
                <a:gd name="T51" fmla="*/ 24 h 32"/>
                <a:gd name="T52" fmla="*/ 116 w 116"/>
                <a:gd name="T53" fmla="*/ 28 h 32"/>
                <a:gd name="T54" fmla="*/ 114 w 116"/>
                <a:gd name="T55" fmla="*/ 30 h 32"/>
                <a:gd name="T56" fmla="*/ 114 w 116"/>
                <a:gd name="T57" fmla="*/ 32 h 32"/>
                <a:gd name="T58" fmla="*/ 110 w 116"/>
                <a:gd name="T59" fmla="*/ 32 h 32"/>
                <a:gd name="T60" fmla="*/ 100 w 116"/>
                <a:gd name="T61" fmla="*/ 32 h 32"/>
                <a:gd name="T62" fmla="*/ 88 w 116"/>
                <a:gd name="T63" fmla="*/ 30 h 32"/>
                <a:gd name="T64" fmla="*/ 76 w 116"/>
                <a:gd name="T65" fmla="*/ 30 h 32"/>
                <a:gd name="T66" fmla="*/ 72 w 116"/>
                <a:gd name="T67" fmla="*/ 28 h 32"/>
                <a:gd name="T68" fmla="*/ 50 w 116"/>
                <a:gd name="T69"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6" h="32">
                  <a:moveTo>
                    <a:pt x="50" y="22"/>
                  </a:moveTo>
                  <a:lnTo>
                    <a:pt x="22" y="22"/>
                  </a:lnTo>
                  <a:lnTo>
                    <a:pt x="0" y="10"/>
                  </a:lnTo>
                  <a:lnTo>
                    <a:pt x="2" y="4"/>
                  </a:lnTo>
                  <a:lnTo>
                    <a:pt x="2" y="4"/>
                  </a:lnTo>
                  <a:lnTo>
                    <a:pt x="6" y="2"/>
                  </a:lnTo>
                  <a:lnTo>
                    <a:pt x="10" y="0"/>
                  </a:lnTo>
                  <a:lnTo>
                    <a:pt x="14" y="0"/>
                  </a:lnTo>
                  <a:lnTo>
                    <a:pt x="20" y="0"/>
                  </a:lnTo>
                  <a:lnTo>
                    <a:pt x="26" y="0"/>
                  </a:lnTo>
                  <a:lnTo>
                    <a:pt x="56" y="8"/>
                  </a:lnTo>
                  <a:lnTo>
                    <a:pt x="58" y="8"/>
                  </a:lnTo>
                  <a:lnTo>
                    <a:pt x="62" y="6"/>
                  </a:lnTo>
                  <a:lnTo>
                    <a:pt x="66" y="6"/>
                  </a:lnTo>
                  <a:lnTo>
                    <a:pt x="72" y="6"/>
                  </a:lnTo>
                  <a:lnTo>
                    <a:pt x="80" y="6"/>
                  </a:lnTo>
                  <a:lnTo>
                    <a:pt x="84" y="8"/>
                  </a:lnTo>
                  <a:lnTo>
                    <a:pt x="90" y="12"/>
                  </a:lnTo>
                  <a:lnTo>
                    <a:pt x="96" y="14"/>
                  </a:lnTo>
                  <a:lnTo>
                    <a:pt x="102" y="16"/>
                  </a:lnTo>
                  <a:lnTo>
                    <a:pt x="108" y="18"/>
                  </a:lnTo>
                  <a:lnTo>
                    <a:pt x="110" y="20"/>
                  </a:lnTo>
                  <a:lnTo>
                    <a:pt x="112" y="20"/>
                  </a:lnTo>
                  <a:lnTo>
                    <a:pt x="112" y="20"/>
                  </a:lnTo>
                  <a:lnTo>
                    <a:pt x="114" y="22"/>
                  </a:lnTo>
                  <a:lnTo>
                    <a:pt x="114" y="24"/>
                  </a:lnTo>
                  <a:lnTo>
                    <a:pt x="116" y="28"/>
                  </a:lnTo>
                  <a:lnTo>
                    <a:pt x="114" y="30"/>
                  </a:lnTo>
                  <a:lnTo>
                    <a:pt x="114" y="32"/>
                  </a:lnTo>
                  <a:lnTo>
                    <a:pt x="110" y="32"/>
                  </a:lnTo>
                  <a:lnTo>
                    <a:pt x="100" y="32"/>
                  </a:lnTo>
                  <a:lnTo>
                    <a:pt x="88" y="30"/>
                  </a:lnTo>
                  <a:lnTo>
                    <a:pt x="76" y="30"/>
                  </a:lnTo>
                  <a:lnTo>
                    <a:pt x="72" y="28"/>
                  </a:lnTo>
                  <a:lnTo>
                    <a:pt x="50" y="2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2" name="Freeform 507"/>
            <p:cNvSpPr/>
            <p:nvPr/>
          </p:nvSpPr>
          <p:spPr bwMode="gray">
            <a:xfrm>
              <a:off x="7637188" y="4968701"/>
              <a:ext cx="325846" cy="377431"/>
            </a:xfrm>
            <a:custGeom>
              <a:avLst/>
              <a:gdLst>
                <a:gd name="T0" fmla="*/ 2 w 176"/>
                <a:gd name="T1" fmla="*/ 94 h 204"/>
                <a:gd name="T2" fmla="*/ 8 w 176"/>
                <a:gd name="T3" fmla="*/ 90 h 204"/>
                <a:gd name="T4" fmla="*/ 22 w 176"/>
                <a:gd name="T5" fmla="*/ 84 h 204"/>
                <a:gd name="T6" fmla="*/ 28 w 176"/>
                <a:gd name="T7" fmla="*/ 80 h 204"/>
                <a:gd name="T8" fmla="*/ 26 w 176"/>
                <a:gd name="T9" fmla="*/ 70 h 204"/>
                <a:gd name="T10" fmla="*/ 24 w 176"/>
                <a:gd name="T11" fmla="*/ 66 h 204"/>
                <a:gd name="T12" fmla="*/ 24 w 176"/>
                <a:gd name="T13" fmla="*/ 52 h 204"/>
                <a:gd name="T14" fmla="*/ 28 w 176"/>
                <a:gd name="T15" fmla="*/ 44 h 204"/>
                <a:gd name="T16" fmla="*/ 26 w 176"/>
                <a:gd name="T17" fmla="*/ 36 h 204"/>
                <a:gd name="T18" fmla="*/ 34 w 176"/>
                <a:gd name="T19" fmla="*/ 18 h 204"/>
                <a:gd name="T20" fmla="*/ 42 w 176"/>
                <a:gd name="T21" fmla="*/ 16 h 204"/>
                <a:gd name="T22" fmla="*/ 48 w 176"/>
                <a:gd name="T23" fmla="*/ 8 h 204"/>
                <a:gd name="T24" fmla="*/ 58 w 176"/>
                <a:gd name="T25" fmla="*/ 4 h 204"/>
                <a:gd name="T26" fmla="*/ 64 w 176"/>
                <a:gd name="T27" fmla="*/ 6 h 204"/>
                <a:gd name="T28" fmla="*/ 68 w 176"/>
                <a:gd name="T29" fmla="*/ 0 h 204"/>
                <a:gd name="T30" fmla="*/ 74 w 176"/>
                <a:gd name="T31" fmla="*/ 2 h 204"/>
                <a:gd name="T32" fmla="*/ 72 w 176"/>
                <a:gd name="T33" fmla="*/ 20 h 204"/>
                <a:gd name="T34" fmla="*/ 98 w 176"/>
                <a:gd name="T35" fmla="*/ 46 h 204"/>
                <a:gd name="T36" fmla="*/ 110 w 176"/>
                <a:gd name="T37" fmla="*/ 48 h 204"/>
                <a:gd name="T38" fmla="*/ 118 w 176"/>
                <a:gd name="T39" fmla="*/ 60 h 204"/>
                <a:gd name="T40" fmla="*/ 128 w 176"/>
                <a:gd name="T41" fmla="*/ 66 h 204"/>
                <a:gd name="T42" fmla="*/ 140 w 176"/>
                <a:gd name="T43" fmla="*/ 78 h 204"/>
                <a:gd name="T44" fmla="*/ 166 w 176"/>
                <a:gd name="T45" fmla="*/ 90 h 204"/>
                <a:gd name="T46" fmla="*/ 166 w 176"/>
                <a:gd name="T47" fmla="*/ 98 h 204"/>
                <a:gd name="T48" fmla="*/ 168 w 176"/>
                <a:gd name="T49" fmla="*/ 104 h 204"/>
                <a:gd name="T50" fmla="*/ 174 w 176"/>
                <a:gd name="T51" fmla="*/ 108 h 204"/>
                <a:gd name="T52" fmla="*/ 176 w 176"/>
                <a:gd name="T53" fmla="*/ 120 h 204"/>
                <a:gd name="T54" fmla="*/ 174 w 176"/>
                <a:gd name="T55" fmla="*/ 156 h 204"/>
                <a:gd name="T56" fmla="*/ 162 w 176"/>
                <a:gd name="T57" fmla="*/ 152 h 204"/>
                <a:gd name="T58" fmla="*/ 132 w 176"/>
                <a:gd name="T59" fmla="*/ 150 h 204"/>
                <a:gd name="T60" fmla="*/ 112 w 176"/>
                <a:gd name="T61" fmla="*/ 180 h 204"/>
                <a:gd name="T62" fmla="*/ 106 w 176"/>
                <a:gd name="T63" fmla="*/ 190 h 204"/>
                <a:gd name="T64" fmla="*/ 98 w 176"/>
                <a:gd name="T65" fmla="*/ 186 h 204"/>
                <a:gd name="T66" fmla="*/ 84 w 176"/>
                <a:gd name="T67" fmla="*/ 200 h 204"/>
                <a:gd name="T68" fmla="*/ 82 w 176"/>
                <a:gd name="T69" fmla="*/ 194 h 204"/>
                <a:gd name="T70" fmla="*/ 76 w 176"/>
                <a:gd name="T71" fmla="*/ 188 h 204"/>
                <a:gd name="T72" fmla="*/ 56 w 176"/>
                <a:gd name="T73" fmla="*/ 188 h 204"/>
                <a:gd name="T74" fmla="*/ 50 w 176"/>
                <a:gd name="T75" fmla="*/ 198 h 204"/>
                <a:gd name="T76" fmla="*/ 46 w 176"/>
                <a:gd name="T77" fmla="*/ 202 h 204"/>
                <a:gd name="T78" fmla="*/ 40 w 176"/>
                <a:gd name="T79" fmla="*/ 204 h 204"/>
                <a:gd name="T80" fmla="*/ 30 w 176"/>
                <a:gd name="T81" fmla="*/ 160 h 204"/>
                <a:gd name="T82" fmla="*/ 30 w 176"/>
                <a:gd name="T83" fmla="*/ 150 h 204"/>
                <a:gd name="T84" fmla="*/ 24 w 176"/>
                <a:gd name="T85" fmla="*/ 138 h 204"/>
                <a:gd name="T86" fmla="*/ 10 w 176"/>
                <a:gd name="T87" fmla="*/ 118 h 204"/>
                <a:gd name="T88" fmla="*/ 2 w 176"/>
                <a:gd name="T89"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204">
                  <a:moveTo>
                    <a:pt x="0" y="96"/>
                  </a:moveTo>
                  <a:lnTo>
                    <a:pt x="2" y="94"/>
                  </a:lnTo>
                  <a:lnTo>
                    <a:pt x="2" y="94"/>
                  </a:lnTo>
                  <a:lnTo>
                    <a:pt x="4" y="94"/>
                  </a:lnTo>
                  <a:lnTo>
                    <a:pt x="6" y="92"/>
                  </a:lnTo>
                  <a:lnTo>
                    <a:pt x="8" y="90"/>
                  </a:lnTo>
                  <a:lnTo>
                    <a:pt x="12" y="88"/>
                  </a:lnTo>
                  <a:lnTo>
                    <a:pt x="18" y="86"/>
                  </a:lnTo>
                  <a:lnTo>
                    <a:pt x="22" y="84"/>
                  </a:lnTo>
                  <a:lnTo>
                    <a:pt x="24" y="84"/>
                  </a:lnTo>
                  <a:lnTo>
                    <a:pt x="26" y="82"/>
                  </a:lnTo>
                  <a:lnTo>
                    <a:pt x="28" y="80"/>
                  </a:lnTo>
                  <a:lnTo>
                    <a:pt x="28" y="76"/>
                  </a:lnTo>
                  <a:lnTo>
                    <a:pt x="28" y="74"/>
                  </a:lnTo>
                  <a:lnTo>
                    <a:pt x="26" y="70"/>
                  </a:lnTo>
                  <a:lnTo>
                    <a:pt x="26" y="68"/>
                  </a:lnTo>
                  <a:lnTo>
                    <a:pt x="24" y="68"/>
                  </a:lnTo>
                  <a:lnTo>
                    <a:pt x="24" y="66"/>
                  </a:lnTo>
                  <a:lnTo>
                    <a:pt x="24" y="62"/>
                  </a:lnTo>
                  <a:lnTo>
                    <a:pt x="24" y="56"/>
                  </a:lnTo>
                  <a:lnTo>
                    <a:pt x="24" y="52"/>
                  </a:lnTo>
                  <a:lnTo>
                    <a:pt x="26" y="48"/>
                  </a:lnTo>
                  <a:lnTo>
                    <a:pt x="26" y="46"/>
                  </a:lnTo>
                  <a:lnTo>
                    <a:pt x="28" y="44"/>
                  </a:lnTo>
                  <a:lnTo>
                    <a:pt x="28" y="40"/>
                  </a:lnTo>
                  <a:lnTo>
                    <a:pt x="26" y="38"/>
                  </a:lnTo>
                  <a:lnTo>
                    <a:pt x="26" y="36"/>
                  </a:lnTo>
                  <a:lnTo>
                    <a:pt x="26" y="36"/>
                  </a:lnTo>
                  <a:lnTo>
                    <a:pt x="16" y="20"/>
                  </a:lnTo>
                  <a:lnTo>
                    <a:pt x="34" y="18"/>
                  </a:lnTo>
                  <a:lnTo>
                    <a:pt x="36" y="18"/>
                  </a:lnTo>
                  <a:lnTo>
                    <a:pt x="38" y="18"/>
                  </a:lnTo>
                  <a:lnTo>
                    <a:pt x="42" y="16"/>
                  </a:lnTo>
                  <a:lnTo>
                    <a:pt x="44" y="12"/>
                  </a:lnTo>
                  <a:lnTo>
                    <a:pt x="46" y="10"/>
                  </a:lnTo>
                  <a:lnTo>
                    <a:pt x="48" y="8"/>
                  </a:lnTo>
                  <a:lnTo>
                    <a:pt x="52" y="6"/>
                  </a:lnTo>
                  <a:lnTo>
                    <a:pt x="54" y="4"/>
                  </a:lnTo>
                  <a:lnTo>
                    <a:pt x="58" y="4"/>
                  </a:lnTo>
                  <a:lnTo>
                    <a:pt x="60" y="6"/>
                  </a:lnTo>
                  <a:lnTo>
                    <a:pt x="62" y="6"/>
                  </a:lnTo>
                  <a:lnTo>
                    <a:pt x="64" y="6"/>
                  </a:lnTo>
                  <a:lnTo>
                    <a:pt x="66" y="4"/>
                  </a:lnTo>
                  <a:lnTo>
                    <a:pt x="66" y="2"/>
                  </a:lnTo>
                  <a:lnTo>
                    <a:pt x="68" y="0"/>
                  </a:lnTo>
                  <a:lnTo>
                    <a:pt x="70" y="0"/>
                  </a:lnTo>
                  <a:lnTo>
                    <a:pt x="72" y="0"/>
                  </a:lnTo>
                  <a:lnTo>
                    <a:pt x="74" y="2"/>
                  </a:lnTo>
                  <a:lnTo>
                    <a:pt x="74" y="6"/>
                  </a:lnTo>
                  <a:lnTo>
                    <a:pt x="72" y="10"/>
                  </a:lnTo>
                  <a:lnTo>
                    <a:pt x="72" y="20"/>
                  </a:lnTo>
                  <a:lnTo>
                    <a:pt x="76" y="32"/>
                  </a:lnTo>
                  <a:lnTo>
                    <a:pt x="86" y="42"/>
                  </a:lnTo>
                  <a:lnTo>
                    <a:pt x="98" y="46"/>
                  </a:lnTo>
                  <a:lnTo>
                    <a:pt x="108" y="44"/>
                  </a:lnTo>
                  <a:lnTo>
                    <a:pt x="108" y="46"/>
                  </a:lnTo>
                  <a:lnTo>
                    <a:pt x="110" y="48"/>
                  </a:lnTo>
                  <a:lnTo>
                    <a:pt x="112" y="52"/>
                  </a:lnTo>
                  <a:lnTo>
                    <a:pt x="114" y="56"/>
                  </a:lnTo>
                  <a:lnTo>
                    <a:pt x="118" y="60"/>
                  </a:lnTo>
                  <a:lnTo>
                    <a:pt x="124" y="62"/>
                  </a:lnTo>
                  <a:lnTo>
                    <a:pt x="124" y="62"/>
                  </a:lnTo>
                  <a:lnTo>
                    <a:pt x="128" y="66"/>
                  </a:lnTo>
                  <a:lnTo>
                    <a:pt x="132" y="68"/>
                  </a:lnTo>
                  <a:lnTo>
                    <a:pt x="136" y="72"/>
                  </a:lnTo>
                  <a:lnTo>
                    <a:pt x="140" y="78"/>
                  </a:lnTo>
                  <a:lnTo>
                    <a:pt x="142" y="82"/>
                  </a:lnTo>
                  <a:lnTo>
                    <a:pt x="144" y="88"/>
                  </a:lnTo>
                  <a:lnTo>
                    <a:pt x="166" y="90"/>
                  </a:lnTo>
                  <a:lnTo>
                    <a:pt x="166" y="92"/>
                  </a:lnTo>
                  <a:lnTo>
                    <a:pt x="166" y="94"/>
                  </a:lnTo>
                  <a:lnTo>
                    <a:pt x="166" y="98"/>
                  </a:lnTo>
                  <a:lnTo>
                    <a:pt x="166" y="102"/>
                  </a:lnTo>
                  <a:lnTo>
                    <a:pt x="168" y="104"/>
                  </a:lnTo>
                  <a:lnTo>
                    <a:pt x="168" y="104"/>
                  </a:lnTo>
                  <a:lnTo>
                    <a:pt x="170" y="106"/>
                  </a:lnTo>
                  <a:lnTo>
                    <a:pt x="172" y="106"/>
                  </a:lnTo>
                  <a:lnTo>
                    <a:pt x="174" y="108"/>
                  </a:lnTo>
                  <a:lnTo>
                    <a:pt x="176" y="112"/>
                  </a:lnTo>
                  <a:lnTo>
                    <a:pt x="176" y="116"/>
                  </a:lnTo>
                  <a:lnTo>
                    <a:pt x="176" y="120"/>
                  </a:lnTo>
                  <a:lnTo>
                    <a:pt x="176" y="132"/>
                  </a:lnTo>
                  <a:lnTo>
                    <a:pt x="176" y="144"/>
                  </a:lnTo>
                  <a:lnTo>
                    <a:pt x="174" y="156"/>
                  </a:lnTo>
                  <a:lnTo>
                    <a:pt x="172" y="162"/>
                  </a:lnTo>
                  <a:lnTo>
                    <a:pt x="170" y="160"/>
                  </a:lnTo>
                  <a:lnTo>
                    <a:pt x="162" y="152"/>
                  </a:lnTo>
                  <a:lnTo>
                    <a:pt x="150" y="148"/>
                  </a:lnTo>
                  <a:lnTo>
                    <a:pt x="136" y="148"/>
                  </a:lnTo>
                  <a:lnTo>
                    <a:pt x="132" y="150"/>
                  </a:lnTo>
                  <a:lnTo>
                    <a:pt x="126" y="158"/>
                  </a:lnTo>
                  <a:lnTo>
                    <a:pt x="116" y="168"/>
                  </a:lnTo>
                  <a:lnTo>
                    <a:pt x="112" y="180"/>
                  </a:lnTo>
                  <a:lnTo>
                    <a:pt x="108" y="192"/>
                  </a:lnTo>
                  <a:lnTo>
                    <a:pt x="108" y="190"/>
                  </a:lnTo>
                  <a:lnTo>
                    <a:pt x="106" y="190"/>
                  </a:lnTo>
                  <a:lnTo>
                    <a:pt x="104" y="188"/>
                  </a:lnTo>
                  <a:lnTo>
                    <a:pt x="102" y="186"/>
                  </a:lnTo>
                  <a:lnTo>
                    <a:pt x="98" y="186"/>
                  </a:lnTo>
                  <a:lnTo>
                    <a:pt x="94" y="188"/>
                  </a:lnTo>
                  <a:lnTo>
                    <a:pt x="88" y="192"/>
                  </a:lnTo>
                  <a:lnTo>
                    <a:pt x="84" y="200"/>
                  </a:lnTo>
                  <a:lnTo>
                    <a:pt x="84" y="200"/>
                  </a:lnTo>
                  <a:lnTo>
                    <a:pt x="82" y="196"/>
                  </a:lnTo>
                  <a:lnTo>
                    <a:pt x="82" y="194"/>
                  </a:lnTo>
                  <a:lnTo>
                    <a:pt x="80" y="192"/>
                  </a:lnTo>
                  <a:lnTo>
                    <a:pt x="78" y="188"/>
                  </a:lnTo>
                  <a:lnTo>
                    <a:pt x="76" y="188"/>
                  </a:lnTo>
                  <a:lnTo>
                    <a:pt x="58" y="184"/>
                  </a:lnTo>
                  <a:lnTo>
                    <a:pt x="58" y="186"/>
                  </a:lnTo>
                  <a:lnTo>
                    <a:pt x="56" y="188"/>
                  </a:lnTo>
                  <a:lnTo>
                    <a:pt x="54" y="192"/>
                  </a:lnTo>
                  <a:lnTo>
                    <a:pt x="52" y="194"/>
                  </a:lnTo>
                  <a:lnTo>
                    <a:pt x="50" y="198"/>
                  </a:lnTo>
                  <a:lnTo>
                    <a:pt x="48" y="198"/>
                  </a:lnTo>
                  <a:lnTo>
                    <a:pt x="46" y="200"/>
                  </a:lnTo>
                  <a:lnTo>
                    <a:pt x="46" y="202"/>
                  </a:lnTo>
                  <a:lnTo>
                    <a:pt x="44" y="202"/>
                  </a:lnTo>
                  <a:lnTo>
                    <a:pt x="42" y="204"/>
                  </a:lnTo>
                  <a:lnTo>
                    <a:pt x="40" y="204"/>
                  </a:lnTo>
                  <a:lnTo>
                    <a:pt x="38" y="202"/>
                  </a:lnTo>
                  <a:lnTo>
                    <a:pt x="34" y="180"/>
                  </a:lnTo>
                  <a:lnTo>
                    <a:pt x="30" y="160"/>
                  </a:lnTo>
                  <a:lnTo>
                    <a:pt x="30" y="158"/>
                  </a:lnTo>
                  <a:lnTo>
                    <a:pt x="30" y="154"/>
                  </a:lnTo>
                  <a:lnTo>
                    <a:pt x="30" y="150"/>
                  </a:lnTo>
                  <a:lnTo>
                    <a:pt x="28" y="144"/>
                  </a:lnTo>
                  <a:lnTo>
                    <a:pt x="26" y="140"/>
                  </a:lnTo>
                  <a:lnTo>
                    <a:pt x="24" y="138"/>
                  </a:lnTo>
                  <a:lnTo>
                    <a:pt x="12" y="122"/>
                  </a:lnTo>
                  <a:lnTo>
                    <a:pt x="12" y="120"/>
                  </a:lnTo>
                  <a:lnTo>
                    <a:pt x="10" y="118"/>
                  </a:lnTo>
                  <a:lnTo>
                    <a:pt x="6" y="114"/>
                  </a:lnTo>
                  <a:lnTo>
                    <a:pt x="4" y="108"/>
                  </a:lnTo>
                  <a:lnTo>
                    <a:pt x="2" y="102"/>
                  </a:lnTo>
                  <a:lnTo>
                    <a:pt x="0" y="9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3" name="Freeform 508"/>
            <p:cNvSpPr/>
            <p:nvPr/>
          </p:nvSpPr>
          <p:spPr bwMode="gray">
            <a:xfrm>
              <a:off x="7359479" y="4709680"/>
              <a:ext cx="329549" cy="451437"/>
            </a:xfrm>
            <a:custGeom>
              <a:avLst/>
              <a:gdLst>
                <a:gd name="T0" fmla="*/ 72 w 178"/>
                <a:gd name="T1" fmla="*/ 216 h 244"/>
                <a:gd name="T2" fmla="*/ 68 w 178"/>
                <a:gd name="T3" fmla="*/ 200 h 244"/>
                <a:gd name="T4" fmla="*/ 58 w 178"/>
                <a:gd name="T5" fmla="*/ 176 h 244"/>
                <a:gd name="T6" fmla="*/ 46 w 178"/>
                <a:gd name="T7" fmla="*/ 148 h 244"/>
                <a:gd name="T8" fmla="*/ 18 w 178"/>
                <a:gd name="T9" fmla="*/ 108 h 244"/>
                <a:gd name="T10" fmla="*/ 4 w 178"/>
                <a:gd name="T11" fmla="*/ 90 h 244"/>
                <a:gd name="T12" fmla="*/ 6 w 178"/>
                <a:gd name="T13" fmla="*/ 84 h 244"/>
                <a:gd name="T14" fmla="*/ 4 w 178"/>
                <a:gd name="T15" fmla="*/ 78 h 244"/>
                <a:gd name="T16" fmla="*/ 0 w 178"/>
                <a:gd name="T17" fmla="*/ 74 h 244"/>
                <a:gd name="T18" fmla="*/ 6 w 178"/>
                <a:gd name="T19" fmla="*/ 64 h 244"/>
                <a:gd name="T20" fmla="*/ 14 w 178"/>
                <a:gd name="T21" fmla="*/ 64 h 244"/>
                <a:gd name="T22" fmla="*/ 28 w 178"/>
                <a:gd name="T23" fmla="*/ 68 h 244"/>
                <a:gd name="T24" fmla="*/ 36 w 178"/>
                <a:gd name="T25" fmla="*/ 66 h 244"/>
                <a:gd name="T26" fmla="*/ 38 w 178"/>
                <a:gd name="T27" fmla="*/ 62 h 244"/>
                <a:gd name="T28" fmla="*/ 42 w 178"/>
                <a:gd name="T29" fmla="*/ 54 h 244"/>
                <a:gd name="T30" fmla="*/ 46 w 178"/>
                <a:gd name="T31" fmla="*/ 48 h 244"/>
                <a:gd name="T32" fmla="*/ 60 w 178"/>
                <a:gd name="T33" fmla="*/ 44 h 244"/>
                <a:gd name="T34" fmla="*/ 82 w 178"/>
                <a:gd name="T35" fmla="*/ 18 h 244"/>
                <a:gd name="T36" fmla="*/ 82 w 178"/>
                <a:gd name="T37" fmla="*/ 8 h 244"/>
                <a:gd name="T38" fmla="*/ 88 w 178"/>
                <a:gd name="T39" fmla="*/ 4 h 244"/>
                <a:gd name="T40" fmla="*/ 100 w 178"/>
                <a:gd name="T41" fmla="*/ 8 h 244"/>
                <a:gd name="T42" fmla="*/ 116 w 178"/>
                <a:gd name="T43" fmla="*/ 14 h 244"/>
                <a:gd name="T44" fmla="*/ 124 w 178"/>
                <a:gd name="T45" fmla="*/ 22 h 244"/>
                <a:gd name="T46" fmla="*/ 126 w 178"/>
                <a:gd name="T47" fmla="*/ 28 h 244"/>
                <a:gd name="T48" fmla="*/ 134 w 178"/>
                <a:gd name="T49" fmla="*/ 36 h 244"/>
                <a:gd name="T50" fmla="*/ 146 w 178"/>
                <a:gd name="T51" fmla="*/ 36 h 244"/>
                <a:gd name="T52" fmla="*/ 158 w 178"/>
                <a:gd name="T53" fmla="*/ 38 h 244"/>
                <a:gd name="T54" fmla="*/ 162 w 178"/>
                <a:gd name="T55" fmla="*/ 42 h 244"/>
                <a:gd name="T56" fmla="*/ 162 w 178"/>
                <a:gd name="T57" fmla="*/ 60 h 244"/>
                <a:gd name="T58" fmla="*/ 156 w 178"/>
                <a:gd name="T59" fmla="*/ 66 h 244"/>
                <a:gd name="T60" fmla="*/ 148 w 178"/>
                <a:gd name="T61" fmla="*/ 64 h 244"/>
                <a:gd name="T62" fmla="*/ 142 w 178"/>
                <a:gd name="T63" fmla="*/ 66 h 244"/>
                <a:gd name="T64" fmla="*/ 128 w 178"/>
                <a:gd name="T65" fmla="*/ 72 h 244"/>
                <a:gd name="T66" fmla="*/ 122 w 178"/>
                <a:gd name="T67" fmla="*/ 82 h 244"/>
                <a:gd name="T68" fmla="*/ 118 w 178"/>
                <a:gd name="T69" fmla="*/ 92 h 244"/>
                <a:gd name="T70" fmla="*/ 114 w 178"/>
                <a:gd name="T71" fmla="*/ 98 h 244"/>
                <a:gd name="T72" fmla="*/ 110 w 178"/>
                <a:gd name="T73" fmla="*/ 116 h 244"/>
                <a:gd name="T74" fmla="*/ 114 w 178"/>
                <a:gd name="T75" fmla="*/ 126 h 244"/>
                <a:gd name="T76" fmla="*/ 116 w 178"/>
                <a:gd name="T77" fmla="*/ 134 h 244"/>
                <a:gd name="T78" fmla="*/ 118 w 178"/>
                <a:gd name="T79" fmla="*/ 134 h 244"/>
                <a:gd name="T80" fmla="*/ 126 w 178"/>
                <a:gd name="T81" fmla="*/ 134 h 244"/>
                <a:gd name="T82" fmla="*/ 126 w 178"/>
                <a:gd name="T83" fmla="*/ 136 h 244"/>
                <a:gd name="T84" fmla="*/ 138 w 178"/>
                <a:gd name="T85" fmla="*/ 140 h 244"/>
                <a:gd name="T86" fmla="*/ 142 w 178"/>
                <a:gd name="T87" fmla="*/ 140 h 244"/>
                <a:gd name="T88" fmla="*/ 150 w 178"/>
                <a:gd name="T89" fmla="*/ 134 h 244"/>
                <a:gd name="T90" fmla="*/ 152 w 178"/>
                <a:gd name="T91" fmla="*/ 156 h 244"/>
                <a:gd name="T92" fmla="*/ 156 w 178"/>
                <a:gd name="T93" fmla="*/ 158 h 244"/>
                <a:gd name="T94" fmla="*/ 164 w 178"/>
                <a:gd name="T95" fmla="*/ 160 h 244"/>
                <a:gd name="T96" fmla="*/ 176 w 178"/>
                <a:gd name="T97" fmla="*/ 176 h 244"/>
                <a:gd name="T98" fmla="*/ 178 w 178"/>
                <a:gd name="T99" fmla="*/ 184 h 244"/>
                <a:gd name="T100" fmla="*/ 174 w 178"/>
                <a:gd name="T101" fmla="*/ 192 h 244"/>
                <a:gd name="T102" fmla="*/ 174 w 178"/>
                <a:gd name="T103" fmla="*/ 206 h 244"/>
                <a:gd name="T104" fmla="*/ 176 w 178"/>
                <a:gd name="T105" fmla="*/ 210 h 244"/>
                <a:gd name="T106" fmla="*/ 178 w 178"/>
                <a:gd name="T107" fmla="*/ 220 h 244"/>
                <a:gd name="T108" fmla="*/ 170 w 178"/>
                <a:gd name="T109" fmla="*/ 224 h 244"/>
                <a:gd name="T110" fmla="*/ 156 w 178"/>
                <a:gd name="T111" fmla="*/ 230 h 244"/>
                <a:gd name="T112" fmla="*/ 148 w 178"/>
                <a:gd name="T113" fmla="*/ 238 h 244"/>
                <a:gd name="T114" fmla="*/ 132 w 178"/>
                <a:gd name="T115" fmla="*/ 244 h 244"/>
                <a:gd name="T116" fmla="*/ 120 w 178"/>
                <a:gd name="T117" fmla="*/ 244 h 244"/>
                <a:gd name="T118" fmla="*/ 112 w 178"/>
                <a:gd name="T119" fmla="*/ 240 h 244"/>
                <a:gd name="T120" fmla="*/ 98 w 178"/>
                <a:gd name="T121" fmla="*/ 234 h 244"/>
                <a:gd name="T122" fmla="*/ 82 w 178"/>
                <a:gd name="T123" fmla="*/ 22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44">
                  <a:moveTo>
                    <a:pt x="82" y="226"/>
                  </a:moveTo>
                  <a:lnTo>
                    <a:pt x="76" y="222"/>
                  </a:lnTo>
                  <a:lnTo>
                    <a:pt x="72" y="216"/>
                  </a:lnTo>
                  <a:lnTo>
                    <a:pt x="70" y="210"/>
                  </a:lnTo>
                  <a:lnTo>
                    <a:pt x="68" y="204"/>
                  </a:lnTo>
                  <a:lnTo>
                    <a:pt x="68" y="200"/>
                  </a:lnTo>
                  <a:lnTo>
                    <a:pt x="66" y="196"/>
                  </a:lnTo>
                  <a:lnTo>
                    <a:pt x="64" y="190"/>
                  </a:lnTo>
                  <a:lnTo>
                    <a:pt x="58" y="176"/>
                  </a:lnTo>
                  <a:lnTo>
                    <a:pt x="52" y="164"/>
                  </a:lnTo>
                  <a:lnTo>
                    <a:pt x="48" y="152"/>
                  </a:lnTo>
                  <a:lnTo>
                    <a:pt x="46" y="148"/>
                  </a:lnTo>
                  <a:lnTo>
                    <a:pt x="40" y="136"/>
                  </a:lnTo>
                  <a:lnTo>
                    <a:pt x="30" y="122"/>
                  </a:lnTo>
                  <a:lnTo>
                    <a:pt x="18" y="108"/>
                  </a:lnTo>
                  <a:lnTo>
                    <a:pt x="10" y="98"/>
                  </a:lnTo>
                  <a:lnTo>
                    <a:pt x="6" y="94"/>
                  </a:lnTo>
                  <a:lnTo>
                    <a:pt x="4" y="90"/>
                  </a:lnTo>
                  <a:lnTo>
                    <a:pt x="4" y="86"/>
                  </a:lnTo>
                  <a:lnTo>
                    <a:pt x="4" y="84"/>
                  </a:lnTo>
                  <a:lnTo>
                    <a:pt x="6" y="84"/>
                  </a:lnTo>
                  <a:lnTo>
                    <a:pt x="6" y="84"/>
                  </a:lnTo>
                  <a:lnTo>
                    <a:pt x="6" y="80"/>
                  </a:lnTo>
                  <a:lnTo>
                    <a:pt x="4" y="78"/>
                  </a:lnTo>
                  <a:lnTo>
                    <a:pt x="4" y="76"/>
                  </a:lnTo>
                  <a:lnTo>
                    <a:pt x="2" y="74"/>
                  </a:lnTo>
                  <a:lnTo>
                    <a:pt x="0" y="74"/>
                  </a:lnTo>
                  <a:lnTo>
                    <a:pt x="2" y="68"/>
                  </a:lnTo>
                  <a:lnTo>
                    <a:pt x="4" y="66"/>
                  </a:lnTo>
                  <a:lnTo>
                    <a:pt x="6" y="64"/>
                  </a:lnTo>
                  <a:lnTo>
                    <a:pt x="8" y="62"/>
                  </a:lnTo>
                  <a:lnTo>
                    <a:pt x="10" y="62"/>
                  </a:lnTo>
                  <a:lnTo>
                    <a:pt x="14" y="64"/>
                  </a:lnTo>
                  <a:lnTo>
                    <a:pt x="16" y="66"/>
                  </a:lnTo>
                  <a:lnTo>
                    <a:pt x="26" y="66"/>
                  </a:lnTo>
                  <a:lnTo>
                    <a:pt x="28" y="68"/>
                  </a:lnTo>
                  <a:lnTo>
                    <a:pt x="30" y="68"/>
                  </a:lnTo>
                  <a:lnTo>
                    <a:pt x="34" y="68"/>
                  </a:lnTo>
                  <a:lnTo>
                    <a:pt x="36" y="66"/>
                  </a:lnTo>
                  <a:lnTo>
                    <a:pt x="36" y="64"/>
                  </a:lnTo>
                  <a:lnTo>
                    <a:pt x="36" y="64"/>
                  </a:lnTo>
                  <a:lnTo>
                    <a:pt x="38" y="62"/>
                  </a:lnTo>
                  <a:lnTo>
                    <a:pt x="40" y="60"/>
                  </a:lnTo>
                  <a:lnTo>
                    <a:pt x="40" y="56"/>
                  </a:lnTo>
                  <a:lnTo>
                    <a:pt x="42" y="54"/>
                  </a:lnTo>
                  <a:lnTo>
                    <a:pt x="42" y="54"/>
                  </a:lnTo>
                  <a:lnTo>
                    <a:pt x="44" y="50"/>
                  </a:lnTo>
                  <a:lnTo>
                    <a:pt x="46" y="48"/>
                  </a:lnTo>
                  <a:lnTo>
                    <a:pt x="46" y="48"/>
                  </a:lnTo>
                  <a:lnTo>
                    <a:pt x="48" y="48"/>
                  </a:lnTo>
                  <a:lnTo>
                    <a:pt x="60" y="44"/>
                  </a:lnTo>
                  <a:lnTo>
                    <a:pt x="70" y="36"/>
                  </a:lnTo>
                  <a:lnTo>
                    <a:pt x="78" y="28"/>
                  </a:lnTo>
                  <a:lnTo>
                    <a:pt x="82" y="18"/>
                  </a:lnTo>
                  <a:lnTo>
                    <a:pt x="84" y="14"/>
                  </a:lnTo>
                  <a:lnTo>
                    <a:pt x="84" y="10"/>
                  </a:lnTo>
                  <a:lnTo>
                    <a:pt x="82" y="8"/>
                  </a:lnTo>
                  <a:lnTo>
                    <a:pt x="82" y="4"/>
                  </a:lnTo>
                  <a:lnTo>
                    <a:pt x="82" y="0"/>
                  </a:lnTo>
                  <a:lnTo>
                    <a:pt x="88" y="4"/>
                  </a:lnTo>
                  <a:lnTo>
                    <a:pt x="94" y="6"/>
                  </a:lnTo>
                  <a:lnTo>
                    <a:pt x="96" y="6"/>
                  </a:lnTo>
                  <a:lnTo>
                    <a:pt x="100" y="8"/>
                  </a:lnTo>
                  <a:lnTo>
                    <a:pt x="104" y="10"/>
                  </a:lnTo>
                  <a:lnTo>
                    <a:pt x="110" y="12"/>
                  </a:lnTo>
                  <a:lnTo>
                    <a:pt x="116" y="14"/>
                  </a:lnTo>
                  <a:lnTo>
                    <a:pt x="122" y="18"/>
                  </a:lnTo>
                  <a:lnTo>
                    <a:pt x="124" y="22"/>
                  </a:lnTo>
                  <a:lnTo>
                    <a:pt x="124" y="22"/>
                  </a:lnTo>
                  <a:lnTo>
                    <a:pt x="124" y="24"/>
                  </a:lnTo>
                  <a:lnTo>
                    <a:pt x="124" y="26"/>
                  </a:lnTo>
                  <a:lnTo>
                    <a:pt x="126" y="28"/>
                  </a:lnTo>
                  <a:lnTo>
                    <a:pt x="126" y="32"/>
                  </a:lnTo>
                  <a:lnTo>
                    <a:pt x="130" y="34"/>
                  </a:lnTo>
                  <a:lnTo>
                    <a:pt x="134" y="36"/>
                  </a:lnTo>
                  <a:lnTo>
                    <a:pt x="140" y="36"/>
                  </a:lnTo>
                  <a:lnTo>
                    <a:pt x="142" y="36"/>
                  </a:lnTo>
                  <a:lnTo>
                    <a:pt x="146" y="36"/>
                  </a:lnTo>
                  <a:lnTo>
                    <a:pt x="150" y="36"/>
                  </a:lnTo>
                  <a:lnTo>
                    <a:pt x="154" y="38"/>
                  </a:lnTo>
                  <a:lnTo>
                    <a:pt x="158" y="38"/>
                  </a:lnTo>
                  <a:lnTo>
                    <a:pt x="158" y="38"/>
                  </a:lnTo>
                  <a:lnTo>
                    <a:pt x="160" y="40"/>
                  </a:lnTo>
                  <a:lnTo>
                    <a:pt x="162" y="42"/>
                  </a:lnTo>
                  <a:lnTo>
                    <a:pt x="162" y="44"/>
                  </a:lnTo>
                  <a:lnTo>
                    <a:pt x="156" y="60"/>
                  </a:lnTo>
                  <a:lnTo>
                    <a:pt x="162" y="60"/>
                  </a:lnTo>
                  <a:lnTo>
                    <a:pt x="162" y="66"/>
                  </a:lnTo>
                  <a:lnTo>
                    <a:pt x="156" y="66"/>
                  </a:lnTo>
                  <a:lnTo>
                    <a:pt x="156" y="66"/>
                  </a:lnTo>
                  <a:lnTo>
                    <a:pt x="154" y="64"/>
                  </a:lnTo>
                  <a:lnTo>
                    <a:pt x="152" y="64"/>
                  </a:lnTo>
                  <a:lnTo>
                    <a:pt x="148" y="64"/>
                  </a:lnTo>
                  <a:lnTo>
                    <a:pt x="146" y="66"/>
                  </a:lnTo>
                  <a:lnTo>
                    <a:pt x="146" y="66"/>
                  </a:lnTo>
                  <a:lnTo>
                    <a:pt x="142" y="66"/>
                  </a:lnTo>
                  <a:lnTo>
                    <a:pt x="138" y="68"/>
                  </a:lnTo>
                  <a:lnTo>
                    <a:pt x="134" y="68"/>
                  </a:lnTo>
                  <a:lnTo>
                    <a:pt x="128" y="72"/>
                  </a:lnTo>
                  <a:lnTo>
                    <a:pt x="124" y="76"/>
                  </a:lnTo>
                  <a:lnTo>
                    <a:pt x="122" y="80"/>
                  </a:lnTo>
                  <a:lnTo>
                    <a:pt x="122" y="82"/>
                  </a:lnTo>
                  <a:lnTo>
                    <a:pt x="122" y="86"/>
                  </a:lnTo>
                  <a:lnTo>
                    <a:pt x="120" y="90"/>
                  </a:lnTo>
                  <a:lnTo>
                    <a:pt x="118" y="92"/>
                  </a:lnTo>
                  <a:lnTo>
                    <a:pt x="118" y="94"/>
                  </a:lnTo>
                  <a:lnTo>
                    <a:pt x="116" y="96"/>
                  </a:lnTo>
                  <a:lnTo>
                    <a:pt x="114" y="98"/>
                  </a:lnTo>
                  <a:lnTo>
                    <a:pt x="112" y="102"/>
                  </a:lnTo>
                  <a:lnTo>
                    <a:pt x="110" y="108"/>
                  </a:lnTo>
                  <a:lnTo>
                    <a:pt x="110" y="116"/>
                  </a:lnTo>
                  <a:lnTo>
                    <a:pt x="114" y="122"/>
                  </a:lnTo>
                  <a:lnTo>
                    <a:pt x="114" y="124"/>
                  </a:lnTo>
                  <a:lnTo>
                    <a:pt x="114" y="126"/>
                  </a:lnTo>
                  <a:lnTo>
                    <a:pt x="116" y="128"/>
                  </a:lnTo>
                  <a:lnTo>
                    <a:pt x="116" y="132"/>
                  </a:lnTo>
                  <a:lnTo>
                    <a:pt x="116" y="134"/>
                  </a:lnTo>
                  <a:lnTo>
                    <a:pt x="116" y="134"/>
                  </a:lnTo>
                  <a:lnTo>
                    <a:pt x="116" y="134"/>
                  </a:lnTo>
                  <a:lnTo>
                    <a:pt x="118" y="134"/>
                  </a:lnTo>
                  <a:lnTo>
                    <a:pt x="120" y="132"/>
                  </a:lnTo>
                  <a:lnTo>
                    <a:pt x="122" y="132"/>
                  </a:lnTo>
                  <a:lnTo>
                    <a:pt x="126" y="134"/>
                  </a:lnTo>
                  <a:lnTo>
                    <a:pt x="126" y="136"/>
                  </a:lnTo>
                  <a:lnTo>
                    <a:pt x="126" y="136"/>
                  </a:lnTo>
                  <a:lnTo>
                    <a:pt x="126" y="136"/>
                  </a:lnTo>
                  <a:lnTo>
                    <a:pt x="128" y="138"/>
                  </a:lnTo>
                  <a:lnTo>
                    <a:pt x="132" y="138"/>
                  </a:lnTo>
                  <a:lnTo>
                    <a:pt x="138" y="140"/>
                  </a:lnTo>
                  <a:lnTo>
                    <a:pt x="140" y="140"/>
                  </a:lnTo>
                  <a:lnTo>
                    <a:pt x="142" y="140"/>
                  </a:lnTo>
                  <a:lnTo>
                    <a:pt x="142" y="140"/>
                  </a:lnTo>
                  <a:lnTo>
                    <a:pt x="144" y="138"/>
                  </a:lnTo>
                  <a:lnTo>
                    <a:pt x="148" y="136"/>
                  </a:lnTo>
                  <a:lnTo>
                    <a:pt x="150" y="134"/>
                  </a:lnTo>
                  <a:lnTo>
                    <a:pt x="152" y="132"/>
                  </a:lnTo>
                  <a:lnTo>
                    <a:pt x="154" y="130"/>
                  </a:lnTo>
                  <a:lnTo>
                    <a:pt x="152" y="156"/>
                  </a:lnTo>
                  <a:lnTo>
                    <a:pt x="152" y="156"/>
                  </a:lnTo>
                  <a:lnTo>
                    <a:pt x="154" y="158"/>
                  </a:lnTo>
                  <a:lnTo>
                    <a:pt x="156" y="158"/>
                  </a:lnTo>
                  <a:lnTo>
                    <a:pt x="160" y="160"/>
                  </a:lnTo>
                  <a:lnTo>
                    <a:pt x="160" y="160"/>
                  </a:lnTo>
                  <a:lnTo>
                    <a:pt x="164" y="160"/>
                  </a:lnTo>
                  <a:lnTo>
                    <a:pt x="166" y="160"/>
                  </a:lnTo>
                  <a:lnTo>
                    <a:pt x="176" y="176"/>
                  </a:lnTo>
                  <a:lnTo>
                    <a:pt x="176" y="176"/>
                  </a:lnTo>
                  <a:lnTo>
                    <a:pt x="176" y="178"/>
                  </a:lnTo>
                  <a:lnTo>
                    <a:pt x="178" y="180"/>
                  </a:lnTo>
                  <a:lnTo>
                    <a:pt x="178" y="184"/>
                  </a:lnTo>
                  <a:lnTo>
                    <a:pt x="176" y="186"/>
                  </a:lnTo>
                  <a:lnTo>
                    <a:pt x="176" y="188"/>
                  </a:lnTo>
                  <a:lnTo>
                    <a:pt x="174" y="192"/>
                  </a:lnTo>
                  <a:lnTo>
                    <a:pt x="174" y="196"/>
                  </a:lnTo>
                  <a:lnTo>
                    <a:pt x="174" y="202"/>
                  </a:lnTo>
                  <a:lnTo>
                    <a:pt x="174" y="206"/>
                  </a:lnTo>
                  <a:lnTo>
                    <a:pt x="174" y="208"/>
                  </a:lnTo>
                  <a:lnTo>
                    <a:pt x="176" y="208"/>
                  </a:lnTo>
                  <a:lnTo>
                    <a:pt x="176" y="210"/>
                  </a:lnTo>
                  <a:lnTo>
                    <a:pt x="178" y="214"/>
                  </a:lnTo>
                  <a:lnTo>
                    <a:pt x="178" y="216"/>
                  </a:lnTo>
                  <a:lnTo>
                    <a:pt x="178" y="220"/>
                  </a:lnTo>
                  <a:lnTo>
                    <a:pt x="176" y="222"/>
                  </a:lnTo>
                  <a:lnTo>
                    <a:pt x="174" y="224"/>
                  </a:lnTo>
                  <a:lnTo>
                    <a:pt x="170" y="224"/>
                  </a:lnTo>
                  <a:lnTo>
                    <a:pt x="166" y="226"/>
                  </a:lnTo>
                  <a:lnTo>
                    <a:pt x="160" y="228"/>
                  </a:lnTo>
                  <a:lnTo>
                    <a:pt x="156" y="230"/>
                  </a:lnTo>
                  <a:lnTo>
                    <a:pt x="154" y="234"/>
                  </a:lnTo>
                  <a:lnTo>
                    <a:pt x="152" y="236"/>
                  </a:lnTo>
                  <a:lnTo>
                    <a:pt x="148" y="238"/>
                  </a:lnTo>
                  <a:lnTo>
                    <a:pt x="142" y="240"/>
                  </a:lnTo>
                  <a:lnTo>
                    <a:pt x="138" y="242"/>
                  </a:lnTo>
                  <a:lnTo>
                    <a:pt x="132" y="244"/>
                  </a:lnTo>
                  <a:lnTo>
                    <a:pt x="130" y="244"/>
                  </a:lnTo>
                  <a:lnTo>
                    <a:pt x="128" y="244"/>
                  </a:lnTo>
                  <a:lnTo>
                    <a:pt x="120" y="244"/>
                  </a:lnTo>
                  <a:lnTo>
                    <a:pt x="118" y="244"/>
                  </a:lnTo>
                  <a:lnTo>
                    <a:pt x="116" y="242"/>
                  </a:lnTo>
                  <a:lnTo>
                    <a:pt x="112" y="240"/>
                  </a:lnTo>
                  <a:lnTo>
                    <a:pt x="108" y="238"/>
                  </a:lnTo>
                  <a:lnTo>
                    <a:pt x="104" y="236"/>
                  </a:lnTo>
                  <a:lnTo>
                    <a:pt x="98" y="234"/>
                  </a:lnTo>
                  <a:lnTo>
                    <a:pt x="96" y="232"/>
                  </a:lnTo>
                  <a:lnTo>
                    <a:pt x="94" y="230"/>
                  </a:lnTo>
                  <a:lnTo>
                    <a:pt x="82" y="22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4" name="Freeform 509"/>
            <p:cNvSpPr/>
            <p:nvPr/>
          </p:nvSpPr>
          <p:spPr bwMode="gray">
            <a:xfrm>
              <a:off x="7589052" y="4376653"/>
              <a:ext cx="325846" cy="318226"/>
            </a:xfrm>
            <a:custGeom>
              <a:avLst/>
              <a:gdLst>
                <a:gd name="T0" fmla="*/ 166 w 176"/>
                <a:gd name="T1" fmla="*/ 50 h 172"/>
                <a:gd name="T2" fmla="*/ 162 w 176"/>
                <a:gd name="T3" fmla="*/ 46 h 172"/>
                <a:gd name="T4" fmla="*/ 152 w 176"/>
                <a:gd name="T5" fmla="*/ 38 h 172"/>
                <a:gd name="T6" fmla="*/ 142 w 176"/>
                <a:gd name="T7" fmla="*/ 34 h 172"/>
                <a:gd name="T8" fmla="*/ 134 w 176"/>
                <a:gd name="T9" fmla="*/ 26 h 172"/>
                <a:gd name="T10" fmla="*/ 126 w 176"/>
                <a:gd name="T11" fmla="*/ 22 h 172"/>
                <a:gd name="T12" fmla="*/ 110 w 176"/>
                <a:gd name="T13" fmla="*/ 26 h 172"/>
                <a:gd name="T14" fmla="*/ 100 w 176"/>
                <a:gd name="T15" fmla="*/ 30 h 172"/>
                <a:gd name="T16" fmla="*/ 84 w 176"/>
                <a:gd name="T17" fmla="*/ 32 h 172"/>
                <a:gd name="T18" fmla="*/ 72 w 176"/>
                <a:gd name="T19" fmla="*/ 30 h 172"/>
                <a:gd name="T20" fmla="*/ 62 w 176"/>
                <a:gd name="T21" fmla="*/ 22 h 172"/>
                <a:gd name="T22" fmla="*/ 54 w 176"/>
                <a:gd name="T23" fmla="*/ 14 h 172"/>
                <a:gd name="T24" fmla="*/ 48 w 176"/>
                <a:gd name="T25" fmla="*/ 6 h 172"/>
                <a:gd name="T26" fmla="*/ 42 w 176"/>
                <a:gd name="T27" fmla="*/ 4 h 172"/>
                <a:gd name="T28" fmla="*/ 42 w 176"/>
                <a:gd name="T29" fmla="*/ 0 h 172"/>
                <a:gd name="T30" fmla="*/ 40 w 176"/>
                <a:gd name="T31" fmla="*/ 2 h 172"/>
                <a:gd name="T32" fmla="*/ 40 w 176"/>
                <a:gd name="T33" fmla="*/ 6 h 172"/>
                <a:gd name="T34" fmla="*/ 38 w 176"/>
                <a:gd name="T35" fmla="*/ 8 h 172"/>
                <a:gd name="T36" fmla="*/ 36 w 176"/>
                <a:gd name="T37" fmla="*/ 12 h 172"/>
                <a:gd name="T38" fmla="*/ 36 w 176"/>
                <a:gd name="T39" fmla="*/ 16 h 172"/>
                <a:gd name="T40" fmla="*/ 36 w 176"/>
                <a:gd name="T41" fmla="*/ 20 h 172"/>
                <a:gd name="T42" fmla="*/ 32 w 176"/>
                <a:gd name="T43" fmla="*/ 18 h 172"/>
                <a:gd name="T44" fmla="*/ 32 w 176"/>
                <a:gd name="T45" fmla="*/ 14 h 172"/>
                <a:gd name="T46" fmla="*/ 34 w 176"/>
                <a:gd name="T47" fmla="*/ 10 h 172"/>
                <a:gd name="T48" fmla="*/ 32 w 176"/>
                <a:gd name="T49" fmla="*/ 6 h 172"/>
                <a:gd name="T50" fmla="*/ 24 w 176"/>
                <a:gd name="T51" fmla="*/ 10 h 172"/>
                <a:gd name="T52" fmla="*/ 18 w 176"/>
                <a:gd name="T53" fmla="*/ 16 h 172"/>
                <a:gd name="T54" fmla="*/ 10 w 176"/>
                <a:gd name="T55" fmla="*/ 20 h 172"/>
                <a:gd name="T56" fmla="*/ 0 w 176"/>
                <a:gd name="T57" fmla="*/ 30 h 172"/>
                <a:gd name="T58" fmla="*/ 0 w 176"/>
                <a:gd name="T59" fmla="*/ 36 h 172"/>
                <a:gd name="T60" fmla="*/ 2 w 176"/>
                <a:gd name="T61" fmla="*/ 48 h 172"/>
                <a:gd name="T62" fmla="*/ 4 w 176"/>
                <a:gd name="T63" fmla="*/ 54 h 172"/>
                <a:gd name="T64" fmla="*/ 2 w 176"/>
                <a:gd name="T65" fmla="*/ 62 h 172"/>
                <a:gd name="T66" fmla="*/ 0 w 176"/>
                <a:gd name="T67" fmla="*/ 72 h 172"/>
                <a:gd name="T68" fmla="*/ 6 w 176"/>
                <a:gd name="T69" fmla="*/ 84 h 172"/>
                <a:gd name="T70" fmla="*/ 48 w 176"/>
                <a:gd name="T71" fmla="*/ 98 h 172"/>
                <a:gd name="T72" fmla="*/ 56 w 176"/>
                <a:gd name="T73" fmla="*/ 98 h 172"/>
                <a:gd name="T74" fmla="*/ 62 w 176"/>
                <a:gd name="T75" fmla="*/ 96 h 172"/>
                <a:gd name="T76" fmla="*/ 66 w 176"/>
                <a:gd name="T77" fmla="*/ 96 h 172"/>
                <a:gd name="T78" fmla="*/ 66 w 176"/>
                <a:gd name="T79" fmla="*/ 102 h 172"/>
                <a:gd name="T80" fmla="*/ 60 w 176"/>
                <a:gd name="T81" fmla="*/ 108 h 172"/>
                <a:gd name="T82" fmla="*/ 60 w 176"/>
                <a:gd name="T83" fmla="*/ 122 h 172"/>
                <a:gd name="T84" fmla="*/ 60 w 176"/>
                <a:gd name="T85" fmla="*/ 140 h 172"/>
                <a:gd name="T86" fmla="*/ 64 w 176"/>
                <a:gd name="T87" fmla="*/ 148 h 172"/>
                <a:gd name="T88" fmla="*/ 68 w 176"/>
                <a:gd name="T89" fmla="*/ 164 h 172"/>
                <a:gd name="T90" fmla="*/ 116 w 176"/>
                <a:gd name="T91" fmla="*/ 152 h 172"/>
                <a:gd name="T92" fmla="*/ 122 w 176"/>
                <a:gd name="T93" fmla="*/ 140 h 172"/>
                <a:gd name="T94" fmla="*/ 116 w 176"/>
                <a:gd name="T95" fmla="*/ 140 h 172"/>
                <a:gd name="T96" fmla="*/ 112 w 176"/>
                <a:gd name="T97" fmla="*/ 136 h 172"/>
                <a:gd name="T98" fmla="*/ 108 w 176"/>
                <a:gd name="T99" fmla="*/ 126 h 172"/>
                <a:gd name="T100" fmla="*/ 104 w 176"/>
                <a:gd name="T101" fmla="*/ 124 h 172"/>
                <a:gd name="T102" fmla="*/ 106 w 176"/>
                <a:gd name="T103" fmla="*/ 118 h 172"/>
                <a:gd name="T104" fmla="*/ 126 w 176"/>
                <a:gd name="T105" fmla="*/ 124 h 172"/>
                <a:gd name="T106" fmla="*/ 144 w 176"/>
                <a:gd name="T107" fmla="*/ 124 h 172"/>
                <a:gd name="T108" fmla="*/ 156 w 176"/>
                <a:gd name="T109" fmla="*/ 122 h 172"/>
                <a:gd name="T110" fmla="*/ 162 w 176"/>
                <a:gd name="T111" fmla="*/ 120 h 172"/>
                <a:gd name="T112" fmla="*/ 156 w 176"/>
                <a:gd name="T113" fmla="*/ 100 h 172"/>
                <a:gd name="T114" fmla="*/ 154 w 176"/>
                <a:gd name="T115" fmla="*/ 90 h 172"/>
                <a:gd name="T116" fmla="*/ 166 w 176"/>
                <a:gd name="T117" fmla="*/ 76 h 172"/>
                <a:gd name="T118" fmla="*/ 168 w 176"/>
                <a:gd name="T119" fmla="*/ 62 h 172"/>
                <a:gd name="T120" fmla="*/ 176 w 176"/>
                <a:gd name="T121" fmla="*/ 5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6" h="172">
                  <a:moveTo>
                    <a:pt x="176" y="58"/>
                  </a:moveTo>
                  <a:lnTo>
                    <a:pt x="170" y="54"/>
                  </a:lnTo>
                  <a:lnTo>
                    <a:pt x="166" y="50"/>
                  </a:lnTo>
                  <a:lnTo>
                    <a:pt x="166" y="50"/>
                  </a:lnTo>
                  <a:lnTo>
                    <a:pt x="164" y="48"/>
                  </a:lnTo>
                  <a:lnTo>
                    <a:pt x="162" y="46"/>
                  </a:lnTo>
                  <a:lnTo>
                    <a:pt x="160" y="44"/>
                  </a:lnTo>
                  <a:lnTo>
                    <a:pt x="156" y="40"/>
                  </a:lnTo>
                  <a:lnTo>
                    <a:pt x="152" y="38"/>
                  </a:lnTo>
                  <a:lnTo>
                    <a:pt x="146" y="36"/>
                  </a:lnTo>
                  <a:lnTo>
                    <a:pt x="144" y="34"/>
                  </a:lnTo>
                  <a:lnTo>
                    <a:pt x="142" y="34"/>
                  </a:lnTo>
                  <a:lnTo>
                    <a:pt x="138" y="32"/>
                  </a:lnTo>
                  <a:lnTo>
                    <a:pt x="136" y="28"/>
                  </a:lnTo>
                  <a:lnTo>
                    <a:pt x="134" y="26"/>
                  </a:lnTo>
                  <a:lnTo>
                    <a:pt x="132" y="24"/>
                  </a:lnTo>
                  <a:lnTo>
                    <a:pt x="132" y="24"/>
                  </a:lnTo>
                  <a:lnTo>
                    <a:pt x="126" y="22"/>
                  </a:lnTo>
                  <a:lnTo>
                    <a:pt x="120" y="24"/>
                  </a:lnTo>
                  <a:lnTo>
                    <a:pt x="116" y="24"/>
                  </a:lnTo>
                  <a:lnTo>
                    <a:pt x="110" y="26"/>
                  </a:lnTo>
                  <a:lnTo>
                    <a:pt x="108" y="26"/>
                  </a:lnTo>
                  <a:lnTo>
                    <a:pt x="106" y="28"/>
                  </a:lnTo>
                  <a:lnTo>
                    <a:pt x="100" y="30"/>
                  </a:lnTo>
                  <a:lnTo>
                    <a:pt x="94" y="32"/>
                  </a:lnTo>
                  <a:lnTo>
                    <a:pt x="88" y="32"/>
                  </a:lnTo>
                  <a:lnTo>
                    <a:pt x="84" y="32"/>
                  </a:lnTo>
                  <a:lnTo>
                    <a:pt x="80" y="32"/>
                  </a:lnTo>
                  <a:lnTo>
                    <a:pt x="78" y="32"/>
                  </a:lnTo>
                  <a:lnTo>
                    <a:pt x="72" y="30"/>
                  </a:lnTo>
                  <a:lnTo>
                    <a:pt x="68" y="28"/>
                  </a:lnTo>
                  <a:lnTo>
                    <a:pt x="64" y="24"/>
                  </a:lnTo>
                  <a:lnTo>
                    <a:pt x="62" y="22"/>
                  </a:lnTo>
                  <a:lnTo>
                    <a:pt x="62" y="22"/>
                  </a:lnTo>
                  <a:lnTo>
                    <a:pt x="56" y="18"/>
                  </a:lnTo>
                  <a:lnTo>
                    <a:pt x="54" y="14"/>
                  </a:lnTo>
                  <a:lnTo>
                    <a:pt x="50" y="10"/>
                  </a:lnTo>
                  <a:lnTo>
                    <a:pt x="50" y="8"/>
                  </a:lnTo>
                  <a:lnTo>
                    <a:pt x="48" y="6"/>
                  </a:lnTo>
                  <a:lnTo>
                    <a:pt x="46" y="4"/>
                  </a:lnTo>
                  <a:lnTo>
                    <a:pt x="44" y="4"/>
                  </a:lnTo>
                  <a:lnTo>
                    <a:pt x="42" y="4"/>
                  </a:lnTo>
                  <a:lnTo>
                    <a:pt x="42" y="2"/>
                  </a:lnTo>
                  <a:lnTo>
                    <a:pt x="42" y="2"/>
                  </a:lnTo>
                  <a:lnTo>
                    <a:pt x="42" y="0"/>
                  </a:lnTo>
                  <a:lnTo>
                    <a:pt x="42" y="0"/>
                  </a:lnTo>
                  <a:lnTo>
                    <a:pt x="40" y="0"/>
                  </a:lnTo>
                  <a:lnTo>
                    <a:pt x="40" y="2"/>
                  </a:lnTo>
                  <a:lnTo>
                    <a:pt x="42" y="4"/>
                  </a:lnTo>
                  <a:lnTo>
                    <a:pt x="40" y="4"/>
                  </a:lnTo>
                  <a:lnTo>
                    <a:pt x="40" y="6"/>
                  </a:lnTo>
                  <a:lnTo>
                    <a:pt x="40" y="8"/>
                  </a:lnTo>
                  <a:lnTo>
                    <a:pt x="38" y="8"/>
                  </a:lnTo>
                  <a:lnTo>
                    <a:pt x="38" y="8"/>
                  </a:lnTo>
                  <a:lnTo>
                    <a:pt x="38" y="10"/>
                  </a:lnTo>
                  <a:lnTo>
                    <a:pt x="36" y="12"/>
                  </a:lnTo>
                  <a:lnTo>
                    <a:pt x="36" y="12"/>
                  </a:lnTo>
                  <a:lnTo>
                    <a:pt x="36" y="12"/>
                  </a:lnTo>
                  <a:lnTo>
                    <a:pt x="36" y="14"/>
                  </a:lnTo>
                  <a:lnTo>
                    <a:pt x="36" y="16"/>
                  </a:lnTo>
                  <a:lnTo>
                    <a:pt x="36" y="16"/>
                  </a:lnTo>
                  <a:lnTo>
                    <a:pt x="36" y="18"/>
                  </a:lnTo>
                  <a:lnTo>
                    <a:pt x="36" y="20"/>
                  </a:lnTo>
                  <a:lnTo>
                    <a:pt x="34" y="20"/>
                  </a:lnTo>
                  <a:lnTo>
                    <a:pt x="34" y="20"/>
                  </a:lnTo>
                  <a:lnTo>
                    <a:pt x="32" y="18"/>
                  </a:lnTo>
                  <a:lnTo>
                    <a:pt x="32" y="16"/>
                  </a:lnTo>
                  <a:lnTo>
                    <a:pt x="32" y="16"/>
                  </a:lnTo>
                  <a:lnTo>
                    <a:pt x="32" y="14"/>
                  </a:lnTo>
                  <a:lnTo>
                    <a:pt x="34" y="14"/>
                  </a:lnTo>
                  <a:lnTo>
                    <a:pt x="34" y="12"/>
                  </a:lnTo>
                  <a:lnTo>
                    <a:pt x="34" y="10"/>
                  </a:lnTo>
                  <a:lnTo>
                    <a:pt x="32" y="8"/>
                  </a:lnTo>
                  <a:lnTo>
                    <a:pt x="32" y="6"/>
                  </a:lnTo>
                  <a:lnTo>
                    <a:pt x="32" y="6"/>
                  </a:lnTo>
                  <a:lnTo>
                    <a:pt x="32" y="4"/>
                  </a:lnTo>
                  <a:lnTo>
                    <a:pt x="28" y="6"/>
                  </a:lnTo>
                  <a:lnTo>
                    <a:pt x="24" y="10"/>
                  </a:lnTo>
                  <a:lnTo>
                    <a:pt x="22" y="14"/>
                  </a:lnTo>
                  <a:lnTo>
                    <a:pt x="20" y="16"/>
                  </a:lnTo>
                  <a:lnTo>
                    <a:pt x="18" y="16"/>
                  </a:lnTo>
                  <a:lnTo>
                    <a:pt x="18" y="18"/>
                  </a:lnTo>
                  <a:lnTo>
                    <a:pt x="14" y="18"/>
                  </a:lnTo>
                  <a:lnTo>
                    <a:pt x="10" y="20"/>
                  </a:lnTo>
                  <a:lnTo>
                    <a:pt x="6" y="24"/>
                  </a:lnTo>
                  <a:lnTo>
                    <a:pt x="2" y="26"/>
                  </a:lnTo>
                  <a:lnTo>
                    <a:pt x="0" y="30"/>
                  </a:lnTo>
                  <a:lnTo>
                    <a:pt x="0" y="30"/>
                  </a:lnTo>
                  <a:lnTo>
                    <a:pt x="0" y="32"/>
                  </a:lnTo>
                  <a:lnTo>
                    <a:pt x="0" y="36"/>
                  </a:lnTo>
                  <a:lnTo>
                    <a:pt x="0" y="42"/>
                  </a:lnTo>
                  <a:lnTo>
                    <a:pt x="0" y="46"/>
                  </a:lnTo>
                  <a:lnTo>
                    <a:pt x="2" y="48"/>
                  </a:lnTo>
                  <a:lnTo>
                    <a:pt x="2" y="48"/>
                  </a:lnTo>
                  <a:lnTo>
                    <a:pt x="2" y="50"/>
                  </a:lnTo>
                  <a:lnTo>
                    <a:pt x="4" y="54"/>
                  </a:lnTo>
                  <a:lnTo>
                    <a:pt x="4" y="58"/>
                  </a:lnTo>
                  <a:lnTo>
                    <a:pt x="2" y="60"/>
                  </a:lnTo>
                  <a:lnTo>
                    <a:pt x="2" y="62"/>
                  </a:lnTo>
                  <a:lnTo>
                    <a:pt x="2" y="64"/>
                  </a:lnTo>
                  <a:lnTo>
                    <a:pt x="0" y="68"/>
                  </a:lnTo>
                  <a:lnTo>
                    <a:pt x="0" y="72"/>
                  </a:lnTo>
                  <a:lnTo>
                    <a:pt x="2" y="76"/>
                  </a:lnTo>
                  <a:lnTo>
                    <a:pt x="2" y="80"/>
                  </a:lnTo>
                  <a:lnTo>
                    <a:pt x="6" y="84"/>
                  </a:lnTo>
                  <a:lnTo>
                    <a:pt x="12" y="86"/>
                  </a:lnTo>
                  <a:lnTo>
                    <a:pt x="44" y="90"/>
                  </a:lnTo>
                  <a:lnTo>
                    <a:pt x="48" y="98"/>
                  </a:lnTo>
                  <a:lnTo>
                    <a:pt x="48" y="98"/>
                  </a:lnTo>
                  <a:lnTo>
                    <a:pt x="52" y="98"/>
                  </a:lnTo>
                  <a:lnTo>
                    <a:pt x="56" y="98"/>
                  </a:lnTo>
                  <a:lnTo>
                    <a:pt x="60" y="98"/>
                  </a:lnTo>
                  <a:lnTo>
                    <a:pt x="60" y="98"/>
                  </a:lnTo>
                  <a:lnTo>
                    <a:pt x="62" y="96"/>
                  </a:lnTo>
                  <a:lnTo>
                    <a:pt x="62" y="96"/>
                  </a:lnTo>
                  <a:lnTo>
                    <a:pt x="64" y="96"/>
                  </a:lnTo>
                  <a:lnTo>
                    <a:pt x="66" y="96"/>
                  </a:lnTo>
                  <a:lnTo>
                    <a:pt x="66" y="98"/>
                  </a:lnTo>
                  <a:lnTo>
                    <a:pt x="66" y="102"/>
                  </a:lnTo>
                  <a:lnTo>
                    <a:pt x="66" y="102"/>
                  </a:lnTo>
                  <a:lnTo>
                    <a:pt x="64" y="104"/>
                  </a:lnTo>
                  <a:lnTo>
                    <a:pt x="62" y="106"/>
                  </a:lnTo>
                  <a:lnTo>
                    <a:pt x="60" y="108"/>
                  </a:lnTo>
                  <a:lnTo>
                    <a:pt x="60" y="112"/>
                  </a:lnTo>
                  <a:lnTo>
                    <a:pt x="58" y="116"/>
                  </a:lnTo>
                  <a:lnTo>
                    <a:pt x="60" y="122"/>
                  </a:lnTo>
                  <a:lnTo>
                    <a:pt x="62" y="128"/>
                  </a:lnTo>
                  <a:lnTo>
                    <a:pt x="68" y="132"/>
                  </a:lnTo>
                  <a:lnTo>
                    <a:pt x="60" y="140"/>
                  </a:lnTo>
                  <a:lnTo>
                    <a:pt x="62" y="140"/>
                  </a:lnTo>
                  <a:lnTo>
                    <a:pt x="62" y="144"/>
                  </a:lnTo>
                  <a:lnTo>
                    <a:pt x="64" y="148"/>
                  </a:lnTo>
                  <a:lnTo>
                    <a:pt x="66" y="154"/>
                  </a:lnTo>
                  <a:lnTo>
                    <a:pt x="68" y="160"/>
                  </a:lnTo>
                  <a:lnTo>
                    <a:pt x="68" y="164"/>
                  </a:lnTo>
                  <a:lnTo>
                    <a:pt x="80" y="166"/>
                  </a:lnTo>
                  <a:lnTo>
                    <a:pt x="98" y="172"/>
                  </a:lnTo>
                  <a:lnTo>
                    <a:pt x="116" y="152"/>
                  </a:lnTo>
                  <a:lnTo>
                    <a:pt x="124" y="148"/>
                  </a:lnTo>
                  <a:lnTo>
                    <a:pt x="124" y="140"/>
                  </a:lnTo>
                  <a:lnTo>
                    <a:pt x="122" y="140"/>
                  </a:lnTo>
                  <a:lnTo>
                    <a:pt x="122" y="140"/>
                  </a:lnTo>
                  <a:lnTo>
                    <a:pt x="118" y="140"/>
                  </a:lnTo>
                  <a:lnTo>
                    <a:pt x="116" y="140"/>
                  </a:lnTo>
                  <a:lnTo>
                    <a:pt x="114" y="140"/>
                  </a:lnTo>
                  <a:lnTo>
                    <a:pt x="112" y="138"/>
                  </a:lnTo>
                  <a:lnTo>
                    <a:pt x="112" y="136"/>
                  </a:lnTo>
                  <a:lnTo>
                    <a:pt x="112" y="130"/>
                  </a:lnTo>
                  <a:lnTo>
                    <a:pt x="110" y="128"/>
                  </a:lnTo>
                  <a:lnTo>
                    <a:pt x="108" y="126"/>
                  </a:lnTo>
                  <a:lnTo>
                    <a:pt x="106" y="124"/>
                  </a:lnTo>
                  <a:lnTo>
                    <a:pt x="104" y="124"/>
                  </a:lnTo>
                  <a:lnTo>
                    <a:pt x="104" y="124"/>
                  </a:lnTo>
                  <a:lnTo>
                    <a:pt x="104" y="122"/>
                  </a:lnTo>
                  <a:lnTo>
                    <a:pt x="104" y="118"/>
                  </a:lnTo>
                  <a:lnTo>
                    <a:pt x="106" y="118"/>
                  </a:lnTo>
                  <a:lnTo>
                    <a:pt x="108" y="120"/>
                  </a:lnTo>
                  <a:lnTo>
                    <a:pt x="114" y="122"/>
                  </a:lnTo>
                  <a:lnTo>
                    <a:pt x="126" y="124"/>
                  </a:lnTo>
                  <a:lnTo>
                    <a:pt x="128" y="130"/>
                  </a:lnTo>
                  <a:lnTo>
                    <a:pt x="144" y="128"/>
                  </a:lnTo>
                  <a:lnTo>
                    <a:pt x="144" y="124"/>
                  </a:lnTo>
                  <a:lnTo>
                    <a:pt x="152" y="120"/>
                  </a:lnTo>
                  <a:lnTo>
                    <a:pt x="154" y="120"/>
                  </a:lnTo>
                  <a:lnTo>
                    <a:pt x="156" y="122"/>
                  </a:lnTo>
                  <a:lnTo>
                    <a:pt x="158" y="122"/>
                  </a:lnTo>
                  <a:lnTo>
                    <a:pt x="160" y="120"/>
                  </a:lnTo>
                  <a:lnTo>
                    <a:pt x="162" y="120"/>
                  </a:lnTo>
                  <a:lnTo>
                    <a:pt x="164" y="118"/>
                  </a:lnTo>
                  <a:lnTo>
                    <a:pt x="164" y="116"/>
                  </a:lnTo>
                  <a:lnTo>
                    <a:pt x="156" y="100"/>
                  </a:lnTo>
                  <a:lnTo>
                    <a:pt x="156" y="98"/>
                  </a:lnTo>
                  <a:lnTo>
                    <a:pt x="154" y="96"/>
                  </a:lnTo>
                  <a:lnTo>
                    <a:pt x="154" y="90"/>
                  </a:lnTo>
                  <a:lnTo>
                    <a:pt x="154" y="84"/>
                  </a:lnTo>
                  <a:lnTo>
                    <a:pt x="156" y="78"/>
                  </a:lnTo>
                  <a:lnTo>
                    <a:pt x="166" y="76"/>
                  </a:lnTo>
                  <a:lnTo>
                    <a:pt x="164" y="64"/>
                  </a:lnTo>
                  <a:lnTo>
                    <a:pt x="164" y="64"/>
                  </a:lnTo>
                  <a:lnTo>
                    <a:pt x="168" y="62"/>
                  </a:lnTo>
                  <a:lnTo>
                    <a:pt x="170" y="62"/>
                  </a:lnTo>
                  <a:lnTo>
                    <a:pt x="174" y="60"/>
                  </a:lnTo>
                  <a:lnTo>
                    <a:pt x="176" y="58"/>
                  </a:lnTo>
                  <a:lnTo>
                    <a:pt x="176" y="5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5" name="Freeform 510"/>
            <p:cNvSpPr/>
            <p:nvPr/>
          </p:nvSpPr>
          <p:spPr bwMode="gray">
            <a:xfrm>
              <a:off x="7874167" y="4483961"/>
              <a:ext cx="96273" cy="159113"/>
            </a:xfrm>
            <a:custGeom>
              <a:avLst/>
              <a:gdLst>
                <a:gd name="T0" fmla="*/ 52 w 52"/>
                <a:gd name="T1" fmla="*/ 28 h 86"/>
                <a:gd name="T2" fmla="*/ 52 w 52"/>
                <a:gd name="T3" fmla="*/ 28 h 86"/>
                <a:gd name="T4" fmla="*/ 48 w 52"/>
                <a:gd name="T5" fmla="*/ 26 h 86"/>
                <a:gd name="T6" fmla="*/ 46 w 52"/>
                <a:gd name="T7" fmla="*/ 22 h 86"/>
                <a:gd name="T8" fmla="*/ 40 w 52"/>
                <a:gd name="T9" fmla="*/ 16 h 86"/>
                <a:gd name="T10" fmla="*/ 34 w 52"/>
                <a:gd name="T11" fmla="*/ 12 h 86"/>
                <a:gd name="T12" fmla="*/ 28 w 52"/>
                <a:gd name="T13" fmla="*/ 6 h 86"/>
                <a:gd name="T14" fmla="*/ 22 w 52"/>
                <a:gd name="T15" fmla="*/ 0 h 86"/>
                <a:gd name="T16" fmla="*/ 22 w 52"/>
                <a:gd name="T17" fmla="*/ 0 h 86"/>
                <a:gd name="T18" fmla="*/ 20 w 52"/>
                <a:gd name="T19" fmla="*/ 2 h 86"/>
                <a:gd name="T20" fmla="*/ 16 w 52"/>
                <a:gd name="T21" fmla="*/ 4 h 86"/>
                <a:gd name="T22" fmla="*/ 14 w 52"/>
                <a:gd name="T23" fmla="*/ 4 h 86"/>
                <a:gd name="T24" fmla="*/ 10 w 52"/>
                <a:gd name="T25" fmla="*/ 6 h 86"/>
                <a:gd name="T26" fmla="*/ 10 w 52"/>
                <a:gd name="T27" fmla="*/ 6 h 86"/>
                <a:gd name="T28" fmla="*/ 12 w 52"/>
                <a:gd name="T29" fmla="*/ 18 h 86"/>
                <a:gd name="T30" fmla="*/ 2 w 52"/>
                <a:gd name="T31" fmla="*/ 20 h 86"/>
                <a:gd name="T32" fmla="*/ 0 w 52"/>
                <a:gd name="T33" fmla="*/ 26 h 86"/>
                <a:gd name="T34" fmla="*/ 0 w 52"/>
                <a:gd name="T35" fmla="*/ 32 h 86"/>
                <a:gd name="T36" fmla="*/ 0 w 52"/>
                <a:gd name="T37" fmla="*/ 38 h 86"/>
                <a:gd name="T38" fmla="*/ 2 w 52"/>
                <a:gd name="T39" fmla="*/ 40 h 86"/>
                <a:gd name="T40" fmla="*/ 2 w 52"/>
                <a:gd name="T41" fmla="*/ 42 h 86"/>
                <a:gd name="T42" fmla="*/ 10 w 52"/>
                <a:gd name="T43" fmla="*/ 58 h 86"/>
                <a:gd name="T44" fmla="*/ 14 w 52"/>
                <a:gd name="T45" fmla="*/ 58 h 86"/>
                <a:gd name="T46" fmla="*/ 16 w 52"/>
                <a:gd name="T47" fmla="*/ 60 h 86"/>
                <a:gd name="T48" fmla="*/ 16 w 52"/>
                <a:gd name="T49" fmla="*/ 62 h 86"/>
                <a:gd name="T50" fmla="*/ 18 w 52"/>
                <a:gd name="T51" fmla="*/ 66 h 86"/>
                <a:gd name="T52" fmla="*/ 18 w 52"/>
                <a:gd name="T53" fmla="*/ 70 h 86"/>
                <a:gd name="T54" fmla="*/ 18 w 52"/>
                <a:gd name="T55" fmla="*/ 72 h 86"/>
                <a:gd name="T56" fmla="*/ 16 w 52"/>
                <a:gd name="T57" fmla="*/ 74 h 86"/>
                <a:gd name="T58" fmla="*/ 16 w 52"/>
                <a:gd name="T59" fmla="*/ 78 h 86"/>
                <a:gd name="T60" fmla="*/ 16 w 52"/>
                <a:gd name="T61" fmla="*/ 80 h 86"/>
                <a:gd name="T62" fmla="*/ 16 w 52"/>
                <a:gd name="T63" fmla="*/ 84 h 86"/>
                <a:gd name="T64" fmla="*/ 18 w 52"/>
                <a:gd name="T65" fmla="*/ 86 h 86"/>
                <a:gd name="T66" fmla="*/ 24 w 52"/>
                <a:gd name="T67" fmla="*/ 84 h 86"/>
                <a:gd name="T68" fmla="*/ 26 w 52"/>
                <a:gd name="T69" fmla="*/ 84 h 86"/>
                <a:gd name="T70" fmla="*/ 36 w 52"/>
                <a:gd name="T71" fmla="*/ 82 h 86"/>
                <a:gd name="T72" fmla="*/ 40 w 52"/>
                <a:gd name="T73" fmla="*/ 82 h 86"/>
                <a:gd name="T74" fmla="*/ 46 w 52"/>
                <a:gd name="T75" fmla="*/ 82 h 86"/>
                <a:gd name="T76" fmla="*/ 46 w 52"/>
                <a:gd name="T77" fmla="*/ 82 h 86"/>
                <a:gd name="T78" fmla="*/ 44 w 52"/>
                <a:gd name="T79" fmla="*/ 80 h 86"/>
                <a:gd name="T80" fmla="*/ 42 w 52"/>
                <a:gd name="T81" fmla="*/ 78 h 86"/>
                <a:gd name="T82" fmla="*/ 42 w 52"/>
                <a:gd name="T83" fmla="*/ 74 h 86"/>
                <a:gd name="T84" fmla="*/ 40 w 52"/>
                <a:gd name="T85" fmla="*/ 64 h 86"/>
                <a:gd name="T86" fmla="*/ 36 w 52"/>
                <a:gd name="T87" fmla="*/ 62 h 86"/>
                <a:gd name="T88" fmla="*/ 36 w 52"/>
                <a:gd name="T89" fmla="*/ 62 h 86"/>
                <a:gd name="T90" fmla="*/ 34 w 52"/>
                <a:gd name="T91" fmla="*/ 58 h 86"/>
                <a:gd name="T92" fmla="*/ 32 w 52"/>
                <a:gd name="T93" fmla="*/ 54 h 86"/>
                <a:gd name="T94" fmla="*/ 32 w 52"/>
                <a:gd name="T95" fmla="*/ 50 h 86"/>
                <a:gd name="T96" fmla="*/ 32 w 52"/>
                <a:gd name="T97" fmla="*/ 44 h 86"/>
                <a:gd name="T98" fmla="*/ 34 w 52"/>
                <a:gd name="T99" fmla="*/ 40 h 86"/>
                <a:gd name="T100" fmla="*/ 38 w 52"/>
                <a:gd name="T101" fmla="*/ 40 h 86"/>
                <a:gd name="T102" fmla="*/ 40 w 52"/>
                <a:gd name="T103" fmla="*/ 40 h 86"/>
                <a:gd name="T104" fmla="*/ 42 w 52"/>
                <a:gd name="T105" fmla="*/ 42 h 86"/>
                <a:gd name="T106" fmla="*/ 44 w 52"/>
                <a:gd name="T107" fmla="*/ 42 h 86"/>
                <a:gd name="T108" fmla="*/ 44 w 52"/>
                <a:gd name="T109" fmla="*/ 40 h 86"/>
                <a:gd name="T110" fmla="*/ 46 w 52"/>
                <a:gd name="T111" fmla="*/ 38 h 86"/>
                <a:gd name="T112" fmla="*/ 46 w 52"/>
                <a:gd name="T113" fmla="*/ 38 h 86"/>
                <a:gd name="T114" fmla="*/ 46 w 52"/>
                <a:gd name="T115" fmla="*/ 36 h 86"/>
                <a:gd name="T116" fmla="*/ 48 w 52"/>
                <a:gd name="T117" fmla="*/ 34 h 86"/>
                <a:gd name="T118" fmla="*/ 48 w 52"/>
                <a:gd name="T119" fmla="*/ 32 h 86"/>
                <a:gd name="T120" fmla="*/ 52 w 52"/>
                <a:gd name="T121" fmla="*/ 2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 h="86">
                  <a:moveTo>
                    <a:pt x="52" y="28"/>
                  </a:moveTo>
                  <a:lnTo>
                    <a:pt x="52" y="28"/>
                  </a:lnTo>
                  <a:lnTo>
                    <a:pt x="48" y="26"/>
                  </a:lnTo>
                  <a:lnTo>
                    <a:pt x="46" y="22"/>
                  </a:lnTo>
                  <a:lnTo>
                    <a:pt x="40" y="16"/>
                  </a:lnTo>
                  <a:lnTo>
                    <a:pt x="34" y="12"/>
                  </a:lnTo>
                  <a:lnTo>
                    <a:pt x="28" y="6"/>
                  </a:lnTo>
                  <a:lnTo>
                    <a:pt x="22" y="0"/>
                  </a:lnTo>
                  <a:lnTo>
                    <a:pt x="22" y="0"/>
                  </a:lnTo>
                  <a:lnTo>
                    <a:pt x="20" y="2"/>
                  </a:lnTo>
                  <a:lnTo>
                    <a:pt x="16" y="4"/>
                  </a:lnTo>
                  <a:lnTo>
                    <a:pt x="14" y="4"/>
                  </a:lnTo>
                  <a:lnTo>
                    <a:pt x="10" y="6"/>
                  </a:lnTo>
                  <a:lnTo>
                    <a:pt x="10" y="6"/>
                  </a:lnTo>
                  <a:lnTo>
                    <a:pt x="12" y="18"/>
                  </a:lnTo>
                  <a:lnTo>
                    <a:pt x="2" y="20"/>
                  </a:lnTo>
                  <a:lnTo>
                    <a:pt x="0" y="26"/>
                  </a:lnTo>
                  <a:lnTo>
                    <a:pt x="0" y="32"/>
                  </a:lnTo>
                  <a:lnTo>
                    <a:pt x="0" y="38"/>
                  </a:lnTo>
                  <a:lnTo>
                    <a:pt x="2" y="40"/>
                  </a:lnTo>
                  <a:lnTo>
                    <a:pt x="2" y="42"/>
                  </a:lnTo>
                  <a:lnTo>
                    <a:pt x="10" y="58"/>
                  </a:lnTo>
                  <a:lnTo>
                    <a:pt x="14" y="58"/>
                  </a:lnTo>
                  <a:lnTo>
                    <a:pt x="16" y="60"/>
                  </a:lnTo>
                  <a:lnTo>
                    <a:pt x="16" y="62"/>
                  </a:lnTo>
                  <a:lnTo>
                    <a:pt x="18" y="66"/>
                  </a:lnTo>
                  <a:lnTo>
                    <a:pt x="18" y="70"/>
                  </a:lnTo>
                  <a:lnTo>
                    <a:pt x="18" y="72"/>
                  </a:lnTo>
                  <a:lnTo>
                    <a:pt x="16" y="74"/>
                  </a:lnTo>
                  <a:lnTo>
                    <a:pt x="16" y="78"/>
                  </a:lnTo>
                  <a:lnTo>
                    <a:pt x="16" y="80"/>
                  </a:lnTo>
                  <a:lnTo>
                    <a:pt x="16" y="84"/>
                  </a:lnTo>
                  <a:lnTo>
                    <a:pt x="18" y="86"/>
                  </a:lnTo>
                  <a:lnTo>
                    <a:pt x="24" y="84"/>
                  </a:lnTo>
                  <a:lnTo>
                    <a:pt x="26" y="84"/>
                  </a:lnTo>
                  <a:lnTo>
                    <a:pt x="36" y="82"/>
                  </a:lnTo>
                  <a:lnTo>
                    <a:pt x="40" y="82"/>
                  </a:lnTo>
                  <a:lnTo>
                    <a:pt x="46" y="82"/>
                  </a:lnTo>
                  <a:lnTo>
                    <a:pt x="46" y="82"/>
                  </a:lnTo>
                  <a:lnTo>
                    <a:pt x="44" y="80"/>
                  </a:lnTo>
                  <a:lnTo>
                    <a:pt x="42" y="78"/>
                  </a:lnTo>
                  <a:lnTo>
                    <a:pt x="42" y="74"/>
                  </a:lnTo>
                  <a:lnTo>
                    <a:pt x="40" y="64"/>
                  </a:lnTo>
                  <a:lnTo>
                    <a:pt x="36" y="62"/>
                  </a:lnTo>
                  <a:lnTo>
                    <a:pt x="36" y="62"/>
                  </a:lnTo>
                  <a:lnTo>
                    <a:pt x="34" y="58"/>
                  </a:lnTo>
                  <a:lnTo>
                    <a:pt x="32" y="54"/>
                  </a:lnTo>
                  <a:lnTo>
                    <a:pt x="32" y="50"/>
                  </a:lnTo>
                  <a:lnTo>
                    <a:pt x="32" y="44"/>
                  </a:lnTo>
                  <a:lnTo>
                    <a:pt x="34" y="40"/>
                  </a:lnTo>
                  <a:lnTo>
                    <a:pt x="38" y="40"/>
                  </a:lnTo>
                  <a:lnTo>
                    <a:pt x="40" y="40"/>
                  </a:lnTo>
                  <a:lnTo>
                    <a:pt x="42" y="42"/>
                  </a:lnTo>
                  <a:lnTo>
                    <a:pt x="44" y="42"/>
                  </a:lnTo>
                  <a:lnTo>
                    <a:pt x="44" y="40"/>
                  </a:lnTo>
                  <a:lnTo>
                    <a:pt x="46" y="38"/>
                  </a:lnTo>
                  <a:lnTo>
                    <a:pt x="46" y="38"/>
                  </a:lnTo>
                  <a:lnTo>
                    <a:pt x="46" y="36"/>
                  </a:lnTo>
                  <a:lnTo>
                    <a:pt x="48" y="34"/>
                  </a:lnTo>
                  <a:lnTo>
                    <a:pt x="48" y="32"/>
                  </a:lnTo>
                  <a:lnTo>
                    <a:pt x="52" y="2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6" name="Freeform 511"/>
            <p:cNvSpPr/>
            <p:nvPr/>
          </p:nvSpPr>
          <p:spPr bwMode="gray">
            <a:xfrm>
              <a:off x="7933412" y="4535765"/>
              <a:ext cx="85164" cy="103608"/>
            </a:xfrm>
            <a:custGeom>
              <a:avLst/>
              <a:gdLst>
                <a:gd name="T0" fmla="*/ 20 w 46"/>
                <a:gd name="T1" fmla="*/ 0 h 56"/>
                <a:gd name="T2" fmla="*/ 28 w 46"/>
                <a:gd name="T3" fmla="*/ 4 h 56"/>
                <a:gd name="T4" fmla="*/ 36 w 46"/>
                <a:gd name="T5" fmla="*/ 8 h 56"/>
                <a:gd name="T6" fmla="*/ 46 w 46"/>
                <a:gd name="T7" fmla="*/ 10 h 56"/>
                <a:gd name="T8" fmla="*/ 44 w 46"/>
                <a:gd name="T9" fmla="*/ 16 h 56"/>
                <a:gd name="T10" fmla="*/ 44 w 46"/>
                <a:gd name="T11" fmla="*/ 16 h 56"/>
                <a:gd name="T12" fmla="*/ 42 w 46"/>
                <a:gd name="T13" fmla="*/ 18 h 56"/>
                <a:gd name="T14" fmla="*/ 40 w 46"/>
                <a:gd name="T15" fmla="*/ 20 h 56"/>
                <a:gd name="T16" fmla="*/ 38 w 46"/>
                <a:gd name="T17" fmla="*/ 22 h 56"/>
                <a:gd name="T18" fmla="*/ 38 w 46"/>
                <a:gd name="T19" fmla="*/ 24 h 56"/>
                <a:gd name="T20" fmla="*/ 36 w 46"/>
                <a:gd name="T21" fmla="*/ 26 h 56"/>
                <a:gd name="T22" fmla="*/ 36 w 46"/>
                <a:gd name="T23" fmla="*/ 28 h 56"/>
                <a:gd name="T24" fmla="*/ 38 w 46"/>
                <a:gd name="T25" fmla="*/ 30 h 56"/>
                <a:gd name="T26" fmla="*/ 38 w 46"/>
                <a:gd name="T27" fmla="*/ 30 h 56"/>
                <a:gd name="T28" fmla="*/ 40 w 46"/>
                <a:gd name="T29" fmla="*/ 32 h 56"/>
                <a:gd name="T30" fmla="*/ 42 w 46"/>
                <a:gd name="T31" fmla="*/ 36 h 56"/>
                <a:gd name="T32" fmla="*/ 42 w 46"/>
                <a:gd name="T33" fmla="*/ 38 h 56"/>
                <a:gd name="T34" fmla="*/ 42 w 46"/>
                <a:gd name="T35" fmla="*/ 38 h 56"/>
                <a:gd name="T36" fmla="*/ 40 w 46"/>
                <a:gd name="T37" fmla="*/ 42 h 56"/>
                <a:gd name="T38" fmla="*/ 40 w 46"/>
                <a:gd name="T39" fmla="*/ 44 h 56"/>
                <a:gd name="T40" fmla="*/ 40 w 46"/>
                <a:gd name="T41" fmla="*/ 46 h 56"/>
                <a:gd name="T42" fmla="*/ 40 w 46"/>
                <a:gd name="T43" fmla="*/ 48 h 56"/>
                <a:gd name="T44" fmla="*/ 40 w 46"/>
                <a:gd name="T45" fmla="*/ 50 h 56"/>
                <a:gd name="T46" fmla="*/ 38 w 46"/>
                <a:gd name="T47" fmla="*/ 52 h 56"/>
                <a:gd name="T48" fmla="*/ 36 w 46"/>
                <a:gd name="T49" fmla="*/ 52 h 56"/>
                <a:gd name="T50" fmla="*/ 34 w 46"/>
                <a:gd name="T51" fmla="*/ 52 h 56"/>
                <a:gd name="T52" fmla="*/ 34 w 46"/>
                <a:gd name="T53" fmla="*/ 52 h 56"/>
                <a:gd name="T54" fmla="*/ 32 w 46"/>
                <a:gd name="T55" fmla="*/ 50 h 56"/>
                <a:gd name="T56" fmla="*/ 28 w 46"/>
                <a:gd name="T57" fmla="*/ 50 h 56"/>
                <a:gd name="T58" fmla="*/ 26 w 46"/>
                <a:gd name="T59" fmla="*/ 52 h 56"/>
                <a:gd name="T60" fmla="*/ 24 w 46"/>
                <a:gd name="T61" fmla="*/ 52 h 56"/>
                <a:gd name="T62" fmla="*/ 20 w 46"/>
                <a:gd name="T63" fmla="*/ 50 h 56"/>
                <a:gd name="T64" fmla="*/ 20 w 46"/>
                <a:gd name="T65" fmla="*/ 50 h 56"/>
                <a:gd name="T66" fmla="*/ 18 w 46"/>
                <a:gd name="T67" fmla="*/ 54 h 56"/>
                <a:gd name="T68" fmla="*/ 20 w 46"/>
                <a:gd name="T69" fmla="*/ 56 h 56"/>
                <a:gd name="T70" fmla="*/ 14 w 46"/>
                <a:gd name="T71" fmla="*/ 54 h 56"/>
                <a:gd name="T72" fmla="*/ 14 w 46"/>
                <a:gd name="T73" fmla="*/ 54 h 56"/>
                <a:gd name="T74" fmla="*/ 12 w 46"/>
                <a:gd name="T75" fmla="*/ 52 h 56"/>
                <a:gd name="T76" fmla="*/ 10 w 46"/>
                <a:gd name="T77" fmla="*/ 50 h 56"/>
                <a:gd name="T78" fmla="*/ 10 w 46"/>
                <a:gd name="T79" fmla="*/ 46 h 56"/>
                <a:gd name="T80" fmla="*/ 8 w 46"/>
                <a:gd name="T81" fmla="*/ 36 h 56"/>
                <a:gd name="T82" fmla="*/ 4 w 46"/>
                <a:gd name="T83" fmla="*/ 34 h 56"/>
                <a:gd name="T84" fmla="*/ 4 w 46"/>
                <a:gd name="T85" fmla="*/ 34 h 56"/>
                <a:gd name="T86" fmla="*/ 2 w 46"/>
                <a:gd name="T87" fmla="*/ 30 h 56"/>
                <a:gd name="T88" fmla="*/ 0 w 46"/>
                <a:gd name="T89" fmla="*/ 26 h 56"/>
                <a:gd name="T90" fmla="*/ 0 w 46"/>
                <a:gd name="T91" fmla="*/ 22 h 56"/>
                <a:gd name="T92" fmla="*/ 0 w 46"/>
                <a:gd name="T93" fmla="*/ 16 h 56"/>
                <a:gd name="T94" fmla="*/ 2 w 46"/>
                <a:gd name="T95" fmla="*/ 12 h 56"/>
                <a:gd name="T96" fmla="*/ 6 w 46"/>
                <a:gd name="T97" fmla="*/ 12 h 56"/>
                <a:gd name="T98" fmla="*/ 8 w 46"/>
                <a:gd name="T99" fmla="*/ 12 h 56"/>
                <a:gd name="T100" fmla="*/ 10 w 46"/>
                <a:gd name="T101" fmla="*/ 14 h 56"/>
                <a:gd name="T102" fmla="*/ 12 w 46"/>
                <a:gd name="T103" fmla="*/ 14 h 56"/>
                <a:gd name="T104" fmla="*/ 12 w 46"/>
                <a:gd name="T105" fmla="*/ 12 h 56"/>
                <a:gd name="T106" fmla="*/ 14 w 46"/>
                <a:gd name="T107" fmla="*/ 10 h 56"/>
                <a:gd name="T108" fmla="*/ 14 w 46"/>
                <a:gd name="T109" fmla="*/ 10 h 56"/>
                <a:gd name="T110" fmla="*/ 14 w 46"/>
                <a:gd name="T111" fmla="*/ 8 h 56"/>
                <a:gd name="T112" fmla="*/ 16 w 46"/>
                <a:gd name="T113" fmla="*/ 6 h 56"/>
                <a:gd name="T114" fmla="*/ 16 w 46"/>
                <a:gd name="T115" fmla="*/ 4 h 56"/>
                <a:gd name="T116" fmla="*/ 20 w 46"/>
                <a:gd name="T1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 h="56">
                  <a:moveTo>
                    <a:pt x="20" y="0"/>
                  </a:moveTo>
                  <a:lnTo>
                    <a:pt x="28" y="4"/>
                  </a:lnTo>
                  <a:lnTo>
                    <a:pt x="36" y="8"/>
                  </a:lnTo>
                  <a:lnTo>
                    <a:pt x="46" y="10"/>
                  </a:lnTo>
                  <a:lnTo>
                    <a:pt x="44" y="16"/>
                  </a:lnTo>
                  <a:lnTo>
                    <a:pt x="44" y="16"/>
                  </a:lnTo>
                  <a:lnTo>
                    <a:pt x="42" y="18"/>
                  </a:lnTo>
                  <a:lnTo>
                    <a:pt x="40" y="20"/>
                  </a:lnTo>
                  <a:lnTo>
                    <a:pt x="38" y="22"/>
                  </a:lnTo>
                  <a:lnTo>
                    <a:pt x="38" y="24"/>
                  </a:lnTo>
                  <a:lnTo>
                    <a:pt x="36" y="26"/>
                  </a:lnTo>
                  <a:lnTo>
                    <a:pt x="36" y="28"/>
                  </a:lnTo>
                  <a:lnTo>
                    <a:pt x="38" y="30"/>
                  </a:lnTo>
                  <a:lnTo>
                    <a:pt x="38" y="30"/>
                  </a:lnTo>
                  <a:lnTo>
                    <a:pt x="40" y="32"/>
                  </a:lnTo>
                  <a:lnTo>
                    <a:pt x="42" y="36"/>
                  </a:lnTo>
                  <a:lnTo>
                    <a:pt x="42" y="38"/>
                  </a:lnTo>
                  <a:lnTo>
                    <a:pt x="42" y="38"/>
                  </a:lnTo>
                  <a:lnTo>
                    <a:pt x="40" y="42"/>
                  </a:lnTo>
                  <a:lnTo>
                    <a:pt x="40" y="44"/>
                  </a:lnTo>
                  <a:lnTo>
                    <a:pt x="40" y="46"/>
                  </a:lnTo>
                  <a:lnTo>
                    <a:pt x="40" y="48"/>
                  </a:lnTo>
                  <a:lnTo>
                    <a:pt x="40" y="50"/>
                  </a:lnTo>
                  <a:lnTo>
                    <a:pt x="38" y="52"/>
                  </a:lnTo>
                  <a:lnTo>
                    <a:pt x="36" y="52"/>
                  </a:lnTo>
                  <a:lnTo>
                    <a:pt x="34" y="52"/>
                  </a:lnTo>
                  <a:lnTo>
                    <a:pt x="34" y="52"/>
                  </a:lnTo>
                  <a:lnTo>
                    <a:pt x="32" y="50"/>
                  </a:lnTo>
                  <a:lnTo>
                    <a:pt x="28" y="50"/>
                  </a:lnTo>
                  <a:lnTo>
                    <a:pt x="26" y="52"/>
                  </a:lnTo>
                  <a:lnTo>
                    <a:pt x="24" y="52"/>
                  </a:lnTo>
                  <a:lnTo>
                    <a:pt x="20" y="50"/>
                  </a:lnTo>
                  <a:lnTo>
                    <a:pt x="20" y="50"/>
                  </a:lnTo>
                  <a:lnTo>
                    <a:pt x="18" y="54"/>
                  </a:lnTo>
                  <a:lnTo>
                    <a:pt x="20" y="56"/>
                  </a:lnTo>
                  <a:lnTo>
                    <a:pt x="14" y="54"/>
                  </a:lnTo>
                  <a:lnTo>
                    <a:pt x="14" y="54"/>
                  </a:lnTo>
                  <a:lnTo>
                    <a:pt x="12" y="52"/>
                  </a:lnTo>
                  <a:lnTo>
                    <a:pt x="10" y="50"/>
                  </a:lnTo>
                  <a:lnTo>
                    <a:pt x="10" y="46"/>
                  </a:lnTo>
                  <a:lnTo>
                    <a:pt x="8" y="36"/>
                  </a:lnTo>
                  <a:lnTo>
                    <a:pt x="4" y="34"/>
                  </a:lnTo>
                  <a:lnTo>
                    <a:pt x="4" y="34"/>
                  </a:lnTo>
                  <a:lnTo>
                    <a:pt x="2" y="30"/>
                  </a:lnTo>
                  <a:lnTo>
                    <a:pt x="0" y="26"/>
                  </a:lnTo>
                  <a:lnTo>
                    <a:pt x="0" y="22"/>
                  </a:lnTo>
                  <a:lnTo>
                    <a:pt x="0" y="16"/>
                  </a:lnTo>
                  <a:lnTo>
                    <a:pt x="2" y="12"/>
                  </a:lnTo>
                  <a:lnTo>
                    <a:pt x="6" y="12"/>
                  </a:lnTo>
                  <a:lnTo>
                    <a:pt x="8" y="12"/>
                  </a:lnTo>
                  <a:lnTo>
                    <a:pt x="10" y="14"/>
                  </a:lnTo>
                  <a:lnTo>
                    <a:pt x="12" y="14"/>
                  </a:lnTo>
                  <a:lnTo>
                    <a:pt x="12" y="12"/>
                  </a:lnTo>
                  <a:lnTo>
                    <a:pt x="14" y="10"/>
                  </a:lnTo>
                  <a:lnTo>
                    <a:pt x="14" y="10"/>
                  </a:lnTo>
                  <a:lnTo>
                    <a:pt x="14" y="8"/>
                  </a:lnTo>
                  <a:lnTo>
                    <a:pt x="16" y="6"/>
                  </a:lnTo>
                  <a:lnTo>
                    <a:pt x="16" y="4"/>
                  </a:lnTo>
                  <a:lnTo>
                    <a:pt x="2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7" name="Freeform 512"/>
            <p:cNvSpPr/>
            <p:nvPr/>
          </p:nvSpPr>
          <p:spPr bwMode="gray">
            <a:xfrm>
              <a:off x="8000062" y="4554267"/>
              <a:ext cx="85164" cy="77706"/>
            </a:xfrm>
            <a:custGeom>
              <a:avLst/>
              <a:gdLst>
                <a:gd name="T0" fmla="*/ 46 w 46"/>
                <a:gd name="T1" fmla="*/ 18 h 42"/>
                <a:gd name="T2" fmla="*/ 38 w 46"/>
                <a:gd name="T3" fmla="*/ 12 h 42"/>
                <a:gd name="T4" fmla="*/ 32 w 46"/>
                <a:gd name="T5" fmla="*/ 8 h 42"/>
                <a:gd name="T6" fmla="*/ 20 w 46"/>
                <a:gd name="T7" fmla="*/ 4 h 42"/>
                <a:gd name="T8" fmla="*/ 10 w 46"/>
                <a:gd name="T9" fmla="*/ 0 h 42"/>
                <a:gd name="T10" fmla="*/ 8 w 46"/>
                <a:gd name="T11" fmla="*/ 2 h 42"/>
                <a:gd name="T12" fmla="*/ 8 w 46"/>
                <a:gd name="T13" fmla="*/ 6 h 42"/>
                <a:gd name="T14" fmla="*/ 8 w 46"/>
                <a:gd name="T15" fmla="*/ 6 h 42"/>
                <a:gd name="T16" fmla="*/ 6 w 46"/>
                <a:gd name="T17" fmla="*/ 8 h 42"/>
                <a:gd name="T18" fmla="*/ 4 w 46"/>
                <a:gd name="T19" fmla="*/ 10 h 42"/>
                <a:gd name="T20" fmla="*/ 2 w 46"/>
                <a:gd name="T21" fmla="*/ 12 h 42"/>
                <a:gd name="T22" fmla="*/ 2 w 46"/>
                <a:gd name="T23" fmla="*/ 14 h 42"/>
                <a:gd name="T24" fmla="*/ 0 w 46"/>
                <a:gd name="T25" fmla="*/ 16 h 42"/>
                <a:gd name="T26" fmla="*/ 0 w 46"/>
                <a:gd name="T27" fmla="*/ 18 h 42"/>
                <a:gd name="T28" fmla="*/ 2 w 46"/>
                <a:gd name="T29" fmla="*/ 20 h 42"/>
                <a:gd name="T30" fmla="*/ 2 w 46"/>
                <a:gd name="T31" fmla="*/ 20 h 42"/>
                <a:gd name="T32" fmla="*/ 4 w 46"/>
                <a:gd name="T33" fmla="*/ 22 h 42"/>
                <a:gd name="T34" fmla="*/ 6 w 46"/>
                <a:gd name="T35" fmla="*/ 26 h 42"/>
                <a:gd name="T36" fmla="*/ 6 w 46"/>
                <a:gd name="T37" fmla="*/ 28 h 42"/>
                <a:gd name="T38" fmla="*/ 6 w 46"/>
                <a:gd name="T39" fmla="*/ 28 h 42"/>
                <a:gd name="T40" fmla="*/ 4 w 46"/>
                <a:gd name="T41" fmla="*/ 32 h 42"/>
                <a:gd name="T42" fmla="*/ 4 w 46"/>
                <a:gd name="T43" fmla="*/ 34 h 42"/>
                <a:gd name="T44" fmla="*/ 4 w 46"/>
                <a:gd name="T45" fmla="*/ 36 h 42"/>
                <a:gd name="T46" fmla="*/ 4 w 46"/>
                <a:gd name="T47" fmla="*/ 38 h 42"/>
                <a:gd name="T48" fmla="*/ 4 w 46"/>
                <a:gd name="T49" fmla="*/ 40 h 42"/>
                <a:gd name="T50" fmla="*/ 2 w 46"/>
                <a:gd name="T51" fmla="*/ 40 h 42"/>
                <a:gd name="T52" fmla="*/ 2 w 46"/>
                <a:gd name="T53" fmla="*/ 42 h 42"/>
                <a:gd name="T54" fmla="*/ 4 w 46"/>
                <a:gd name="T55" fmla="*/ 42 h 42"/>
                <a:gd name="T56" fmla="*/ 8 w 46"/>
                <a:gd name="T57" fmla="*/ 42 h 42"/>
                <a:gd name="T58" fmla="*/ 8 w 46"/>
                <a:gd name="T59" fmla="*/ 42 h 42"/>
                <a:gd name="T60" fmla="*/ 10 w 46"/>
                <a:gd name="T61" fmla="*/ 40 h 42"/>
                <a:gd name="T62" fmla="*/ 10 w 46"/>
                <a:gd name="T63" fmla="*/ 40 h 42"/>
                <a:gd name="T64" fmla="*/ 12 w 46"/>
                <a:gd name="T65" fmla="*/ 40 h 42"/>
                <a:gd name="T66" fmla="*/ 14 w 46"/>
                <a:gd name="T67" fmla="*/ 40 h 42"/>
                <a:gd name="T68" fmla="*/ 16 w 46"/>
                <a:gd name="T69" fmla="*/ 40 h 42"/>
                <a:gd name="T70" fmla="*/ 16 w 46"/>
                <a:gd name="T71" fmla="*/ 40 h 42"/>
                <a:gd name="T72" fmla="*/ 18 w 46"/>
                <a:gd name="T73" fmla="*/ 40 h 42"/>
                <a:gd name="T74" fmla="*/ 20 w 46"/>
                <a:gd name="T75" fmla="*/ 40 h 42"/>
                <a:gd name="T76" fmla="*/ 22 w 46"/>
                <a:gd name="T77" fmla="*/ 42 h 42"/>
                <a:gd name="T78" fmla="*/ 24 w 46"/>
                <a:gd name="T79" fmla="*/ 42 h 42"/>
                <a:gd name="T80" fmla="*/ 26 w 46"/>
                <a:gd name="T81" fmla="*/ 42 h 42"/>
                <a:gd name="T82" fmla="*/ 26 w 46"/>
                <a:gd name="T83" fmla="*/ 42 h 42"/>
                <a:gd name="T84" fmla="*/ 28 w 46"/>
                <a:gd name="T85" fmla="*/ 42 h 42"/>
                <a:gd name="T86" fmla="*/ 28 w 46"/>
                <a:gd name="T87" fmla="*/ 40 h 42"/>
                <a:gd name="T88" fmla="*/ 30 w 46"/>
                <a:gd name="T89" fmla="*/ 38 h 42"/>
                <a:gd name="T90" fmla="*/ 30 w 46"/>
                <a:gd name="T91" fmla="*/ 36 h 42"/>
                <a:gd name="T92" fmla="*/ 32 w 46"/>
                <a:gd name="T93" fmla="*/ 32 h 42"/>
                <a:gd name="T94" fmla="*/ 34 w 46"/>
                <a:gd name="T95" fmla="*/ 28 h 42"/>
                <a:gd name="T96" fmla="*/ 36 w 46"/>
                <a:gd name="T97" fmla="*/ 26 h 42"/>
                <a:gd name="T98" fmla="*/ 40 w 46"/>
                <a:gd name="T99" fmla="*/ 26 h 42"/>
                <a:gd name="T100" fmla="*/ 42 w 46"/>
                <a:gd name="T101" fmla="*/ 22 h 42"/>
                <a:gd name="T102" fmla="*/ 46 w 46"/>
                <a:gd name="T103"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6" h="42">
                  <a:moveTo>
                    <a:pt x="46" y="18"/>
                  </a:moveTo>
                  <a:lnTo>
                    <a:pt x="38" y="12"/>
                  </a:lnTo>
                  <a:lnTo>
                    <a:pt x="32" y="8"/>
                  </a:lnTo>
                  <a:lnTo>
                    <a:pt x="20" y="4"/>
                  </a:lnTo>
                  <a:lnTo>
                    <a:pt x="10" y="0"/>
                  </a:lnTo>
                  <a:lnTo>
                    <a:pt x="8" y="2"/>
                  </a:lnTo>
                  <a:lnTo>
                    <a:pt x="8" y="6"/>
                  </a:lnTo>
                  <a:lnTo>
                    <a:pt x="8" y="6"/>
                  </a:lnTo>
                  <a:lnTo>
                    <a:pt x="6" y="8"/>
                  </a:lnTo>
                  <a:lnTo>
                    <a:pt x="4" y="10"/>
                  </a:lnTo>
                  <a:lnTo>
                    <a:pt x="2" y="12"/>
                  </a:lnTo>
                  <a:lnTo>
                    <a:pt x="2" y="14"/>
                  </a:lnTo>
                  <a:lnTo>
                    <a:pt x="0" y="16"/>
                  </a:lnTo>
                  <a:lnTo>
                    <a:pt x="0" y="18"/>
                  </a:lnTo>
                  <a:lnTo>
                    <a:pt x="2" y="20"/>
                  </a:lnTo>
                  <a:lnTo>
                    <a:pt x="2" y="20"/>
                  </a:lnTo>
                  <a:lnTo>
                    <a:pt x="4" y="22"/>
                  </a:lnTo>
                  <a:lnTo>
                    <a:pt x="6" y="26"/>
                  </a:lnTo>
                  <a:lnTo>
                    <a:pt x="6" y="28"/>
                  </a:lnTo>
                  <a:lnTo>
                    <a:pt x="6" y="28"/>
                  </a:lnTo>
                  <a:lnTo>
                    <a:pt x="4" y="32"/>
                  </a:lnTo>
                  <a:lnTo>
                    <a:pt x="4" y="34"/>
                  </a:lnTo>
                  <a:lnTo>
                    <a:pt x="4" y="36"/>
                  </a:lnTo>
                  <a:lnTo>
                    <a:pt x="4" y="38"/>
                  </a:lnTo>
                  <a:lnTo>
                    <a:pt x="4" y="40"/>
                  </a:lnTo>
                  <a:lnTo>
                    <a:pt x="2" y="40"/>
                  </a:lnTo>
                  <a:lnTo>
                    <a:pt x="2" y="42"/>
                  </a:lnTo>
                  <a:lnTo>
                    <a:pt x="4" y="42"/>
                  </a:lnTo>
                  <a:lnTo>
                    <a:pt x="8" y="42"/>
                  </a:lnTo>
                  <a:lnTo>
                    <a:pt x="8" y="42"/>
                  </a:lnTo>
                  <a:lnTo>
                    <a:pt x="10" y="40"/>
                  </a:lnTo>
                  <a:lnTo>
                    <a:pt x="10" y="40"/>
                  </a:lnTo>
                  <a:lnTo>
                    <a:pt x="12" y="40"/>
                  </a:lnTo>
                  <a:lnTo>
                    <a:pt x="14" y="40"/>
                  </a:lnTo>
                  <a:lnTo>
                    <a:pt x="16" y="40"/>
                  </a:lnTo>
                  <a:lnTo>
                    <a:pt x="16" y="40"/>
                  </a:lnTo>
                  <a:lnTo>
                    <a:pt x="18" y="40"/>
                  </a:lnTo>
                  <a:lnTo>
                    <a:pt x="20" y="40"/>
                  </a:lnTo>
                  <a:lnTo>
                    <a:pt x="22" y="42"/>
                  </a:lnTo>
                  <a:lnTo>
                    <a:pt x="24" y="42"/>
                  </a:lnTo>
                  <a:lnTo>
                    <a:pt x="26" y="42"/>
                  </a:lnTo>
                  <a:lnTo>
                    <a:pt x="26" y="42"/>
                  </a:lnTo>
                  <a:lnTo>
                    <a:pt x="28" y="42"/>
                  </a:lnTo>
                  <a:lnTo>
                    <a:pt x="28" y="40"/>
                  </a:lnTo>
                  <a:lnTo>
                    <a:pt x="30" y="38"/>
                  </a:lnTo>
                  <a:lnTo>
                    <a:pt x="30" y="36"/>
                  </a:lnTo>
                  <a:lnTo>
                    <a:pt x="32" y="32"/>
                  </a:lnTo>
                  <a:lnTo>
                    <a:pt x="34" y="28"/>
                  </a:lnTo>
                  <a:lnTo>
                    <a:pt x="36" y="26"/>
                  </a:lnTo>
                  <a:lnTo>
                    <a:pt x="40" y="26"/>
                  </a:lnTo>
                  <a:lnTo>
                    <a:pt x="42" y="22"/>
                  </a:lnTo>
                  <a:lnTo>
                    <a:pt x="46" y="1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8" name="Freeform 513"/>
            <p:cNvSpPr/>
            <p:nvPr/>
          </p:nvSpPr>
          <p:spPr bwMode="gray">
            <a:xfrm>
              <a:off x="7440940" y="4372952"/>
              <a:ext cx="274007" cy="447736"/>
            </a:xfrm>
            <a:custGeom>
              <a:avLst/>
              <a:gdLst>
                <a:gd name="T0" fmla="*/ 128 w 148"/>
                <a:gd name="T1" fmla="*/ 204 h 242"/>
                <a:gd name="T2" fmla="*/ 126 w 148"/>
                <a:gd name="T3" fmla="*/ 212 h 242"/>
                <a:gd name="T4" fmla="*/ 114 w 148"/>
                <a:gd name="T5" fmla="*/ 240 h 242"/>
                <a:gd name="T6" fmla="*/ 118 w 148"/>
                <a:gd name="T7" fmla="*/ 226 h 242"/>
                <a:gd name="T8" fmla="*/ 114 w 148"/>
                <a:gd name="T9" fmla="*/ 220 h 242"/>
                <a:gd name="T10" fmla="*/ 106 w 148"/>
                <a:gd name="T11" fmla="*/ 218 h 242"/>
                <a:gd name="T12" fmla="*/ 96 w 148"/>
                <a:gd name="T13" fmla="*/ 218 h 242"/>
                <a:gd name="T14" fmla="*/ 82 w 148"/>
                <a:gd name="T15" fmla="*/ 214 h 242"/>
                <a:gd name="T16" fmla="*/ 80 w 148"/>
                <a:gd name="T17" fmla="*/ 206 h 242"/>
                <a:gd name="T18" fmla="*/ 78 w 148"/>
                <a:gd name="T19" fmla="*/ 200 h 242"/>
                <a:gd name="T20" fmla="*/ 60 w 148"/>
                <a:gd name="T21" fmla="*/ 192 h 242"/>
                <a:gd name="T22" fmla="*/ 50 w 148"/>
                <a:gd name="T23" fmla="*/ 188 h 242"/>
                <a:gd name="T24" fmla="*/ 36 w 148"/>
                <a:gd name="T25" fmla="*/ 180 h 242"/>
                <a:gd name="T26" fmla="*/ 26 w 148"/>
                <a:gd name="T27" fmla="*/ 172 h 242"/>
                <a:gd name="T28" fmla="*/ 26 w 148"/>
                <a:gd name="T29" fmla="*/ 172 h 242"/>
                <a:gd name="T30" fmla="*/ 14 w 148"/>
                <a:gd name="T31" fmla="*/ 168 h 242"/>
                <a:gd name="T32" fmla="*/ 2 w 148"/>
                <a:gd name="T33" fmla="*/ 166 h 242"/>
                <a:gd name="T34" fmla="*/ 4 w 148"/>
                <a:gd name="T35" fmla="*/ 160 h 242"/>
                <a:gd name="T36" fmla="*/ 14 w 148"/>
                <a:gd name="T37" fmla="*/ 142 h 242"/>
                <a:gd name="T38" fmla="*/ 18 w 148"/>
                <a:gd name="T39" fmla="*/ 122 h 242"/>
                <a:gd name="T40" fmla="*/ 18 w 148"/>
                <a:gd name="T41" fmla="*/ 92 h 242"/>
                <a:gd name="T42" fmla="*/ 20 w 148"/>
                <a:gd name="T43" fmla="*/ 72 h 242"/>
                <a:gd name="T44" fmla="*/ 18 w 148"/>
                <a:gd name="T45" fmla="*/ 66 h 242"/>
                <a:gd name="T46" fmla="*/ 18 w 148"/>
                <a:gd name="T47" fmla="*/ 56 h 242"/>
                <a:gd name="T48" fmla="*/ 34 w 148"/>
                <a:gd name="T49" fmla="*/ 50 h 242"/>
                <a:gd name="T50" fmla="*/ 68 w 148"/>
                <a:gd name="T51" fmla="*/ 22 h 242"/>
                <a:gd name="T52" fmla="*/ 78 w 148"/>
                <a:gd name="T53" fmla="*/ 12 h 242"/>
                <a:gd name="T54" fmla="*/ 86 w 148"/>
                <a:gd name="T55" fmla="*/ 8 h 242"/>
                <a:gd name="T56" fmla="*/ 94 w 148"/>
                <a:gd name="T57" fmla="*/ 6 h 242"/>
                <a:gd name="T58" fmla="*/ 102 w 148"/>
                <a:gd name="T59" fmla="*/ 2 h 242"/>
                <a:gd name="T60" fmla="*/ 112 w 148"/>
                <a:gd name="T61" fmla="*/ 0 h 242"/>
                <a:gd name="T62" fmla="*/ 116 w 148"/>
                <a:gd name="T63" fmla="*/ 2 h 242"/>
                <a:gd name="T64" fmla="*/ 114 w 148"/>
                <a:gd name="T65" fmla="*/ 6 h 242"/>
                <a:gd name="T66" fmla="*/ 106 w 148"/>
                <a:gd name="T67" fmla="*/ 10 h 242"/>
                <a:gd name="T68" fmla="*/ 98 w 148"/>
                <a:gd name="T69" fmla="*/ 20 h 242"/>
                <a:gd name="T70" fmla="*/ 86 w 148"/>
                <a:gd name="T71" fmla="*/ 26 h 242"/>
                <a:gd name="T72" fmla="*/ 80 w 148"/>
                <a:gd name="T73" fmla="*/ 32 h 242"/>
                <a:gd name="T74" fmla="*/ 80 w 148"/>
                <a:gd name="T75" fmla="*/ 44 h 242"/>
                <a:gd name="T76" fmla="*/ 82 w 148"/>
                <a:gd name="T77" fmla="*/ 50 h 242"/>
                <a:gd name="T78" fmla="*/ 84 w 148"/>
                <a:gd name="T79" fmla="*/ 60 h 242"/>
                <a:gd name="T80" fmla="*/ 82 w 148"/>
                <a:gd name="T81" fmla="*/ 66 h 242"/>
                <a:gd name="T82" fmla="*/ 82 w 148"/>
                <a:gd name="T83" fmla="*/ 78 h 242"/>
                <a:gd name="T84" fmla="*/ 92 w 148"/>
                <a:gd name="T85" fmla="*/ 88 h 242"/>
                <a:gd name="T86" fmla="*/ 128 w 148"/>
                <a:gd name="T87" fmla="*/ 100 h 242"/>
                <a:gd name="T88" fmla="*/ 140 w 148"/>
                <a:gd name="T89" fmla="*/ 100 h 242"/>
                <a:gd name="T90" fmla="*/ 142 w 148"/>
                <a:gd name="T91" fmla="*/ 98 h 242"/>
                <a:gd name="T92" fmla="*/ 146 w 148"/>
                <a:gd name="T93" fmla="*/ 100 h 242"/>
                <a:gd name="T94" fmla="*/ 144 w 148"/>
                <a:gd name="T95" fmla="*/ 106 h 242"/>
                <a:gd name="T96" fmla="*/ 140 w 148"/>
                <a:gd name="T97" fmla="*/ 114 h 242"/>
                <a:gd name="T98" fmla="*/ 142 w 148"/>
                <a:gd name="T99" fmla="*/ 130 h 242"/>
                <a:gd name="T100" fmla="*/ 142 w 148"/>
                <a:gd name="T101" fmla="*/ 142 h 242"/>
                <a:gd name="T102" fmla="*/ 146 w 148"/>
                <a:gd name="T103" fmla="*/ 156 h 242"/>
                <a:gd name="T104" fmla="*/ 146 w 148"/>
                <a:gd name="T105" fmla="*/ 166 h 242"/>
                <a:gd name="T106" fmla="*/ 144 w 148"/>
                <a:gd name="T107" fmla="*/ 160 h 242"/>
                <a:gd name="T108" fmla="*/ 120 w 148"/>
                <a:gd name="T109" fmla="*/ 168 h 242"/>
                <a:gd name="T110" fmla="*/ 128 w 148"/>
                <a:gd name="T111" fmla="*/ 178 h 242"/>
                <a:gd name="T112" fmla="*/ 122 w 148"/>
                <a:gd name="T113" fmla="*/ 174 h 242"/>
                <a:gd name="T114" fmla="*/ 120 w 148"/>
                <a:gd name="T115" fmla="*/ 186 h 242"/>
                <a:gd name="T116" fmla="*/ 124 w 148"/>
                <a:gd name="T117" fmla="*/ 194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8" h="242">
                  <a:moveTo>
                    <a:pt x="124" y="194"/>
                  </a:moveTo>
                  <a:lnTo>
                    <a:pt x="126" y="200"/>
                  </a:lnTo>
                  <a:lnTo>
                    <a:pt x="128" y="204"/>
                  </a:lnTo>
                  <a:lnTo>
                    <a:pt x="128" y="208"/>
                  </a:lnTo>
                  <a:lnTo>
                    <a:pt x="126" y="212"/>
                  </a:lnTo>
                  <a:lnTo>
                    <a:pt x="126" y="212"/>
                  </a:lnTo>
                  <a:lnTo>
                    <a:pt x="118" y="242"/>
                  </a:lnTo>
                  <a:lnTo>
                    <a:pt x="116" y="240"/>
                  </a:lnTo>
                  <a:lnTo>
                    <a:pt x="114" y="240"/>
                  </a:lnTo>
                  <a:lnTo>
                    <a:pt x="112" y="242"/>
                  </a:lnTo>
                  <a:lnTo>
                    <a:pt x="112" y="242"/>
                  </a:lnTo>
                  <a:lnTo>
                    <a:pt x="118" y="226"/>
                  </a:lnTo>
                  <a:lnTo>
                    <a:pt x="118" y="224"/>
                  </a:lnTo>
                  <a:lnTo>
                    <a:pt x="116" y="222"/>
                  </a:lnTo>
                  <a:lnTo>
                    <a:pt x="114" y="220"/>
                  </a:lnTo>
                  <a:lnTo>
                    <a:pt x="114" y="220"/>
                  </a:lnTo>
                  <a:lnTo>
                    <a:pt x="110" y="220"/>
                  </a:lnTo>
                  <a:lnTo>
                    <a:pt x="106" y="218"/>
                  </a:lnTo>
                  <a:lnTo>
                    <a:pt x="102" y="218"/>
                  </a:lnTo>
                  <a:lnTo>
                    <a:pt x="98" y="218"/>
                  </a:lnTo>
                  <a:lnTo>
                    <a:pt x="96" y="218"/>
                  </a:lnTo>
                  <a:lnTo>
                    <a:pt x="90" y="218"/>
                  </a:lnTo>
                  <a:lnTo>
                    <a:pt x="86" y="216"/>
                  </a:lnTo>
                  <a:lnTo>
                    <a:pt x="82" y="214"/>
                  </a:lnTo>
                  <a:lnTo>
                    <a:pt x="82" y="210"/>
                  </a:lnTo>
                  <a:lnTo>
                    <a:pt x="80" y="208"/>
                  </a:lnTo>
                  <a:lnTo>
                    <a:pt x="80" y="206"/>
                  </a:lnTo>
                  <a:lnTo>
                    <a:pt x="80" y="204"/>
                  </a:lnTo>
                  <a:lnTo>
                    <a:pt x="80" y="204"/>
                  </a:lnTo>
                  <a:lnTo>
                    <a:pt x="78" y="200"/>
                  </a:lnTo>
                  <a:lnTo>
                    <a:pt x="72" y="196"/>
                  </a:lnTo>
                  <a:lnTo>
                    <a:pt x="66" y="194"/>
                  </a:lnTo>
                  <a:lnTo>
                    <a:pt x="60" y="192"/>
                  </a:lnTo>
                  <a:lnTo>
                    <a:pt x="56" y="190"/>
                  </a:lnTo>
                  <a:lnTo>
                    <a:pt x="52" y="188"/>
                  </a:lnTo>
                  <a:lnTo>
                    <a:pt x="50" y="188"/>
                  </a:lnTo>
                  <a:lnTo>
                    <a:pt x="46" y="186"/>
                  </a:lnTo>
                  <a:lnTo>
                    <a:pt x="40" y="184"/>
                  </a:lnTo>
                  <a:lnTo>
                    <a:pt x="36" y="180"/>
                  </a:lnTo>
                  <a:lnTo>
                    <a:pt x="32" y="178"/>
                  </a:lnTo>
                  <a:lnTo>
                    <a:pt x="28" y="174"/>
                  </a:lnTo>
                  <a:lnTo>
                    <a:pt x="26" y="172"/>
                  </a:lnTo>
                  <a:lnTo>
                    <a:pt x="26" y="172"/>
                  </a:lnTo>
                  <a:lnTo>
                    <a:pt x="26" y="172"/>
                  </a:lnTo>
                  <a:lnTo>
                    <a:pt x="26" y="172"/>
                  </a:lnTo>
                  <a:lnTo>
                    <a:pt x="26" y="172"/>
                  </a:lnTo>
                  <a:lnTo>
                    <a:pt x="20" y="170"/>
                  </a:lnTo>
                  <a:lnTo>
                    <a:pt x="14" y="168"/>
                  </a:lnTo>
                  <a:lnTo>
                    <a:pt x="10" y="168"/>
                  </a:lnTo>
                  <a:lnTo>
                    <a:pt x="4" y="166"/>
                  </a:lnTo>
                  <a:lnTo>
                    <a:pt x="2" y="166"/>
                  </a:lnTo>
                  <a:lnTo>
                    <a:pt x="0" y="166"/>
                  </a:lnTo>
                  <a:lnTo>
                    <a:pt x="2" y="162"/>
                  </a:lnTo>
                  <a:lnTo>
                    <a:pt x="4" y="160"/>
                  </a:lnTo>
                  <a:lnTo>
                    <a:pt x="4" y="160"/>
                  </a:lnTo>
                  <a:lnTo>
                    <a:pt x="10" y="154"/>
                  </a:lnTo>
                  <a:lnTo>
                    <a:pt x="14" y="142"/>
                  </a:lnTo>
                  <a:lnTo>
                    <a:pt x="16" y="136"/>
                  </a:lnTo>
                  <a:lnTo>
                    <a:pt x="18" y="130"/>
                  </a:lnTo>
                  <a:lnTo>
                    <a:pt x="18" y="122"/>
                  </a:lnTo>
                  <a:lnTo>
                    <a:pt x="18" y="114"/>
                  </a:lnTo>
                  <a:lnTo>
                    <a:pt x="18" y="104"/>
                  </a:lnTo>
                  <a:lnTo>
                    <a:pt x="18" y="92"/>
                  </a:lnTo>
                  <a:lnTo>
                    <a:pt x="18" y="80"/>
                  </a:lnTo>
                  <a:lnTo>
                    <a:pt x="20" y="74"/>
                  </a:lnTo>
                  <a:lnTo>
                    <a:pt x="20" y="72"/>
                  </a:lnTo>
                  <a:lnTo>
                    <a:pt x="20" y="70"/>
                  </a:lnTo>
                  <a:lnTo>
                    <a:pt x="18" y="68"/>
                  </a:lnTo>
                  <a:lnTo>
                    <a:pt x="18" y="66"/>
                  </a:lnTo>
                  <a:lnTo>
                    <a:pt x="20" y="62"/>
                  </a:lnTo>
                  <a:lnTo>
                    <a:pt x="18" y="58"/>
                  </a:lnTo>
                  <a:lnTo>
                    <a:pt x="18" y="56"/>
                  </a:lnTo>
                  <a:lnTo>
                    <a:pt x="20" y="56"/>
                  </a:lnTo>
                  <a:lnTo>
                    <a:pt x="20" y="54"/>
                  </a:lnTo>
                  <a:lnTo>
                    <a:pt x="34" y="50"/>
                  </a:lnTo>
                  <a:lnTo>
                    <a:pt x="44" y="34"/>
                  </a:lnTo>
                  <a:lnTo>
                    <a:pt x="50" y="24"/>
                  </a:lnTo>
                  <a:lnTo>
                    <a:pt x="68" y="22"/>
                  </a:lnTo>
                  <a:lnTo>
                    <a:pt x="76" y="14"/>
                  </a:lnTo>
                  <a:lnTo>
                    <a:pt x="76" y="14"/>
                  </a:lnTo>
                  <a:lnTo>
                    <a:pt x="78" y="12"/>
                  </a:lnTo>
                  <a:lnTo>
                    <a:pt x="80" y="10"/>
                  </a:lnTo>
                  <a:lnTo>
                    <a:pt x="84" y="8"/>
                  </a:lnTo>
                  <a:lnTo>
                    <a:pt x="86" y="8"/>
                  </a:lnTo>
                  <a:lnTo>
                    <a:pt x="88" y="8"/>
                  </a:lnTo>
                  <a:lnTo>
                    <a:pt x="92" y="8"/>
                  </a:lnTo>
                  <a:lnTo>
                    <a:pt x="94" y="6"/>
                  </a:lnTo>
                  <a:lnTo>
                    <a:pt x="96" y="6"/>
                  </a:lnTo>
                  <a:lnTo>
                    <a:pt x="98" y="4"/>
                  </a:lnTo>
                  <a:lnTo>
                    <a:pt x="102" y="2"/>
                  </a:lnTo>
                  <a:lnTo>
                    <a:pt x="106" y="2"/>
                  </a:lnTo>
                  <a:lnTo>
                    <a:pt x="110" y="0"/>
                  </a:lnTo>
                  <a:lnTo>
                    <a:pt x="112" y="0"/>
                  </a:lnTo>
                  <a:lnTo>
                    <a:pt x="114" y="0"/>
                  </a:lnTo>
                  <a:lnTo>
                    <a:pt x="114" y="2"/>
                  </a:lnTo>
                  <a:lnTo>
                    <a:pt x="116" y="2"/>
                  </a:lnTo>
                  <a:lnTo>
                    <a:pt x="116" y="4"/>
                  </a:lnTo>
                  <a:lnTo>
                    <a:pt x="114" y="4"/>
                  </a:lnTo>
                  <a:lnTo>
                    <a:pt x="114" y="6"/>
                  </a:lnTo>
                  <a:lnTo>
                    <a:pt x="112" y="6"/>
                  </a:lnTo>
                  <a:lnTo>
                    <a:pt x="110" y="8"/>
                  </a:lnTo>
                  <a:lnTo>
                    <a:pt x="106" y="10"/>
                  </a:lnTo>
                  <a:lnTo>
                    <a:pt x="102" y="14"/>
                  </a:lnTo>
                  <a:lnTo>
                    <a:pt x="98" y="18"/>
                  </a:lnTo>
                  <a:lnTo>
                    <a:pt x="98" y="20"/>
                  </a:lnTo>
                  <a:lnTo>
                    <a:pt x="94" y="20"/>
                  </a:lnTo>
                  <a:lnTo>
                    <a:pt x="90" y="22"/>
                  </a:lnTo>
                  <a:lnTo>
                    <a:pt x="86" y="26"/>
                  </a:lnTo>
                  <a:lnTo>
                    <a:pt x="82" y="28"/>
                  </a:lnTo>
                  <a:lnTo>
                    <a:pt x="80" y="32"/>
                  </a:lnTo>
                  <a:lnTo>
                    <a:pt x="80" y="32"/>
                  </a:lnTo>
                  <a:lnTo>
                    <a:pt x="80" y="34"/>
                  </a:lnTo>
                  <a:lnTo>
                    <a:pt x="80" y="38"/>
                  </a:lnTo>
                  <a:lnTo>
                    <a:pt x="80" y="44"/>
                  </a:lnTo>
                  <a:lnTo>
                    <a:pt x="80" y="48"/>
                  </a:lnTo>
                  <a:lnTo>
                    <a:pt x="82" y="50"/>
                  </a:lnTo>
                  <a:lnTo>
                    <a:pt x="82" y="50"/>
                  </a:lnTo>
                  <a:lnTo>
                    <a:pt x="82" y="52"/>
                  </a:lnTo>
                  <a:lnTo>
                    <a:pt x="84" y="56"/>
                  </a:lnTo>
                  <a:lnTo>
                    <a:pt x="84" y="60"/>
                  </a:lnTo>
                  <a:lnTo>
                    <a:pt x="82" y="62"/>
                  </a:lnTo>
                  <a:lnTo>
                    <a:pt x="82" y="64"/>
                  </a:lnTo>
                  <a:lnTo>
                    <a:pt x="82" y="66"/>
                  </a:lnTo>
                  <a:lnTo>
                    <a:pt x="80" y="70"/>
                  </a:lnTo>
                  <a:lnTo>
                    <a:pt x="80" y="74"/>
                  </a:lnTo>
                  <a:lnTo>
                    <a:pt x="82" y="78"/>
                  </a:lnTo>
                  <a:lnTo>
                    <a:pt x="82" y="82"/>
                  </a:lnTo>
                  <a:lnTo>
                    <a:pt x="86" y="86"/>
                  </a:lnTo>
                  <a:lnTo>
                    <a:pt x="92" y="88"/>
                  </a:lnTo>
                  <a:lnTo>
                    <a:pt x="124" y="92"/>
                  </a:lnTo>
                  <a:lnTo>
                    <a:pt x="128" y="100"/>
                  </a:lnTo>
                  <a:lnTo>
                    <a:pt x="128" y="100"/>
                  </a:lnTo>
                  <a:lnTo>
                    <a:pt x="132" y="100"/>
                  </a:lnTo>
                  <a:lnTo>
                    <a:pt x="136" y="100"/>
                  </a:lnTo>
                  <a:lnTo>
                    <a:pt x="140" y="100"/>
                  </a:lnTo>
                  <a:lnTo>
                    <a:pt x="140" y="100"/>
                  </a:lnTo>
                  <a:lnTo>
                    <a:pt x="142" y="98"/>
                  </a:lnTo>
                  <a:lnTo>
                    <a:pt x="142" y="98"/>
                  </a:lnTo>
                  <a:lnTo>
                    <a:pt x="144" y="98"/>
                  </a:lnTo>
                  <a:lnTo>
                    <a:pt x="146" y="98"/>
                  </a:lnTo>
                  <a:lnTo>
                    <a:pt x="146" y="100"/>
                  </a:lnTo>
                  <a:lnTo>
                    <a:pt x="146" y="104"/>
                  </a:lnTo>
                  <a:lnTo>
                    <a:pt x="146" y="104"/>
                  </a:lnTo>
                  <a:lnTo>
                    <a:pt x="144" y="106"/>
                  </a:lnTo>
                  <a:lnTo>
                    <a:pt x="142" y="108"/>
                  </a:lnTo>
                  <a:lnTo>
                    <a:pt x="140" y="110"/>
                  </a:lnTo>
                  <a:lnTo>
                    <a:pt x="140" y="114"/>
                  </a:lnTo>
                  <a:lnTo>
                    <a:pt x="138" y="118"/>
                  </a:lnTo>
                  <a:lnTo>
                    <a:pt x="140" y="124"/>
                  </a:lnTo>
                  <a:lnTo>
                    <a:pt x="142" y="130"/>
                  </a:lnTo>
                  <a:lnTo>
                    <a:pt x="148" y="134"/>
                  </a:lnTo>
                  <a:lnTo>
                    <a:pt x="140" y="142"/>
                  </a:lnTo>
                  <a:lnTo>
                    <a:pt x="142" y="142"/>
                  </a:lnTo>
                  <a:lnTo>
                    <a:pt x="142" y="146"/>
                  </a:lnTo>
                  <a:lnTo>
                    <a:pt x="144" y="150"/>
                  </a:lnTo>
                  <a:lnTo>
                    <a:pt x="146" y="156"/>
                  </a:lnTo>
                  <a:lnTo>
                    <a:pt x="148" y="162"/>
                  </a:lnTo>
                  <a:lnTo>
                    <a:pt x="148" y="166"/>
                  </a:lnTo>
                  <a:lnTo>
                    <a:pt x="146" y="166"/>
                  </a:lnTo>
                  <a:lnTo>
                    <a:pt x="146" y="166"/>
                  </a:lnTo>
                  <a:lnTo>
                    <a:pt x="146" y="164"/>
                  </a:lnTo>
                  <a:lnTo>
                    <a:pt x="144" y="160"/>
                  </a:lnTo>
                  <a:lnTo>
                    <a:pt x="142" y="156"/>
                  </a:lnTo>
                  <a:lnTo>
                    <a:pt x="118" y="160"/>
                  </a:lnTo>
                  <a:lnTo>
                    <a:pt x="120" y="168"/>
                  </a:lnTo>
                  <a:lnTo>
                    <a:pt x="126" y="168"/>
                  </a:lnTo>
                  <a:lnTo>
                    <a:pt x="130" y="178"/>
                  </a:lnTo>
                  <a:lnTo>
                    <a:pt x="128" y="178"/>
                  </a:lnTo>
                  <a:lnTo>
                    <a:pt x="126" y="176"/>
                  </a:lnTo>
                  <a:lnTo>
                    <a:pt x="124" y="176"/>
                  </a:lnTo>
                  <a:lnTo>
                    <a:pt x="122" y="174"/>
                  </a:lnTo>
                  <a:lnTo>
                    <a:pt x="120" y="174"/>
                  </a:lnTo>
                  <a:lnTo>
                    <a:pt x="120" y="176"/>
                  </a:lnTo>
                  <a:lnTo>
                    <a:pt x="120" y="186"/>
                  </a:lnTo>
                  <a:lnTo>
                    <a:pt x="120" y="186"/>
                  </a:lnTo>
                  <a:lnTo>
                    <a:pt x="122" y="188"/>
                  </a:lnTo>
                  <a:lnTo>
                    <a:pt x="124" y="19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59" name="Freeform 514"/>
            <p:cNvSpPr/>
            <p:nvPr/>
          </p:nvSpPr>
          <p:spPr bwMode="gray">
            <a:xfrm>
              <a:off x="7366884" y="4680077"/>
              <a:ext cx="148112" cy="155413"/>
            </a:xfrm>
            <a:custGeom>
              <a:avLst/>
              <a:gdLst>
                <a:gd name="T0" fmla="*/ 10 w 80"/>
                <a:gd name="T1" fmla="*/ 80 h 84"/>
                <a:gd name="T2" fmla="*/ 10 w 80"/>
                <a:gd name="T3" fmla="*/ 74 h 84"/>
                <a:gd name="T4" fmla="*/ 6 w 80"/>
                <a:gd name="T5" fmla="*/ 74 h 84"/>
                <a:gd name="T6" fmla="*/ 4 w 80"/>
                <a:gd name="T7" fmla="*/ 72 h 84"/>
                <a:gd name="T8" fmla="*/ 2 w 80"/>
                <a:gd name="T9" fmla="*/ 70 h 84"/>
                <a:gd name="T10" fmla="*/ 0 w 80"/>
                <a:gd name="T11" fmla="*/ 68 h 84"/>
                <a:gd name="T12" fmla="*/ 0 w 80"/>
                <a:gd name="T13" fmla="*/ 66 h 84"/>
                <a:gd name="T14" fmla="*/ 6 w 80"/>
                <a:gd name="T15" fmla="*/ 54 h 84"/>
                <a:gd name="T16" fmla="*/ 14 w 80"/>
                <a:gd name="T17" fmla="*/ 44 h 84"/>
                <a:gd name="T18" fmla="*/ 24 w 80"/>
                <a:gd name="T19" fmla="*/ 36 h 84"/>
                <a:gd name="T20" fmla="*/ 28 w 80"/>
                <a:gd name="T21" fmla="*/ 34 h 84"/>
                <a:gd name="T22" fmla="*/ 30 w 80"/>
                <a:gd name="T23" fmla="*/ 22 h 84"/>
                <a:gd name="T24" fmla="*/ 32 w 80"/>
                <a:gd name="T25" fmla="*/ 20 h 84"/>
                <a:gd name="T26" fmla="*/ 34 w 80"/>
                <a:gd name="T27" fmla="*/ 18 h 84"/>
                <a:gd name="T28" fmla="*/ 36 w 80"/>
                <a:gd name="T29" fmla="*/ 18 h 84"/>
                <a:gd name="T30" fmla="*/ 38 w 80"/>
                <a:gd name="T31" fmla="*/ 16 h 84"/>
                <a:gd name="T32" fmla="*/ 38 w 80"/>
                <a:gd name="T33" fmla="*/ 12 h 84"/>
                <a:gd name="T34" fmla="*/ 38 w 80"/>
                <a:gd name="T35" fmla="*/ 8 h 84"/>
                <a:gd name="T36" fmla="*/ 38 w 80"/>
                <a:gd name="T37" fmla="*/ 6 h 84"/>
                <a:gd name="T38" fmla="*/ 40 w 80"/>
                <a:gd name="T39" fmla="*/ 2 h 84"/>
                <a:gd name="T40" fmla="*/ 40 w 80"/>
                <a:gd name="T41" fmla="*/ 0 h 84"/>
                <a:gd name="T42" fmla="*/ 42 w 80"/>
                <a:gd name="T43" fmla="*/ 0 h 84"/>
                <a:gd name="T44" fmla="*/ 44 w 80"/>
                <a:gd name="T45" fmla="*/ 0 h 84"/>
                <a:gd name="T46" fmla="*/ 50 w 80"/>
                <a:gd name="T47" fmla="*/ 2 h 84"/>
                <a:gd name="T48" fmla="*/ 54 w 80"/>
                <a:gd name="T49" fmla="*/ 2 h 84"/>
                <a:gd name="T50" fmla="*/ 60 w 80"/>
                <a:gd name="T51" fmla="*/ 4 h 84"/>
                <a:gd name="T52" fmla="*/ 66 w 80"/>
                <a:gd name="T53" fmla="*/ 6 h 84"/>
                <a:gd name="T54" fmla="*/ 66 w 80"/>
                <a:gd name="T55" fmla="*/ 6 h 84"/>
                <a:gd name="T56" fmla="*/ 66 w 80"/>
                <a:gd name="T57" fmla="*/ 6 h 84"/>
                <a:gd name="T58" fmla="*/ 66 w 80"/>
                <a:gd name="T59" fmla="*/ 6 h 84"/>
                <a:gd name="T60" fmla="*/ 68 w 80"/>
                <a:gd name="T61" fmla="*/ 6 h 84"/>
                <a:gd name="T62" fmla="*/ 70 w 80"/>
                <a:gd name="T63" fmla="*/ 10 h 84"/>
                <a:gd name="T64" fmla="*/ 74 w 80"/>
                <a:gd name="T65" fmla="*/ 12 h 84"/>
                <a:gd name="T66" fmla="*/ 78 w 80"/>
                <a:gd name="T67" fmla="*/ 16 h 84"/>
                <a:gd name="T68" fmla="*/ 78 w 80"/>
                <a:gd name="T69" fmla="*/ 18 h 84"/>
                <a:gd name="T70" fmla="*/ 78 w 80"/>
                <a:gd name="T71" fmla="*/ 20 h 84"/>
                <a:gd name="T72" fmla="*/ 78 w 80"/>
                <a:gd name="T73" fmla="*/ 24 h 84"/>
                <a:gd name="T74" fmla="*/ 80 w 80"/>
                <a:gd name="T75" fmla="*/ 26 h 84"/>
                <a:gd name="T76" fmla="*/ 80 w 80"/>
                <a:gd name="T77" fmla="*/ 30 h 84"/>
                <a:gd name="T78" fmla="*/ 78 w 80"/>
                <a:gd name="T79" fmla="*/ 34 h 84"/>
                <a:gd name="T80" fmla="*/ 74 w 80"/>
                <a:gd name="T81" fmla="*/ 44 h 84"/>
                <a:gd name="T82" fmla="*/ 66 w 80"/>
                <a:gd name="T83" fmla="*/ 52 h 84"/>
                <a:gd name="T84" fmla="*/ 56 w 80"/>
                <a:gd name="T85" fmla="*/ 60 h 84"/>
                <a:gd name="T86" fmla="*/ 44 w 80"/>
                <a:gd name="T87" fmla="*/ 64 h 84"/>
                <a:gd name="T88" fmla="*/ 42 w 80"/>
                <a:gd name="T89" fmla="*/ 64 h 84"/>
                <a:gd name="T90" fmla="*/ 42 w 80"/>
                <a:gd name="T91" fmla="*/ 64 h 84"/>
                <a:gd name="T92" fmla="*/ 40 w 80"/>
                <a:gd name="T93" fmla="*/ 66 h 84"/>
                <a:gd name="T94" fmla="*/ 38 w 80"/>
                <a:gd name="T95" fmla="*/ 70 h 84"/>
                <a:gd name="T96" fmla="*/ 38 w 80"/>
                <a:gd name="T97" fmla="*/ 70 h 84"/>
                <a:gd name="T98" fmla="*/ 36 w 80"/>
                <a:gd name="T99" fmla="*/ 72 h 84"/>
                <a:gd name="T100" fmla="*/ 36 w 80"/>
                <a:gd name="T101" fmla="*/ 76 h 84"/>
                <a:gd name="T102" fmla="*/ 34 w 80"/>
                <a:gd name="T103" fmla="*/ 78 h 84"/>
                <a:gd name="T104" fmla="*/ 32 w 80"/>
                <a:gd name="T105" fmla="*/ 80 h 84"/>
                <a:gd name="T106" fmla="*/ 32 w 80"/>
                <a:gd name="T107" fmla="*/ 80 h 84"/>
                <a:gd name="T108" fmla="*/ 32 w 80"/>
                <a:gd name="T109" fmla="*/ 82 h 84"/>
                <a:gd name="T110" fmla="*/ 30 w 80"/>
                <a:gd name="T111" fmla="*/ 84 h 84"/>
                <a:gd name="T112" fmla="*/ 26 w 80"/>
                <a:gd name="T113" fmla="*/ 84 h 84"/>
                <a:gd name="T114" fmla="*/ 24 w 80"/>
                <a:gd name="T115" fmla="*/ 84 h 84"/>
                <a:gd name="T116" fmla="*/ 22 w 80"/>
                <a:gd name="T117" fmla="*/ 82 h 84"/>
                <a:gd name="T118" fmla="*/ 12 w 80"/>
                <a:gd name="T119" fmla="*/ 82 h 84"/>
                <a:gd name="T120" fmla="*/ 10 w 80"/>
                <a:gd name="T121" fmla="*/ 8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84">
                  <a:moveTo>
                    <a:pt x="10" y="80"/>
                  </a:moveTo>
                  <a:lnTo>
                    <a:pt x="10" y="74"/>
                  </a:lnTo>
                  <a:lnTo>
                    <a:pt x="6" y="74"/>
                  </a:lnTo>
                  <a:lnTo>
                    <a:pt x="4" y="72"/>
                  </a:lnTo>
                  <a:lnTo>
                    <a:pt x="2" y="70"/>
                  </a:lnTo>
                  <a:lnTo>
                    <a:pt x="0" y="68"/>
                  </a:lnTo>
                  <a:lnTo>
                    <a:pt x="0" y="66"/>
                  </a:lnTo>
                  <a:lnTo>
                    <a:pt x="6" y="54"/>
                  </a:lnTo>
                  <a:lnTo>
                    <a:pt x="14" y="44"/>
                  </a:lnTo>
                  <a:lnTo>
                    <a:pt x="24" y="36"/>
                  </a:lnTo>
                  <a:lnTo>
                    <a:pt x="28" y="34"/>
                  </a:lnTo>
                  <a:lnTo>
                    <a:pt x="30" y="22"/>
                  </a:lnTo>
                  <a:lnTo>
                    <a:pt x="32" y="20"/>
                  </a:lnTo>
                  <a:lnTo>
                    <a:pt x="34" y="18"/>
                  </a:lnTo>
                  <a:lnTo>
                    <a:pt x="36" y="18"/>
                  </a:lnTo>
                  <a:lnTo>
                    <a:pt x="38" y="16"/>
                  </a:lnTo>
                  <a:lnTo>
                    <a:pt x="38" y="12"/>
                  </a:lnTo>
                  <a:lnTo>
                    <a:pt x="38" y="8"/>
                  </a:lnTo>
                  <a:lnTo>
                    <a:pt x="38" y="6"/>
                  </a:lnTo>
                  <a:lnTo>
                    <a:pt x="40" y="2"/>
                  </a:lnTo>
                  <a:lnTo>
                    <a:pt x="40" y="0"/>
                  </a:lnTo>
                  <a:lnTo>
                    <a:pt x="42" y="0"/>
                  </a:lnTo>
                  <a:lnTo>
                    <a:pt x="44" y="0"/>
                  </a:lnTo>
                  <a:lnTo>
                    <a:pt x="50" y="2"/>
                  </a:lnTo>
                  <a:lnTo>
                    <a:pt x="54" y="2"/>
                  </a:lnTo>
                  <a:lnTo>
                    <a:pt x="60" y="4"/>
                  </a:lnTo>
                  <a:lnTo>
                    <a:pt x="66" y="6"/>
                  </a:lnTo>
                  <a:lnTo>
                    <a:pt x="66" y="6"/>
                  </a:lnTo>
                  <a:lnTo>
                    <a:pt x="66" y="6"/>
                  </a:lnTo>
                  <a:lnTo>
                    <a:pt x="66" y="6"/>
                  </a:lnTo>
                  <a:lnTo>
                    <a:pt x="68" y="6"/>
                  </a:lnTo>
                  <a:lnTo>
                    <a:pt x="70" y="10"/>
                  </a:lnTo>
                  <a:lnTo>
                    <a:pt x="74" y="12"/>
                  </a:lnTo>
                  <a:lnTo>
                    <a:pt x="78" y="16"/>
                  </a:lnTo>
                  <a:lnTo>
                    <a:pt x="78" y="18"/>
                  </a:lnTo>
                  <a:lnTo>
                    <a:pt x="78" y="20"/>
                  </a:lnTo>
                  <a:lnTo>
                    <a:pt x="78" y="24"/>
                  </a:lnTo>
                  <a:lnTo>
                    <a:pt x="80" y="26"/>
                  </a:lnTo>
                  <a:lnTo>
                    <a:pt x="80" y="30"/>
                  </a:lnTo>
                  <a:lnTo>
                    <a:pt x="78" y="34"/>
                  </a:lnTo>
                  <a:lnTo>
                    <a:pt x="74" y="44"/>
                  </a:lnTo>
                  <a:lnTo>
                    <a:pt x="66" y="52"/>
                  </a:lnTo>
                  <a:lnTo>
                    <a:pt x="56" y="60"/>
                  </a:lnTo>
                  <a:lnTo>
                    <a:pt x="44" y="64"/>
                  </a:lnTo>
                  <a:lnTo>
                    <a:pt x="42" y="64"/>
                  </a:lnTo>
                  <a:lnTo>
                    <a:pt x="42" y="64"/>
                  </a:lnTo>
                  <a:lnTo>
                    <a:pt x="40" y="66"/>
                  </a:lnTo>
                  <a:lnTo>
                    <a:pt x="38" y="70"/>
                  </a:lnTo>
                  <a:lnTo>
                    <a:pt x="38" y="70"/>
                  </a:lnTo>
                  <a:lnTo>
                    <a:pt x="36" y="72"/>
                  </a:lnTo>
                  <a:lnTo>
                    <a:pt x="36" y="76"/>
                  </a:lnTo>
                  <a:lnTo>
                    <a:pt x="34" y="78"/>
                  </a:lnTo>
                  <a:lnTo>
                    <a:pt x="32" y="80"/>
                  </a:lnTo>
                  <a:lnTo>
                    <a:pt x="32" y="80"/>
                  </a:lnTo>
                  <a:lnTo>
                    <a:pt x="32" y="82"/>
                  </a:lnTo>
                  <a:lnTo>
                    <a:pt x="30" y="84"/>
                  </a:lnTo>
                  <a:lnTo>
                    <a:pt x="26" y="84"/>
                  </a:lnTo>
                  <a:lnTo>
                    <a:pt x="24" y="84"/>
                  </a:lnTo>
                  <a:lnTo>
                    <a:pt x="22" y="82"/>
                  </a:lnTo>
                  <a:lnTo>
                    <a:pt x="12" y="82"/>
                  </a:lnTo>
                  <a:lnTo>
                    <a:pt x="10" y="8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0" name="Freeform 515"/>
            <p:cNvSpPr/>
            <p:nvPr/>
          </p:nvSpPr>
          <p:spPr bwMode="gray">
            <a:xfrm>
              <a:off x="7570538" y="5309128"/>
              <a:ext cx="496174" cy="1221099"/>
            </a:xfrm>
            <a:custGeom>
              <a:avLst/>
              <a:gdLst>
                <a:gd name="T0" fmla="*/ 82 w 268"/>
                <a:gd name="T1" fmla="*/ 28 h 660"/>
                <a:gd name="T2" fmla="*/ 78 w 268"/>
                <a:gd name="T3" fmla="*/ 38 h 660"/>
                <a:gd name="T4" fmla="*/ 68 w 268"/>
                <a:gd name="T5" fmla="*/ 58 h 660"/>
                <a:gd name="T6" fmla="*/ 52 w 268"/>
                <a:gd name="T7" fmla="*/ 90 h 660"/>
                <a:gd name="T8" fmla="*/ 46 w 268"/>
                <a:gd name="T9" fmla="*/ 126 h 660"/>
                <a:gd name="T10" fmla="*/ 44 w 268"/>
                <a:gd name="T11" fmla="*/ 238 h 660"/>
                <a:gd name="T12" fmla="*/ 32 w 268"/>
                <a:gd name="T13" fmla="*/ 256 h 660"/>
                <a:gd name="T14" fmla="*/ 22 w 268"/>
                <a:gd name="T15" fmla="*/ 282 h 660"/>
                <a:gd name="T16" fmla="*/ 24 w 268"/>
                <a:gd name="T17" fmla="*/ 310 h 660"/>
                <a:gd name="T18" fmla="*/ 20 w 268"/>
                <a:gd name="T19" fmla="*/ 332 h 660"/>
                <a:gd name="T20" fmla="*/ 20 w 268"/>
                <a:gd name="T21" fmla="*/ 370 h 660"/>
                <a:gd name="T22" fmla="*/ 18 w 268"/>
                <a:gd name="T23" fmla="*/ 382 h 660"/>
                <a:gd name="T24" fmla="*/ 22 w 268"/>
                <a:gd name="T25" fmla="*/ 390 h 660"/>
                <a:gd name="T26" fmla="*/ 20 w 268"/>
                <a:gd name="T27" fmla="*/ 428 h 660"/>
                <a:gd name="T28" fmla="*/ 10 w 268"/>
                <a:gd name="T29" fmla="*/ 438 h 660"/>
                <a:gd name="T30" fmla="*/ 2 w 268"/>
                <a:gd name="T31" fmla="*/ 466 h 660"/>
                <a:gd name="T32" fmla="*/ 2 w 268"/>
                <a:gd name="T33" fmla="*/ 530 h 660"/>
                <a:gd name="T34" fmla="*/ 2 w 268"/>
                <a:gd name="T35" fmla="*/ 554 h 660"/>
                <a:gd name="T36" fmla="*/ 54 w 268"/>
                <a:gd name="T37" fmla="*/ 570 h 660"/>
                <a:gd name="T38" fmla="*/ 56 w 268"/>
                <a:gd name="T39" fmla="*/ 588 h 660"/>
                <a:gd name="T40" fmla="*/ 114 w 268"/>
                <a:gd name="T41" fmla="*/ 660 h 660"/>
                <a:gd name="T42" fmla="*/ 106 w 268"/>
                <a:gd name="T43" fmla="*/ 624 h 660"/>
                <a:gd name="T44" fmla="*/ 82 w 268"/>
                <a:gd name="T45" fmla="*/ 616 h 660"/>
                <a:gd name="T46" fmla="*/ 56 w 268"/>
                <a:gd name="T47" fmla="*/ 568 h 660"/>
                <a:gd name="T48" fmla="*/ 54 w 268"/>
                <a:gd name="T49" fmla="*/ 534 h 660"/>
                <a:gd name="T50" fmla="*/ 78 w 268"/>
                <a:gd name="T51" fmla="*/ 506 h 660"/>
                <a:gd name="T52" fmla="*/ 92 w 268"/>
                <a:gd name="T53" fmla="*/ 492 h 660"/>
                <a:gd name="T54" fmla="*/ 96 w 268"/>
                <a:gd name="T55" fmla="*/ 482 h 660"/>
                <a:gd name="T56" fmla="*/ 96 w 268"/>
                <a:gd name="T57" fmla="*/ 466 h 660"/>
                <a:gd name="T58" fmla="*/ 82 w 268"/>
                <a:gd name="T59" fmla="*/ 456 h 660"/>
                <a:gd name="T60" fmla="*/ 74 w 268"/>
                <a:gd name="T61" fmla="*/ 436 h 660"/>
                <a:gd name="T62" fmla="*/ 82 w 268"/>
                <a:gd name="T63" fmla="*/ 424 h 660"/>
                <a:gd name="T64" fmla="*/ 88 w 268"/>
                <a:gd name="T65" fmla="*/ 424 h 660"/>
                <a:gd name="T66" fmla="*/ 124 w 268"/>
                <a:gd name="T67" fmla="*/ 368 h 660"/>
                <a:gd name="T68" fmla="*/ 112 w 268"/>
                <a:gd name="T69" fmla="*/ 346 h 660"/>
                <a:gd name="T70" fmla="*/ 112 w 268"/>
                <a:gd name="T71" fmla="*/ 334 h 660"/>
                <a:gd name="T72" fmla="*/ 142 w 268"/>
                <a:gd name="T73" fmla="*/ 314 h 660"/>
                <a:gd name="T74" fmla="*/ 148 w 268"/>
                <a:gd name="T75" fmla="*/ 300 h 660"/>
                <a:gd name="T76" fmla="*/ 164 w 268"/>
                <a:gd name="T77" fmla="*/ 294 h 660"/>
                <a:gd name="T78" fmla="*/ 210 w 268"/>
                <a:gd name="T79" fmla="*/ 282 h 660"/>
                <a:gd name="T80" fmla="*/ 218 w 268"/>
                <a:gd name="T81" fmla="*/ 250 h 660"/>
                <a:gd name="T82" fmla="*/ 206 w 268"/>
                <a:gd name="T83" fmla="*/ 216 h 660"/>
                <a:gd name="T84" fmla="*/ 200 w 268"/>
                <a:gd name="T85" fmla="*/ 202 h 660"/>
                <a:gd name="T86" fmla="*/ 200 w 268"/>
                <a:gd name="T87" fmla="*/ 180 h 660"/>
                <a:gd name="T88" fmla="*/ 214 w 268"/>
                <a:gd name="T89" fmla="*/ 134 h 660"/>
                <a:gd name="T90" fmla="*/ 220 w 268"/>
                <a:gd name="T91" fmla="*/ 120 h 660"/>
                <a:gd name="T92" fmla="*/ 230 w 268"/>
                <a:gd name="T93" fmla="*/ 110 h 660"/>
                <a:gd name="T94" fmla="*/ 262 w 268"/>
                <a:gd name="T95" fmla="*/ 84 h 660"/>
                <a:gd name="T96" fmla="*/ 268 w 268"/>
                <a:gd name="T97" fmla="*/ 68 h 660"/>
                <a:gd name="T98" fmla="*/ 262 w 268"/>
                <a:gd name="T99" fmla="*/ 62 h 660"/>
                <a:gd name="T100" fmla="*/ 258 w 268"/>
                <a:gd name="T101" fmla="*/ 58 h 660"/>
                <a:gd name="T102" fmla="*/ 252 w 268"/>
                <a:gd name="T103" fmla="*/ 58 h 660"/>
                <a:gd name="T104" fmla="*/ 250 w 268"/>
                <a:gd name="T105" fmla="*/ 72 h 660"/>
                <a:gd name="T106" fmla="*/ 246 w 268"/>
                <a:gd name="T107" fmla="*/ 86 h 660"/>
                <a:gd name="T108" fmla="*/ 176 w 268"/>
                <a:gd name="T109" fmla="*/ 34 h 660"/>
                <a:gd name="T110" fmla="*/ 146 w 268"/>
                <a:gd name="T111" fmla="*/ 18 h 660"/>
                <a:gd name="T112" fmla="*/ 144 w 268"/>
                <a:gd name="T113" fmla="*/ 6 h 660"/>
                <a:gd name="T114" fmla="*/ 138 w 268"/>
                <a:gd name="T115" fmla="*/ 2 h 660"/>
                <a:gd name="T116" fmla="*/ 120 w 268"/>
                <a:gd name="T117" fmla="*/ 16 h 660"/>
                <a:gd name="T118" fmla="*/ 118 w 268"/>
                <a:gd name="T119" fmla="*/ 8 h 660"/>
                <a:gd name="T120" fmla="*/ 94 w 268"/>
                <a:gd name="T121" fmla="*/ 0 h 660"/>
                <a:gd name="T122" fmla="*/ 86 w 268"/>
                <a:gd name="T123" fmla="*/ 14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8" h="660">
                  <a:moveTo>
                    <a:pt x="82" y="18"/>
                  </a:moveTo>
                  <a:lnTo>
                    <a:pt x="82" y="20"/>
                  </a:lnTo>
                  <a:lnTo>
                    <a:pt x="82" y="22"/>
                  </a:lnTo>
                  <a:lnTo>
                    <a:pt x="82" y="28"/>
                  </a:lnTo>
                  <a:lnTo>
                    <a:pt x="82" y="32"/>
                  </a:lnTo>
                  <a:lnTo>
                    <a:pt x="82" y="36"/>
                  </a:lnTo>
                  <a:lnTo>
                    <a:pt x="80" y="36"/>
                  </a:lnTo>
                  <a:lnTo>
                    <a:pt x="78" y="38"/>
                  </a:lnTo>
                  <a:lnTo>
                    <a:pt x="76" y="40"/>
                  </a:lnTo>
                  <a:lnTo>
                    <a:pt x="72" y="44"/>
                  </a:lnTo>
                  <a:lnTo>
                    <a:pt x="70" y="50"/>
                  </a:lnTo>
                  <a:lnTo>
                    <a:pt x="68" y="58"/>
                  </a:lnTo>
                  <a:lnTo>
                    <a:pt x="66" y="62"/>
                  </a:lnTo>
                  <a:lnTo>
                    <a:pt x="62" y="70"/>
                  </a:lnTo>
                  <a:lnTo>
                    <a:pt x="56" y="80"/>
                  </a:lnTo>
                  <a:lnTo>
                    <a:pt x="52" y="90"/>
                  </a:lnTo>
                  <a:lnTo>
                    <a:pt x="50" y="98"/>
                  </a:lnTo>
                  <a:lnTo>
                    <a:pt x="48" y="104"/>
                  </a:lnTo>
                  <a:lnTo>
                    <a:pt x="48" y="112"/>
                  </a:lnTo>
                  <a:lnTo>
                    <a:pt x="46" y="126"/>
                  </a:lnTo>
                  <a:lnTo>
                    <a:pt x="48" y="144"/>
                  </a:lnTo>
                  <a:lnTo>
                    <a:pt x="46" y="234"/>
                  </a:lnTo>
                  <a:lnTo>
                    <a:pt x="46" y="236"/>
                  </a:lnTo>
                  <a:lnTo>
                    <a:pt x="44" y="238"/>
                  </a:lnTo>
                  <a:lnTo>
                    <a:pt x="40" y="242"/>
                  </a:lnTo>
                  <a:lnTo>
                    <a:pt x="38" y="246"/>
                  </a:lnTo>
                  <a:lnTo>
                    <a:pt x="34" y="250"/>
                  </a:lnTo>
                  <a:lnTo>
                    <a:pt x="32" y="256"/>
                  </a:lnTo>
                  <a:lnTo>
                    <a:pt x="30" y="260"/>
                  </a:lnTo>
                  <a:lnTo>
                    <a:pt x="28" y="262"/>
                  </a:lnTo>
                  <a:lnTo>
                    <a:pt x="24" y="280"/>
                  </a:lnTo>
                  <a:lnTo>
                    <a:pt x="22" y="282"/>
                  </a:lnTo>
                  <a:lnTo>
                    <a:pt x="22" y="284"/>
                  </a:lnTo>
                  <a:lnTo>
                    <a:pt x="24" y="292"/>
                  </a:lnTo>
                  <a:lnTo>
                    <a:pt x="22" y="302"/>
                  </a:lnTo>
                  <a:lnTo>
                    <a:pt x="24" y="310"/>
                  </a:lnTo>
                  <a:lnTo>
                    <a:pt x="22" y="322"/>
                  </a:lnTo>
                  <a:lnTo>
                    <a:pt x="18" y="324"/>
                  </a:lnTo>
                  <a:lnTo>
                    <a:pt x="18" y="332"/>
                  </a:lnTo>
                  <a:lnTo>
                    <a:pt x="20" y="332"/>
                  </a:lnTo>
                  <a:lnTo>
                    <a:pt x="20" y="336"/>
                  </a:lnTo>
                  <a:lnTo>
                    <a:pt x="20" y="348"/>
                  </a:lnTo>
                  <a:lnTo>
                    <a:pt x="20" y="360"/>
                  </a:lnTo>
                  <a:lnTo>
                    <a:pt x="20" y="370"/>
                  </a:lnTo>
                  <a:lnTo>
                    <a:pt x="20" y="374"/>
                  </a:lnTo>
                  <a:lnTo>
                    <a:pt x="18" y="378"/>
                  </a:lnTo>
                  <a:lnTo>
                    <a:pt x="18" y="380"/>
                  </a:lnTo>
                  <a:lnTo>
                    <a:pt x="18" y="382"/>
                  </a:lnTo>
                  <a:lnTo>
                    <a:pt x="18" y="384"/>
                  </a:lnTo>
                  <a:lnTo>
                    <a:pt x="20" y="386"/>
                  </a:lnTo>
                  <a:lnTo>
                    <a:pt x="20" y="388"/>
                  </a:lnTo>
                  <a:lnTo>
                    <a:pt x="22" y="390"/>
                  </a:lnTo>
                  <a:lnTo>
                    <a:pt x="22" y="396"/>
                  </a:lnTo>
                  <a:lnTo>
                    <a:pt x="22" y="408"/>
                  </a:lnTo>
                  <a:lnTo>
                    <a:pt x="22" y="420"/>
                  </a:lnTo>
                  <a:lnTo>
                    <a:pt x="20" y="428"/>
                  </a:lnTo>
                  <a:lnTo>
                    <a:pt x="20" y="430"/>
                  </a:lnTo>
                  <a:lnTo>
                    <a:pt x="16" y="432"/>
                  </a:lnTo>
                  <a:lnTo>
                    <a:pt x="14" y="434"/>
                  </a:lnTo>
                  <a:lnTo>
                    <a:pt x="10" y="438"/>
                  </a:lnTo>
                  <a:lnTo>
                    <a:pt x="6" y="442"/>
                  </a:lnTo>
                  <a:lnTo>
                    <a:pt x="4" y="446"/>
                  </a:lnTo>
                  <a:lnTo>
                    <a:pt x="2" y="452"/>
                  </a:lnTo>
                  <a:lnTo>
                    <a:pt x="2" y="466"/>
                  </a:lnTo>
                  <a:lnTo>
                    <a:pt x="2" y="486"/>
                  </a:lnTo>
                  <a:lnTo>
                    <a:pt x="2" y="506"/>
                  </a:lnTo>
                  <a:lnTo>
                    <a:pt x="2" y="524"/>
                  </a:lnTo>
                  <a:lnTo>
                    <a:pt x="2" y="530"/>
                  </a:lnTo>
                  <a:lnTo>
                    <a:pt x="0" y="532"/>
                  </a:lnTo>
                  <a:lnTo>
                    <a:pt x="0" y="536"/>
                  </a:lnTo>
                  <a:lnTo>
                    <a:pt x="2" y="542"/>
                  </a:lnTo>
                  <a:lnTo>
                    <a:pt x="2" y="554"/>
                  </a:lnTo>
                  <a:lnTo>
                    <a:pt x="14" y="568"/>
                  </a:lnTo>
                  <a:lnTo>
                    <a:pt x="52" y="568"/>
                  </a:lnTo>
                  <a:lnTo>
                    <a:pt x="54" y="568"/>
                  </a:lnTo>
                  <a:lnTo>
                    <a:pt x="54" y="570"/>
                  </a:lnTo>
                  <a:lnTo>
                    <a:pt x="54" y="572"/>
                  </a:lnTo>
                  <a:lnTo>
                    <a:pt x="54" y="574"/>
                  </a:lnTo>
                  <a:lnTo>
                    <a:pt x="54" y="580"/>
                  </a:lnTo>
                  <a:lnTo>
                    <a:pt x="56" y="588"/>
                  </a:lnTo>
                  <a:lnTo>
                    <a:pt x="56" y="612"/>
                  </a:lnTo>
                  <a:lnTo>
                    <a:pt x="60" y="638"/>
                  </a:lnTo>
                  <a:lnTo>
                    <a:pt x="100" y="640"/>
                  </a:lnTo>
                  <a:lnTo>
                    <a:pt x="114" y="660"/>
                  </a:lnTo>
                  <a:lnTo>
                    <a:pt x="116" y="654"/>
                  </a:lnTo>
                  <a:lnTo>
                    <a:pt x="118" y="648"/>
                  </a:lnTo>
                  <a:lnTo>
                    <a:pt x="118" y="638"/>
                  </a:lnTo>
                  <a:lnTo>
                    <a:pt x="106" y="624"/>
                  </a:lnTo>
                  <a:lnTo>
                    <a:pt x="94" y="614"/>
                  </a:lnTo>
                  <a:lnTo>
                    <a:pt x="92" y="616"/>
                  </a:lnTo>
                  <a:lnTo>
                    <a:pt x="88" y="616"/>
                  </a:lnTo>
                  <a:lnTo>
                    <a:pt x="82" y="616"/>
                  </a:lnTo>
                  <a:lnTo>
                    <a:pt x="74" y="612"/>
                  </a:lnTo>
                  <a:lnTo>
                    <a:pt x="66" y="604"/>
                  </a:lnTo>
                  <a:lnTo>
                    <a:pt x="60" y="590"/>
                  </a:lnTo>
                  <a:lnTo>
                    <a:pt x="56" y="568"/>
                  </a:lnTo>
                  <a:lnTo>
                    <a:pt x="56" y="564"/>
                  </a:lnTo>
                  <a:lnTo>
                    <a:pt x="54" y="554"/>
                  </a:lnTo>
                  <a:lnTo>
                    <a:pt x="52" y="544"/>
                  </a:lnTo>
                  <a:lnTo>
                    <a:pt x="54" y="534"/>
                  </a:lnTo>
                  <a:lnTo>
                    <a:pt x="62" y="526"/>
                  </a:lnTo>
                  <a:lnTo>
                    <a:pt x="74" y="508"/>
                  </a:lnTo>
                  <a:lnTo>
                    <a:pt x="74" y="508"/>
                  </a:lnTo>
                  <a:lnTo>
                    <a:pt x="78" y="506"/>
                  </a:lnTo>
                  <a:lnTo>
                    <a:pt x="80" y="502"/>
                  </a:lnTo>
                  <a:lnTo>
                    <a:pt x="84" y="500"/>
                  </a:lnTo>
                  <a:lnTo>
                    <a:pt x="88" y="496"/>
                  </a:lnTo>
                  <a:lnTo>
                    <a:pt x="92" y="492"/>
                  </a:lnTo>
                  <a:lnTo>
                    <a:pt x="94" y="490"/>
                  </a:lnTo>
                  <a:lnTo>
                    <a:pt x="94" y="486"/>
                  </a:lnTo>
                  <a:lnTo>
                    <a:pt x="94" y="484"/>
                  </a:lnTo>
                  <a:lnTo>
                    <a:pt x="96" y="482"/>
                  </a:lnTo>
                  <a:lnTo>
                    <a:pt x="96" y="478"/>
                  </a:lnTo>
                  <a:lnTo>
                    <a:pt x="96" y="474"/>
                  </a:lnTo>
                  <a:lnTo>
                    <a:pt x="96" y="470"/>
                  </a:lnTo>
                  <a:lnTo>
                    <a:pt x="96" y="466"/>
                  </a:lnTo>
                  <a:lnTo>
                    <a:pt x="94" y="462"/>
                  </a:lnTo>
                  <a:lnTo>
                    <a:pt x="90" y="460"/>
                  </a:lnTo>
                  <a:lnTo>
                    <a:pt x="86" y="458"/>
                  </a:lnTo>
                  <a:lnTo>
                    <a:pt x="82" y="456"/>
                  </a:lnTo>
                  <a:lnTo>
                    <a:pt x="78" y="452"/>
                  </a:lnTo>
                  <a:lnTo>
                    <a:pt x="76" y="448"/>
                  </a:lnTo>
                  <a:lnTo>
                    <a:pt x="74" y="444"/>
                  </a:lnTo>
                  <a:lnTo>
                    <a:pt x="74" y="436"/>
                  </a:lnTo>
                  <a:lnTo>
                    <a:pt x="74" y="432"/>
                  </a:lnTo>
                  <a:lnTo>
                    <a:pt x="76" y="428"/>
                  </a:lnTo>
                  <a:lnTo>
                    <a:pt x="78" y="426"/>
                  </a:lnTo>
                  <a:lnTo>
                    <a:pt x="82" y="424"/>
                  </a:lnTo>
                  <a:lnTo>
                    <a:pt x="84" y="424"/>
                  </a:lnTo>
                  <a:lnTo>
                    <a:pt x="86" y="424"/>
                  </a:lnTo>
                  <a:lnTo>
                    <a:pt x="88" y="424"/>
                  </a:lnTo>
                  <a:lnTo>
                    <a:pt x="88" y="424"/>
                  </a:lnTo>
                  <a:lnTo>
                    <a:pt x="104" y="402"/>
                  </a:lnTo>
                  <a:lnTo>
                    <a:pt x="112" y="382"/>
                  </a:lnTo>
                  <a:lnTo>
                    <a:pt x="112" y="370"/>
                  </a:lnTo>
                  <a:lnTo>
                    <a:pt x="124" y="368"/>
                  </a:lnTo>
                  <a:lnTo>
                    <a:pt x="124" y="354"/>
                  </a:lnTo>
                  <a:lnTo>
                    <a:pt x="112" y="348"/>
                  </a:lnTo>
                  <a:lnTo>
                    <a:pt x="112" y="348"/>
                  </a:lnTo>
                  <a:lnTo>
                    <a:pt x="112" y="346"/>
                  </a:lnTo>
                  <a:lnTo>
                    <a:pt x="110" y="344"/>
                  </a:lnTo>
                  <a:lnTo>
                    <a:pt x="110" y="340"/>
                  </a:lnTo>
                  <a:lnTo>
                    <a:pt x="110" y="336"/>
                  </a:lnTo>
                  <a:lnTo>
                    <a:pt x="112" y="334"/>
                  </a:lnTo>
                  <a:lnTo>
                    <a:pt x="114" y="332"/>
                  </a:lnTo>
                  <a:lnTo>
                    <a:pt x="118" y="332"/>
                  </a:lnTo>
                  <a:lnTo>
                    <a:pt x="138" y="334"/>
                  </a:lnTo>
                  <a:lnTo>
                    <a:pt x="142" y="314"/>
                  </a:lnTo>
                  <a:lnTo>
                    <a:pt x="142" y="312"/>
                  </a:lnTo>
                  <a:lnTo>
                    <a:pt x="144" y="310"/>
                  </a:lnTo>
                  <a:lnTo>
                    <a:pt x="144" y="306"/>
                  </a:lnTo>
                  <a:lnTo>
                    <a:pt x="148" y="300"/>
                  </a:lnTo>
                  <a:lnTo>
                    <a:pt x="150" y="296"/>
                  </a:lnTo>
                  <a:lnTo>
                    <a:pt x="154" y="294"/>
                  </a:lnTo>
                  <a:lnTo>
                    <a:pt x="160" y="292"/>
                  </a:lnTo>
                  <a:lnTo>
                    <a:pt x="164" y="294"/>
                  </a:lnTo>
                  <a:lnTo>
                    <a:pt x="172" y="294"/>
                  </a:lnTo>
                  <a:lnTo>
                    <a:pt x="184" y="294"/>
                  </a:lnTo>
                  <a:lnTo>
                    <a:pt x="198" y="290"/>
                  </a:lnTo>
                  <a:lnTo>
                    <a:pt x="210" y="282"/>
                  </a:lnTo>
                  <a:lnTo>
                    <a:pt x="218" y="266"/>
                  </a:lnTo>
                  <a:lnTo>
                    <a:pt x="220" y="262"/>
                  </a:lnTo>
                  <a:lnTo>
                    <a:pt x="220" y="256"/>
                  </a:lnTo>
                  <a:lnTo>
                    <a:pt x="218" y="250"/>
                  </a:lnTo>
                  <a:lnTo>
                    <a:pt x="216" y="242"/>
                  </a:lnTo>
                  <a:lnTo>
                    <a:pt x="214" y="234"/>
                  </a:lnTo>
                  <a:lnTo>
                    <a:pt x="208" y="218"/>
                  </a:lnTo>
                  <a:lnTo>
                    <a:pt x="206" y="216"/>
                  </a:lnTo>
                  <a:lnTo>
                    <a:pt x="206" y="214"/>
                  </a:lnTo>
                  <a:lnTo>
                    <a:pt x="204" y="210"/>
                  </a:lnTo>
                  <a:lnTo>
                    <a:pt x="202" y="206"/>
                  </a:lnTo>
                  <a:lnTo>
                    <a:pt x="200" y="202"/>
                  </a:lnTo>
                  <a:lnTo>
                    <a:pt x="200" y="196"/>
                  </a:lnTo>
                  <a:lnTo>
                    <a:pt x="202" y="194"/>
                  </a:lnTo>
                  <a:lnTo>
                    <a:pt x="202" y="190"/>
                  </a:lnTo>
                  <a:lnTo>
                    <a:pt x="200" y="180"/>
                  </a:lnTo>
                  <a:lnTo>
                    <a:pt x="200" y="168"/>
                  </a:lnTo>
                  <a:lnTo>
                    <a:pt x="200" y="158"/>
                  </a:lnTo>
                  <a:lnTo>
                    <a:pt x="202" y="152"/>
                  </a:lnTo>
                  <a:lnTo>
                    <a:pt x="214" y="134"/>
                  </a:lnTo>
                  <a:lnTo>
                    <a:pt x="214" y="132"/>
                  </a:lnTo>
                  <a:lnTo>
                    <a:pt x="214" y="128"/>
                  </a:lnTo>
                  <a:lnTo>
                    <a:pt x="218" y="124"/>
                  </a:lnTo>
                  <a:lnTo>
                    <a:pt x="220" y="120"/>
                  </a:lnTo>
                  <a:lnTo>
                    <a:pt x="224" y="116"/>
                  </a:lnTo>
                  <a:lnTo>
                    <a:pt x="228" y="112"/>
                  </a:lnTo>
                  <a:lnTo>
                    <a:pt x="230" y="110"/>
                  </a:lnTo>
                  <a:lnTo>
                    <a:pt x="230" y="110"/>
                  </a:lnTo>
                  <a:lnTo>
                    <a:pt x="238" y="104"/>
                  </a:lnTo>
                  <a:lnTo>
                    <a:pt x="246" y="98"/>
                  </a:lnTo>
                  <a:lnTo>
                    <a:pt x="254" y="90"/>
                  </a:lnTo>
                  <a:lnTo>
                    <a:pt x="262" y="84"/>
                  </a:lnTo>
                  <a:lnTo>
                    <a:pt x="264" y="82"/>
                  </a:lnTo>
                  <a:lnTo>
                    <a:pt x="266" y="76"/>
                  </a:lnTo>
                  <a:lnTo>
                    <a:pt x="268" y="72"/>
                  </a:lnTo>
                  <a:lnTo>
                    <a:pt x="268" y="68"/>
                  </a:lnTo>
                  <a:lnTo>
                    <a:pt x="268" y="64"/>
                  </a:lnTo>
                  <a:lnTo>
                    <a:pt x="266" y="62"/>
                  </a:lnTo>
                  <a:lnTo>
                    <a:pt x="264" y="62"/>
                  </a:lnTo>
                  <a:lnTo>
                    <a:pt x="262" y="62"/>
                  </a:lnTo>
                  <a:lnTo>
                    <a:pt x="262" y="60"/>
                  </a:lnTo>
                  <a:lnTo>
                    <a:pt x="260" y="60"/>
                  </a:lnTo>
                  <a:lnTo>
                    <a:pt x="258" y="60"/>
                  </a:lnTo>
                  <a:lnTo>
                    <a:pt x="258" y="58"/>
                  </a:lnTo>
                  <a:lnTo>
                    <a:pt x="258" y="58"/>
                  </a:lnTo>
                  <a:lnTo>
                    <a:pt x="258" y="56"/>
                  </a:lnTo>
                  <a:lnTo>
                    <a:pt x="260" y="56"/>
                  </a:lnTo>
                  <a:lnTo>
                    <a:pt x="252" y="58"/>
                  </a:lnTo>
                  <a:lnTo>
                    <a:pt x="252" y="60"/>
                  </a:lnTo>
                  <a:lnTo>
                    <a:pt x="250" y="66"/>
                  </a:lnTo>
                  <a:lnTo>
                    <a:pt x="250" y="70"/>
                  </a:lnTo>
                  <a:lnTo>
                    <a:pt x="250" y="72"/>
                  </a:lnTo>
                  <a:lnTo>
                    <a:pt x="250" y="74"/>
                  </a:lnTo>
                  <a:lnTo>
                    <a:pt x="248" y="78"/>
                  </a:lnTo>
                  <a:lnTo>
                    <a:pt x="246" y="82"/>
                  </a:lnTo>
                  <a:lnTo>
                    <a:pt x="246" y="86"/>
                  </a:lnTo>
                  <a:lnTo>
                    <a:pt x="246" y="88"/>
                  </a:lnTo>
                  <a:lnTo>
                    <a:pt x="194" y="88"/>
                  </a:lnTo>
                  <a:lnTo>
                    <a:pt x="210" y="52"/>
                  </a:lnTo>
                  <a:lnTo>
                    <a:pt x="176" y="34"/>
                  </a:lnTo>
                  <a:lnTo>
                    <a:pt x="170" y="28"/>
                  </a:lnTo>
                  <a:lnTo>
                    <a:pt x="154" y="22"/>
                  </a:lnTo>
                  <a:lnTo>
                    <a:pt x="150" y="20"/>
                  </a:lnTo>
                  <a:lnTo>
                    <a:pt x="146" y="18"/>
                  </a:lnTo>
                  <a:lnTo>
                    <a:pt x="144" y="16"/>
                  </a:lnTo>
                  <a:lnTo>
                    <a:pt x="144" y="14"/>
                  </a:lnTo>
                  <a:lnTo>
                    <a:pt x="144" y="10"/>
                  </a:lnTo>
                  <a:lnTo>
                    <a:pt x="144" y="6"/>
                  </a:lnTo>
                  <a:lnTo>
                    <a:pt x="144" y="6"/>
                  </a:lnTo>
                  <a:lnTo>
                    <a:pt x="142" y="4"/>
                  </a:lnTo>
                  <a:lnTo>
                    <a:pt x="140" y="2"/>
                  </a:lnTo>
                  <a:lnTo>
                    <a:pt x="138" y="2"/>
                  </a:lnTo>
                  <a:lnTo>
                    <a:pt x="134" y="0"/>
                  </a:lnTo>
                  <a:lnTo>
                    <a:pt x="132" y="2"/>
                  </a:lnTo>
                  <a:lnTo>
                    <a:pt x="130" y="4"/>
                  </a:lnTo>
                  <a:lnTo>
                    <a:pt x="120" y="16"/>
                  </a:lnTo>
                  <a:lnTo>
                    <a:pt x="120" y="16"/>
                  </a:lnTo>
                  <a:lnTo>
                    <a:pt x="120" y="14"/>
                  </a:lnTo>
                  <a:lnTo>
                    <a:pt x="120" y="12"/>
                  </a:lnTo>
                  <a:lnTo>
                    <a:pt x="118" y="8"/>
                  </a:lnTo>
                  <a:lnTo>
                    <a:pt x="116" y="6"/>
                  </a:lnTo>
                  <a:lnTo>
                    <a:pt x="114" y="4"/>
                  </a:lnTo>
                  <a:lnTo>
                    <a:pt x="108" y="4"/>
                  </a:lnTo>
                  <a:lnTo>
                    <a:pt x="94" y="0"/>
                  </a:lnTo>
                  <a:lnTo>
                    <a:pt x="94" y="2"/>
                  </a:lnTo>
                  <a:lnTo>
                    <a:pt x="92" y="6"/>
                  </a:lnTo>
                  <a:lnTo>
                    <a:pt x="90" y="10"/>
                  </a:lnTo>
                  <a:lnTo>
                    <a:pt x="86" y="14"/>
                  </a:lnTo>
                  <a:lnTo>
                    <a:pt x="82" y="1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1" name="Freeform 516"/>
            <p:cNvSpPr/>
            <p:nvPr/>
          </p:nvSpPr>
          <p:spPr bwMode="gray">
            <a:xfrm>
              <a:off x="7563133" y="4587570"/>
              <a:ext cx="984943" cy="1058286"/>
            </a:xfrm>
            <a:custGeom>
              <a:avLst/>
              <a:gdLst>
                <a:gd name="T0" fmla="*/ 324 w 532"/>
                <a:gd name="T1" fmla="*/ 492 h 572"/>
                <a:gd name="T2" fmla="*/ 418 w 532"/>
                <a:gd name="T3" fmla="*/ 404 h 572"/>
                <a:gd name="T4" fmla="*/ 474 w 532"/>
                <a:gd name="T5" fmla="*/ 284 h 572"/>
                <a:gd name="T6" fmla="*/ 532 w 532"/>
                <a:gd name="T7" fmla="*/ 162 h 572"/>
                <a:gd name="T8" fmla="*/ 478 w 532"/>
                <a:gd name="T9" fmla="*/ 116 h 572"/>
                <a:gd name="T10" fmla="*/ 382 w 532"/>
                <a:gd name="T11" fmla="*/ 96 h 572"/>
                <a:gd name="T12" fmla="*/ 384 w 532"/>
                <a:gd name="T13" fmla="*/ 80 h 572"/>
                <a:gd name="T14" fmla="*/ 366 w 532"/>
                <a:gd name="T15" fmla="*/ 76 h 572"/>
                <a:gd name="T16" fmla="*/ 336 w 532"/>
                <a:gd name="T17" fmla="*/ 72 h 572"/>
                <a:gd name="T18" fmla="*/ 306 w 532"/>
                <a:gd name="T19" fmla="*/ 84 h 572"/>
                <a:gd name="T20" fmla="*/ 282 w 532"/>
                <a:gd name="T21" fmla="*/ 96 h 572"/>
                <a:gd name="T22" fmla="*/ 300 w 532"/>
                <a:gd name="T23" fmla="*/ 76 h 572"/>
                <a:gd name="T24" fmla="*/ 322 w 532"/>
                <a:gd name="T25" fmla="*/ 50 h 572"/>
                <a:gd name="T26" fmla="*/ 282 w 532"/>
                <a:gd name="T27" fmla="*/ 0 h 572"/>
                <a:gd name="T28" fmla="*/ 264 w 532"/>
                <a:gd name="T29" fmla="*/ 20 h 572"/>
                <a:gd name="T30" fmla="*/ 254 w 532"/>
                <a:gd name="T31" fmla="*/ 22 h 572"/>
                <a:gd name="T32" fmla="*/ 244 w 532"/>
                <a:gd name="T33" fmla="*/ 22 h 572"/>
                <a:gd name="T34" fmla="*/ 234 w 532"/>
                <a:gd name="T35" fmla="*/ 24 h 572"/>
                <a:gd name="T36" fmla="*/ 218 w 532"/>
                <a:gd name="T37" fmla="*/ 22 h 572"/>
                <a:gd name="T38" fmla="*/ 202 w 532"/>
                <a:gd name="T39" fmla="*/ 26 h 572"/>
                <a:gd name="T40" fmla="*/ 184 w 532"/>
                <a:gd name="T41" fmla="*/ 24 h 572"/>
                <a:gd name="T42" fmla="*/ 176 w 532"/>
                <a:gd name="T43" fmla="*/ 2 h 572"/>
                <a:gd name="T44" fmla="*/ 156 w 532"/>
                <a:gd name="T45" fmla="*/ 14 h 572"/>
                <a:gd name="T46" fmla="*/ 120 w 532"/>
                <a:gd name="T47" fmla="*/ 6 h 572"/>
                <a:gd name="T48" fmla="*/ 120 w 532"/>
                <a:gd name="T49" fmla="*/ 10 h 572"/>
                <a:gd name="T50" fmla="*/ 130 w 532"/>
                <a:gd name="T51" fmla="*/ 26 h 572"/>
                <a:gd name="T52" fmla="*/ 90 w 532"/>
                <a:gd name="T53" fmla="*/ 52 h 572"/>
                <a:gd name="T54" fmla="*/ 76 w 532"/>
                <a:gd name="T55" fmla="*/ 44 h 572"/>
                <a:gd name="T56" fmla="*/ 62 w 532"/>
                <a:gd name="T57" fmla="*/ 62 h 572"/>
                <a:gd name="T58" fmla="*/ 52 w 532"/>
                <a:gd name="T59" fmla="*/ 70 h 572"/>
                <a:gd name="T60" fmla="*/ 60 w 532"/>
                <a:gd name="T61" fmla="*/ 96 h 572"/>
                <a:gd name="T62" fmla="*/ 36 w 532"/>
                <a:gd name="T63" fmla="*/ 132 h 572"/>
                <a:gd name="T64" fmla="*/ 10 w 532"/>
                <a:gd name="T65" fmla="*/ 146 h 572"/>
                <a:gd name="T66" fmla="*/ 2 w 532"/>
                <a:gd name="T67" fmla="*/ 164 h 572"/>
                <a:gd name="T68" fmla="*/ 4 w 532"/>
                <a:gd name="T69" fmla="*/ 194 h 572"/>
                <a:gd name="T70" fmla="*/ 12 w 532"/>
                <a:gd name="T71" fmla="*/ 198 h 572"/>
                <a:gd name="T72" fmla="*/ 26 w 532"/>
                <a:gd name="T73" fmla="*/ 206 h 572"/>
                <a:gd name="T74" fmla="*/ 42 w 532"/>
                <a:gd name="T75" fmla="*/ 198 h 572"/>
                <a:gd name="T76" fmla="*/ 50 w 532"/>
                <a:gd name="T77" fmla="*/ 226 h 572"/>
                <a:gd name="T78" fmla="*/ 78 w 532"/>
                <a:gd name="T79" fmla="*/ 224 h 572"/>
                <a:gd name="T80" fmla="*/ 96 w 532"/>
                <a:gd name="T81" fmla="*/ 210 h 572"/>
                <a:gd name="T82" fmla="*/ 110 w 532"/>
                <a:gd name="T83" fmla="*/ 206 h 572"/>
                <a:gd name="T84" fmla="*/ 124 w 532"/>
                <a:gd name="T85" fmla="*/ 248 h 572"/>
                <a:gd name="T86" fmla="*/ 156 w 532"/>
                <a:gd name="T87" fmla="*/ 266 h 572"/>
                <a:gd name="T88" fmla="*/ 182 w 532"/>
                <a:gd name="T89" fmla="*/ 288 h 572"/>
                <a:gd name="T90" fmla="*/ 206 w 532"/>
                <a:gd name="T91" fmla="*/ 310 h 572"/>
                <a:gd name="T92" fmla="*/ 214 w 532"/>
                <a:gd name="T93" fmla="*/ 326 h 572"/>
                <a:gd name="T94" fmla="*/ 214 w 532"/>
                <a:gd name="T95" fmla="*/ 372 h 572"/>
                <a:gd name="T96" fmla="*/ 220 w 532"/>
                <a:gd name="T97" fmla="*/ 416 h 572"/>
                <a:gd name="T98" fmla="*/ 242 w 532"/>
                <a:gd name="T99" fmla="*/ 422 h 572"/>
                <a:gd name="T100" fmla="*/ 254 w 532"/>
                <a:gd name="T101" fmla="*/ 436 h 572"/>
                <a:gd name="T102" fmla="*/ 264 w 532"/>
                <a:gd name="T103" fmla="*/ 450 h 572"/>
                <a:gd name="T104" fmla="*/ 270 w 532"/>
                <a:gd name="T105" fmla="*/ 466 h 572"/>
                <a:gd name="T106" fmla="*/ 232 w 532"/>
                <a:gd name="T107" fmla="*/ 500 h 572"/>
                <a:gd name="T108" fmla="*/ 216 w 532"/>
                <a:gd name="T109" fmla="*/ 524 h 572"/>
                <a:gd name="T110" fmla="*/ 240 w 532"/>
                <a:gd name="T111" fmla="*/ 538 h 572"/>
                <a:gd name="T112" fmla="*/ 264 w 532"/>
                <a:gd name="T113" fmla="*/ 552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2" h="572">
                  <a:moveTo>
                    <a:pt x="290" y="562"/>
                  </a:moveTo>
                  <a:lnTo>
                    <a:pt x="292" y="556"/>
                  </a:lnTo>
                  <a:lnTo>
                    <a:pt x="294" y="552"/>
                  </a:lnTo>
                  <a:lnTo>
                    <a:pt x="296" y="548"/>
                  </a:lnTo>
                  <a:lnTo>
                    <a:pt x="304" y="536"/>
                  </a:lnTo>
                  <a:lnTo>
                    <a:pt x="314" y="518"/>
                  </a:lnTo>
                  <a:lnTo>
                    <a:pt x="324" y="492"/>
                  </a:lnTo>
                  <a:lnTo>
                    <a:pt x="336" y="458"/>
                  </a:lnTo>
                  <a:lnTo>
                    <a:pt x="342" y="452"/>
                  </a:lnTo>
                  <a:lnTo>
                    <a:pt x="354" y="440"/>
                  </a:lnTo>
                  <a:lnTo>
                    <a:pt x="370" y="426"/>
                  </a:lnTo>
                  <a:lnTo>
                    <a:pt x="392" y="414"/>
                  </a:lnTo>
                  <a:lnTo>
                    <a:pt x="416" y="406"/>
                  </a:lnTo>
                  <a:lnTo>
                    <a:pt x="418" y="404"/>
                  </a:lnTo>
                  <a:lnTo>
                    <a:pt x="426" y="400"/>
                  </a:lnTo>
                  <a:lnTo>
                    <a:pt x="434" y="394"/>
                  </a:lnTo>
                  <a:lnTo>
                    <a:pt x="446" y="382"/>
                  </a:lnTo>
                  <a:lnTo>
                    <a:pt x="456" y="366"/>
                  </a:lnTo>
                  <a:lnTo>
                    <a:pt x="466" y="344"/>
                  </a:lnTo>
                  <a:lnTo>
                    <a:pt x="472" y="318"/>
                  </a:lnTo>
                  <a:lnTo>
                    <a:pt x="474" y="284"/>
                  </a:lnTo>
                  <a:lnTo>
                    <a:pt x="514" y="216"/>
                  </a:lnTo>
                  <a:lnTo>
                    <a:pt x="516" y="214"/>
                  </a:lnTo>
                  <a:lnTo>
                    <a:pt x="524" y="204"/>
                  </a:lnTo>
                  <a:lnTo>
                    <a:pt x="530" y="190"/>
                  </a:lnTo>
                  <a:lnTo>
                    <a:pt x="532" y="170"/>
                  </a:lnTo>
                  <a:lnTo>
                    <a:pt x="532" y="168"/>
                  </a:lnTo>
                  <a:lnTo>
                    <a:pt x="532" y="162"/>
                  </a:lnTo>
                  <a:lnTo>
                    <a:pt x="532" y="154"/>
                  </a:lnTo>
                  <a:lnTo>
                    <a:pt x="528" y="146"/>
                  </a:lnTo>
                  <a:lnTo>
                    <a:pt x="518" y="138"/>
                  </a:lnTo>
                  <a:lnTo>
                    <a:pt x="502" y="132"/>
                  </a:lnTo>
                  <a:lnTo>
                    <a:pt x="498" y="130"/>
                  </a:lnTo>
                  <a:lnTo>
                    <a:pt x="490" y="124"/>
                  </a:lnTo>
                  <a:lnTo>
                    <a:pt x="478" y="116"/>
                  </a:lnTo>
                  <a:lnTo>
                    <a:pt x="464" y="110"/>
                  </a:lnTo>
                  <a:lnTo>
                    <a:pt x="448" y="110"/>
                  </a:lnTo>
                  <a:lnTo>
                    <a:pt x="398" y="94"/>
                  </a:lnTo>
                  <a:lnTo>
                    <a:pt x="394" y="92"/>
                  </a:lnTo>
                  <a:lnTo>
                    <a:pt x="390" y="94"/>
                  </a:lnTo>
                  <a:lnTo>
                    <a:pt x="386" y="94"/>
                  </a:lnTo>
                  <a:lnTo>
                    <a:pt x="382" y="96"/>
                  </a:lnTo>
                  <a:lnTo>
                    <a:pt x="380" y="98"/>
                  </a:lnTo>
                  <a:lnTo>
                    <a:pt x="378" y="98"/>
                  </a:lnTo>
                  <a:lnTo>
                    <a:pt x="380" y="94"/>
                  </a:lnTo>
                  <a:lnTo>
                    <a:pt x="382" y="90"/>
                  </a:lnTo>
                  <a:lnTo>
                    <a:pt x="382" y="86"/>
                  </a:lnTo>
                  <a:lnTo>
                    <a:pt x="384" y="82"/>
                  </a:lnTo>
                  <a:lnTo>
                    <a:pt x="384" y="80"/>
                  </a:lnTo>
                  <a:lnTo>
                    <a:pt x="382" y="78"/>
                  </a:lnTo>
                  <a:lnTo>
                    <a:pt x="380" y="76"/>
                  </a:lnTo>
                  <a:lnTo>
                    <a:pt x="376" y="76"/>
                  </a:lnTo>
                  <a:lnTo>
                    <a:pt x="374" y="76"/>
                  </a:lnTo>
                  <a:lnTo>
                    <a:pt x="370" y="76"/>
                  </a:lnTo>
                  <a:lnTo>
                    <a:pt x="368" y="76"/>
                  </a:lnTo>
                  <a:lnTo>
                    <a:pt x="366" y="76"/>
                  </a:lnTo>
                  <a:lnTo>
                    <a:pt x="362" y="76"/>
                  </a:lnTo>
                  <a:lnTo>
                    <a:pt x="358" y="74"/>
                  </a:lnTo>
                  <a:lnTo>
                    <a:pt x="352" y="74"/>
                  </a:lnTo>
                  <a:lnTo>
                    <a:pt x="346" y="72"/>
                  </a:lnTo>
                  <a:lnTo>
                    <a:pt x="340" y="72"/>
                  </a:lnTo>
                  <a:lnTo>
                    <a:pt x="338" y="72"/>
                  </a:lnTo>
                  <a:lnTo>
                    <a:pt x="336" y="72"/>
                  </a:lnTo>
                  <a:lnTo>
                    <a:pt x="330" y="72"/>
                  </a:lnTo>
                  <a:lnTo>
                    <a:pt x="324" y="76"/>
                  </a:lnTo>
                  <a:lnTo>
                    <a:pt x="318" y="78"/>
                  </a:lnTo>
                  <a:lnTo>
                    <a:pt x="314" y="80"/>
                  </a:lnTo>
                  <a:lnTo>
                    <a:pt x="310" y="82"/>
                  </a:lnTo>
                  <a:lnTo>
                    <a:pt x="306" y="84"/>
                  </a:lnTo>
                  <a:lnTo>
                    <a:pt x="306" y="84"/>
                  </a:lnTo>
                  <a:lnTo>
                    <a:pt x="298" y="90"/>
                  </a:lnTo>
                  <a:lnTo>
                    <a:pt x="292" y="94"/>
                  </a:lnTo>
                  <a:lnTo>
                    <a:pt x="286" y="98"/>
                  </a:lnTo>
                  <a:lnTo>
                    <a:pt x="282" y="98"/>
                  </a:lnTo>
                  <a:lnTo>
                    <a:pt x="278" y="98"/>
                  </a:lnTo>
                  <a:lnTo>
                    <a:pt x="278" y="98"/>
                  </a:lnTo>
                  <a:lnTo>
                    <a:pt x="282" y="96"/>
                  </a:lnTo>
                  <a:lnTo>
                    <a:pt x="286" y="94"/>
                  </a:lnTo>
                  <a:lnTo>
                    <a:pt x="290" y="90"/>
                  </a:lnTo>
                  <a:lnTo>
                    <a:pt x="292" y="86"/>
                  </a:lnTo>
                  <a:lnTo>
                    <a:pt x="294" y="84"/>
                  </a:lnTo>
                  <a:lnTo>
                    <a:pt x="294" y="84"/>
                  </a:lnTo>
                  <a:lnTo>
                    <a:pt x="298" y="80"/>
                  </a:lnTo>
                  <a:lnTo>
                    <a:pt x="300" y="76"/>
                  </a:lnTo>
                  <a:lnTo>
                    <a:pt x="304" y="72"/>
                  </a:lnTo>
                  <a:lnTo>
                    <a:pt x="308" y="68"/>
                  </a:lnTo>
                  <a:lnTo>
                    <a:pt x="312" y="66"/>
                  </a:lnTo>
                  <a:lnTo>
                    <a:pt x="314" y="64"/>
                  </a:lnTo>
                  <a:lnTo>
                    <a:pt x="316" y="62"/>
                  </a:lnTo>
                  <a:lnTo>
                    <a:pt x="320" y="56"/>
                  </a:lnTo>
                  <a:lnTo>
                    <a:pt x="322" y="50"/>
                  </a:lnTo>
                  <a:lnTo>
                    <a:pt x="322" y="46"/>
                  </a:lnTo>
                  <a:lnTo>
                    <a:pt x="322" y="46"/>
                  </a:lnTo>
                  <a:lnTo>
                    <a:pt x="312" y="26"/>
                  </a:lnTo>
                  <a:lnTo>
                    <a:pt x="296" y="8"/>
                  </a:lnTo>
                  <a:lnTo>
                    <a:pt x="290" y="4"/>
                  </a:lnTo>
                  <a:lnTo>
                    <a:pt x="282" y="0"/>
                  </a:lnTo>
                  <a:lnTo>
                    <a:pt x="282" y="0"/>
                  </a:lnTo>
                  <a:lnTo>
                    <a:pt x="276" y="4"/>
                  </a:lnTo>
                  <a:lnTo>
                    <a:pt x="274" y="8"/>
                  </a:lnTo>
                  <a:lnTo>
                    <a:pt x="270" y="8"/>
                  </a:lnTo>
                  <a:lnTo>
                    <a:pt x="270" y="10"/>
                  </a:lnTo>
                  <a:lnTo>
                    <a:pt x="268" y="14"/>
                  </a:lnTo>
                  <a:lnTo>
                    <a:pt x="266" y="18"/>
                  </a:lnTo>
                  <a:lnTo>
                    <a:pt x="264" y="20"/>
                  </a:lnTo>
                  <a:lnTo>
                    <a:pt x="264" y="22"/>
                  </a:lnTo>
                  <a:lnTo>
                    <a:pt x="262" y="24"/>
                  </a:lnTo>
                  <a:lnTo>
                    <a:pt x="260" y="24"/>
                  </a:lnTo>
                  <a:lnTo>
                    <a:pt x="260" y="24"/>
                  </a:lnTo>
                  <a:lnTo>
                    <a:pt x="258" y="24"/>
                  </a:lnTo>
                  <a:lnTo>
                    <a:pt x="256" y="24"/>
                  </a:lnTo>
                  <a:lnTo>
                    <a:pt x="254" y="22"/>
                  </a:lnTo>
                  <a:lnTo>
                    <a:pt x="252" y="22"/>
                  </a:lnTo>
                  <a:lnTo>
                    <a:pt x="252" y="22"/>
                  </a:lnTo>
                  <a:lnTo>
                    <a:pt x="250" y="22"/>
                  </a:lnTo>
                  <a:lnTo>
                    <a:pt x="248" y="22"/>
                  </a:lnTo>
                  <a:lnTo>
                    <a:pt x="248" y="22"/>
                  </a:lnTo>
                  <a:lnTo>
                    <a:pt x="246" y="22"/>
                  </a:lnTo>
                  <a:lnTo>
                    <a:pt x="244" y="22"/>
                  </a:lnTo>
                  <a:lnTo>
                    <a:pt x="242" y="24"/>
                  </a:lnTo>
                  <a:lnTo>
                    <a:pt x="242" y="24"/>
                  </a:lnTo>
                  <a:lnTo>
                    <a:pt x="240" y="24"/>
                  </a:lnTo>
                  <a:lnTo>
                    <a:pt x="238" y="24"/>
                  </a:lnTo>
                  <a:lnTo>
                    <a:pt x="236" y="24"/>
                  </a:lnTo>
                  <a:lnTo>
                    <a:pt x="236" y="24"/>
                  </a:lnTo>
                  <a:lnTo>
                    <a:pt x="234" y="24"/>
                  </a:lnTo>
                  <a:lnTo>
                    <a:pt x="232" y="22"/>
                  </a:lnTo>
                  <a:lnTo>
                    <a:pt x="230" y="22"/>
                  </a:lnTo>
                  <a:lnTo>
                    <a:pt x="230" y="22"/>
                  </a:lnTo>
                  <a:lnTo>
                    <a:pt x="228" y="22"/>
                  </a:lnTo>
                  <a:lnTo>
                    <a:pt x="226" y="24"/>
                  </a:lnTo>
                  <a:lnTo>
                    <a:pt x="224" y="24"/>
                  </a:lnTo>
                  <a:lnTo>
                    <a:pt x="218" y="22"/>
                  </a:lnTo>
                  <a:lnTo>
                    <a:pt x="218" y="26"/>
                  </a:lnTo>
                  <a:lnTo>
                    <a:pt x="218" y="28"/>
                  </a:lnTo>
                  <a:lnTo>
                    <a:pt x="218" y="28"/>
                  </a:lnTo>
                  <a:lnTo>
                    <a:pt x="214" y="28"/>
                  </a:lnTo>
                  <a:lnTo>
                    <a:pt x="212" y="26"/>
                  </a:lnTo>
                  <a:lnTo>
                    <a:pt x="206" y="26"/>
                  </a:lnTo>
                  <a:lnTo>
                    <a:pt x="202" y="26"/>
                  </a:lnTo>
                  <a:lnTo>
                    <a:pt x="194" y="28"/>
                  </a:lnTo>
                  <a:lnTo>
                    <a:pt x="192" y="28"/>
                  </a:lnTo>
                  <a:lnTo>
                    <a:pt x="184" y="30"/>
                  </a:lnTo>
                  <a:lnTo>
                    <a:pt x="184" y="30"/>
                  </a:lnTo>
                  <a:lnTo>
                    <a:pt x="184" y="30"/>
                  </a:lnTo>
                  <a:lnTo>
                    <a:pt x="184" y="28"/>
                  </a:lnTo>
                  <a:lnTo>
                    <a:pt x="184" y="24"/>
                  </a:lnTo>
                  <a:lnTo>
                    <a:pt x="184" y="20"/>
                  </a:lnTo>
                  <a:lnTo>
                    <a:pt x="184" y="18"/>
                  </a:lnTo>
                  <a:lnTo>
                    <a:pt x="184" y="14"/>
                  </a:lnTo>
                  <a:lnTo>
                    <a:pt x="184" y="10"/>
                  </a:lnTo>
                  <a:lnTo>
                    <a:pt x="184" y="6"/>
                  </a:lnTo>
                  <a:lnTo>
                    <a:pt x="182" y="2"/>
                  </a:lnTo>
                  <a:lnTo>
                    <a:pt x="176" y="2"/>
                  </a:lnTo>
                  <a:lnTo>
                    <a:pt x="176" y="2"/>
                  </a:lnTo>
                  <a:lnTo>
                    <a:pt x="176" y="4"/>
                  </a:lnTo>
                  <a:lnTo>
                    <a:pt x="174" y="6"/>
                  </a:lnTo>
                  <a:lnTo>
                    <a:pt x="172" y="8"/>
                  </a:lnTo>
                  <a:lnTo>
                    <a:pt x="166" y="6"/>
                  </a:lnTo>
                  <a:lnTo>
                    <a:pt x="156" y="10"/>
                  </a:lnTo>
                  <a:lnTo>
                    <a:pt x="156" y="14"/>
                  </a:lnTo>
                  <a:lnTo>
                    <a:pt x="142" y="16"/>
                  </a:lnTo>
                  <a:lnTo>
                    <a:pt x="138" y="10"/>
                  </a:lnTo>
                  <a:lnTo>
                    <a:pt x="136" y="10"/>
                  </a:lnTo>
                  <a:lnTo>
                    <a:pt x="134" y="10"/>
                  </a:lnTo>
                  <a:lnTo>
                    <a:pt x="128" y="8"/>
                  </a:lnTo>
                  <a:lnTo>
                    <a:pt x="124" y="8"/>
                  </a:lnTo>
                  <a:lnTo>
                    <a:pt x="120" y="6"/>
                  </a:lnTo>
                  <a:lnTo>
                    <a:pt x="116" y="4"/>
                  </a:lnTo>
                  <a:lnTo>
                    <a:pt x="116" y="6"/>
                  </a:lnTo>
                  <a:lnTo>
                    <a:pt x="116" y="8"/>
                  </a:lnTo>
                  <a:lnTo>
                    <a:pt x="116" y="8"/>
                  </a:lnTo>
                  <a:lnTo>
                    <a:pt x="116" y="10"/>
                  </a:lnTo>
                  <a:lnTo>
                    <a:pt x="118" y="10"/>
                  </a:lnTo>
                  <a:lnTo>
                    <a:pt x="120" y="10"/>
                  </a:lnTo>
                  <a:lnTo>
                    <a:pt x="122" y="12"/>
                  </a:lnTo>
                  <a:lnTo>
                    <a:pt x="124" y="14"/>
                  </a:lnTo>
                  <a:lnTo>
                    <a:pt x="124" y="18"/>
                  </a:lnTo>
                  <a:lnTo>
                    <a:pt x="124" y="22"/>
                  </a:lnTo>
                  <a:lnTo>
                    <a:pt x="126" y="24"/>
                  </a:lnTo>
                  <a:lnTo>
                    <a:pt x="128" y="26"/>
                  </a:lnTo>
                  <a:lnTo>
                    <a:pt x="130" y="26"/>
                  </a:lnTo>
                  <a:lnTo>
                    <a:pt x="134" y="26"/>
                  </a:lnTo>
                  <a:lnTo>
                    <a:pt x="136" y="26"/>
                  </a:lnTo>
                  <a:lnTo>
                    <a:pt x="136" y="34"/>
                  </a:lnTo>
                  <a:lnTo>
                    <a:pt x="128" y="38"/>
                  </a:lnTo>
                  <a:lnTo>
                    <a:pt x="110" y="58"/>
                  </a:lnTo>
                  <a:lnTo>
                    <a:pt x="92" y="52"/>
                  </a:lnTo>
                  <a:lnTo>
                    <a:pt x="90" y="52"/>
                  </a:lnTo>
                  <a:lnTo>
                    <a:pt x="88" y="52"/>
                  </a:lnTo>
                  <a:lnTo>
                    <a:pt x="84" y="50"/>
                  </a:lnTo>
                  <a:lnTo>
                    <a:pt x="80" y="50"/>
                  </a:lnTo>
                  <a:lnTo>
                    <a:pt x="78" y="50"/>
                  </a:lnTo>
                  <a:lnTo>
                    <a:pt x="78" y="50"/>
                  </a:lnTo>
                  <a:lnTo>
                    <a:pt x="78" y="46"/>
                  </a:lnTo>
                  <a:lnTo>
                    <a:pt x="76" y="44"/>
                  </a:lnTo>
                  <a:lnTo>
                    <a:pt x="76" y="42"/>
                  </a:lnTo>
                  <a:lnTo>
                    <a:pt x="76" y="42"/>
                  </a:lnTo>
                  <a:lnTo>
                    <a:pt x="74" y="40"/>
                  </a:lnTo>
                  <a:lnTo>
                    <a:pt x="52" y="44"/>
                  </a:lnTo>
                  <a:lnTo>
                    <a:pt x="52" y="52"/>
                  </a:lnTo>
                  <a:lnTo>
                    <a:pt x="60" y="52"/>
                  </a:lnTo>
                  <a:lnTo>
                    <a:pt x="62" y="62"/>
                  </a:lnTo>
                  <a:lnTo>
                    <a:pt x="62" y="62"/>
                  </a:lnTo>
                  <a:lnTo>
                    <a:pt x="60" y="60"/>
                  </a:lnTo>
                  <a:lnTo>
                    <a:pt x="58" y="60"/>
                  </a:lnTo>
                  <a:lnTo>
                    <a:pt x="56" y="58"/>
                  </a:lnTo>
                  <a:lnTo>
                    <a:pt x="54" y="58"/>
                  </a:lnTo>
                  <a:lnTo>
                    <a:pt x="52" y="60"/>
                  </a:lnTo>
                  <a:lnTo>
                    <a:pt x="52" y="70"/>
                  </a:lnTo>
                  <a:lnTo>
                    <a:pt x="54" y="70"/>
                  </a:lnTo>
                  <a:lnTo>
                    <a:pt x="54" y="72"/>
                  </a:lnTo>
                  <a:lnTo>
                    <a:pt x="56" y="76"/>
                  </a:lnTo>
                  <a:lnTo>
                    <a:pt x="58" y="80"/>
                  </a:lnTo>
                  <a:lnTo>
                    <a:pt x="60" y="86"/>
                  </a:lnTo>
                  <a:lnTo>
                    <a:pt x="60" y="92"/>
                  </a:lnTo>
                  <a:lnTo>
                    <a:pt x="60" y="96"/>
                  </a:lnTo>
                  <a:lnTo>
                    <a:pt x="52" y="126"/>
                  </a:lnTo>
                  <a:lnTo>
                    <a:pt x="50" y="132"/>
                  </a:lnTo>
                  <a:lnTo>
                    <a:pt x="44" y="132"/>
                  </a:lnTo>
                  <a:lnTo>
                    <a:pt x="44" y="132"/>
                  </a:lnTo>
                  <a:lnTo>
                    <a:pt x="42" y="130"/>
                  </a:lnTo>
                  <a:lnTo>
                    <a:pt x="38" y="130"/>
                  </a:lnTo>
                  <a:lnTo>
                    <a:pt x="36" y="132"/>
                  </a:lnTo>
                  <a:lnTo>
                    <a:pt x="34" y="132"/>
                  </a:lnTo>
                  <a:lnTo>
                    <a:pt x="32" y="132"/>
                  </a:lnTo>
                  <a:lnTo>
                    <a:pt x="28" y="134"/>
                  </a:lnTo>
                  <a:lnTo>
                    <a:pt x="22" y="134"/>
                  </a:lnTo>
                  <a:lnTo>
                    <a:pt x="18" y="138"/>
                  </a:lnTo>
                  <a:lnTo>
                    <a:pt x="14" y="142"/>
                  </a:lnTo>
                  <a:lnTo>
                    <a:pt x="10" y="146"/>
                  </a:lnTo>
                  <a:lnTo>
                    <a:pt x="10" y="148"/>
                  </a:lnTo>
                  <a:lnTo>
                    <a:pt x="10" y="152"/>
                  </a:lnTo>
                  <a:lnTo>
                    <a:pt x="8" y="156"/>
                  </a:lnTo>
                  <a:lnTo>
                    <a:pt x="6" y="158"/>
                  </a:lnTo>
                  <a:lnTo>
                    <a:pt x="6" y="160"/>
                  </a:lnTo>
                  <a:lnTo>
                    <a:pt x="4" y="162"/>
                  </a:lnTo>
                  <a:lnTo>
                    <a:pt x="2" y="164"/>
                  </a:lnTo>
                  <a:lnTo>
                    <a:pt x="0" y="168"/>
                  </a:lnTo>
                  <a:lnTo>
                    <a:pt x="0" y="174"/>
                  </a:lnTo>
                  <a:lnTo>
                    <a:pt x="0" y="182"/>
                  </a:lnTo>
                  <a:lnTo>
                    <a:pt x="2" y="188"/>
                  </a:lnTo>
                  <a:lnTo>
                    <a:pt x="2" y="190"/>
                  </a:lnTo>
                  <a:lnTo>
                    <a:pt x="4" y="192"/>
                  </a:lnTo>
                  <a:lnTo>
                    <a:pt x="4" y="194"/>
                  </a:lnTo>
                  <a:lnTo>
                    <a:pt x="6" y="198"/>
                  </a:lnTo>
                  <a:lnTo>
                    <a:pt x="6" y="200"/>
                  </a:lnTo>
                  <a:lnTo>
                    <a:pt x="4" y="200"/>
                  </a:lnTo>
                  <a:lnTo>
                    <a:pt x="4" y="200"/>
                  </a:lnTo>
                  <a:lnTo>
                    <a:pt x="6" y="200"/>
                  </a:lnTo>
                  <a:lnTo>
                    <a:pt x="10" y="198"/>
                  </a:lnTo>
                  <a:lnTo>
                    <a:pt x="12" y="198"/>
                  </a:lnTo>
                  <a:lnTo>
                    <a:pt x="14" y="200"/>
                  </a:lnTo>
                  <a:lnTo>
                    <a:pt x="16" y="202"/>
                  </a:lnTo>
                  <a:lnTo>
                    <a:pt x="16" y="202"/>
                  </a:lnTo>
                  <a:lnTo>
                    <a:pt x="16" y="202"/>
                  </a:lnTo>
                  <a:lnTo>
                    <a:pt x="18" y="204"/>
                  </a:lnTo>
                  <a:lnTo>
                    <a:pt x="22" y="204"/>
                  </a:lnTo>
                  <a:lnTo>
                    <a:pt x="26" y="206"/>
                  </a:lnTo>
                  <a:lnTo>
                    <a:pt x="30" y="206"/>
                  </a:lnTo>
                  <a:lnTo>
                    <a:pt x="30" y="206"/>
                  </a:lnTo>
                  <a:lnTo>
                    <a:pt x="30" y="206"/>
                  </a:lnTo>
                  <a:lnTo>
                    <a:pt x="34" y="204"/>
                  </a:lnTo>
                  <a:lnTo>
                    <a:pt x="36" y="202"/>
                  </a:lnTo>
                  <a:lnTo>
                    <a:pt x="38" y="200"/>
                  </a:lnTo>
                  <a:lnTo>
                    <a:pt x="42" y="198"/>
                  </a:lnTo>
                  <a:lnTo>
                    <a:pt x="42" y="196"/>
                  </a:lnTo>
                  <a:lnTo>
                    <a:pt x="42" y="222"/>
                  </a:lnTo>
                  <a:lnTo>
                    <a:pt x="42" y="222"/>
                  </a:lnTo>
                  <a:lnTo>
                    <a:pt x="42" y="224"/>
                  </a:lnTo>
                  <a:lnTo>
                    <a:pt x="44" y="224"/>
                  </a:lnTo>
                  <a:lnTo>
                    <a:pt x="48" y="226"/>
                  </a:lnTo>
                  <a:lnTo>
                    <a:pt x="50" y="226"/>
                  </a:lnTo>
                  <a:lnTo>
                    <a:pt x="54" y="226"/>
                  </a:lnTo>
                  <a:lnTo>
                    <a:pt x="58" y="226"/>
                  </a:lnTo>
                  <a:lnTo>
                    <a:pt x="64" y="226"/>
                  </a:lnTo>
                  <a:lnTo>
                    <a:pt x="70" y="226"/>
                  </a:lnTo>
                  <a:lnTo>
                    <a:pt x="74" y="224"/>
                  </a:lnTo>
                  <a:lnTo>
                    <a:pt x="74" y="224"/>
                  </a:lnTo>
                  <a:lnTo>
                    <a:pt x="78" y="224"/>
                  </a:lnTo>
                  <a:lnTo>
                    <a:pt x="80" y="222"/>
                  </a:lnTo>
                  <a:lnTo>
                    <a:pt x="84" y="218"/>
                  </a:lnTo>
                  <a:lnTo>
                    <a:pt x="86" y="216"/>
                  </a:lnTo>
                  <a:lnTo>
                    <a:pt x="86" y="214"/>
                  </a:lnTo>
                  <a:lnTo>
                    <a:pt x="90" y="212"/>
                  </a:lnTo>
                  <a:lnTo>
                    <a:pt x="94" y="210"/>
                  </a:lnTo>
                  <a:lnTo>
                    <a:pt x="96" y="210"/>
                  </a:lnTo>
                  <a:lnTo>
                    <a:pt x="100" y="212"/>
                  </a:lnTo>
                  <a:lnTo>
                    <a:pt x="102" y="212"/>
                  </a:lnTo>
                  <a:lnTo>
                    <a:pt x="102" y="212"/>
                  </a:lnTo>
                  <a:lnTo>
                    <a:pt x="104" y="210"/>
                  </a:lnTo>
                  <a:lnTo>
                    <a:pt x="106" y="208"/>
                  </a:lnTo>
                  <a:lnTo>
                    <a:pt x="108" y="206"/>
                  </a:lnTo>
                  <a:lnTo>
                    <a:pt x="110" y="206"/>
                  </a:lnTo>
                  <a:lnTo>
                    <a:pt x="112" y="206"/>
                  </a:lnTo>
                  <a:lnTo>
                    <a:pt x="112" y="208"/>
                  </a:lnTo>
                  <a:lnTo>
                    <a:pt x="112" y="212"/>
                  </a:lnTo>
                  <a:lnTo>
                    <a:pt x="112" y="216"/>
                  </a:lnTo>
                  <a:lnTo>
                    <a:pt x="112" y="226"/>
                  </a:lnTo>
                  <a:lnTo>
                    <a:pt x="114" y="238"/>
                  </a:lnTo>
                  <a:lnTo>
                    <a:pt x="124" y="248"/>
                  </a:lnTo>
                  <a:lnTo>
                    <a:pt x="136" y="252"/>
                  </a:lnTo>
                  <a:lnTo>
                    <a:pt x="146" y="250"/>
                  </a:lnTo>
                  <a:lnTo>
                    <a:pt x="148" y="252"/>
                  </a:lnTo>
                  <a:lnTo>
                    <a:pt x="148" y="254"/>
                  </a:lnTo>
                  <a:lnTo>
                    <a:pt x="150" y="258"/>
                  </a:lnTo>
                  <a:lnTo>
                    <a:pt x="152" y="262"/>
                  </a:lnTo>
                  <a:lnTo>
                    <a:pt x="156" y="266"/>
                  </a:lnTo>
                  <a:lnTo>
                    <a:pt x="162" y="268"/>
                  </a:lnTo>
                  <a:lnTo>
                    <a:pt x="164" y="268"/>
                  </a:lnTo>
                  <a:lnTo>
                    <a:pt x="166" y="272"/>
                  </a:lnTo>
                  <a:lnTo>
                    <a:pt x="170" y="274"/>
                  </a:lnTo>
                  <a:lnTo>
                    <a:pt x="174" y="278"/>
                  </a:lnTo>
                  <a:lnTo>
                    <a:pt x="178" y="284"/>
                  </a:lnTo>
                  <a:lnTo>
                    <a:pt x="182" y="288"/>
                  </a:lnTo>
                  <a:lnTo>
                    <a:pt x="182" y="294"/>
                  </a:lnTo>
                  <a:lnTo>
                    <a:pt x="206" y="296"/>
                  </a:lnTo>
                  <a:lnTo>
                    <a:pt x="206" y="298"/>
                  </a:lnTo>
                  <a:lnTo>
                    <a:pt x="204" y="300"/>
                  </a:lnTo>
                  <a:lnTo>
                    <a:pt x="204" y="304"/>
                  </a:lnTo>
                  <a:lnTo>
                    <a:pt x="204" y="308"/>
                  </a:lnTo>
                  <a:lnTo>
                    <a:pt x="206" y="310"/>
                  </a:lnTo>
                  <a:lnTo>
                    <a:pt x="206" y="310"/>
                  </a:lnTo>
                  <a:lnTo>
                    <a:pt x="208" y="312"/>
                  </a:lnTo>
                  <a:lnTo>
                    <a:pt x="210" y="312"/>
                  </a:lnTo>
                  <a:lnTo>
                    <a:pt x="212" y="314"/>
                  </a:lnTo>
                  <a:lnTo>
                    <a:pt x="214" y="318"/>
                  </a:lnTo>
                  <a:lnTo>
                    <a:pt x="214" y="322"/>
                  </a:lnTo>
                  <a:lnTo>
                    <a:pt x="214" y="326"/>
                  </a:lnTo>
                  <a:lnTo>
                    <a:pt x="214" y="338"/>
                  </a:lnTo>
                  <a:lnTo>
                    <a:pt x="214" y="350"/>
                  </a:lnTo>
                  <a:lnTo>
                    <a:pt x="214" y="362"/>
                  </a:lnTo>
                  <a:lnTo>
                    <a:pt x="210" y="368"/>
                  </a:lnTo>
                  <a:lnTo>
                    <a:pt x="212" y="368"/>
                  </a:lnTo>
                  <a:lnTo>
                    <a:pt x="212" y="370"/>
                  </a:lnTo>
                  <a:lnTo>
                    <a:pt x="214" y="372"/>
                  </a:lnTo>
                  <a:lnTo>
                    <a:pt x="214" y="374"/>
                  </a:lnTo>
                  <a:lnTo>
                    <a:pt x="214" y="380"/>
                  </a:lnTo>
                  <a:lnTo>
                    <a:pt x="216" y="384"/>
                  </a:lnTo>
                  <a:lnTo>
                    <a:pt x="216" y="396"/>
                  </a:lnTo>
                  <a:lnTo>
                    <a:pt x="218" y="408"/>
                  </a:lnTo>
                  <a:lnTo>
                    <a:pt x="218" y="416"/>
                  </a:lnTo>
                  <a:lnTo>
                    <a:pt x="220" y="416"/>
                  </a:lnTo>
                  <a:lnTo>
                    <a:pt x="220" y="418"/>
                  </a:lnTo>
                  <a:lnTo>
                    <a:pt x="222" y="420"/>
                  </a:lnTo>
                  <a:lnTo>
                    <a:pt x="226" y="420"/>
                  </a:lnTo>
                  <a:lnTo>
                    <a:pt x="236" y="424"/>
                  </a:lnTo>
                  <a:lnTo>
                    <a:pt x="238" y="422"/>
                  </a:lnTo>
                  <a:lnTo>
                    <a:pt x="240" y="422"/>
                  </a:lnTo>
                  <a:lnTo>
                    <a:pt x="242" y="422"/>
                  </a:lnTo>
                  <a:lnTo>
                    <a:pt x="244" y="422"/>
                  </a:lnTo>
                  <a:lnTo>
                    <a:pt x="246" y="422"/>
                  </a:lnTo>
                  <a:lnTo>
                    <a:pt x="248" y="424"/>
                  </a:lnTo>
                  <a:lnTo>
                    <a:pt x="248" y="424"/>
                  </a:lnTo>
                  <a:lnTo>
                    <a:pt x="250" y="428"/>
                  </a:lnTo>
                  <a:lnTo>
                    <a:pt x="252" y="432"/>
                  </a:lnTo>
                  <a:lnTo>
                    <a:pt x="254" y="436"/>
                  </a:lnTo>
                  <a:lnTo>
                    <a:pt x="256" y="442"/>
                  </a:lnTo>
                  <a:lnTo>
                    <a:pt x="256" y="446"/>
                  </a:lnTo>
                  <a:lnTo>
                    <a:pt x="256" y="448"/>
                  </a:lnTo>
                  <a:lnTo>
                    <a:pt x="256" y="448"/>
                  </a:lnTo>
                  <a:lnTo>
                    <a:pt x="260" y="450"/>
                  </a:lnTo>
                  <a:lnTo>
                    <a:pt x="264" y="450"/>
                  </a:lnTo>
                  <a:lnTo>
                    <a:pt x="264" y="450"/>
                  </a:lnTo>
                  <a:lnTo>
                    <a:pt x="266" y="452"/>
                  </a:lnTo>
                  <a:lnTo>
                    <a:pt x="266" y="452"/>
                  </a:lnTo>
                  <a:lnTo>
                    <a:pt x="268" y="452"/>
                  </a:lnTo>
                  <a:lnTo>
                    <a:pt x="270" y="454"/>
                  </a:lnTo>
                  <a:lnTo>
                    <a:pt x="270" y="458"/>
                  </a:lnTo>
                  <a:lnTo>
                    <a:pt x="270" y="462"/>
                  </a:lnTo>
                  <a:lnTo>
                    <a:pt x="270" y="466"/>
                  </a:lnTo>
                  <a:lnTo>
                    <a:pt x="266" y="472"/>
                  </a:lnTo>
                  <a:lnTo>
                    <a:pt x="264" y="474"/>
                  </a:lnTo>
                  <a:lnTo>
                    <a:pt x="258" y="480"/>
                  </a:lnTo>
                  <a:lnTo>
                    <a:pt x="248" y="488"/>
                  </a:lnTo>
                  <a:lnTo>
                    <a:pt x="240" y="494"/>
                  </a:lnTo>
                  <a:lnTo>
                    <a:pt x="234" y="500"/>
                  </a:lnTo>
                  <a:lnTo>
                    <a:pt x="232" y="500"/>
                  </a:lnTo>
                  <a:lnTo>
                    <a:pt x="230" y="502"/>
                  </a:lnTo>
                  <a:lnTo>
                    <a:pt x="228" y="506"/>
                  </a:lnTo>
                  <a:lnTo>
                    <a:pt x="224" y="510"/>
                  </a:lnTo>
                  <a:lnTo>
                    <a:pt x="220" y="514"/>
                  </a:lnTo>
                  <a:lnTo>
                    <a:pt x="218" y="518"/>
                  </a:lnTo>
                  <a:lnTo>
                    <a:pt x="216" y="522"/>
                  </a:lnTo>
                  <a:lnTo>
                    <a:pt x="216" y="524"/>
                  </a:lnTo>
                  <a:lnTo>
                    <a:pt x="216" y="524"/>
                  </a:lnTo>
                  <a:lnTo>
                    <a:pt x="218" y="524"/>
                  </a:lnTo>
                  <a:lnTo>
                    <a:pt x="220" y="522"/>
                  </a:lnTo>
                  <a:lnTo>
                    <a:pt x="224" y="524"/>
                  </a:lnTo>
                  <a:lnTo>
                    <a:pt x="226" y="526"/>
                  </a:lnTo>
                  <a:lnTo>
                    <a:pt x="230" y="530"/>
                  </a:lnTo>
                  <a:lnTo>
                    <a:pt x="240" y="538"/>
                  </a:lnTo>
                  <a:lnTo>
                    <a:pt x="240" y="540"/>
                  </a:lnTo>
                  <a:lnTo>
                    <a:pt x="244" y="540"/>
                  </a:lnTo>
                  <a:lnTo>
                    <a:pt x="248" y="542"/>
                  </a:lnTo>
                  <a:lnTo>
                    <a:pt x="254" y="544"/>
                  </a:lnTo>
                  <a:lnTo>
                    <a:pt x="258" y="546"/>
                  </a:lnTo>
                  <a:lnTo>
                    <a:pt x="262" y="548"/>
                  </a:lnTo>
                  <a:lnTo>
                    <a:pt x="264" y="552"/>
                  </a:lnTo>
                  <a:lnTo>
                    <a:pt x="278" y="568"/>
                  </a:lnTo>
                  <a:lnTo>
                    <a:pt x="282" y="572"/>
                  </a:lnTo>
                  <a:lnTo>
                    <a:pt x="290" y="56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2" name="Freeform 517"/>
            <p:cNvSpPr/>
            <p:nvPr/>
          </p:nvSpPr>
          <p:spPr bwMode="gray">
            <a:xfrm>
              <a:off x="7503888" y="5146315"/>
              <a:ext cx="277709" cy="1398713"/>
            </a:xfrm>
            <a:custGeom>
              <a:avLst/>
              <a:gdLst>
                <a:gd name="T0" fmla="*/ 130 w 150"/>
                <a:gd name="T1" fmla="*/ 742 h 756"/>
                <a:gd name="T2" fmla="*/ 102 w 150"/>
                <a:gd name="T3" fmla="*/ 748 h 756"/>
                <a:gd name="T4" fmla="*/ 92 w 150"/>
                <a:gd name="T5" fmla="*/ 748 h 756"/>
                <a:gd name="T6" fmla="*/ 54 w 150"/>
                <a:gd name="T7" fmla="*/ 716 h 756"/>
                <a:gd name="T8" fmla="*/ 70 w 150"/>
                <a:gd name="T9" fmla="*/ 688 h 756"/>
                <a:gd name="T10" fmla="*/ 58 w 150"/>
                <a:gd name="T11" fmla="*/ 678 h 756"/>
                <a:gd name="T12" fmla="*/ 42 w 150"/>
                <a:gd name="T13" fmla="*/ 678 h 756"/>
                <a:gd name="T14" fmla="*/ 34 w 150"/>
                <a:gd name="T15" fmla="*/ 686 h 756"/>
                <a:gd name="T16" fmla="*/ 0 w 150"/>
                <a:gd name="T17" fmla="*/ 622 h 756"/>
                <a:gd name="T18" fmla="*/ 8 w 150"/>
                <a:gd name="T19" fmla="*/ 540 h 756"/>
                <a:gd name="T20" fmla="*/ 30 w 150"/>
                <a:gd name="T21" fmla="*/ 452 h 756"/>
                <a:gd name="T22" fmla="*/ 28 w 150"/>
                <a:gd name="T23" fmla="*/ 398 h 756"/>
                <a:gd name="T24" fmla="*/ 48 w 150"/>
                <a:gd name="T25" fmla="*/ 368 h 756"/>
                <a:gd name="T26" fmla="*/ 46 w 150"/>
                <a:gd name="T27" fmla="*/ 336 h 756"/>
                <a:gd name="T28" fmla="*/ 38 w 150"/>
                <a:gd name="T29" fmla="*/ 352 h 756"/>
                <a:gd name="T30" fmla="*/ 36 w 150"/>
                <a:gd name="T31" fmla="*/ 372 h 756"/>
                <a:gd name="T32" fmla="*/ 30 w 150"/>
                <a:gd name="T33" fmla="*/ 380 h 756"/>
                <a:gd name="T34" fmla="*/ 50 w 150"/>
                <a:gd name="T35" fmla="*/ 260 h 756"/>
                <a:gd name="T36" fmla="*/ 56 w 150"/>
                <a:gd name="T37" fmla="*/ 214 h 756"/>
                <a:gd name="T38" fmla="*/ 66 w 150"/>
                <a:gd name="T39" fmla="*/ 184 h 756"/>
                <a:gd name="T40" fmla="*/ 66 w 150"/>
                <a:gd name="T41" fmla="*/ 166 h 756"/>
                <a:gd name="T42" fmla="*/ 68 w 150"/>
                <a:gd name="T43" fmla="*/ 150 h 756"/>
                <a:gd name="T44" fmla="*/ 70 w 150"/>
                <a:gd name="T45" fmla="*/ 134 h 756"/>
                <a:gd name="T46" fmla="*/ 68 w 150"/>
                <a:gd name="T47" fmla="*/ 110 h 756"/>
                <a:gd name="T48" fmla="*/ 72 w 150"/>
                <a:gd name="T49" fmla="*/ 88 h 756"/>
                <a:gd name="T50" fmla="*/ 64 w 150"/>
                <a:gd name="T51" fmla="*/ 30 h 756"/>
                <a:gd name="T52" fmla="*/ 46 w 150"/>
                <a:gd name="T53" fmla="*/ 10 h 756"/>
                <a:gd name="T54" fmla="*/ 60 w 150"/>
                <a:gd name="T55" fmla="*/ 6 h 756"/>
                <a:gd name="T56" fmla="*/ 74 w 150"/>
                <a:gd name="T57" fmla="*/ 8 h 756"/>
                <a:gd name="T58" fmla="*/ 100 w 150"/>
                <a:gd name="T59" fmla="*/ 46 h 756"/>
                <a:gd name="T60" fmla="*/ 110 w 150"/>
                <a:gd name="T61" fmla="*/ 106 h 756"/>
                <a:gd name="T62" fmla="*/ 116 w 150"/>
                <a:gd name="T63" fmla="*/ 108 h 756"/>
                <a:gd name="T64" fmla="*/ 118 w 150"/>
                <a:gd name="T65" fmla="*/ 116 h 756"/>
                <a:gd name="T66" fmla="*/ 114 w 150"/>
                <a:gd name="T67" fmla="*/ 126 h 756"/>
                <a:gd name="T68" fmla="*/ 104 w 150"/>
                <a:gd name="T69" fmla="*/ 146 h 756"/>
                <a:gd name="T70" fmla="*/ 88 w 150"/>
                <a:gd name="T71" fmla="*/ 178 h 756"/>
                <a:gd name="T72" fmla="*/ 82 w 150"/>
                <a:gd name="T73" fmla="*/ 214 h 756"/>
                <a:gd name="T74" fmla="*/ 80 w 150"/>
                <a:gd name="T75" fmla="*/ 326 h 756"/>
                <a:gd name="T76" fmla="*/ 68 w 150"/>
                <a:gd name="T77" fmla="*/ 344 h 756"/>
                <a:gd name="T78" fmla="*/ 58 w 150"/>
                <a:gd name="T79" fmla="*/ 370 h 756"/>
                <a:gd name="T80" fmla="*/ 60 w 150"/>
                <a:gd name="T81" fmla="*/ 398 h 756"/>
                <a:gd name="T82" fmla="*/ 56 w 150"/>
                <a:gd name="T83" fmla="*/ 420 h 756"/>
                <a:gd name="T84" fmla="*/ 56 w 150"/>
                <a:gd name="T85" fmla="*/ 458 h 756"/>
                <a:gd name="T86" fmla="*/ 54 w 150"/>
                <a:gd name="T87" fmla="*/ 470 h 756"/>
                <a:gd name="T88" fmla="*/ 58 w 150"/>
                <a:gd name="T89" fmla="*/ 478 h 756"/>
                <a:gd name="T90" fmla="*/ 56 w 150"/>
                <a:gd name="T91" fmla="*/ 516 h 756"/>
                <a:gd name="T92" fmla="*/ 46 w 150"/>
                <a:gd name="T93" fmla="*/ 526 h 756"/>
                <a:gd name="T94" fmla="*/ 38 w 150"/>
                <a:gd name="T95" fmla="*/ 554 h 756"/>
                <a:gd name="T96" fmla="*/ 38 w 150"/>
                <a:gd name="T97" fmla="*/ 618 h 756"/>
                <a:gd name="T98" fmla="*/ 38 w 150"/>
                <a:gd name="T99" fmla="*/ 642 h 756"/>
                <a:gd name="T100" fmla="*/ 90 w 150"/>
                <a:gd name="T101" fmla="*/ 658 h 756"/>
                <a:gd name="T102" fmla="*/ 92 w 150"/>
                <a:gd name="T103" fmla="*/ 676 h 756"/>
                <a:gd name="T104" fmla="*/ 150 w 150"/>
                <a:gd name="T105" fmla="*/ 748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0" h="756">
                  <a:moveTo>
                    <a:pt x="150" y="748"/>
                  </a:moveTo>
                  <a:lnTo>
                    <a:pt x="144" y="752"/>
                  </a:lnTo>
                  <a:lnTo>
                    <a:pt x="136" y="748"/>
                  </a:lnTo>
                  <a:lnTo>
                    <a:pt x="130" y="742"/>
                  </a:lnTo>
                  <a:lnTo>
                    <a:pt x="122" y="744"/>
                  </a:lnTo>
                  <a:lnTo>
                    <a:pt x="112" y="750"/>
                  </a:lnTo>
                  <a:lnTo>
                    <a:pt x="106" y="756"/>
                  </a:lnTo>
                  <a:lnTo>
                    <a:pt x="102" y="748"/>
                  </a:lnTo>
                  <a:lnTo>
                    <a:pt x="104" y="738"/>
                  </a:lnTo>
                  <a:lnTo>
                    <a:pt x="102" y="732"/>
                  </a:lnTo>
                  <a:lnTo>
                    <a:pt x="92" y="736"/>
                  </a:lnTo>
                  <a:lnTo>
                    <a:pt x="92" y="748"/>
                  </a:lnTo>
                  <a:lnTo>
                    <a:pt x="76" y="748"/>
                  </a:lnTo>
                  <a:lnTo>
                    <a:pt x="70" y="728"/>
                  </a:lnTo>
                  <a:lnTo>
                    <a:pt x="54" y="730"/>
                  </a:lnTo>
                  <a:lnTo>
                    <a:pt x="54" y="716"/>
                  </a:lnTo>
                  <a:lnTo>
                    <a:pt x="66" y="712"/>
                  </a:lnTo>
                  <a:lnTo>
                    <a:pt x="72" y="694"/>
                  </a:lnTo>
                  <a:lnTo>
                    <a:pt x="72" y="690"/>
                  </a:lnTo>
                  <a:lnTo>
                    <a:pt x="70" y="688"/>
                  </a:lnTo>
                  <a:lnTo>
                    <a:pt x="66" y="684"/>
                  </a:lnTo>
                  <a:lnTo>
                    <a:pt x="62" y="682"/>
                  </a:lnTo>
                  <a:lnTo>
                    <a:pt x="60" y="680"/>
                  </a:lnTo>
                  <a:lnTo>
                    <a:pt x="58" y="678"/>
                  </a:lnTo>
                  <a:lnTo>
                    <a:pt x="56" y="676"/>
                  </a:lnTo>
                  <a:lnTo>
                    <a:pt x="50" y="676"/>
                  </a:lnTo>
                  <a:lnTo>
                    <a:pt x="46" y="676"/>
                  </a:lnTo>
                  <a:lnTo>
                    <a:pt x="42" y="678"/>
                  </a:lnTo>
                  <a:lnTo>
                    <a:pt x="38" y="680"/>
                  </a:lnTo>
                  <a:lnTo>
                    <a:pt x="36" y="682"/>
                  </a:lnTo>
                  <a:lnTo>
                    <a:pt x="34" y="684"/>
                  </a:lnTo>
                  <a:lnTo>
                    <a:pt x="34" y="686"/>
                  </a:lnTo>
                  <a:lnTo>
                    <a:pt x="34" y="686"/>
                  </a:lnTo>
                  <a:lnTo>
                    <a:pt x="2" y="654"/>
                  </a:lnTo>
                  <a:lnTo>
                    <a:pt x="0" y="642"/>
                  </a:lnTo>
                  <a:lnTo>
                    <a:pt x="0" y="622"/>
                  </a:lnTo>
                  <a:lnTo>
                    <a:pt x="0" y="600"/>
                  </a:lnTo>
                  <a:lnTo>
                    <a:pt x="4" y="576"/>
                  </a:lnTo>
                  <a:lnTo>
                    <a:pt x="6" y="554"/>
                  </a:lnTo>
                  <a:lnTo>
                    <a:pt x="8" y="540"/>
                  </a:lnTo>
                  <a:lnTo>
                    <a:pt x="8" y="534"/>
                  </a:lnTo>
                  <a:lnTo>
                    <a:pt x="26" y="510"/>
                  </a:lnTo>
                  <a:lnTo>
                    <a:pt x="30" y="484"/>
                  </a:lnTo>
                  <a:lnTo>
                    <a:pt x="30" y="452"/>
                  </a:lnTo>
                  <a:lnTo>
                    <a:pt x="16" y="432"/>
                  </a:lnTo>
                  <a:lnTo>
                    <a:pt x="34" y="414"/>
                  </a:lnTo>
                  <a:lnTo>
                    <a:pt x="36" y="398"/>
                  </a:lnTo>
                  <a:lnTo>
                    <a:pt x="28" y="398"/>
                  </a:lnTo>
                  <a:lnTo>
                    <a:pt x="32" y="388"/>
                  </a:lnTo>
                  <a:lnTo>
                    <a:pt x="38" y="388"/>
                  </a:lnTo>
                  <a:lnTo>
                    <a:pt x="46" y="384"/>
                  </a:lnTo>
                  <a:lnTo>
                    <a:pt x="48" y="368"/>
                  </a:lnTo>
                  <a:lnTo>
                    <a:pt x="48" y="358"/>
                  </a:lnTo>
                  <a:lnTo>
                    <a:pt x="50" y="348"/>
                  </a:lnTo>
                  <a:lnTo>
                    <a:pt x="54" y="332"/>
                  </a:lnTo>
                  <a:lnTo>
                    <a:pt x="46" y="336"/>
                  </a:lnTo>
                  <a:lnTo>
                    <a:pt x="42" y="344"/>
                  </a:lnTo>
                  <a:lnTo>
                    <a:pt x="40" y="346"/>
                  </a:lnTo>
                  <a:lnTo>
                    <a:pt x="40" y="348"/>
                  </a:lnTo>
                  <a:lnTo>
                    <a:pt x="38" y="352"/>
                  </a:lnTo>
                  <a:lnTo>
                    <a:pt x="38" y="356"/>
                  </a:lnTo>
                  <a:lnTo>
                    <a:pt x="38" y="362"/>
                  </a:lnTo>
                  <a:lnTo>
                    <a:pt x="38" y="368"/>
                  </a:lnTo>
                  <a:lnTo>
                    <a:pt x="36" y="372"/>
                  </a:lnTo>
                  <a:lnTo>
                    <a:pt x="34" y="376"/>
                  </a:lnTo>
                  <a:lnTo>
                    <a:pt x="32" y="378"/>
                  </a:lnTo>
                  <a:lnTo>
                    <a:pt x="30" y="378"/>
                  </a:lnTo>
                  <a:lnTo>
                    <a:pt x="30" y="380"/>
                  </a:lnTo>
                  <a:lnTo>
                    <a:pt x="28" y="352"/>
                  </a:lnTo>
                  <a:lnTo>
                    <a:pt x="40" y="314"/>
                  </a:lnTo>
                  <a:lnTo>
                    <a:pt x="46" y="282"/>
                  </a:lnTo>
                  <a:lnTo>
                    <a:pt x="50" y="260"/>
                  </a:lnTo>
                  <a:lnTo>
                    <a:pt x="50" y="244"/>
                  </a:lnTo>
                  <a:lnTo>
                    <a:pt x="50" y="240"/>
                  </a:lnTo>
                  <a:lnTo>
                    <a:pt x="50" y="228"/>
                  </a:lnTo>
                  <a:lnTo>
                    <a:pt x="56" y="214"/>
                  </a:lnTo>
                  <a:lnTo>
                    <a:pt x="60" y="200"/>
                  </a:lnTo>
                  <a:lnTo>
                    <a:pt x="64" y="190"/>
                  </a:lnTo>
                  <a:lnTo>
                    <a:pt x="66" y="186"/>
                  </a:lnTo>
                  <a:lnTo>
                    <a:pt x="66" y="184"/>
                  </a:lnTo>
                  <a:lnTo>
                    <a:pt x="66" y="182"/>
                  </a:lnTo>
                  <a:lnTo>
                    <a:pt x="66" y="176"/>
                  </a:lnTo>
                  <a:lnTo>
                    <a:pt x="66" y="172"/>
                  </a:lnTo>
                  <a:lnTo>
                    <a:pt x="66" y="166"/>
                  </a:lnTo>
                  <a:lnTo>
                    <a:pt x="66" y="164"/>
                  </a:lnTo>
                  <a:lnTo>
                    <a:pt x="68" y="160"/>
                  </a:lnTo>
                  <a:lnTo>
                    <a:pt x="68" y="154"/>
                  </a:lnTo>
                  <a:lnTo>
                    <a:pt x="68" y="150"/>
                  </a:lnTo>
                  <a:lnTo>
                    <a:pt x="70" y="146"/>
                  </a:lnTo>
                  <a:lnTo>
                    <a:pt x="70" y="142"/>
                  </a:lnTo>
                  <a:lnTo>
                    <a:pt x="70" y="140"/>
                  </a:lnTo>
                  <a:lnTo>
                    <a:pt x="70" y="134"/>
                  </a:lnTo>
                  <a:lnTo>
                    <a:pt x="70" y="128"/>
                  </a:lnTo>
                  <a:lnTo>
                    <a:pt x="70" y="122"/>
                  </a:lnTo>
                  <a:lnTo>
                    <a:pt x="70" y="116"/>
                  </a:lnTo>
                  <a:lnTo>
                    <a:pt x="68" y="110"/>
                  </a:lnTo>
                  <a:lnTo>
                    <a:pt x="70" y="106"/>
                  </a:lnTo>
                  <a:lnTo>
                    <a:pt x="70" y="100"/>
                  </a:lnTo>
                  <a:lnTo>
                    <a:pt x="72" y="96"/>
                  </a:lnTo>
                  <a:lnTo>
                    <a:pt x="72" y="88"/>
                  </a:lnTo>
                  <a:lnTo>
                    <a:pt x="74" y="74"/>
                  </a:lnTo>
                  <a:lnTo>
                    <a:pt x="72" y="56"/>
                  </a:lnTo>
                  <a:lnTo>
                    <a:pt x="68" y="36"/>
                  </a:lnTo>
                  <a:lnTo>
                    <a:pt x="64" y="30"/>
                  </a:lnTo>
                  <a:lnTo>
                    <a:pt x="60" y="22"/>
                  </a:lnTo>
                  <a:lnTo>
                    <a:pt x="54" y="16"/>
                  </a:lnTo>
                  <a:lnTo>
                    <a:pt x="48" y="12"/>
                  </a:lnTo>
                  <a:lnTo>
                    <a:pt x="46" y="10"/>
                  </a:lnTo>
                  <a:lnTo>
                    <a:pt x="46" y="10"/>
                  </a:lnTo>
                  <a:lnTo>
                    <a:pt x="50" y="8"/>
                  </a:lnTo>
                  <a:lnTo>
                    <a:pt x="54" y="8"/>
                  </a:lnTo>
                  <a:lnTo>
                    <a:pt x="60" y="6"/>
                  </a:lnTo>
                  <a:lnTo>
                    <a:pt x="66" y="2"/>
                  </a:lnTo>
                  <a:lnTo>
                    <a:pt x="72" y="0"/>
                  </a:lnTo>
                  <a:lnTo>
                    <a:pt x="72" y="2"/>
                  </a:lnTo>
                  <a:lnTo>
                    <a:pt x="74" y="8"/>
                  </a:lnTo>
                  <a:lnTo>
                    <a:pt x="80" y="18"/>
                  </a:lnTo>
                  <a:lnTo>
                    <a:pt x="90" y="34"/>
                  </a:lnTo>
                  <a:lnTo>
                    <a:pt x="98" y="46"/>
                  </a:lnTo>
                  <a:lnTo>
                    <a:pt x="100" y="46"/>
                  </a:lnTo>
                  <a:lnTo>
                    <a:pt x="100" y="48"/>
                  </a:lnTo>
                  <a:lnTo>
                    <a:pt x="102" y="52"/>
                  </a:lnTo>
                  <a:lnTo>
                    <a:pt x="102" y="60"/>
                  </a:lnTo>
                  <a:lnTo>
                    <a:pt x="110" y="106"/>
                  </a:lnTo>
                  <a:lnTo>
                    <a:pt x="112" y="106"/>
                  </a:lnTo>
                  <a:lnTo>
                    <a:pt x="112" y="106"/>
                  </a:lnTo>
                  <a:lnTo>
                    <a:pt x="114" y="108"/>
                  </a:lnTo>
                  <a:lnTo>
                    <a:pt x="116" y="108"/>
                  </a:lnTo>
                  <a:lnTo>
                    <a:pt x="118" y="106"/>
                  </a:lnTo>
                  <a:lnTo>
                    <a:pt x="118" y="108"/>
                  </a:lnTo>
                  <a:lnTo>
                    <a:pt x="118" y="110"/>
                  </a:lnTo>
                  <a:lnTo>
                    <a:pt x="118" y="116"/>
                  </a:lnTo>
                  <a:lnTo>
                    <a:pt x="118" y="120"/>
                  </a:lnTo>
                  <a:lnTo>
                    <a:pt x="118" y="124"/>
                  </a:lnTo>
                  <a:lnTo>
                    <a:pt x="116" y="124"/>
                  </a:lnTo>
                  <a:lnTo>
                    <a:pt x="114" y="126"/>
                  </a:lnTo>
                  <a:lnTo>
                    <a:pt x="112" y="128"/>
                  </a:lnTo>
                  <a:lnTo>
                    <a:pt x="108" y="132"/>
                  </a:lnTo>
                  <a:lnTo>
                    <a:pt x="106" y="138"/>
                  </a:lnTo>
                  <a:lnTo>
                    <a:pt x="104" y="146"/>
                  </a:lnTo>
                  <a:lnTo>
                    <a:pt x="102" y="150"/>
                  </a:lnTo>
                  <a:lnTo>
                    <a:pt x="98" y="158"/>
                  </a:lnTo>
                  <a:lnTo>
                    <a:pt x="92" y="168"/>
                  </a:lnTo>
                  <a:lnTo>
                    <a:pt x="88" y="178"/>
                  </a:lnTo>
                  <a:lnTo>
                    <a:pt x="86" y="186"/>
                  </a:lnTo>
                  <a:lnTo>
                    <a:pt x="84" y="192"/>
                  </a:lnTo>
                  <a:lnTo>
                    <a:pt x="84" y="200"/>
                  </a:lnTo>
                  <a:lnTo>
                    <a:pt x="82" y="214"/>
                  </a:lnTo>
                  <a:lnTo>
                    <a:pt x="84" y="232"/>
                  </a:lnTo>
                  <a:lnTo>
                    <a:pt x="82" y="322"/>
                  </a:lnTo>
                  <a:lnTo>
                    <a:pt x="82" y="324"/>
                  </a:lnTo>
                  <a:lnTo>
                    <a:pt x="80" y="326"/>
                  </a:lnTo>
                  <a:lnTo>
                    <a:pt x="76" y="330"/>
                  </a:lnTo>
                  <a:lnTo>
                    <a:pt x="74" y="334"/>
                  </a:lnTo>
                  <a:lnTo>
                    <a:pt x="70" y="338"/>
                  </a:lnTo>
                  <a:lnTo>
                    <a:pt x="68" y="344"/>
                  </a:lnTo>
                  <a:lnTo>
                    <a:pt x="66" y="348"/>
                  </a:lnTo>
                  <a:lnTo>
                    <a:pt x="64" y="350"/>
                  </a:lnTo>
                  <a:lnTo>
                    <a:pt x="60" y="368"/>
                  </a:lnTo>
                  <a:lnTo>
                    <a:pt x="58" y="370"/>
                  </a:lnTo>
                  <a:lnTo>
                    <a:pt x="58" y="372"/>
                  </a:lnTo>
                  <a:lnTo>
                    <a:pt x="60" y="380"/>
                  </a:lnTo>
                  <a:lnTo>
                    <a:pt x="58" y="390"/>
                  </a:lnTo>
                  <a:lnTo>
                    <a:pt x="60" y="398"/>
                  </a:lnTo>
                  <a:lnTo>
                    <a:pt x="58" y="410"/>
                  </a:lnTo>
                  <a:lnTo>
                    <a:pt x="54" y="412"/>
                  </a:lnTo>
                  <a:lnTo>
                    <a:pt x="54" y="420"/>
                  </a:lnTo>
                  <a:lnTo>
                    <a:pt x="56" y="420"/>
                  </a:lnTo>
                  <a:lnTo>
                    <a:pt x="56" y="424"/>
                  </a:lnTo>
                  <a:lnTo>
                    <a:pt x="56" y="436"/>
                  </a:lnTo>
                  <a:lnTo>
                    <a:pt x="56" y="448"/>
                  </a:lnTo>
                  <a:lnTo>
                    <a:pt x="56" y="458"/>
                  </a:lnTo>
                  <a:lnTo>
                    <a:pt x="56" y="462"/>
                  </a:lnTo>
                  <a:lnTo>
                    <a:pt x="54" y="466"/>
                  </a:lnTo>
                  <a:lnTo>
                    <a:pt x="54" y="468"/>
                  </a:lnTo>
                  <a:lnTo>
                    <a:pt x="54" y="470"/>
                  </a:lnTo>
                  <a:lnTo>
                    <a:pt x="54" y="472"/>
                  </a:lnTo>
                  <a:lnTo>
                    <a:pt x="56" y="474"/>
                  </a:lnTo>
                  <a:lnTo>
                    <a:pt x="56" y="476"/>
                  </a:lnTo>
                  <a:lnTo>
                    <a:pt x="58" y="478"/>
                  </a:lnTo>
                  <a:lnTo>
                    <a:pt x="58" y="484"/>
                  </a:lnTo>
                  <a:lnTo>
                    <a:pt x="58" y="496"/>
                  </a:lnTo>
                  <a:lnTo>
                    <a:pt x="58" y="508"/>
                  </a:lnTo>
                  <a:lnTo>
                    <a:pt x="56" y="516"/>
                  </a:lnTo>
                  <a:lnTo>
                    <a:pt x="56" y="518"/>
                  </a:lnTo>
                  <a:lnTo>
                    <a:pt x="52" y="520"/>
                  </a:lnTo>
                  <a:lnTo>
                    <a:pt x="50" y="522"/>
                  </a:lnTo>
                  <a:lnTo>
                    <a:pt x="46" y="526"/>
                  </a:lnTo>
                  <a:lnTo>
                    <a:pt x="42" y="530"/>
                  </a:lnTo>
                  <a:lnTo>
                    <a:pt x="40" y="534"/>
                  </a:lnTo>
                  <a:lnTo>
                    <a:pt x="38" y="540"/>
                  </a:lnTo>
                  <a:lnTo>
                    <a:pt x="38" y="554"/>
                  </a:lnTo>
                  <a:lnTo>
                    <a:pt x="38" y="574"/>
                  </a:lnTo>
                  <a:lnTo>
                    <a:pt x="38" y="594"/>
                  </a:lnTo>
                  <a:lnTo>
                    <a:pt x="38" y="612"/>
                  </a:lnTo>
                  <a:lnTo>
                    <a:pt x="38" y="618"/>
                  </a:lnTo>
                  <a:lnTo>
                    <a:pt x="36" y="620"/>
                  </a:lnTo>
                  <a:lnTo>
                    <a:pt x="36" y="624"/>
                  </a:lnTo>
                  <a:lnTo>
                    <a:pt x="38" y="630"/>
                  </a:lnTo>
                  <a:lnTo>
                    <a:pt x="38" y="642"/>
                  </a:lnTo>
                  <a:lnTo>
                    <a:pt x="50" y="656"/>
                  </a:lnTo>
                  <a:lnTo>
                    <a:pt x="88" y="656"/>
                  </a:lnTo>
                  <a:lnTo>
                    <a:pt x="90" y="656"/>
                  </a:lnTo>
                  <a:lnTo>
                    <a:pt x="90" y="658"/>
                  </a:lnTo>
                  <a:lnTo>
                    <a:pt x="90" y="660"/>
                  </a:lnTo>
                  <a:lnTo>
                    <a:pt x="90" y="662"/>
                  </a:lnTo>
                  <a:lnTo>
                    <a:pt x="90" y="668"/>
                  </a:lnTo>
                  <a:lnTo>
                    <a:pt x="92" y="676"/>
                  </a:lnTo>
                  <a:lnTo>
                    <a:pt x="92" y="700"/>
                  </a:lnTo>
                  <a:lnTo>
                    <a:pt x="96" y="726"/>
                  </a:lnTo>
                  <a:lnTo>
                    <a:pt x="136" y="728"/>
                  </a:lnTo>
                  <a:lnTo>
                    <a:pt x="150" y="74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3" name="Freeform 518"/>
            <p:cNvSpPr/>
            <p:nvPr/>
          </p:nvSpPr>
          <p:spPr bwMode="gray">
            <a:xfrm>
              <a:off x="7837139" y="5238822"/>
              <a:ext cx="203654" cy="233119"/>
            </a:xfrm>
            <a:custGeom>
              <a:avLst/>
              <a:gdLst>
                <a:gd name="T0" fmla="*/ 110 w 110"/>
                <a:gd name="T1" fmla="*/ 94 h 126"/>
                <a:gd name="T2" fmla="*/ 108 w 110"/>
                <a:gd name="T3" fmla="*/ 84 h 126"/>
                <a:gd name="T4" fmla="*/ 104 w 110"/>
                <a:gd name="T5" fmla="*/ 76 h 126"/>
                <a:gd name="T6" fmla="*/ 102 w 110"/>
                <a:gd name="T7" fmla="*/ 72 h 126"/>
                <a:gd name="T8" fmla="*/ 98 w 110"/>
                <a:gd name="T9" fmla="*/ 70 h 126"/>
                <a:gd name="T10" fmla="*/ 92 w 110"/>
                <a:gd name="T11" fmla="*/ 70 h 126"/>
                <a:gd name="T12" fmla="*/ 90 w 110"/>
                <a:gd name="T13" fmla="*/ 72 h 126"/>
                <a:gd name="T14" fmla="*/ 76 w 110"/>
                <a:gd name="T15" fmla="*/ 68 h 126"/>
                <a:gd name="T16" fmla="*/ 72 w 110"/>
                <a:gd name="T17" fmla="*/ 64 h 126"/>
                <a:gd name="T18" fmla="*/ 72 w 110"/>
                <a:gd name="T19" fmla="*/ 54 h 126"/>
                <a:gd name="T20" fmla="*/ 68 w 110"/>
                <a:gd name="T21" fmla="*/ 32 h 126"/>
                <a:gd name="T22" fmla="*/ 68 w 110"/>
                <a:gd name="T23" fmla="*/ 24 h 126"/>
                <a:gd name="T24" fmla="*/ 68 w 110"/>
                <a:gd name="T25" fmla="*/ 18 h 126"/>
                <a:gd name="T26" fmla="*/ 68 w 110"/>
                <a:gd name="T27" fmla="*/ 18 h 126"/>
                <a:gd name="T28" fmla="*/ 64 w 110"/>
                <a:gd name="T29" fmla="*/ 16 h 126"/>
                <a:gd name="T30" fmla="*/ 56 w 110"/>
                <a:gd name="T31" fmla="*/ 8 h 126"/>
                <a:gd name="T32" fmla="*/ 46 w 110"/>
                <a:gd name="T33" fmla="*/ 2 h 126"/>
                <a:gd name="T34" fmla="*/ 36 w 110"/>
                <a:gd name="T35" fmla="*/ 0 h 126"/>
                <a:gd name="T36" fmla="*/ 30 w 110"/>
                <a:gd name="T37" fmla="*/ 4 h 126"/>
                <a:gd name="T38" fmla="*/ 18 w 110"/>
                <a:gd name="T39" fmla="*/ 10 h 126"/>
                <a:gd name="T40" fmla="*/ 8 w 110"/>
                <a:gd name="T41" fmla="*/ 24 h 126"/>
                <a:gd name="T42" fmla="*/ 6 w 110"/>
                <a:gd name="T43" fmla="*/ 28 h 126"/>
                <a:gd name="T44" fmla="*/ 2 w 110"/>
                <a:gd name="T45" fmla="*/ 38 h 126"/>
                <a:gd name="T46" fmla="*/ 0 w 110"/>
                <a:gd name="T47" fmla="*/ 52 h 126"/>
                <a:gd name="T48" fmla="*/ 2 w 110"/>
                <a:gd name="T49" fmla="*/ 56 h 126"/>
                <a:gd name="T50" fmla="*/ 10 w 110"/>
                <a:gd name="T51" fmla="*/ 60 h 126"/>
                <a:gd name="T52" fmla="*/ 32 w 110"/>
                <a:gd name="T53" fmla="*/ 72 h 126"/>
                <a:gd name="T54" fmla="*/ 50 w 110"/>
                <a:gd name="T55" fmla="*/ 126 h 126"/>
                <a:gd name="T56" fmla="*/ 102 w 110"/>
                <a:gd name="T57" fmla="*/ 124 h 126"/>
                <a:gd name="T58" fmla="*/ 104 w 110"/>
                <a:gd name="T59" fmla="*/ 116 h 126"/>
                <a:gd name="T60" fmla="*/ 106 w 110"/>
                <a:gd name="T61" fmla="*/ 110 h 126"/>
                <a:gd name="T62" fmla="*/ 106 w 110"/>
                <a:gd name="T63" fmla="*/ 104 h 126"/>
                <a:gd name="T64" fmla="*/ 108 w 110"/>
                <a:gd name="T65" fmla="*/ 9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0" h="126">
                  <a:moveTo>
                    <a:pt x="108" y="96"/>
                  </a:moveTo>
                  <a:lnTo>
                    <a:pt x="110" y="94"/>
                  </a:lnTo>
                  <a:lnTo>
                    <a:pt x="108" y="90"/>
                  </a:lnTo>
                  <a:lnTo>
                    <a:pt x="108" y="84"/>
                  </a:lnTo>
                  <a:lnTo>
                    <a:pt x="106" y="80"/>
                  </a:lnTo>
                  <a:lnTo>
                    <a:pt x="104" y="76"/>
                  </a:lnTo>
                  <a:lnTo>
                    <a:pt x="102" y="72"/>
                  </a:lnTo>
                  <a:lnTo>
                    <a:pt x="102" y="72"/>
                  </a:lnTo>
                  <a:lnTo>
                    <a:pt x="100" y="70"/>
                  </a:lnTo>
                  <a:lnTo>
                    <a:pt x="98" y="70"/>
                  </a:lnTo>
                  <a:lnTo>
                    <a:pt x="94" y="70"/>
                  </a:lnTo>
                  <a:lnTo>
                    <a:pt x="92" y="70"/>
                  </a:lnTo>
                  <a:lnTo>
                    <a:pt x="90" y="70"/>
                  </a:lnTo>
                  <a:lnTo>
                    <a:pt x="90" y="72"/>
                  </a:lnTo>
                  <a:lnTo>
                    <a:pt x="78" y="68"/>
                  </a:lnTo>
                  <a:lnTo>
                    <a:pt x="76" y="68"/>
                  </a:lnTo>
                  <a:lnTo>
                    <a:pt x="74" y="66"/>
                  </a:lnTo>
                  <a:lnTo>
                    <a:pt x="72" y="64"/>
                  </a:lnTo>
                  <a:lnTo>
                    <a:pt x="72" y="64"/>
                  </a:lnTo>
                  <a:lnTo>
                    <a:pt x="72" y="54"/>
                  </a:lnTo>
                  <a:lnTo>
                    <a:pt x="70" y="42"/>
                  </a:lnTo>
                  <a:lnTo>
                    <a:pt x="68" y="32"/>
                  </a:lnTo>
                  <a:lnTo>
                    <a:pt x="68" y="28"/>
                  </a:lnTo>
                  <a:lnTo>
                    <a:pt x="68" y="24"/>
                  </a:lnTo>
                  <a:lnTo>
                    <a:pt x="68" y="20"/>
                  </a:lnTo>
                  <a:lnTo>
                    <a:pt x="68" y="18"/>
                  </a:lnTo>
                  <a:lnTo>
                    <a:pt x="68" y="18"/>
                  </a:lnTo>
                  <a:lnTo>
                    <a:pt x="68" y="18"/>
                  </a:lnTo>
                  <a:lnTo>
                    <a:pt x="66" y="18"/>
                  </a:lnTo>
                  <a:lnTo>
                    <a:pt x="64" y="16"/>
                  </a:lnTo>
                  <a:lnTo>
                    <a:pt x="60" y="12"/>
                  </a:lnTo>
                  <a:lnTo>
                    <a:pt x="56" y="8"/>
                  </a:lnTo>
                  <a:lnTo>
                    <a:pt x="52" y="6"/>
                  </a:lnTo>
                  <a:lnTo>
                    <a:pt x="46" y="2"/>
                  </a:lnTo>
                  <a:lnTo>
                    <a:pt x="42" y="2"/>
                  </a:lnTo>
                  <a:lnTo>
                    <a:pt x="36" y="0"/>
                  </a:lnTo>
                  <a:lnTo>
                    <a:pt x="34" y="2"/>
                  </a:lnTo>
                  <a:lnTo>
                    <a:pt x="30" y="4"/>
                  </a:lnTo>
                  <a:lnTo>
                    <a:pt x="24" y="6"/>
                  </a:lnTo>
                  <a:lnTo>
                    <a:pt x="18" y="10"/>
                  </a:lnTo>
                  <a:lnTo>
                    <a:pt x="12" y="16"/>
                  </a:lnTo>
                  <a:lnTo>
                    <a:pt x="8" y="24"/>
                  </a:lnTo>
                  <a:lnTo>
                    <a:pt x="6" y="24"/>
                  </a:lnTo>
                  <a:lnTo>
                    <a:pt x="6" y="28"/>
                  </a:lnTo>
                  <a:lnTo>
                    <a:pt x="4" y="32"/>
                  </a:lnTo>
                  <a:lnTo>
                    <a:pt x="2" y="38"/>
                  </a:lnTo>
                  <a:lnTo>
                    <a:pt x="0" y="46"/>
                  </a:lnTo>
                  <a:lnTo>
                    <a:pt x="0" y="52"/>
                  </a:lnTo>
                  <a:lnTo>
                    <a:pt x="0" y="54"/>
                  </a:lnTo>
                  <a:lnTo>
                    <a:pt x="2" y="56"/>
                  </a:lnTo>
                  <a:lnTo>
                    <a:pt x="6" y="58"/>
                  </a:lnTo>
                  <a:lnTo>
                    <a:pt x="10" y="60"/>
                  </a:lnTo>
                  <a:lnTo>
                    <a:pt x="26" y="66"/>
                  </a:lnTo>
                  <a:lnTo>
                    <a:pt x="32" y="72"/>
                  </a:lnTo>
                  <a:lnTo>
                    <a:pt x="66" y="90"/>
                  </a:lnTo>
                  <a:lnTo>
                    <a:pt x="50" y="126"/>
                  </a:lnTo>
                  <a:lnTo>
                    <a:pt x="102" y="126"/>
                  </a:lnTo>
                  <a:lnTo>
                    <a:pt x="102" y="124"/>
                  </a:lnTo>
                  <a:lnTo>
                    <a:pt x="102" y="120"/>
                  </a:lnTo>
                  <a:lnTo>
                    <a:pt x="104" y="116"/>
                  </a:lnTo>
                  <a:lnTo>
                    <a:pt x="106" y="112"/>
                  </a:lnTo>
                  <a:lnTo>
                    <a:pt x="106" y="110"/>
                  </a:lnTo>
                  <a:lnTo>
                    <a:pt x="106" y="108"/>
                  </a:lnTo>
                  <a:lnTo>
                    <a:pt x="106" y="104"/>
                  </a:lnTo>
                  <a:lnTo>
                    <a:pt x="108" y="98"/>
                  </a:lnTo>
                  <a:lnTo>
                    <a:pt x="108" y="9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4" name="Freeform 519"/>
            <p:cNvSpPr/>
            <p:nvPr/>
          </p:nvSpPr>
          <p:spPr bwMode="gray">
            <a:xfrm>
              <a:off x="7237287" y="4358151"/>
              <a:ext cx="96273" cy="129510"/>
            </a:xfrm>
            <a:custGeom>
              <a:avLst/>
              <a:gdLst>
                <a:gd name="T0" fmla="*/ 50 w 52"/>
                <a:gd name="T1" fmla="*/ 64 h 70"/>
                <a:gd name="T2" fmla="*/ 46 w 52"/>
                <a:gd name="T3" fmla="*/ 60 h 70"/>
                <a:gd name="T4" fmla="*/ 44 w 52"/>
                <a:gd name="T5" fmla="*/ 54 h 70"/>
                <a:gd name="T6" fmla="*/ 46 w 52"/>
                <a:gd name="T7" fmla="*/ 46 h 70"/>
                <a:gd name="T8" fmla="*/ 48 w 52"/>
                <a:gd name="T9" fmla="*/ 42 h 70"/>
                <a:gd name="T10" fmla="*/ 48 w 52"/>
                <a:gd name="T11" fmla="*/ 36 h 70"/>
                <a:gd name="T12" fmla="*/ 48 w 52"/>
                <a:gd name="T13" fmla="*/ 32 h 70"/>
                <a:gd name="T14" fmla="*/ 50 w 52"/>
                <a:gd name="T15" fmla="*/ 20 h 70"/>
                <a:gd name="T16" fmla="*/ 52 w 52"/>
                <a:gd name="T17" fmla="*/ 10 h 70"/>
                <a:gd name="T18" fmla="*/ 52 w 52"/>
                <a:gd name="T19" fmla="*/ 6 h 70"/>
                <a:gd name="T20" fmla="*/ 52 w 52"/>
                <a:gd name="T21" fmla="*/ 0 h 70"/>
                <a:gd name="T22" fmla="*/ 48 w 52"/>
                <a:gd name="T23" fmla="*/ 0 h 70"/>
                <a:gd name="T24" fmla="*/ 44 w 52"/>
                <a:gd name="T25" fmla="*/ 0 h 70"/>
                <a:gd name="T26" fmla="*/ 40 w 52"/>
                <a:gd name="T27" fmla="*/ 2 h 70"/>
                <a:gd name="T28" fmla="*/ 36 w 52"/>
                <a:gd name="T29" fmla="*/ 0 h 70"/>
                <a:gd name="T30" fmla="*/ 34 w 52"/>
                <a:gd name="T31" fmla="*/ 2 h 70"/>
                <a:gd name="T32" fmla="*/ 30 w 52"/>
                <a:gd name="T33" fmla="*/ 10 h 70"/>
                <a:gd name="T34" fmla="*/ 28 w 52"/>
                <a:gd name="T35" fmla="*/ 14 h 70"/>
                <a:gd name="T36" fmla="*/ 24 w 52"/>
                <a:gd name="T37" fmla="*/ 20 h 70"/>
                <a:gd name="T38" fmla="*/ 20 w 52"/>
                <a:gd name="T39" fmla="*/ 22 h 70"/>
                <a:gd name="T40" fmla="*/ 16 w 52"/>
                <a:gd name="T41" fmla="*/ 24 h 70"/>
                <a:gd name="T42" fmla="*/ 14 w 52"/>
                <a:gd name="T43" fmla="*/ 28 h 70"/>
                <a:gd name="T44" fmla="*/ 14 w 52"/>
                <a:gd name="T45" fmla="*/ 32 h 70"/>
                <a:gd name="T46" fmla="*/ 10 w 52"/>
                <a:gd name="T47" fmla="*/ 36 h 70"/>
                <a:gd name="T48" fmla="*/ 8 w 52"/>
                <a:gd name="T49" fmla="*/ 38 h 70"/>
                <a:gd name="T50" fmla="*/ 6 w 52"/>
                <a:gd name="T51" fmla="*/ 40 h 70"/>
                <a:gd name="T52" fmla="*/ 6 w 52"/>
                <a:gd name="T53" fmla="*/ 42 h 70"/>
                <a:gd name="T54" fmla="*/ 4 w 52"/>
                <a:gd name="T55" fmla="*/ 44 h 70"/>
                <a:gd name="T56" fmla="*/ 2 w 52"/>
                <a:gd name="T57" fmla="*/ 44 h 70"/>
                <a:gd name="T58" fmla="*/ 0 w 52"/>
                <a:gd name="T59" fmla="*/ 42 h 70"/>
                <a:gd name="T60" fmla="*/ 0 w 52"/>
                <a:gd name="T61" fmla="*/ 44 h 70"/>
                <a:gd name="T62" fmla="*/ 8 w 52"/>
                <a:gd name="T63" fmla="*/ 52 h 70"/>
                <a:gd name="T64" fmla="*/ 12 w 52"/>
                <a:gd name="T65" fmla="*/ 60 h 70"/>
                <a:gd name="T66" fmla="*/ 16 w 52"/>
                <a:gd name="T67" fmla="*/ 64 h 70"/>
                <a:gd name="T68" fmla="*/ 20 w 52"/>
                <a:gd name="T69" fmla="*/ 62 h 70"/>
                <a:gd name="T70" fmla="*/ 26 w 52"/>
                <a:gd name="T71" fmla="*/ 66 h 70"/>
                <a:gd name="T72" fmla="*/ 30 w 52"/>
                <a:gd name="T73" fmla="*/ 66 h 70"/>
                <a:gd name="T74" fmla="*/ 36 w 52"/>
                <a:gd name="T75" fmla="*/ 66 h 70"/>
                <a:gd name="T76" fmla="*/ 40 w 52"/>
                <a:gd name="T77" fmla="*/ 66 h 70"/>
                <a:gd name="T78" fmla="*/ 44 w 52"/>
                <a:gd name="T79" fmla="*/ 68 h 70"/>
                <a:gd name="T80" fmla="*/ 48 w 52"/>
                <a:gd name="T81" fmla="*/ 70 h 70"/>
                <a:gd name="T82" fmla="*/ 50 w 52"/>
                <a:gd name="T83" fmla="*/ 70 h 70"/>
                <a:gd name="T84" fmla="*/ 52 w 52"/>
                <a:gd name="T85" fmla="*/ 7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70">
                  <a:moveTo>
                    <a:pt x="52" y="70"/>
                  </a:moveTo>
                  <a:lnTo>
                    <a:pt x="50" y="64"/>
                  </a:lnTo>
                  <a:lnTo>
                    <a:pt x="46" y="60"/>
                  </a:lnTo>
                  <a:lnTo>
                    <a:pt x="46" y="60"/>
                  </a:lnTo>
                  <a:lnTo>
                    <a:pt x="44" y="58"/>
                  </a:lnTo>
                  <a:lnTo>
                    <a:pt x="44" y="54"/>
                  </a:lnTo>
                  <a:lnTo>
                    <a:pt x="44" y="50"/>
                  </a:lnTo>
                  <a:lnTo>
                    <a:pt x="46" y="46"/>
                  </a:lnTo>
                  <a:lnTo>
                    <a:pt x="46" y="46"/>
                  </a:lnTo>
                  <a:lnTo>
                    <a:pt x="48" y="42"/>
                  </a:lnTo>
                  <a:lnTo>
                    <a:pt x="48" y="40"/>
                  </a:lnTo>
                  <a:lnTo>
                    <a:pt x="48" y="36"/>
                  </a:lnTo>
                  <a:lnTo>
                    <a:pt x="48" y="34"/>
                  </a:lnTo>
                  <a:lnTo>
                    <a:pt x="48" y="32"/>
                  </a:lnTo>
                  <a:lnTo>
                    <a:pt x="48" y="26"/>
                  </a:lnTo>
                  <a:lnTo>
                    <a:pt x="50" y="20"/>
                  </a:lnTo>
                  <a:lnTo>
                    <a:pt x="50" y="14"/>
                  </a:lnTo>
                  <a:lnTo>
                    <a:pt x="52" y="10"/>
                  </a:lnTo>
                  <a:lnTo>
                    <a:pt x="52" y="8"/>
                  </a:lnTo>
                  <a:lnTo>
                    <a:pt x="52" y="6"/>
                  </a:lnTo>
                  <a:lnTo>
                    <a:pt x="52" y="2"/>
                  </a:lnTo>
                  <a:lnTo>
                    <a:pt x="52" y="0"/>
                  </a:lnTo>
                  <a:lnTo>
                    <a:pt x="50" y="0"/>
                  </a:lnTo>
                  <a:lnTo>
                    <a:pt x="48" y="0"/>
                  </a:lnTo>
                  <a:lnTo>
                    <a:pt x="46" y="0"/>
                  </a:lnTo>
                  <a:lnTo>
                    <a:pt x="44" y="0"/>
                  </a:lnTo>
                  <a:lnTo>
                    <a:pt x="42" y="0"/>
                  </a:lnTo>
                  <a:lnTo>
                    <a:pt x="40" y="2"/>
                  </a:lnTo>
                  <a:lnTo>
                    <a:pt x="38" y="0"/>
                  </a:lnTo>
                  <a:lnTo>
                    <a:pt x="36" y="0"/>
                  </a:lnTo>
                  <a:lnTo>
                    <a:pt x="36" y="0"/>
                  </a:lnTo>
                  <a:lnTo>
                    <a:pt x="34" y="2"/>
                  </a:lnTo>
                  <a:lnTo>
                    <a:pt x="32" y="4"/>
                  </a:lnTo>
                  <a:lnTo>
                    <a:pt x="30" y="10"/>
                  </a:lnTo>
                  <a:lnTo>
                    <a:pt x="30" y="10"/>
                  </a:lnTo>
                  <a:lnTo>
                    <a:pt x="28" y="14"/>
                  </a:lnTo>
                  <a:lnTo>
                    <a:pt x="26" y="16"/>
                  </a:lnTo>
                  <a:lnTo>
                    <a:pt x="24" y="20"/>
                  </a:lnTo>
                  <a:lnTo>
                    <a:pt x="20" y="22"/>
                  </a:lnTo>
                  <a:lnTo>
                    <a:pt x="20" y="22"/>
                  </a:lnTo>
                  <a:lnTo>
                    <a:pt x="18" y="22"/>
                  </a:lnTo>
                  <a:lnTo>
                    <a:pt x="16" y="24"/>
                  </a:lnTo>
                  <a:lnTo>
                    <a:pt x="14" y="26"/>
                  </a:lnTo>
                  <a:lnTo>
                    <a:pt x="14" y="28"/>
                  </a:lnTo>
                  <a:lnTo>
                    <a:pt x="14" y="30"/>
                  </a:lnTo>
                  <a:lnTo>
                    <a:pt x="14" y="32"/>
                  </a:lnTo>
                  <a:lnTo>
                    <a:pt x="12" y="34"/>
                  </a:lnTo>
                  <a:lnTo>
                    <a:pt x="10" y="36"/>
                  </a:lnTo>
                  <a:lnTo>
                    <a:pt x="8" y="36"/>
                  </a:lnTo>
                  <a:lnTo>
                    <a:pt x="8" y="38"/>
                  </a:lnTo>
                  <a:lnTo>
                    <a:pt x="6" y="40"/>
                  </a:lnTo>
                  <a:lnTo>
                    <a:pt x="6" y="40"/>
                  </a:lnTo>
                  <a:lnTo>
                    <a:pt x="6" y="40"/>
                  </a:lnTo>
                  <a:lnTo>
                    <a:pt x="6" y="42"/>
                  </a:lnTo>
                  <a:lnTo>
                    <a:pt x="6" y="42"/>
                  </a:lnTo>
                  <a:lnTo>
                    <a:pt x="4" y="44"/>
                  </a:lnTo>
                  <a:lnTo>
                    <a:pt x="2" y="44"/>
                  </a:lnTo>
                  <a:lnTo>
                    <a:pt x="2" y="44"/>
                  </a:lnTo>
                  <a:lnTo>
                    <a:pt x="0" y="42"/>
                  </a:lnTo>
                  <a:lnTo>
                    <a:pt x="0" y="42"/>
                  </a:lnTo>
                  <a:lnTo>
                    <a:pt x="0" y="44"/>
                  </a:lnTo>
                  <a:lnTo>
                    <a:pt x="0" y="44"/>
                  </a:lnTo>
                  <a:lnTo>
                    <a:pt x="8" y="52"/>
                  </a:lnTo>
                  <a:lnTo>
                    <a:pt x="8" y="52"/>
                  </a:lnTo>
                  <a:lnTo>
                    <a:pt x="10" y="56"/>
                  </a:lnTo>
                  <a:lnTo>
                    <a:pt x="12" y="60"/>
                  </a:lnTo>
                  <a:lnTo>
                    <a:pt x="14" y="64"/>
                  </a:lnTo>
                  <a:lnTo>
                    <a:pt x="16" y="64"/>
                  </a:lnTo>
                  <a:lnTo>
                    <a:pt x="18" y="62"/>
                  </a:lnTo>
                  <a:lnTo>
                    <a:pt x="20" y="62"/>
                  </a:lnTo>
                  <a:lnTo>
                    <a:pt x="24" y="64"/>
                  </a:lnTo>
                  <a:lnTo>
                    <a:pt x="26" y="66"/>
                  </a:lnTo>
                  <a:lnTo>
                    <a:pt x="28" y="66"/>
                  </a:lnTo>
                  <a:lnTo>
                    <a:pt x="30" y="66"/>
                  </a:lnTo>
                  <a:lnTo>
                    <a:pt x="34" y="66"/>
                  </a:lnTo>
                  <a:lnTo>
                    <a:pt x="36" y="66"/>
                  </a:lnTo>
                  <a:lnTo>
                    <a:pt x="40" y="66"/>
                  </a:lnTo>
                  <a:lnTo>
                    <a:pt x="40" y="66"/>
                  </a:lnTo>
                  <a:lnTo>
                    <a:pt x="42" y="66"/>
                  </a:lnTo>
                  <a:lnTo>
                    <a:pt x="44" y="68"/>
                  </a:lnTo>
                  <a:lnTo>
                    <a:pt x="48" y="68"/>
                  </a:lnTo>
                  <a:lnTo>
                    <a:pt x="48" y="70"/>
                  </a:lnTo>
                  <a:lnTo>
                    <a:pt x="50" y="70"/>
                  </a:lnTo>
                  <a:lnTo>
                    <a:pt x="50" y="70"/>
                  </a:lnTo>
                  <a:lnTo>
                    <a:pt x="52" y="70"/>
                  </a:lnTo>
                  <a:lnTo>
                    <a:pt x="52" y="7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5" name="Freeform 520"/>
            <p:cNvSpPr/>
            <p:nvPr/>
          </p:nvSpPr>
          <p:spPr bwMode="gray">
            <a:xfrm>
              <a:off x="7126203" y="4269344"/>
              <a:ext cx="111084" cy="136911"/>
            </a:xfrm>
            <a:custGeom>
              <a:avLst/>
              <a:gdLst>
                <a:gd name="T0" fmla="*/ 60 w 60"/>
                <a:gd name="T1" fmla="*/ 40 h 74"/>
                <a:gd name="T2" fmla="*/ 60 w 60"/>
                <a:gd name="T3" fmla="*/ 40 h 74"/>
                <a:gd name="T4" fmla="*/ 58 w 60"/>
                <a:gd name="T5" fmla="*/ 42 h 74"/>
                <a:gd name="T6" fmla="*/ 56 w 60"/>
                <a:gd name="T7" fmla="*/ 46 h 74"/>
                <a:gd name="T8" fmla="*/ 54 w 60"/>
                <a:gd name="T9" fmla="*/ 48 h 74"/>
                <a:gd name="T10" fmla="*/ 50 w 60"/>
                <a:gd name="T11" fmla="*/ 50 h 74"/>
                <a:gd name="T12" fmla="*/ 46 w 60"/>
                <a:gd name="T13" fmla="*/ 52 h 74"/>
                <a:gd name="T14" fmla="*/ 46 w 60"/>
                <a:gd name="T15" fmla="*/ 52 h 74"/>
                <a:gd name="T16" fmla="*/ 44 w 60"/>
                <a:gd name="T17" fmla="*/ 52 h 74"/>
                <a:gd name="T18" fmla="*/ 42 w 60"/>
                <a:gd name="T19" fmla="*/ 54 h 74"/>
                <a:gd name="T20" fmla="*/ 40 w 60"/>
                <a:gd name="T21" fmla="*/ 58 h 74"/>
                <a:gd name="T22" fmla="*/ 40 w 60"/>
                <a:gd name="T23" fmla="*/ 58 h 74"/>
                <a:gd name="T24" fmla="*/ 38 w 60"/>
                <a:gd name="T25" fmla="*/ 60 h 74"/>
                <a:gd name="T26" fmla="*/ 36 w 60"/>
                <a:gd name="T27" fmla="*/ 62 h 74"/>
                <a:gd name="T28" fmla="*/ 32 w 60"/>
                <a:gd name="T29" fmla="*/ 62 h 74"/>
                <a:gd name="T30" fmla="*/ 32 w 60"/>
                <a:gd name="T31" fmla="*/ 62 h 74"/>
                <a:gd name="T32" fmla="*/ 30 w 60"/>
                <a:gd name="T33" fmla="*/ 64 h 74"/>
                <a:gd name="T34" fmla="*/ 26 w 60"/>
                <a:gd name="T35" fmla="*/ 66 h 74"/>
                <a:gd name="T36" fmla="*/ 24 w 60"/>
                <a:gd name="T37" fmla="*/ 68 h 74"/>
                <a:gd name="T38" fmla="*/ 16 w 60"/>
                <a:gd name="T39" fmla="*/ 74 h 74"/>
                <a:gd name="T40" fmla="*/ 10 w 60"/>
                <a:gd name="T41" fmla="*/ 70 h 74"/>
                <a:gd name="T42" fmla="*/ 6 w 60"/>
                <a:gd name="T43" fmla="*/ 66 h 74"/>
                <a:gd name="T44" fmla="*/ 4 w 60"/>
                <a:gd name="T45" fmla="*/ 62 h 74"/>
                <a:gd name="T46" fmla="*/ 0 w 60"/>
                <a:gd name="T47" fmla="*/ 54 h 74"/>
                <a:gd name="T48" fmla="*/ 2 w 60"/>
                <a:gd name="T49" fmla="*/ 54 h 74"/>
                <a:gd name="T50" fmla="*/ 2 w 60"/>
                <a:gd name="T51" fmla="*/ 50 h 74"/>
                <a:gd name="T52" fmla="*/ 4 w 60"/>
                <a:gd name="T53" fmla="*/ 48 h 74"/>
                <a:gd name="T54" fmla="*/ 6 w 60"/>
                <a:gd name="T55" fmla="*/ 44 h 74"/>
                <a:gd name="T56" fmla="*/ 8 w 60"/>
                <a:gd name="T57" fmla="*/ 42 h 74"/>
                <a:gd name="T58" fmla="*/ 8 w 60"/>
                <a:gd name="T59" fmla="*/ 40 h 74"/>
                <a:gd name="T60" fmla="*/ 8 w 60"/>
                <a:gd name="T61" fmla="*/ 38 h 74"/>
                <a:gd name="T62" fmla="*/ 8 w 60"/>
                <a:gd name="T63" fmla="*/ 36 h 74"/>
                <a:gd name="T64" fmla="*/ 6 w 60"/>
                <a:gd name="T65" fmla="*/ 34 h 74"/>
                <a:gd name="T66" fmla="*/ 6 w 60"/>
                <a:gd name="T67" fmla="*/ 32 h 74"/>
                <a:gd name="T68" fmla="*/ 6 w 60"/>
                <a:gd name="T69" fmla="*/ 32 h 74"/>
                <a:gd name="T70" fmla="*/ 6 w 60"/>
                <a:gd name="T71" fmla="*/ 30 h 74"/>
                <a:gd name="T72" fmla="*/ 6 w 60"/>
                <a:gd name="T73" fmla="*/ 28 h 74"/>
                <a:gd name="T74" fmla="*/ 8 w 60"/>
                <a:gd name="T75" fmla="*/ 28 h 74"/>
                <a:gd name="T76" fmla="*/ 32 w 60"/>
                <a:gd name="T77" fmla="*/ 28 h 74"/>
                <a:gd name="T78" fmla="*/ 32 w 60"/>
                <a:gd name="T79" fmla="*/ 18 h 74"/>
                <a:gd name="T80" fmla="*/ 22 w 60"/>
                <a:gd name="T81" fmla="*/ 8 h 74"/>
                <a:gd name="T82" fmla="*/ 26 w 60"/>
                <a:gd name="T83" fmla="*/ 8 h 74"/>
                <a:gd name="T84" fmla="*/ 26 w 60"/>
                <a:gd name="T85" fmla="*/ 0 h 74"/>
                <a:gd name="T86" fmla="*/ 46 w 60"/>
                <a:gd name="T87" fmla="*/ 0 h 74"/>
                <a:gd name="T88" fmla="*/ 46 w 60"/>
                <a:gd name="T89" fmla="*/ 2 h 74"/>
                <a:gd name="T90" fmla="*/ 46 w 60"/>
                <a:gd name="T91" fmla="*/ 32 h 74"/>
                <a:gd name="T92" fmla="*/ 54 w 60"/>
                <a:gd name="T93" fmla="*/ 32 h 74"/>
                <a:gd name="T94" fmla="*/ 54 w 60"/>
                <a:gd name="T95" fmla="*/ 34 h 74"/>
                <a:gd name="T96" fmla="*/ 54 w 60"/>
                <a:gd name="T97" fmla="*/ 34 h 74"/>
                <a:gd name="T98" fmla="*/ 54 w 60"/>
                <a:gd name="T99" fmla="*/ 36 h 74"/>
                <a:gd name="T100" fmla="*/ 56 w 60"/>
                <a:gd name="T101" fmla="*/ 38 h 74"/>
                <a:gd name="T102" fmla="*/ 60 w 60"/>
                <a:gd name="T10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0" h="74">
                  <a:moveTo>
                    <a:pt x="60" y="40"/>
                  </a:moveTo>
                  <a:lnTo>
                    <a:pt x="60" y="40"/>
                  </a:lnTo>
                  <a:lnTo>
                    <a:pt x="58" y="42"/>
                  </a:lnTo>
                  <a:lnTo>
                    <a:pt x="56" y="46"/>
                  </a:lnTo>
                  <a:lnTo>
                    <a:pt x="54" y="48"/>
                  </a:lnTo>
                  <a:lnTo>
                    <a:pt x="50" y="50"/>
                  </a:lnTo>
                  <a:lnTo>
                    <a:pt x="46" y="52"/>
                  </a:lnTo>
                  <a:lnTo>
                    <a:pt x="46" y="52"/>
                  </a:lnTo>
                  <a:lnTo>
                    <a:pt x="44" y="52"/>
                  </a:lnTo>
                  <a:lnTo>
                    <a:pt x="42" y="54"/>
                  </a:lnTo>
                  <a:lnTo>
                    <a:pt x="40" y="58"/>
                  </a:lnTo>
                  <a:lnTo>
                    <a:pt x="40" y="58"/>
                  </a:lnTo>
                  <a:lnTo>
                    <a:pt x="38" y="60"/>
                  </a:lnTo>
                  <a:lnTo>
                    <a:pt x="36" y="62"/>
                  </a:lnTo>
                  <a:lnTo>
                    <a:pt x="32" y="62"/>
                  </a:lnTo>
                  <a:lnTo>
                    <a:pt x="32" y="62"/>
                  </a:lnTo>
                  <a:lnTo>
                    <a:pt x="30" y="64"/>
                  </a:lnTo>
                  <a:lnTo>
                    <a:pt x="26" y="66"/>
                  </a:lnTo>
                  <a:lnTo>
                    <a:pt x="24" y="68"/>
                  </a:lnTo>
                  <a:lnTo>
                    <a:pt x="16" y="74"/>
                  </a:lnTo>
                  <a:lnTo>
                    <a:pt x="10" y="70"/>
                  </a:lnTo>
                  <a:lnTo>
                    <a:pt x="6" y="66"/>
                  </a:lnTo>
                  <a:lnTo>
                    <a:pt x="4" y="62"/>
                  </a:lnTo>
                  <a:lnTo>
                    <a:pt x="0" y="54"/>
                  </a:lnTo>
                  <a:lnTo>
                    <a:pt x="2" y="54"/>
                  </a:lnTo>
                  <a:lnTo>
                    <a:pt x="2" y="50"/>
                  </a:lnTo>
                  <a:lnTo>
                    <a:pt x="4" y="48"/>
                  </a:lnTo>
                  <a:lnTo>
                    <a:pt x="6" y="44"/>
                  </a:lnTo>
                  <a:lnTo>
                    <a:pt x="8" y="42"/>
                  </a:lnTo>
                  <a:lnTo>
                    <a:pt x="8" y="40"/>
                  </a:lnTo>
                  <a:lnTo>
                    <a:pt x="8" y="38"/>
                  </a:lnTo>
                  <a:lnTo>
                    <a:pt x="8" y="36"/>
                  </a:lnTo>
                  <a:lnTo>
                    <a:pt x="6" y="34"/>
                  </a:lnTo>
                  <a:lnTo>
                    <a:pt x="6" y="32"/>
                  </a:lnTo>
                  <a:lnTo>
                    <a:pt x="6" y="32"/>
                  </a:lnTo>
                  <a:lnTo>
                    <a:pt x="6" y="30"/>
                  </a:lnTo>
                  <a:lnTo>
                    <a:pt x="6" y="28"/>
                  </a:lnTo>
                  <a:lnTo>
                    <a:pt x="8" y="28"/>
                  </a:lnTo>
                  <a:lnTo>
                    <a:pt x="32" y="28"/>
                  </a:lnTo>
                  <a:lnTo>
                    <a:pt x="32" y="18"/>
                  </a:lnTo>
                  <a:lnTo>
                    <a:pt x="22" y="8"/>
                  </a:lnTo>
                  <a:lnTo>
                    <a:pt x="26" y="8"/>
                  </a:lnTo>
                  <a:lnTo>
                    <a:pt x="26" y="0"/>
                  </a:lnTo>
                  <a:lnTo>
                    <a:pt x="46" y="0"/>
                  </a:lnTo>
                  <a:lnTo>
                    <a:pt x="46" y="2"/>
                  </a:lnTo>
                  <a:lnTo>
                    <a:pt x="46" y="32"/>
                  </a:lnTo>
                  <a:lnTo>
                    <a:pt x="54" y="32"/>
                  </a:lnTo>
                  <a:lnTo>
                    <a:pt x="54" y="34"/>
                  </a:lnTo>
                  <a:lnTo>
                    <a:pt x="54" y="34"/>
                  </a:lnTo>
                  <a:lnTo>
                    <a:pt x="54" y="36"/>
                  </a:lnTo>
                  <a:lnTo>
                    <a:pt x="56" y="38"/>
                  </a:lnTo>
                  <a:lnTo>
                    <a:pt x="60" y="4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6" name="Freeform 521"/>
            <p:cNvSpPr/>
            <p:nvPr/>
          </p:nvSpPr>
          <p:spPr bwMode="gray">
            <a:xfrm>
              <a:off x="7211367" y="4254543"/>
              <a:ext cx="25920" cy="74006"/>
            </a:xfrm>
            <a:custGeom>
              <a:avLst/>
              <a:gdLst>
                <a:gd name="T0" fmla="*/ 14 w 14"/>
                <a:gd name="T1" fmla="*/ 0 h 40"/>
                <a:gd name="T2" fmla="*/ 14 w 14"/>
                <a:gd name="T3" fmla="*/ 0 h 40"/>
                <a:gd name="T4" fmla="*/ 12 w 14"/>
                <a:gd name="T5" fmla="*/ 0 h 40"/>
                <a:gd name="T6" fmla="*/ 10 w 14"/>
                <a:gd name="T7" fmla="*/ 0 h 40"/>
                <a:gd name="T8" fmla="*/ 10 w 14"/>
                <a:gd name="T9" fmla="*/ 2 h 40"/>
                <a:gd name="T10" fmla="*/ 8 w 14"/>
                <a:gd name="T11" fmla="*/ 2 h 40"/>
                <a:gd name="T12" fmla="*/ 6 w 14"/>
                <a:gd name="T13" fmla="*/ 4 h 40"/>
                <a:gd name="T14" fmla="*/ 6 w 14"/>
                <a:gd name="T15" fmla="*/ 4 h 40"/>
                <a:gd name="T16" fmla="*/ 4 w 14"/>
                <a:gd name="T17" fmla="*/ 6 h 40"/>
                <a:gd name="T18" fmla="*/ 2 w 14"/>
                <a:gd name="T19" fmla="*/ 4 h 40"/>
                <a:gd name="T20" fmla="*/ 0 w 14"/>
                <a:gd name="T21" fmla="*/ 4 h 40"/>
                <a:gd name="T22" fmla="*/ 0 w 14"/>
                <a:gd name="T23" fmla="*/ 6 h 40"/>
                <a:gd name="T24" fmla="*/ 0 w 14"/>
                <a:gd name="T25" fmla="*/ 8 h 40"/>
                <a:gd name="T26" fmla="*/ 0 w 14"/>
                <a:gd name="T27" fmla="*/ 8 h 40"/>
                <a:gd name="T28" fmla="*/ 0 w 14"/>
                <a:gd name="T29" fmla="*/ 40 h 40"/>
                <a:gd name="T30" fmla="*/ 8 w 14"/>
                <a:gd name="T31" fmla="*/ 40 h 40"/>
                <a:gd name="T32" fmla="*/ 8 w 14"/>
                <a:gd name="T33" fmla="*/ 40 h 40"/>
                <a:gd name="T34" fmla="*/ 8 w 14"/>
                <a:gd name="T35" fmla="*/ 38 h 40"/>
                <a:gd name="T36" fmla="*/ 10 w 14"/>
                <a:gd name="T37" fmla="*/ 36 h 40"/>
                <a:gd name="T38" fmla="*/ 12 w 14"/>
                <a:gd name="T39" fmla="*/ 34 h 40"/>
                <a:gd name="T40" fmla="*/ 12 w 14"/>
                <a:gd name="T41" fmla="*/ 32 h 40"/>
                <a:gd name="T42" fmla="*/ 12 w 14"/>
                <a:gd name="T43" fmla="*/ 30 h 40"/>
                <a:gd name="T44" fmla="*/ 12 w 14"/>
                <a:gd name="T45" fmla="*/ 28 h 40"/>
                <a:gd name="T46" fmla="*/ 10 w 14"/>
                <a:gd name="T47" fmla="*/ 24 h 40"/>
                <a:gd name="T48" fmla="*/ 10 w 14"/>
                <a:gd name="T49" fmla="*/ 18 h 40"/>
                <a:gd name="T50" fmla="*/ 10 w 14"/>
                <a:gd name="T51" fmla="*/ 14 h 40"/>
                <a:gd name="T52" fmla="*/ 10 w 14"/>
                <a:gd name="T53" fmla="*/ 12 h 40"/>
                <a:gd name="T54" fmla="*/ 12 w 14"/>
                <a:gd name="T55" fmla="*/ 10 h 40"/>
                <a:gd name="T56" fmla="*/ 12 w 14"/>
                <a:gd name="T57" fmla="*/ 8 h 40"/>
                <a:gd name="T58" fmla="*/ 14 w 14"/>
                <a:gd name="T59" fmla="*/ 4 h 40"/>
                <a:gd name="T60" fmla="*/ 14 w 14"/>
                <a:gd name="T6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 h="40">
                  <a:moveTo>
                    <a:pt x="14" y="0"/>
                  </a:moveTo>
                  <a:lnTo>
                    <a:pt x="14" y="0"/>
                  </a:lnTo>
                  <a:lnTo>
                    <a:pt x="12" y="0"/>
                  </a:lnTo>
                  <a:lnTo>
                    <a:pt x="10" y="0"/>
                  </a:lnTo>
                  <a:lnTo>
                    <a:pt x="10" y="2"/>
                  </a:lnTo>
                  <a:lnTo>
                    <a:pt x="8" y="2"/>
                  </a:lnTo>
                  <a:lnTo>
                    <a:pt x="6" y="4"/>
                  </a:lnTo>
                  <a:lnTo>
                    <a:pt x="6" y="4"/>
                  </a:lnTo>
                  <a:lnTo>
                    <a:pt x="4" y="6"/>
                  </a:lnTo>
                  <a:lnTo>
                    <a:pt x="2" y="4"/>
                  </a:lnTo>
                  <a:lnTo>
                    <a:pt x="0" y="4"/>
                  </a:lnTo>
                  <a:lnTo>
                    <a:pt x="0" y="6"/>
                  </a:lnTo>
                  <a:lnTo>
                    <a:pt x="0" y="8"/>
                  </a:lnTo>
                  <a:lnTo>
                    <a:pt x="0" y="8"/>
                  </a:lnTo>
                  <a:lnTo>
                    <a:pt x="0" y="40"/>
                  </a:lnTo>
                  <a:lnTo>
                    <a:pt x="8" y="40"/>
                  </a:lnTo>
                  <a:lnTo>
                    <a:pt x="8" y="40"/>
                  </a:lnTo>
                  <a:lnTo>
                    <a:pt x="8" y="38"/>
                  </a:lnTo>
                  <a:lnTo>
                    <a:pt x="10" y="36"/>
                  </a:lnTo>
                  <a:lnTo>
                    <a:pt x="12" y="34"/>
                  </a:lnTo>
                  <a:lnTo>
                    <a:pt x="12" y="32"/>
                  </a:lnTo>
                  <a:lnTo>
                    <a:pt x="12" y="30"/>
                  </a:lnTo>
                  <a:lnTo>
                    <a:pt x="12" y="28"/>
                  </a:lnTo>
                  <a:lnTo>
                    <a:pt x="10" y="24"/>
                  </a:lnTo>
                  <a:lnTo>
                    <a:pt x="10" y="18"/>
                  </a:lnTo>
                  <a:lnTo>
                    <a:pt x="10" y="14"/>
                  </a:lnTo>
                  <a:lnTo>
                    <a:pt x="10" y="12"/>
                  </a:lnTo>
                  <a:lnTo>
                    <a:pt x="12" y="10"/>
                  </a:lnTo>
                  <a:lnTo>
                    <a:pt x="12" y="8"/>
                  </a:lnTo>
                  <a:lnTo>
                    <a:pt x="14" y="4"/>
                  </a:lnTo>
                  <a:lnTo>
                    <a:pt x="14"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7" name="Freeform 522"/>
            <p:cNvSpPr/>
            <p:nvPr/>
          </p:nvSpPr>
          <p:spPr bwMode="gray">
            <a:xfrm>
              <a:off x="7263206" y="4476561"/>
              <a:ext cx="88867" cy="74006"/>
            </a:xfrm>
            <a:custGeom>
              <a:avLst/>
              <a:gdLst>
                <a:gd name="T0" fmla="*/ 48 w 48"/>
                <a:gd name="T1" fmla="*/ 16 h 40"/>
                <a:gd name="T2" fmla="*/ 46 w 48"/>
                <a:gd name="T3" fmla="*/ 14 h 40"/>
                <a:gd name="T4" fmla="*/ 42 w 48"/>
                <a:gd name="T5" fmla="*/ 12 h 40"/>
                <a:gd name="T6" fmla="*/ 40 w 48"/>
                <a:gd name="T7" fmla="*/ 8 h 40"/>
                <a:gd name="T8" fmla="*/ 38 w 48"/>
                <a:gd name="T9" fmla="*/ 6 h 40"/>
                <a:gd name="T10" fmla="*/ 36 w 48"/>
                <a:gd name="T11" fmla="*/ 6 h 40"/>
                <a:gd name="T12" fmla="*/ 34 w 48"/>
                <a:gd name="T13" fmla="*/ 6 h 40"/>
                <a:gd name="T14" fmla="*/ 30 w 48"/>
                <a:gd name="T15" fmla="*/ 4 h 40"/>
                <a:gd name="T16" fmla="*/ 26 w 48"/>
                <a:gd name="T17" fmla="*/ 2 h 40"/>
                <a:gd name="T18" fmla="*/ 22 w 48"/>
                <a:gd name="T19" fmla="*/ 2 h 40"/>
                <a:gd name="T20" fmla="*/ 16 w 48"/>
                <a:gd name="T21" fmla="*/ 2 h 40"/>
                <a:gd name="T22" fmla="*/ 12 w 48"/>
                <a:gd name="T23" fmla="*/ 2 h 40"/>
                <a:gd name="T24" fmla="*/ 6 w 48"/>
                <a:gd name="T25" fmla="*/ 0 h 40"/>
                <a:gd name="T26" fmla="*/ 2 w 48"/>
                <a:gd name="T27" fmla="*/ 0 h 40"/>
                <a:gd name="T28" fmla="*/ 2 w 48"/>
                <a:gd name="T29" fmla="*/ 2 h 40"/>
                <a:gd name="T30" fmla="*/ 2 w 48"/>
                <a:gd name="T31" fmla="*/ 6 h 40"/>
                <a:gd name="T32" fmla="*/ 2 w 48"/>
                <a:gd name="T33" fmla="*/ 10 h 40"/>
                <a:gd name="T34" fmla="*/ 2 w 48"/>
                <a:gd name="T35" fmla="*/ 16 h 40"/>
                <a:gd name="T36" fmla="*/ 8 w 48"/>
                <a:gd name="T37" fmla="*/ 24 h 40"/>
                <a:gd name="T38" fmla="*/ 8 w 48"/>
                <a:gd name="T39" fmla="*/ 20 h 40"/>
                <a:gd name="T40" fmla="*/ 6 w 48"/>
                <a:gd name="T41" fmla="*/ 18 h 40"/>
                <a:gd name="T42" fmla="*/ 8 w 48"/>
                <a:gd name="T43" fmla="*/ 16 h 40"/>
                <a:gd name="T44" fmla="*/ 14 w 48"/>
                <a:gd name="T45" fmla="*/ 20 h 40"/>
                <a:gd name="T46" fmla="*/ 24 w 48"/>
                <a:gd name="T47" fmla="*/ 30 h 40"/>
                <a:gd name="T48" fmla="*/ 22 w 48"/>
                <a:gd name="T49" fmla="*/ 32 h 40"/>
                <a:gd name="T50" fmla="*/ 24 w 48"/>
                <a:gd name="T51" fmla="*/ 36 h 40"/>
                <a:gd name="T52" fmla="*/ 24 w 48"/>
                <a:gd name="T53" fmla="*/ 36 h 40"/>
                <a:gd name="T54" fmla="*/ 26 w 48"/>
                <a:gd name="T55" fmla="*/ 34 h 40"/>
                <a:gd name="T56" fmla="*/ 26 w 48"/>
                <a:gd name="T57" fmla="*/ 34 h 40"/>
                <a:gd name="T58" fmla="*/ 28 w 48"/>
                <a:gd name="T59" fmla="*/ 34 h 40"/>
                <a:gd name="T60" fmla="*/ 28 w 48"/>
                <a:gd name="T61" fmla="*/ 36 h 40"/>
                <a:gd name="T62" fmla="*/ 32 w 48"/>
                <a:gd name="T63" fmla="*/ 40 h 40"/>
                <a:gd name="T64" fmla="*/ 36 w 48"/>
                <a:gd name="T65" fmla="*/ 38 h 40"/>
                <a:gd name="T66" fmla="*/ 40 w 48"/>
                <a:gd name="T67" fmla="*/ 32 h 40"/>
                <a:gd name="T68" fmla="*/ 40 w 48"/>
                <a:gd name="T69" fmla="*/ 28 h 40"/>
                <a:gd name="T70" fmla="*/ 44 w 48"/>
                <a:gd name="T71" fmla="*/ 2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8" h="40">
                  <a:moveTo>
                    <a:pt x="48" y="16"/>
                  </a:moveTo>
                  <a:lnTo>
                    <a:pt x="48" y="16"/>
                  </a:lnTo>
                  <a:lnTo>
                    <a:pt x="48" y="16"/>
                  </a:lnTo>
                  <a:lnTo>
                    <a:pt x="46" y="14"/>
                  </a:lnTo>
                  <a:lnTo>
                    <a:pt x="44" y="14"/>
                  </a:lnTo>
                  <a:lnTo>
                    <a:pt x="42" y="12"/>
                  </a:lnTo>
                  <a:lnTo>
                    <a:pt x="40" y="10"/>
                  </a:lnTo>
                  <a:lnTo>
                    <a:pt x="40" y="8"/>
                  </a:lnTo>
                  <a:lnTo>
                    <a:pt x="38" y="6"/>
                  </a:lnTo>
                  <a:lnTo>
                    <a:pt x="38" y="6"/>
                  </a:lnTo>
                  <a:lnTo>
                    <a:pt x="38" y="6"/>
                  </a:lnTo>
                  <a:lnTo>
                    <a:pt x="36" y="6"/>
                  </a:lnTo>
                  <a:lnTo>
                    <a:pt x="36" y="6"/>
                  </a:lnTo>
                  <a:lnTo>
                    <a:pt x="34" y="6"/>
                  </a:lnTo>
                  <a:lnTo>
                    <a:pt x="34" y="6"/>
                  </a:lnTo>
                  <a:lnTo>
                    <a:pt x="30" y="4"/>
                  </a:lnTo>
                  <a:lnTo>
                    <a:pt x="28" y="4"/>
                  </a:lnTo>
                  <a:lnTo>
                    <a:pt x="26" y="2"/>
                  </a:lnTo>
                  <a:lnTo>
                    <a:pt x="26" y="2"/>
                  </a:lnTo>
                  <a:lnTo>
                    <a:pt x="22" y="2"/>
                  </a:lnTo>
                  <a:lnTo>
                    <a:pt x="20" y="2"/>
                  </a:lnTo>
                  <a:lnTo>
                    <a:pt x="16" y="2"/>
                  </a:lnTo>
                  <a:lnTo>
                    <a:pt x="14" y="2"/>
                  </a:lnTo>
                  <a:lnTo>
                    <a:pt x="12" y="2"/>
                  </a:lnTo>
                  <a:lnTo>
                    <a:pt x="10" y="0"/>
                  </a:lnTo>
                  <a:lnTo>
                    <a:pt x="6" y="0"/>
                  </a:lnTo>
                  <a:lnTo>
                    <a:pt x="4" y="0"/>
                  </a:lnTo>
                  <a:lnTo>
                    <a:pt x="2" y="0"/>
                  </a:lnTo>
                  <a:lnTo>
                    <a:pt x="0" y="0"/>
                  </a:lnTo>
                  <a:lnTo>
                    <a:pt x="2" y="2"/>
                  </a:lnTo>
                  <a:lnTo>
                    <a:pt x="2" y="4"/>
                  </a:lnTo>
                  <a:lnTo>
                    <a:pt x="2" y="6"/>
                  </a:lnTo>
                  <a:lnTo>
                    <a:pt x="2" y="8"/>
                  </a:lnTo>
                  <a:lnTo>
                    <a:pt x="2" y="10"/>
                  </a:lnTo>
                  <a:lnTo>
                    <a:pt x="2" y="12"/>
                  </a:lnTo>
                  <a:lnTo>
                    <a:pt x="2" y="16"/>
                  </a:lnTo>
                  <a:lnTo>
                    <a:pt x="4" y="20"/>
                  </a:lnTo>
                  <a:lnTo>
                    <a:pt x="8" y="24"/>
                  </a:lnTo>
                  <a:lnTo>
                    <a:pt x="10" y="22"/>
                  </a:lnTo>
                  <a:lnTo>
                    <a:pt x="8" y="20"/>
                  </a:lnTo>
                  <a:lnTo>
                    <a:pt x="8" y="18"/>
                  </a:lnTo>
                  <a:lnTo>
                    <a:pt x="6" y="18"/>
                  </a:lnTo>
                  <a:lnTo>
                    <a:pt x="8" y="16"/>
                  </a:lnTo>
                  <a:lnTo>
                    <a:pt x="8" y="16"/>
                  </a:lnTo>
                  <a:lnTo>
                    <a:pt x="10" y="18"/>
                  </a:lnTo>
                  <a:lnTo>
                    <a:pt x="14" y="20"/>
                  </a:lnTo>
                  <a:lnTo>
                    <a:pt x="18" y="24"/>
                  </a:lnTo>
                  <a:lnTo>
                    <a:pt x="24" y="30"/>
                  </a:lnTo>
                  <a:lnTo>
                    <a:pt x="22" y="30"/>
                  </a:lnTo>
                  <a:lnTo>
                    <a:pt x="22" y="32"/>
                  </a:lnTo>
                  <a:lnTo>
                    <a:pt x="22" y="34"/>
                  </a:lnTo>
                  <a:lnTo>
                    <a:pt x="24" y="36"/>
                  </a:lnTo>
                  <a:lnTo>
                    <a:pt x="24" y="36"/>
                  </a:lnTo>
                  <a:lnTo>
                    <a:pt x="24" y="36"/>
                  </a:lnTo>
                  <a:lnTo>
                    <a:pt x="26" y="36"/>
                  </a:lnTo>
                  <a:lnTo>
                    <a:pt x="26" y="34"/>
                  </a:lnTo>
                  <a:lnTo>
                    <a:pt x="26" y="34"/>
                  </a:lnTo>
                  <a:lnTo>
                    <a:pt x="26" y="34"/>
                  </a:lnTo>
                  <a:lnTo>
                    <a:pt x="28" y="34"/>
                  </a:lnTo>
                  <a:lnTo>
                    <a:pt x="28" y="34"/>
                  </a:lnTo>
                  <a:lnTo>
                    <a:pt x="28" y="36"/>
                  </a:lnTo>
                  <a:lnTo>
                    <a:pt x="28" y="36"/>
                  </a:lnTo>
                  <a:lnTo>
                    <a:pt x="30" y="38"/>
                  </a:lnTo>
                  <a:lnTo>
                    <a:pt x="32" y="40"/>
                  </a:lnTo>
                  <a:lnTo>
                    <a:pt x="34" y="38"/>
                  </a:lnTo>
                  <a:lnTo>
                    <a:pt x="36" y="38"/>
                  </a:lnTo>
                  <a:lnTo>
                    <a:pt x="38" y="36"/>
                  </a:lnTo>
                  <a:lnTo>
                    <a:pt x="40" y="32"/>
                  </a:lnTo>
                  <a:lnTo>
                    <a:pt x="40" y="30"/>
                  </a:lnTo>
                  <a:lnTo>
                    <a:pt x="40" y="28"/>
                  </a:lnTo>
                  <a:lnTo>
                    <a:pt x="42" y="24"/>
                  </a:lnTo>
                  <a:lnTo>
                    <a:pt x="44" y="22"/>
                  </a:lnTo>
                  <a:lnTo>
                    <a:pt x="48" y="1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8" name="Freeform 523"/>
            <p:cNvSpPr/>
            <p:nvPr/>
          </p:nvSpPr>
          <p:spPr bwMode="gray">
            <a:xfrm>
              <a:off x="7326154" y="4509863"/>
              <a:ext cx="151815" cy="55504"/>
            </a:xfrm>
            <a:custGeom>
              <a:avLst/>
              <a:gdLst>
                <a:gd name="T0" fmla="*/ 12 w 82"/>
                <a:gd name="T1" fmla="*/ 6 h 30"/>
                <a:gd name="T2" fmla="*/ 8 w 82"/>
                <a:gd name="T3" fmla="*/ 10 h 30"/>
                <a:gd name="T4" fmla="*/ 6 w 82"/>
                <a:gd name="T5" fmla="*/ 14 h 30"/>
                <a:gd name="T6" fmla="*/ 2 w 82"/>
                <a:gd name="T7" fmla="*/ 20 h 30"/>
                <a:gd name="T8" fmla="*/ 0 w 82"/>
                <a:gd name="T9" fmla="*/ 20 h 30"/>
                <a:gd name="T10" fmla="*/ 6 w 82"/>
                <a:gd name="T11" fmla="*/ 22 h 30"/>
                <a:gd name="T12" fmla="*/ 10 w 82"/>
                <a:gd name="T13" fmla="*/ 20 h 30"/>
                <a:gd name="T14" fmla="*/ 16 w 82"/>
                <a:gd name="T15" fmla="*/ 20 h 30"/>
                <a:gd name="T16" fmla="*/ 28 w 82"/>
                <a:gd name="T17" fmla="*/ 18 h 30"/>
                <a:gd name="T18" fmla="*/ 32 w 82"/>
                <a:gd name="T19" fmla="*/ 18 h 30"/>
                <a:gd name="T20" fmla="*/ 40 w 82"/>
                <a:gd name="T21" fmla="*/ 20 h 30"/>
                <a:gd name="T22" fmla="*/ 42 w 82"/>
                <a:gd name="T23" fmla="*/ 22 h 30"/>
                <a:gd name="T24" fmla="*/ 46 w 82"/>
                <a:gd name="T25" fmla="*/ 26 h 30"/>
                <a:gd name="T26" fmla="*/ 50 w 82"/>
                <a:gd name="T27" fmla="*/ 28 h 30"/>
                <a:gd name="T28" fmla="*/ 56 w 82"/>
                <a:gd name="T29" fmla="*/ 28 h 30"/>
                <a:gd name="T30" fmla="*/ 56 w 82"/>
                <a:gd name="T31" fmla="*/ 26 h 30"/>
                <a:gd name="T32" fmla="*/ 56 w 82"/>
                <a:gd name="T33" fmla="*/ 26 h 30"/>
                <a:gd name="T34" fmla="*/ 54 w 82"/>
                <a:gd name="T35" fmla="*/ 24 h 30"/>
                <a:gd name="T36" fmla="*/ 52 w 82"/>
                <a:gd name="T37" fmla="*/ 22 h 30"/>
                <a:gd name="T38" fmla="*/ 54 w 82"/>
                <a:gd name="T39" fmla="*/ 20 h 30"/>
                <a:gd name="T40" fmla="*/ 60 w 82"/>
                <a:gd name="T41" fmla="*/ 18 h 30"/>
                <a:gd name="T42" fmla="*/ 62 w 82"/>
                <a:gd name="T43" fmla="*/ 14 h 30"/>
                <a:gd name="T44" fmla="*/ 64 w 82"/>
                <a:gd name="T45" fmla="*/ 12 h 30"/>
                <a:gd name="T46" fmla="*/ 68 w 82"/>
                <a:gd name="T47" fmla="*/ 12 h 30"/>
                <a:gd name="T48" fmla="*/ 72 w 82"/>
                <a:gd name="T49" fmla="*/ 12 h 30"/>
                <a:gd name="T50" fmla="*/ 76 w 82"/>
                <a:gd name="T51" fmla="*/ 14 h 30"/>
                <a:gd name="T52" fmla="*/ 80 w 82"/>
                <a:gd name="T53" fmla="*/ 18 h 30"/>
                <a:gd name="T54" fmla="*/ 82 w 82"/>
                <a:gd name="T55" fmla="*/ 14 h 30"/>
                <a:gd name="T56" fmla="*/ 80 w 82"/>
                <a:gd name="T57" fmla="*/ 10 h 30"/>
                <a:gd name="T58" fmla="*/ 78 w 82"/>
                <a:gd name="T59" fmla="*/ 6 h 30"/>
                <a:gd name="T60" fmla="*/ 70 w 82"/>
                <a:gd name="T61" fmla="*/ 4 h 30"/>
                <a:gd name="T62" fmla="*/ 66 w 82"/>
                <a:gd name="T63" fmla="*/ 4 h 30"/>
                <a:gd name="T64" fmla="*/ 62 w 82"/>
                <a:gd name="T65" fmla="*/ 4 h 30"/>
                <a:gd name="T66" fmla="*/ 50 w 82"/>
                <a:gd name="T67" fmla="*/ 8 h 30"/>
                <a:gd name="T68" fmla="*/ 44 w 82"/>
                <a:gd name="T69" fmla="*/ 10 h 30"/>
                <a:gd name="T70" fmla="*/ 40 w 82"/>
                <a:gd name="T71" fmla="*/ 10 h 30"/>
                <a:gd name="T72" fmla="*/ 34 w 82"/>
                <a:gd name="T73" fmla="*/ 8 h 30"/>
                <a:gd name="T74" fmla="*/ 32 w 82"/>
                <a:gd name="T75" fmla="*/ 8 h 30"/>
                <a:gd name="T76" fmla="*/ 30 w 82"/>
                <a:gd name="T77" fmla="*/ 6 h 30"/>
                <a:gd name="T78" fmla="*/ 16 w 82"/>
                <a:gd name="T7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30">
                  <a:moveTo>
                    <a:pt x="16" y="0"/>
                  </a:moveTo>
                  <a:lnTo>
                    <a:pt x="12" y="6"/>
                  </a:lnTo>
                  <a:lnTo>
                    <a:pt x="10" y="8"/>
                  </a:lnTo>
                  <a:lnTo>
                    <a:pt x="8" y="10"/>
                  </a:lnTo>
                  <a:lnTo>
                    <a:pt x="6" y="14"/>
                  </a:lnTo>
                  <a:lnTo>
                    <a:pt x="6" y="14"/>
                  </a:lnTo>
                  <a:lnTo>
                    <a:pt x="4" y="18"/>
                  </a:lnTo>
                  <a:lnTo>
                    <a:pt x="2" y="20"/>
                  </a:lnTo>
                  <a:lnTo>
                    <a:pt x="0" y="20"/>
                  </a:lnTo>
                  <a:lnTo>
                    <a:pt x="0" y="20"/>
                  </a:lnTo>
                  <a:lnTo>
                    <a:pt x="6" y="22"/>
                  </a:lnTo>
                  <a:lnTo>
                    <a:pt x="6" y="22"/>
                  </a:lnTo>
                  <a:lnTo>
                    <a:pt x="8" y="22"/>
                  </a:lnTo>
                  <a:lnTo>
                    <a:pt x="10" y="20"/>
                  </a:lnTo>
                  <a:lnTo>
                    <a:pt x="12" y="20"/>
                  </a:lnTo>
                  <a:lnTo>
                    <a:pt x="16" y="20"/>
                  </a:lnTo>
                  <a:lnTo>
                    <a:pt x="22" y="18"/>
                  </a:lnTo>
                  <a:lnTo>
                    <a:pt x="28" y="18"/>
                  </a:lnTo>
                  <a:lnTo>
                    <a:pt x="30" y="18"/>
                  </a:lnTo>
                  <a:lnTo>
                    <a:pt x="32" y="18"/>
                  </a:lnTo>
                  <a:lnTo>
                    <a:pt x="36" y="18"/>
                  </a:lnTo>
                  <a:lnTo>
                    <a:pt x="40" y="20"/>
                  </a:lnTo>
                  <a:lnTo>
                    <a:pt x="42" y="22"/>
                  </a:lnTo>
                  <a:lnTo>
                    <a:pt x="42" y="22"/>
                  </a:lnTo>
                  <a:lnTo>
                    <a:pt x="44" y="24"/>
                  </a:lnTo>
                  <a:lnTo>
                    <a:pt x="46" y="26"/>
                  </a:lnTo>
                  <a:lnTo>
                    <a:pt x="50" y="30"/>
                  </a:lnTo>
                  <a:lnTo>
                    <a:pt x="50" y="28"/>
                  </a:lnTo>
                  <a:lnTo>
                    <a:pt x="54" y="28"/>
                  </a:lnTo>
                  <a:lnTo>
                    <a:pt x="56" y="28"/>
                  </a:lnTo>
                  <a:lnTo>
                    <a:pt x="56" y="26"/>
                  </a:lnTo>
                  <a:lnTo>
                    <a:pt x="56" y="26"/>
                  </a:lnTo>
                  <a:lnTo>
                    <a:pt x="56" y="26"/>
                  </a:lnTo>
                  <a:lnTo>
                    <a:pt x="56" y="26"/>
                  </a:lnTo>
                  <a:lnTo>
                    <a:pt x="54" y="24"/>
                  </a:lnTo>
                  <a:lnTo>
                    <a:pt x="54" y="24"/>
                  </a:lnTo>
                  <a:lnTo>
                    <a:pt x="52" y="22"/>
                  </a:lnTo>
                  <a:lnTo>
                    <a:pt x="52" y="22"/>
                  </a:lnTo>
                  <a:lnTo>
                    <a:pt x="54" y="20"/>
                  </a:lnTo>
                  <a:lnTo>
                    <a:pt x="54" y="20"/>
                  </a:lnTo>
                  <a:lnTo>
                    <a:pt x="58" y="18"/>
                  </a:lnTo>
                  <a:lnTo>
                    <a:pt x="60" y="18"/>
                  </a:lnTo>
                  <a:lnTo>
                    <a:pt x="62" y="16"/>
                  </a:lnTo>
                  <a:lnTo>
                    <a:pt x="62" y="14"/>
                  </a:lnTo>
                  <a:lnTo>
                    <a:pt x="64" y="14"/>
                  </a:lnTo>
                  <a:lnTo>
                    <a:pt x="64" y="12"/>
                  </a:lnTo>
                  <a:lnTo>
                    <a:pt x="66" y="12"/>
                  </a:lnTo>
                  <a:lnTo>
                    <a:pt x="68" y="12"/>
                  </a:lnTo>
                  <a:lnTo>
                    <a:pt x="70" y="10"/>
                  </a:lnTo>
                  <a:lnTo>
                    <a:pt x="72" y="12"/>
                  </a:lnTo>
                  <a:lnTo>
                    <a:pt x="76" y="14"/>
                  </a:lnTo>
                  <a:lnTo>
                    <a:pt x="76" y="14"/>
                  </a:lnTo>
                  <a:lnTo>
                    <a:pt x="78" y="16"/>
                  </a:lnTo>
                  <a:lnTo>
                    <a:pt x="80" y="18"/>
                  </a:lnTo>
                  <a:lnTo>
                    <a:pt x="82" y="14"/>
                  </a:lnTo>
                  <a:lnTo>
                    <a:pt x="82" y="14"/>
                  </a:lnTo>
                  <a:lnTo>
                    <a:pt x="80" y="12"/>
                  </a:lnTo>
                  <a:lnTo>
                    <a:pt x="80" y="10"/>
                  </a:lnTo>
                  <a:lnTo>
                    <a:pt x="82" y="8"/>
                  </a:lnTo>
                  <a:lnTo>
                    <a:pt x="78" y="6"/>
                  </a:lnTo>
                  <a:lnTo>
                    <a:pt x="74" y="4"/>
                  </a:lnTo>
                  <a:lnTo>
                    <a:pt x="70" y="4"/>
                  </a:lnTo>
                  <a:lnTo>
                    <a:pt x="68" y="4"/>
                  </a:lnTo>
                  <a:lnTo>
                    <a:pt x="66" y="4"/>
                  </a:lnTo>
                  <a:lnTo>
                    <a:pt x="64" y="4"/>
                  </a:lnTo>
                  <a:lnTo>
                    <a:pt x="62" y="4"/>
                  </a:lnTo>
                  <a:lnTo>
                    <a:pt x="56" y="6"/>
                  </a:lnTo>
                  <a:lnTo>
                    <a:pt x="50" y="8"/>
                  </a:lnTo>
                  <a:lnTo>
                    <a:pt x="46" y="8"/>
                  </a:lnTo>
                  <a:lnTo>
                    <a:pt x="44" y="10"/>
                  </a:lnTo>
                  <a:lnTo>
                    <a:pt x="42" y="10"/>
                  </a:lnTo>
                  <a:lnTo>
                    <a:pt x="40" y="10"/>
                  </a:lnTo>
                  <a:lnTo>
                    <a:pt x="36" y="8"/>
                  </a:lnTo>
                  <a:lnTo>
                    <a:pt x="34" y="8"/>
                  </a:lnTo>
                  <a:lnTo>
                    <a:pt x="32" y="8"/>
                  </a:lnTo>
                  <a:lnTo>
                    <a:pt x="32" y="8"/>
                  </a:lnTo>
                  <a:lnTo>
                    <a:pt x="32" y="6"/>
                  </a:lnTo>
                  <a:lnTo>
                    <a:pt x="30" y="6"/>
                  </a:lnTo>
                  <a:lnTo>
                    <a:pt x="26" y="4"/>
                  </a:lnTo>
                  <a:lnTo>
                    <a:pt x="1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69" name="Freeform 524"/>
            <p:cNvSpPr/>
            <p:nvPr/>
          </p:nvSpPr>
          <p:spPr bwMode="gray">
            <a:xfrm>
              <a:off x="6544864" y="3910415"/>
              <a:ext cx="714639" cy="458837"/>
            </a:xfrm>
            <a:custGeom>
              <a:avLst/>
              <a:gdLst>
                <a:gd name="T0" fmla="*/ 380 w 386"/>
                <a:gd name="T1" fmla="*/ 178 h 248"/>
                <a:gd name="T2" fmla="*/ 384 w 386"/>
                <a:gd name="T3" fmla="*/ 170 h 248"/>
                <a:gd name="T4" fmla="*/ 386 w 386"/>
                <a:gd name="T5" fmla="*/ 164 h 248"/>
                <a:gd name="T6" fmla="*/ 374 w 386"/>
                <a:gd name="T7" fmla="*/ 162 h 248"/>
                <a:gd name="T8" fmla="*/ 356 w 386"/>
                <a:gd name="T9" fmla="*/ 162 h 248"/>
                <a:gd name="T10" fmla="*/ 346 w 386"/>
                <a:gd name="T11" fmla="*/ 166 h 248"/>
                <a:gd name="T12" fmla="*/ 340 w 386"/>
                <a:gd name="T13" fmla="*/ 164 h 248"/>
                <a:gd name="T14" fmla="*/ 334 w 386"/>
                <a:gd name="T15" fmla="*/ 170 h 248"/>
                <a:gd name="T16" fmla="*/ 332 w 386"/>
                <a:gd name="T17" fmla="*/ 184 h 248"/>
                <a:gd name="T18" fmla="*/ 326 w 386"/>
                <a:gd name="T19" fmla="*/ 192 h 248"/>
                <a:gd name="T20" fmla="*/ 314 w 386"/>
                <a:gd name="T21" fmla="*/ 196 h 248"/>
                <a:gd name="T22" fmla="*/ 302 w 386"/>
                <a:gd name="T23" fmla="*/ 198 h 248"/>
                <a:gd name="T24" fmla="*/ 268 w 386"/>
                <a:gd name="T25" fmla="*/ 190 h 248"/>
                <a:gd name="T26" fmla="*/ 258 w 386"/>
                <a:gd name="T27" fmla="*/ 184 h 248"/>
                <a:gd name="T28" fmla="*/ 254 w 386"/>
                <a:gd name="T29" fmla="*/ 162 h 248"/>
                <a:gd name="T30" fmla="*/ 244 w 386"/>
                <a:gd name="T31" fmla="*/ 136 h 248"/>
                <a:gd name="T32" fmla="*/ 244 w 386"/>
                <a:gd name="T33" fmla="*/ 116 h 248"/>
                <a:gd name="T34" fmla="*/ 232 w 386"/>
                <a:gd name="T35" fmla="*/ 90 h 248"/>
                <a:gd name="T36" fmla="*/ 208 w 386"/>
                <a:gd name="T37" fmla="*/ 62 h 248"/>
                <a:gd name="T38" fmla="*/ 194 w 386"/>
                <a:gd name="T39" fmla="*/ 50 h 248"/>
                <a:gd name="T40" fmla="*/ 184 w 386"/>
                <a:gd name="T41" fmla="*/ 54 h 248"/>
                <a:gd name="T42" fmla="*/ 164 w 386"/>
                <a:gd name="T43" fmla="*/ 48 h 248"/>
                <a:gd name="T44" fmla="*/ 142 w 386"/>
                <a:gd name="T45" fmla="*/ 12 h 248"/>
                <a:gd name="T46" fmla="*/ 126 w 386"/>
                <a:gd name="T47" fmla="*/ 10 h 248"/>
                <a:gd name="T48" fmla="*/ 100 w 386"/>
                <a:gd name="T49" fmla="*/ 20 h 248"/>
                <a:gd name="T50" fmla="*/ 54 w 386"/>
                <a:gd name="T51" fmla="*/ 14 h 248"/>
                <a:gd name="T52" fmla="*/ 26 w 386"/>
                <a:gd name="T53" fmla="*/ 0 h 248"/>
                <a:gd name="T54" fmla="*/ 6 w 386"/>
                <a:gd name="T55" fmla="*/ 22 h 248"/>
                <a:gd name="T56" fmla="*/ 22 w 386"/>
                <a:gd name="T57" fmla="*/ 58 h 248"/>
                <a:gd name="T58" fmla="*/ 30 w 386"/>
                <a:gd name="T59" fmla="*/ 80 h 248"/>
                <a:gd name="T60" fmla="*/ 44 w 386"/>
                <a:gd name="T61" fmla="*/ 88 h 248"/>
                <a:gd name="T62" fmla="*/ 58 w 386"/>
                <a:gd name="T63" fmla="*/ 108 h 248"/>
                <a:gd name="T64" fmla="*/ 82 w 386"/>
                <a:gd name="T65" fmla="*/ 142 h 248"/>
                <a:gd name="T66" fmla="*/ 94 w 386"/>
                <a:gd name="T67" fmla="*/ 148 h 248"/>
                <a:gd name="T68" fmla="*/ 94 w 386"/>
                <a:gd name="T69" fmla="*/ 140 h 248"/>
                <a:gd name="T70" fmla="*/ 80 w 386"/>
                <a:gd name="T71" fmla="*/ 116 h 248"/>
                <a:gd name="T72" fmla="*/ 52 w 386"/>
                <a:gd name="T73" fmla="*/ 72 h 248"/>
                <a:gd name="T74" fmla="*/ 30 w 386"/>
                <a:gd name="T75" fmla="*/ 24 h 248"/>
                <a:gd name="T76" fmla="*/ 30 w 386"/>
                <a:gd name="T77" fmla="*/ 16 h 248"/>
                <a:gd name="T78" fmla="*/ 42 w 386"/>
                <a:gd name="T79" fmla="*/ 18 h 248"/>
                <a:gd name="T80" fmla="*/ 68 w 386"/>
                <a:gd name="T81" fmla="*/ 66 h 248"/>
                <a:gd name="T82" fmla="*/ 84 w 386"/>
                <a:gd name="T83" fmla="*/ 80 h 248"/>
                <a:gd name="T84" fmla="*/ 96 w 386"/>
                <a:gd name="T85" fmla="*/ 90 h 248"/>
                <a:gd name="T86" fmla="*/ 116 w 386"/>
                <a:gd name="T87" fmla="*/ 116 h 248"/>
                <a:gd name="T88" fmla="*/ 142 w 386"/>
                <a:gd name="T89" fmla="*/ 148 h 248"/>
                <a:gd name="T90" fmla="*/ 150 w 386"/>
                <a:gd name="T91" fmla="*/ 198 h 248"/>
                <a:gd name="T92" fmla="*/ 174 w 386"/>
                <a:gd name="T93" fmla="*/ 204 h 248"/>
                <a:gd name="T94" fmla="*/ 226 w 386"/>
                <a:gd name="T95" fmla="*/ 224 h 248"/>
                <a:gd name="T96" fmla="*/ 272 w 386"/>
                <a:gd name="T97" fmla="*/ 240 h 248"/>
                <a:gd name="T98" fmla="*/ 304 w 386"/>
                <a:gd name="T99" fmla="*/ 240 h 248"/>
                <a:gd name="T100" fmla="*/ 314 w 386"/>
                <a:gd name="T101" fmla="*/ 244 h 248"/>
                <a:gd name="T102" fmla="*/ 318 w 386"/>
                <a:gd name="T103" fmla="*/ 242 h 248"/>
                <a:gd name="T104" fmla="*/ 322 w 386"/>
                <a:gd name="T105" fmla="*/ 232 h 248"/>
                <a:gd name="T106" fmla="*/ 320 w 386"/>
                <a:gd name="T107" fmla="*/ 226 h 248"/>
                <a:gd name="T108" fmla="*/ 346 w 386"/>
                <a:gd name="T109" fmla="*/ 222 h 248"/>
                <a:gd name="T110" fmla="*/ 340 w 386"/>
                <a:gd name="T111" fmla="*/ 194 h 248"/>
                <a:gd name="T112" fmla="*/ 360 w 386"/>
                <a:gd name="T113" fmla="*/ 190 h 248"/>
                <a:gd name="T114" fmla="*/ 366 w 386"/>
                <a:gd name="T115" fmla="*/ 190 h 248"/>
                <a:gd name="T116" fmla="*/ 374 w 386"/>
                <a:gd name="T117" fmla="*/ 186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248">
                  <a:moveTo>
                    <a:pt x="374" y="186"/>
                  </a:moveTo>
                  <a:lnTo>
                    <a:pt x="378" y="182"/>
                  </a:lnTo>
                  <a:lnTo>
                    <a:pt x="378" y="178"/>
                  </a:lnTo>
                  <a:lnTo>
                    <a:pt x="380" y="178"/>
                  </a:lnTo>
                  <a:lnTo>
                    <a:pt x="382" y="174"/>
                  </a:lnTo>
                  <a:lnTo>
                    <a:pt x="382" y="172"/>
                  </a:lnTo>
                  <a:lnTo>
                    <a:pt x="384" y="172"/>
                  </a:lnTo>
                  <a:lnTo>
                    <a:pt x="384" y="170"/>
                  </a:lnTo>
                  <a:lnTo>
                    <a:pt x="386" y="168"/>
                  </a:lnTo>
                  <a:lnTo>
                    <a:pt x="386" y="166"/>
                  </a:lnTo>
                  <a:lnTo>
                    <a:pt x="386" y="164"/>
                  </a:lnTo>
                  <a:lnTo>
                    <a:pt x="386" y="164"/>
                  </a:lnTo>
                  <a:lnTo>
                    <a:pt x="384" y="164"/>
                  </a:lnTo>
                  <a:lnTo>
                    <a:pt x="382" y="162"/>
                  </a:lnTo>
                  <a:lnTo>
                    <a:pt x="376" y="162"/>
                  </a:lnTo>
                  <a:lnTo>
                    <a:pt x="374" y="162"/>
                  </a:lnTo>
                  <a:lnTo>
                    <a:pt x="372" y="162"/>
                  </a:lnTo>
                  <a:lnTo>
                    <a:pt x="366" y="162"/>
                  </a:lnTo>
                  <a:lnTo>
                    <a:pt x="362" y="162"/>
                  </a:lnTo>
                  <a:lnTo>
                    <a:pt x="356" y="162"/>
                  </a:lnTo>
                  <a:lnTo>
                    <a:pt x="352" y="164"/>
                  </a:lnTo>
                  <a:lnTo>
                    <a:pt x="350" y="164"/>
                  </a:lnTo>
                  <a:lnTo>
                    <a:pt x="348" y="164"/>
                  </a:lnTo>
                  <a:lnTo>
                    <a:pt x="346" y="166"/>
                  </a:lnTo>
                  <a:lnTo>
                    <a:pt x="342" y="164"/>
                  </a:lnTo>
                  <a:lnTo>
                    <a:pt x="342" y="164"/>
                  </a:lnTo>
                  <a:lnTo>
                    <a:pt x="340" y="164"/>
                  </a:lnTo>
                  <a:lnTo>
                    <a:pt x="340" y="164"/>
                  </a:lnTo>
                  <a:lnTo>
                    <a:pt x="338" y="164"/>
                  </a:lnTo>
                  <a:lnTo>
                    <a:pt x="336" y="166"/>
                  </a:lnTo>
                  <a:lnTo>
                    <a:pt x="334" y="170"/>
                  </a:lnTo>
                  <a:lnTo>
                    <a:pt x="334" y="170"/>
                  </a:lnTo>
                  <a:lnTo>
                    <a:pt x="334" y="174"/>
                  </a:lnTo>
                  <a:lnTo>
                    <a:pt x="332" y="178"/>
                  </a:lnTo>
                  <a:lnTo>
                    <a:pt x="332" y="182"/>
                  </a:lnTo>
                  <a:lnTo>
                    <a:pt x="332" y="184"/>
                  </a:lnTo>
                  <a:lnTo>
                    <a:pt x="332" y="186"/>
                  </a:lnTo>
                  <a:lnTo>
                    <a:pt x="332" y="188"/>
                  </a:lnTo>
                  <a:lnTo>
                    <a:pt x="328" y="190"/>
                  </a:lnTo>
                  <a:lnTo>
                    <a:pt x="326" y="192"/>
                  </a:lnTo>
                  <a:lnTo>
                    <a:pt x="324" y="192"/>
                  </a:lnTo>
                  <a:lnTo>
                    <a:pt x="322" y="192"/>
                  </a:lnTo>
                  <a:lnTo>
                    <a:pt x="318" y="194"/>
                  </a:lnTo>
                  <a:lnTo>
                    <a:pt x="314" y="196"/>
                  </a:lnTo>
                  <a:lnTo>
                    <a:pt x="314" y="196"/>
                  </a:lnTo>
                  <a:lnTo>
                    <a:pt x="312" y="196"/>
                  </a:lnTo>
                  <a:lnTo>
                    <a:pt x="308" y="198"/>
                  </a:lnTo>
                  <a:lnTo>
                    <a:pt x="302" y="198"/>
                  </a:lnTo>
                  <a:lnTo>
                    <a:pt x="294" y="198"/>
                  </a:lnTo>
                  <a:lnTo>
                    <a:pt x="284" y="196"/>
                  </a:lnTo>
                  <a:lnTo>
                    <a:pt x="276" y="194"/>
                  </a:lnTo>
                  <a:lnTo>
                    <a:pt x="268" y="190"/>
                  </a:lnTo>
                  <a:lnTo>
                    <a:pt x="262" y="188"/>
                  </a:lnTo>
                  <a:lnTo>
                    <a:pt x="262" y="186"/>
                  </a:lnTo>
                  <a:lnTo>
                    <a:pt x="260" y="186"/>
                  </a:lnTo>
                  <a:lnTo>
                    <a:pt x="258" y="184"/>
                  </a:lnTo>
                  <a:lnTo>
                    <a:pt x="256" y="180"/>
                  </a:lnTo>
                  <a:lnTo>
                    <a:pt x="256" y="176"/>
                  </a:lnTo>
                  <a:lnTo>
                    <a:pt x="254" y="172"/>
                  </a:lnTo>
                  <a:lnTo>
                    <a:pt x="254" y="162"/>
                  </a:lnTo>
                  <a:lnTo>
                    <a:pt x="250" y="152"/>
                  </a:lnTo>
                  <a:lnTo>
                    <a:pt x="244" y="142"/>
                  </a:lnTo>
                  <a:lnTo>
                    <a:pt x="244" y="140"/>
                  </a:lnTo>
                  <a:lnTo>
                    <a:pt x="244" y="136"/>
                  </a:lnTo>
                  <a:lnTo>
                    <a:pt x="244" y="132"/>
                  </a:lnTo>
                  <a:lnTo>
                    <a:pt x="242" y="126"/>
                  </a:lnTo>
                  <a:lnTo>
                    <a:pt x="242" y="122"/>
                  </a:lnTo>
                  <a:lnTo>
                    <a:pt x="244" y="116"/>
                  </a:lnTo>
                  <a:lnTo>
                    <a:pt x="244" y="112"/>
                  </a:lnTo>
                  <a:lnTo>
                    <a:pt x="242" y="96"/>
                  </a:lnTo>
                  <a:lnTo>
                    <a:pt x="240" y="96"/>
                  </a:lnTo>
                  <a:lnTo>
                    <a:pt x="232" y="90"/>
                  </a:lnTo>
                  <a:lnTo>
                    <a:pt x="222" y="80"/>
                  </a:lnTo>
                  <a:lnTo>
                    <a:pt x="210" y="64"/>
                  </a:lnTo>
                  <a:lnTo>
                    <a:pt x="210" y="64"/>
                  </a:lnTo>
                  <a:lnTo>
                    <a:pt x="208" y="62"/>
                  </a:lnTo>
                  <a:lnTo>
                    <a:pt x="206" y="58"/>
                  </a:lnTo>
                  <a:lnTo>
                    <a:pt x="202" y="56"/>
                  </a:lnTo>
                  <a:lnTo>
                    <a:pt x="198" y="52"/>
                  </a:lnTo>
                  <a:lnTo>
                    <a:pt x="194" y="50"/>
                  </a:lnTo>
                  <a:lnTo>
                    <a:pt x="190" y="50"/>
                  </a:lnTo>
                  <a:lnTo>
                    <a:pt x="188" y="52"/>
                  </a:lnTo>
                  <a:lnTo>
                    <a:pt x="186" y="52"/>
                  </a:lnTo>
                  <a:lnTo>
                    <a:pt x="184" y="54"/>
                  </a:lnTo>
                  <a:lnTo>
                    <a:pt x="180" y="54"/>
                  </a:lnTo>
                  <a:lnTo>
                    <a:pt x="174" y="54"/>
                  </a:lnTo>
                  <a:lnTo>
                    <a:pt x="168" y="50"/>
                  </a:lnTo>
                  <a:lnTo>
                    <a:pt x="164" y="48"/>
                  </a:lnTo>
                  <a:lnTo>
                    <a:pt x="156" y="42"/>
                  </a:lnTo>
                  <a:lnTo>
                    <a:pt x="148" y="30"/>
                  </a:lnTo>
                  <a:lnTo>
                    <a:pt x="144" y="14"/>
                  </a:lnTo>
                  <a:lnTo>
                    <a:pt x="142" y="12"/>
                  </a:lnTo>
                  <a:lnTo>
                    <a:pt x="140" y="12"/>
                  </a:lnTo>
                  <a:lnTo>
                    <a:pt x="136" y="10"/>
                  </a:lnTo>
                  <a:lnTo>
                    <a:pt x="130" y="10"/>
                  </a:lnTo>
                  <a:lnTo>
                    <a:pt x="126" y="10"/>
                  </a:lnTo>
                  <a:lnTo>
                    <a:pt x="120" y="10"/>
                  </a:lnTo>
                  <a:lnTo>
                    <a:pt x="116" y="14"/>
                  </a:lnTo>
                  <a:lnTo>
                    <a:pt x="112" y="16"/>
                  </a:lnTo>
                  <a:lnTo>
                    <a:pt x="100" y="20"/>
                  </a:lnTo>
                  <a:lnTo>
                    <a:pt x="82" y="20"/>
                  </a:lnTo>
                  <a:lnTo>
                    <a:pt x="78" y="20"/>
                  </a:lnTo>
                  <a:lnTo>
                    <a:pt x="68" y="18"/>
                  </a:lnTo>
                  <a:lnTo>
                    <a:pt x="54" y="14"/>
                  </a:lnTo>
                  <a:lnTo>
                    <a:pt x="42" y="10"/>
                  </a:lnTo>
                  <a:lnTo>
                    <a:pt x="32" y="4"/>
                  </a:lnTo>
                  <a:lnTo>
                    <a:pt x="30" y="2"/>
                  </a:lnTo>
                  <a:lnTo>
                    <a:pt x="26" y="0"/>
                  </a:lnTo>
                  <a:lnTo>
                    <a:pt x="14" y="2"/>
                  </a:lnTo>
                  <a:lnTo>
                    <a:pt x="0" y="10"/>
                  </a:lnTo>
                  <a:lnTo>
                    <a:pt x="2" y="14"/>
                  </a:lnTo>
                  <a:lnTo>
                    <a:pt x="6" y="22"/>
                  </a:lnTo>
                  <a:lnTo>
                    <a:pt x="12" y="36"/>
                  </a:lnTo>
                  <a:lnTo>
                    <a:pt x="18" y="48"/>
                  </a:lnTo>
                  <a:lnTo>
                    <a:pt x="22" y="58"/>
                  </a:lnTo>
                  <a:lnTo>
                    <a:pt x="22" y="58"/>
                  </a:lnTo>
                  <a:lnTo>
                    <a:pt x="24" y="62"/>
                  </a:lnTo>
                  <a:lnTo>
                    <a:pt x="26" y="68"/>
                  </a:lnTo>
                  <a:lnTo>
                    <a:pt x="28" y="74"/>
                  </a:lnTo>
                  <a:lnTo>
                    <a:pt x="30" y="80"/>
                  </a:lnTo>
                  <a:lnTo>
                    <a:pt x="32" y="82"/>
                  </a:lnTo>
                  <a:lnTo>
                    <a:pt x="34" y="82"/>
                  </a:lnTo>
                  <a:lnTo>
                    <a:pt x="38" y="84"/>
                  </a:lnTo>
                  <a:lnTo>
                    <a:pt x="44" y="88"/>
                  </a:lnTo>
                  <a:lnTo>
                    <a:pt x="48" y="92"/>
                  </a:lnTo>
                  <a:lnTo>
                    <a:pt x="52" y="98"/>
                  </a:lnTo>
                  <a:lnTo>
                    <a:pt x="56" y="106"/>
                  </a:lnTo>
                  <a:lnTo>
                    <a:pt x="58" y="108"/>
                  </a:lnTo>
                  <a:lnTo>
                    <a:pt x="62" y="118"/>
                  </a:lnTo>
                  <a:lnTo>
                    <a:pt x="68" y="128"/>
                  </a:lnTo>
                  <a:lnTo>
                    <a:pt x="76" y="136"/>
                  </a:lnTo>
                  <a:lnTo>
                    <a:pt x="82" y="142"/>
                  </a:lnTo>
                  <a:lnTo>
                    <a:pt x="84" y="144"/>
                  </a:lnTo>
                  <a:lnTo>
                    <a:pt x="88" y="146"/>
                  </a:lnTo>
                  <a:lnTo>
                    <a:pt x="92" y="148"/>
                  </a:lnTo>
                  <a:lnTo>
                    <a:pt x="94" y="148"/>
                  </a:lnTo>
                  <a:lnTo>
                    <a:pt x="96" y="148"/>
                  </a:lnTo>
                  <a:lnTo>
                    <a:pt x="98" y="148"/>
                  </a:lnTo>
                  <a:lnTo>
                    <a:pt x="98" y="144"/>
                  </a:lnTo>
                  <a:lnTo>
                    <a:pt x="94" y="140"/>
                  </a:lnTo>
                  <a:lnTo>
                    <a:pt x="90" y="134"/>
                  </a:lnTo>
                  <a:lnTo>
                    <a:pt x="86" y="126"/>
                  </a:lnTo>
                  <a:lnTo>
                    <a:pt x="82" y="120"/>
                  </a:lnTo>
                  <a:lnTo>
                    <a:pt x="80" y="116"/>
                  </a:lnTo>
                  <a:lnTo>
                    <a:pt x="74" y="108"/>
                  </a:lnTo>
                  <a:lnTo>
                    <a:pt x="68" y="94"/>
                  </a:lnTo>
                  <a:lnTo>
                    <a:pt x="62" y="82"/>
                  </a:lnTo>
                  <a:lnTo>
                    <a:pt x="52" y="72"/>
                  </a:lnTo>
                  <a:lnTo>
                    <a:pt x="42" y="58"/>
                  </a:lnTo>
                  <a:lnTo>
                    <a:pt x="34" y="42"/>
                  </a:lnTo>
                  <a:lnTo>
                    <a:pt x="30" y="24"/>
                  </a:lnTo>
                  <a:lnTo>
                    <a:pt x="30" y="24"/>
                  </a:lnTo>
                  <a:lnTo>
                    <a:pt x="30" y="22"/>
                  </a:lnTo>
                  <a:lnTo>
                    <a:pt x="30" y="20"/>
                  </a:lnTo>
                  <a:lnTo>
                    <a:pt x="30" y="18"/>
                  </a:lnTo>
                  <a:lnTo>
                    <a:pt x="30" y="16"/>
                  </a:lnTo>
                  <a:lnTo>
                    <a:pt x="32" y="14"/>
                  </a:lnTo>
                  <a:lnTo>
                    <a:pt x="34" y="14"/>
                  </a:lnTo>
                  <a:lnTo>
                    <a:pt x="38" y="16"/>
                  </a:lnTo>
                  <a:lnTo>
                    <a:pt x="42" y="18"/>
                  </a:lnTo>
                  <a:lnTo>
                    <a:pt x="44" y="24"/>
                  </a:lnTo>
                  <a:lnTo>
                    <a:pt x="50" y="36"/>
                  </a:lnTo>
                  <a:lnTo>
                    <a:pt x="58" y="52"/>
                  </a:lnTo>
                  <a:lnTo>
                    <a:pt x="68" y="66"/>
                  </a:lnTo>
                  <a:lnTo>
                    <a:pt x="78" y="78"/>
                  </a:lnTo>
                  <a:lnTo>
                    <a:pt x="78" y="78"/>
                  </a:lnTo>
                  <a:lnTo>
                    <a:pt x="80" y="78"/>
                  </a:lnTo>
                  <a:lnTo>
                    <a:pt x="84" y="80"/>
                  </a:lnTo>
                  <a:lnTo>
                    <a:pt x="88" y="80"/>
                  </a:lnTo>
                  <a:lnTo>
                    <a:pt x="92" y="84"/>
                  </a:lnTo>
                  <a:lnTo>
                    <a:pt x="94" y="86"/>
                  </a:lnTo>
                  <a:lnTo>
                    <a:pt x="96" y="90"/>
                  </a:lnTo>
                  <a:lnTo>
                    <a:pt x="98" y="96"/>
                  </a:lnTo>
                  <a:lnTo>
                    <a:pt x="100" y="98"/>
                  </a:lnTo>
                  <a:lnTo>
                    <a:pt x="106" y="106"/>
                  </a:lnTo>
                  <a:lnTo>
                    <a:pt x="116" y="116"/>
                  </a:lnTo>
                  <a:lnTo>
                    <a:pt x="124" y="126"/>
                  </a:lnTo>
                  <a:lnTo>
                    <a:pt x="134" y="136"/>
                  </a:lnTo>
                  <a:lnTo>
                    <a:pt x="140" y="142"/>
                  </a:lnTo>
                  <a:lnTo>
                    <a:pt x="142" y="148"/>
                  </a:lnTo>
                  <a:lnTo>
                    <a:pt x="144" y="160"/>
                  </a:lnTo>
                  <a:lnTo>
                    <a:pt x="148" y="176"/>
                  </a:lnTo>
                  <a:lnTo>
                    <a:pt x="148" y="198"/>
                  </a:lnTo>
                  <a:lnTo>
                    <a:pt x="150" y="198"/>
                  </a:lnTo>
                  <a:lnTo>
                    <a:pt x="154" y="200"/>
                  </a:lnTo>
                  <a:lnTo>
                    <a:pt x="160" y="202"/>
                  </a:lnTo>
                  <a:lnTo>
                    <a:pt x="170" y="204"/>
                  </a:lnTo>
                  <a:lnTo>
                    <a:pt x="174" y="204"/>
                  </a:lnTo>
                  <a:lnTo>
                    <a:pt x="186" y="208"/>
                  </a:lnTo>
                  <a:lnTo>
                    <a:pt x="198" y="216"/>
                  </a:lnTo>
                  <a:lnTo>
                    <a:pt x="208" y="224"/>
                  </a:lnTo>
                  <a:lnTo>
                    <a:pt x="226" y="224"/>
                  </a:lnTo>
                  <a:lnTo>
                    <a:pt x="230" y="226"/>
                  </a:lnTo>
                  <a:lnTo>
                    <a:pt x="240" y="230"/>
                  </a:lnTo>
                  <a:lnTo>
                    <a:pt x="254" y="236"/>
                  </a:lnTo>
                  <a:lnTo>
                    <a:pt x="272" y="240"/>
                  </a:lnTo>
                  <a:lnTo>
                    <a:pt x="278" y="240"/>
                  </a:lnTo>
                  <a:lnTo>
                    <a:pt x="290" y="240"/>
                  </a:lnTo>
                  <a:lnTo>
                    <a:pt x="304" y="240"/>
                  </a:lnTo>
                  <a:lnTo>
                    <a:pt x="304" y="240"/>
                  </a:lnTo>
                  <a:lnTo>
                    <a:pt x="306" y="240"/>
                  </a:lnTo>
                  <a:lnTo>
                    <a:pt x="308" y="240"/>
                  </a:lnTo>
                  <a:lnTo>
                    <a:pt x="310" y="242"/>
                  </a:lnTo>
                  <a:lnTo>
                    <a:pt x="314" y="244"/>
                  </a:lnTo>
                  <a:lnTo>
                    <a:pt x="314" y="248"/>
                  </a:lnTo>
                  <a:lnTo>
                    <a:pt x="316" y="248"/>
                  </a:lnTo>
                  <a:lnTo>
                    <a:pt x="316" y="244"/>
                  </a:lnTo>
                  <a:lnTo>
                    <a:pt x="318" y="242"/>
                  </a:lnTo>
                  <a:lnTo>
                    <a:pt x="320" y="238"/>
                  </a:lnTo>
                  <a:lnTo>
                    <a:pt x="322" y="236"/>
                  </a:lnTo>
                  <a:lnTo>
                    <a:pt x="322" y="234"/>
                  </a:lnTo>
                  <a:lnTo>
                    <a:pt x="322" y="232"/>
                  </a:lnTo>
                  <a:lnTo>
                    <a:pt x="322" y="230"/>
                  </a:lnTo>
                  <a:lnTo>
                    <a:pt x="320" y="228"/>
                  </a:lnTo>
                  <a:lnTo>
                    <a:pt x="320" y="226"/>
                  </a:lnTo>
                  <a:lnTo>
                    <a:pt x="320" y="226"/>
                  </a:lnTo>
                  <a:lnTo>
                    <a:pt x="320" y="224"/>
                  </a:lnTo>
                  <a:lnTo>
                    <a:pt x="320" y="222"/>
                  </a:lnTo>
                  <a:lnTo>
                    <a:pt x="322" y="222"/>
                  </a:lnTo>
                  <a:lnTo>
                    <a:pt x="346" y="222"/>
                  </a:lnTo>
                  <a:lnTo>
                    <a:pt x="346" y="212"/>
                  </a:lnTo>
                  <a:lnTo>
                    <a:pt x="336" y="202"/>
                  </a:lnTo>
                  <a:lnTo>
                    <a:pt x="340" y="202"/>
                  </a:lnTo>
                  <a:lnTo>
                    <a:pt x="340" y="194"/>
                  </a:lnTo>
                  <a:lnTo>
                    <a:pt x="360" y="194"/>
                  </a:lnTo>
                  <a:lnTo>
                    <a:pt x="360" y="194"/>
                  </a:lnTo>
                  <a:lnTo>
                    <a:pt x="360" y="192"/>
                  </a:lnTo>
                  <a:lnTo>
                    <a:pt x="360" y="190"/>
                  </a:lnTo>
                  <a:lnTo>
                    <a:pt x="362" y="190"/>
                  </a:lnTo>
                  <a:lnTo>
                    <a:pt x="364" y="192"/>
                  </a:lnTo>
                  <a:lnTo>
                    <a:pt x="366" y="190"/>
                  </a:lnTo>
                  <a:lnTo>
                    <a:pt x="366" y="190"/>
                  </a:lnTo>
                  <a:lnTo>
                    <a:pt x="368" y="188"/>
                  </a:lnTo>
                  <a:lnTo>
                    <a:pt x="370" y="188"/>
                  </a:lnTo>
                  <a:lnTo>
                    <a:pt x="372" y="188"/>
                  </a:lnTo>
                  <a:lnTo>
                    <a:pt x="374" y="186"/>
                  </a:lnTo>
                  <a:lnTo>
                    <a:pt x="374" y="18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0" name="Freeform 525"/>
            <p:cNvSpPr/>
            <p:nvPr/>
          </p:nvSpPr>
          <p:spPr bwMode="gray">
            <a:xfrm>
              <a:off x="7181745" y="4343350"/>
              <a:ext cx="151815" cy="85107"/>
            </a:xfrm>
            <a:custGeom>
              <a:avLst/>
              <a:gdLst>
                <a:gd name="T0" fmla="*/ 80 w 82"/>
                <a:gd name="T1" fmla="*/ 8 h 46"/>
                <a:gd name="T2" fmla="*/ 76 w 82"/>
                <a:gd name="T3" fmla="*/ 8 h 46"/>
                <a:gd name="T4" fmla="*/ 72 w 82"/>
                <a:gd name="T5" fmla="*/ 8 h 46"/>
                <a:gd name="T6" fmla="*/ 68 w 82"/>
                <a:gd name="T7" fmla="*/ 8 h 46"/>
                <a:gd name="T8" fmla="*/ 66 w 82"/>
                <a:gd name="T9" fmla="*/ 8 h 46"/>
                <a:gd name="T10" fmla="*/ 62 w 82"/>
                <a:gd name="T11" fmla="*/ 12 h 46"/>
                <a:gd name="T12" fmla="*/ 60 w 82"/>
                <a:gd name="T13" fmla="*/ 18 h 46"/>
                <a:gd name="T14" fmla="*/ 56 w 82"/>
                <a:gd name="T15" fmla="*/ 24 h 46"/>
                <a:gd name="T16" fmla="*/ 50 w 82"/>
                <a:gd name="T17" fmla="*/ 30 h 46"/>
                <a:gd name="T18" fmla="*/ 48 w 82"/>
                <a:gd name="T19" fmla="*/ 30 h 46"/>
                <a:gd name="T20" fmla="*/ 44 w 82"/>
                <a:gd name="T21" fmla="*/ 34 h 46"/>
                <a:gd name="T22" fmla="*/ 44 w 82"/>
                <a:gd name="T23" fmla="*/ 38 h 46"/>
                <a:gd name="T24" fmla="*/ 42 w 82"/>
                <a:gd name="T25" fmla="*/ 42 h 46"/>
                <a:gd name="T26" fmla="*/ 38 w 82"/>
                <a:gd name="T27" fmla="*/ 44 h 46"/>
                <a:gd name="T28" fmla="*/ 36 w 82"/>
                <a:gd name="T29" fmla="*/ 46 h 46"/>
                <a:gd name="T30" fmla="*/ 34 w 82"/>
                <a:gd name="T31" fmla="*/ 42 h 46"/>
                <a:gd name="T32" fmla="*/ 32 w 82"/>
                <a:gd name="T33" fmla="*/ 42 h 46"/>
                <a:gd name="T34" fmla="*/ 30 w 82"/>
                <a:gd name="T35" fmla="*/ 44 h 46"/>
                <a:gd name="T36" fmla="*/ 30 w 82"/>
                <a:gd name="T37" fmla="*/ 42 h 46"/>
                <a:gd name="T38" fmla="*/ 30 w 82"/>
                <a:gd name="T39" fmla="*/ 36 h 46"/>
                <a:gd name="T40" fmla="*/ 30 w 82"/>
                <a:gd name="T41" fmla="*/ 34 h 46"/>
                <a:gd name="T42" fmla="*/ 26 w 82"/>
                <a:gd name="T43" fmla="*/ 32 h 46"/>
                <a:gd name="T44" fmla="*/ 22 w 82"/>
                <a:gd name="T45" fmla="*/ 30 h 46"/>
                <a:gd name="T46" fmla="*/ 18 w 82"/>
                <a:gd name="T47" fmla="*/ 30 h 46"/>
                <a:gd name="T48" fmla="*/ 16 w 82"/>
                <a:gd name="T49" fmla="*/ 32 h 46"/>
                <a:gd name="T50" fmla="*/ 12 w 82"/>
                <a:gd name="T51" fmla="*/ 30 h 46"/>
                <a:gd name="T52" fmla="*/ 10 w 82"/>
                <a:gd name="T53" fmla="*/ 28 h 46"/>
                <a:gd name="T54" fmla="*/ 2 w 82"/>
                <a:gd name="T55" fmla="*/ 24 h 46"/>
                <a:gd name="T56" fmla="*/ 2 w 82"/>
                <a:gd name="T57" fmla="*/ 22 h 46"/>
                <a:gd name="T58" fmla="*/ 2 w 82"/>
                <a:gd name="T59" fmla="*/ 22 h 46"/>
                <a:gd name="T60" fmla="*/ 6 w 82"/>
                <a:gd name="T61" fmla="*/ 22 h 46"/>
                <a:gd name="T62" fmla="*/ 10 w 82"/>
                <a:gd name="T63" fmla="*/ 18 h 46"/>
                <a:gd name="T64" fmla="*/ 12 w 82"/>
                <a:gd name="T65" fmla="*/ 14 h 46"/>
                <a:gd name="T66" fmla="*/ 16 w 82"/>
                <a:gd name="T67" fmla="*/ 12 h 46"/>
                <a:gd name="T68" fmla="*/ 20 w 82"/>
                <a:gd name="T69" fmla="*/ 10 h 46"/>
                <a:gd name="T70" fmla="*/ 26 w 82"/>
                <a:gd name="T71" fmla="*/ 4 h 46"/>
                <a:gd name="T72" fmla="*/ 28 w 82"/>
                <a:gd name="T73" fmla="*/ 2 h 46"/>
                <a:gd name="T74" fmla="*/ 32 w 82"/>
                <a:gd name="T75" fmla="*/ 0 h 46"/>
                <a:gd name="T76" fmla="*/ 34 w 82"/>
                <a:gd name="T77" fmla="*/ 0 h 46"/>
                <a:gd name="T78" fmla="*/ 40 w 82"/>
                <a:gd name="T79" fmla="*/ 0 h 46"/>
                <a:gd name="T80" fmla="*/ 42 w 82"/>
                <a:gd name="T81" fmla="*/ 0 h 46"/>
                <a:gd name="T82" fmla="*/ 48 w 82"/>
                <a:gd name="T83" fmla="*/ 0 h 46"/>
                <a:gd name="T84" fmla="*/ 58 w 82"/>
                <a:gd name="T85" fmla="*/ 0 h 46"/>
                <a:gd name="T86" fmla="*/ 70 w 82"/>
                <a:gd name="T87" fmla="*/ 2 h 46"/>
                <a:gd name="T88" fmla="*/ 80 w 82"/>
                <a:gd name="T89" fmla="*/ 2 h 46"/>
                <a:gd name="T90" fmla="*/ 82 w 82"/>
                <a:gd name="T91" fmla="*/ 4 h 46"/>
                <a:gd name="T92" fmla="*/ 82 w 82"/>
                <a:gd name="T93" fmla="*/ 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46">
                  <a:moveTo>
                    <a:pt x="82" y="8"/>
                  </a:moveTo>
                  <a:lnTo>
                    <a:pt x="80" y="8"/>
                  </a:lnTo>
                  <a:lnTo>
                    <a:pt x="78" y="8"/>
                  </a:lnTo>
                  <a:lnTo>
                    <a:pt x="76" y="8"/>
                  </a:lnTo>
                  <a:lnTo>
                    <a:pt x="74" y="8"/>
                  </a:lnTo>
                  <a:lnTo>
                    <a:pt x="72" y="8"/>
                  </a:lnTo>
                  <a:lnTo>
                    <a:pt x="70" y="10"/>
                  </a:lnTo>
                  <a:lnTo>
                    <a:pt x="68" y="8"/>
                  </a:lnTo>
                  <a:lnTo>
                    <a:pt x="66" y="8"/>
                  </a:lnTo>
                  <a:lnTo>
                    <a:pt x="66" y="8"/>
                  </a:lnTo>
                  <a:lnTo>
                    <a:pt x="64" y="10"/>
                  </a:lnTo>
                  <a:lnTo>
                    <a:pt x="62" y="12"/>
                  </a:lnTo>
                  <a:lnTo>
                    <a:pt x="60" y="18"/>
                  </a:lnTo>
                  <a:lnTo>
                    <a:pt x="60" y="18"/>
                  </a:lnTo>
                  <a:lnTo>
                    <a:pt x="58" y="22"/>
                  </a:lnTo>
                  <a:lnTo>
                    <a:pt x="56" y="24"/>
                  </a:lnTo>
                  <a:lnTo>
                    <a:pt x="54" y="28"/>
                  </a:lnTo>
                  <a:lnTo>
                    <a:pt x="50" y="30"/>
                  </a:lnTo>
                  <a:lnTo>
                    <a:pt x="50" y="30"/>
                  </a:lnTo>
                  <a:lnTo>
                    <a:pt x="48" y="30"/>
                  </a:lnTo>
                  <a:lnTo>
                    <a:pt x="46" y="32"/>
                  </a:lnTo>
                  <a:lnTo>
                    <a:pt x="44" y="34"/>
                  </a:lnTo>
                  <a:lnTo>
                    <a:pt x="44" y="36"/>
                  </a:lnTo>
                  <a:lnTo>
                    <a:pt x="44" y="38"/>
                  </a:lnTo>
                  <a:lnTo>
                    <a:pt x="44" y="40"/>
                  </a:lnTo>
                  <a:lnTo>
                    <a:pt x="42" y="42"/>
                  </a:lnTo>
                  <a:lnTo>
                    <a:pt x="40" y="44"/>
                  </a:lnTo>
                  <a:lnTo>
                    <a:pt x="38" y="44"/>
                  </a:lnTo>
                  <a:lnTo>
                    <a:pt x="38" y="46"/>
                  </a:lnTo>
                  <a:lnTo>
                    <a:pt x="36" y="46"/>
                  </a:lnTo>
                  <a:lnTo>
                    <a:pt x="34" y="44"/>
                  </a:lnTo>
                  <a:lnTo>
                    <a:pt x="34" y="42"/>
                  </a:lnTo>
                  <a:lnTo>
                    <a:pt x="32" y="42"/>
                  </a:lnTo>
                  <a:lnTo>
                    <a:pt x="32" y="42"/>
                  </a:lnTo>
                  <a:lnTo>
                    <a:pt x="32" y="44"/>
                  </a:lnTo>
                  <a:lnTo>
                    <a:pt x="30" y="44"/>
                  </a:lnTo>
                  <a:lnTo>
                    <a:pt x="30" y="42"/>
                  </a:lnTo>
                  <a:lnTo>
                    <a:pt x="30" y="42"/>
                  </a:lnTo>
                  <a:lnTo>
                    <a:pt x="30" y="38"/>
                  </a:lnTo>
                  <a:lnTo>
                    <a:pt x="30" y="36"/>
                  </a:lnTo>
                  <a:lnTo>
                    <a:pt x="30" y="36"/>
                  </a:lnTo>
                  <a:lnTo>
                    <a:pt x="30" y="34"/>
                  </a:lnTo>
                  <a:lnTo>
                    <a:pt x="28" y="32"/>
                  </a:lnTo>
                  <a:lnTo>
                    <a:pt x="26" y="32"/>
                  </a:lnTo>
                  <a:lnTo>
                    <a:pt x="24" y="30"/>
                  </a:lnTo>
                  <a:lnTo>
                    <a:pt x="22" y="30"/>
                  </a:lnTo>
                  <a:lnTo>
                    <a:pt x="20" y="30"/>
                  </a:lnTo>
                  <a:lnTo>
                    <a:pt x="18" y="30"/>
                  </a:lnTo>
                  <a:lnTo>
                    <a:pt x="16" y="32"/>
                  </a:lnTo>
                  <a:lnTo>
                    <a:pt x="16" y="32"/>
                  </a:lnTo>
                  <a:lnTo>
                    <a:pt x="14" y="32"/>
                  </a:lnTo>
                  <a:lnTo>
                    <a:pt x="12" y="30"/>
                  </a:lnTo>
                  <a:lnTo>
                    <a:pt x="12" y="28"/>
                  </a:lnTo>
                  <a:lnTo>
                    <a:pt x="10" y="28"/>
                  </a:lnTo>
                  <a:lnTo>
                    <a:pt x="6" y="24"/>
                  </a:lnTo>
                  <a:lnTo>
                    <a:pt x="2" y="24"/>
                  </a:lnTo>
                  <a:lnTo>
                    <a:pt x="0" y="24"/>
                  </a:lnTo>
                  <a:lnTo>
                    <a:pt x="2" y="22"/>
                  </a:lnTo>
                  <a:lnTo>
                    <a:pt x="2" y="22"/>
                  </a:lnTo>
                  <a:lnTo>
                    <a:pt x="2" y="22"/>
                  </a:lnTo>
                  <a:lnTo>
                    <a:pt x="2" y="22"/>
                  </a:lnTo>
                  <a:lnTo>
                    <a:pt x="6" y="22"/>
                  </a:lnTo>
                  <a:lnTo>
                    <a:pt x="8" y="20"/>
                  </a:lnTo>
                  <a:lnTo>
                    <a:pt x="10" y="18"/>
                  </a:lnTo>
                  <a:lnTo>
                    <a:pt x="10" y="18"/>
                  </a:lnTo>
                  <a:lnTo>
                    <a:pt x="12" y="14"/>
                  </a:lnTo>
                  <a:lnTo>
                    <a:pt x="14" y="12"/>
                  </a:lnTo>
                  <a:lnTo>
                    <a:pt x="16" y="12"/>
                  </a:lnTo>
                  <a:lnTo>
                    <a:pt x="16" y="12"/>
                  </a:lnTo>
                  <a:lnTo>
                    <a:pt x="20" y="10"/>
                  </a:lnTo>
                  <a:lnTo>
                    <a:pt x="24" y="8"/>
                  </a:lnTo>
                  <a:lnTo>
                    <a:pt x="26" y="4"/>
                  </a:lnTo>
                  <a:lnTo>
                    <a:pt x="28" y="2"/>
                  </a:lnTo>
                  <a:lnTo>
                    <a:pt x="28" y="2"/>
                  </a:lnTo>
                  <a:lnTo>
                    <a:pt x="30" y="0"/>
                  </a:lnTo>
                  <a:lnTo>
                    <a:pt x="32" y="0"/>
                  </a:lnTo>
                  <a:lnTo>
                    <a:pt x="34" y="0"/>
                  </a:lnTo>
                  <a:lnTo>
                    <a:pt x="34" y="0"/>
                  </a:lnTo>
                  <a:lnTo>
                    <a:pt x="36" y="0"/>
                  </a:lnTo>
                  <a:lnTo>
                    <a:pt x="40" y="0"/>
                  </a:lnTo>
                  <a:lnTo>
                    <a:pt x="42" y="0"/>
                  </a:lnTo>
                  <a:lnTo>
                    <a:pt x="42" y="0"/>
                  </a:lnTo>
                  <a:lnTo>
                    <a:pt x="44" y="0"/>
                  </a:lnTo>
                  <a:lnTo>
                    <a:pt x="48" y="0"/>
                  </a:lnTo>
                  <a:lnTo>
                    <a:pt x="54" y="0"/>
                  </a:lnTo>
                  <a:lnTo>
                    <a:pt x="58" y="0"/>
                  </a:lnTo>
                  <a:lnTo>
                    <a:pt x="64" y="0"/>
                  </a:lnTo>
                  <a:lnTo>
                    <a:pt x="70" y="2"/>
                  </a:lnTo>
                  <a:lnTo>
                    <a:pt x="76" y="2"/>
                  </a:lnTo>
                  <a:lnTo>
                    <a:pt x="80" y="2"/>
                  </a:lnTo>
                  <a:lnTo>
                    <a:pt x="80" y="4"/>
                  </a:lnTo>
                  <a:lnTo>
                    <a:pt x="82" y="4"/>
                  </a:lnTo>
                  <a:lnTo>
                    <a:pt x="82" y="6"/>
                  </a:lnTo>
                  <a:lnTo>
                    <a:pt x="82" y="6"/>
                  </a:lnTo>
                  <a:lnTo>
                    <a:pt x="82" y="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1" name="Freeform 526"/>
            <p:cNvSpPr/>
            <p:nvPr/>
          </p:nvSpPr>
          <p:spPr bwMode="gray">
            <a:xfrm>
              <a:off x="7159528" y="4387754"/>
              <a:ext cx="81461" cy="44404"/>
            </a:xfrm>
            <a:custGeom>
              <a:avLst/>
              <a:gdLst>
                <a:gd name="T0" fmla="*/ 44 w 44"/>
                <a:gd name="T1" fmla="*/ 20 h 24"/>
                <a:gd name="T2" fmla="*/ 42 w 44"/>
                <a:gd name="T3" fmla="*/ 22 h 24"/>
                <a:gd name="T4" fmla="*/ 40 w 44"/>
                <a:gd name="T5" fmla="*/ 22 h 24"/>
                <a:gd name="T6" fmla="*/ 40 w 44"/>
                <a:gd name="T7" fmla="*/ 24 h 24"/>
                <a:gd name="T8" fmla="*/ 32 w 44"/>
                <a:gd name="T9" fmla="*/ 22 h 24"/>
                <a:gd name="T10" fmla="*/ 26 w 44"/>
                <a:gd name="T11" fmla="*/ 22 h 24"/>
                <a:gd name="T12" fmla="*/ 20 w 44"/>
                <a:gd name="T13" fmla="*/ 20 h 24"/>
                <a:gd name="T14" fmla="*/ 16 w 44"/>
                <a:gd name="T15" fmla="*/ 18 h 24"/>
                <a:gd name="T16" fmla="*/ 12 w 44"/>
                <a:gd name="T17" fmla="*/ 18 h 24"/>
                <a:gd name="T18" fmla="*/ 12 w 44"/>
                <a:gd name="T19" fmla="*/ 16 h 24"/>
                <a:gd name="T20" fmla="*/ 6 w 44"/>
                <a:gd name="T21" fmla="*/ 14 h 24"/>
                <a:gd name="T22" fmla="*/ 2 w 44"/>
                <a:gd name="T23" fmla="*/ 12 h 24"/>
                <a:gd name="T24" fmla="*/ 0 w 44"/>
                <a:gd name="T25" fmla="*/ 10 h 24"/>
                <a:gd name="T26" fmla="*/ 8 w 44"/>
                <a:gd name="T27" fmla="*/ 4 h 24"/>
                <a:gd name="T28" fmla="*/ 10 w 44"/>
                <a:gd name="T29" fmla="*/ 2 h 24"/>
                <a:gd name="T30" fmla="*/ 12 w 44"/>
                <a:gd name="T31" fmla="*/ 0 h 24"/>
                <a:gd name="T32" fmla="*/ 14 w 44"/>
                <a:gd name="T33" fmla="*/ 0 h 24"/>
                <a:gd name="T34" fmla="*/ 16 w 44"/>
                <a:gd name="T35" fmla="*/ 0 h 24"/>
                <a:gd name="T36" fmla="*/ 20 w 44"/>
                <a:gd name="T37" fmla="*/ 2 h 24"/>
                <a:gd name="T38" fmla="*/ 24 w 44"/>
                <a:gd name="T39" fmla="*/ 4 h 24"/>
                <a:gd name="T40" fmla="*/ 24 w 44"/>
                <a:gd name="T41" fmla="*/ 6 h 24"/>
                <a:gd name="T42" fmla="*/ 26 w 44"/>
                <a:gd name="T43" fmla="*/ 6 h 24"/>
                <a:gd name="T44" fmla="*/ 26 w 44"/>
                <a:gd name="T45" fmla="*/ 8 h 24"/>
                <a:gd name="T46" fmla="*/ 30 w 44"/>
                <a:gd name="T47" fmla="*/ 8 h 24"/>
                <a:gd name="T48" fmla="*/ 30 w 44"/>
                <a:gd name="T49" fmla="*/ 8 h 24"/>
                <a:gd name="T50" fmla="*/ 32 w 44"/>
                <a:gd name="T51" fmla="*/ 6 h 24"/>
                <a:gd name="T52" fmla="*/ 34 w 44"/>
                <a:gd name="T53" fmla="*/ 6 h 24"/>
                <a:gd name="T54" fmla="*/ 38 w 44"/>
                <a:gd name="T55" fmla="*/ 6 h 24"/>
                <a:gd name="T56" fmla="*/ 38 w 44"/>
                <a:gd name="T57" fmla="*/ 6 h 24"/>
                <a:gd name="T58" fmla="*/ 40 w 44"/>
                <a:gd name="T59" fmla="*/ 8 h 24"/>
                <a:gd name="T60" fmla="*/ 42 w 44"/>
                <a:gd name="T61" fmla="*/ 10 h 24"/>
                <a:gd name="T62" fmla="*/ 44 w 44"/>
                <a:gd name="T63" fmla="*/ 12 h 24"/>
                <a:gd name="T64" fmla="*/ 44 w 44"/>
                <a:gd name="T65" fmla="*/ 14 h 24"/>
                <a:gd name="T66" fmla="*/ 44 w 44"/>
                <a:gd name="T67" fmla="*/ 16 h 24"/>
                <a:gd name="T68" fmla="*/ 44 w 44"/>
                <a:gd name="T69" fmla="*/ 18 h 24"/>
                <a:gd name="T70" fmla="*/ 44 w 44"/>
                <a:gd name="T7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24">
                  <a:moveTo>
                    <a:pt x="44" y="20"/>
                  </a:moveTo>
                  <a:lnTo>
                    <a:pt x="42" y="22"/>
                  </a:lnTo>
                  <a:lnTo>
                    <a:pt x="40" y="22"/>
                  </a:lnTo>
                  <a:lnTo>
                    <a:pt x="40" y="24"/>
                  </a:lnTo>
                  <a:lnTo>
                    <a:pt x="32" y="22"/>
                  </a:lnTo>
                  <a:lnTo>
                    <a:pt x="26" y="22"/>
                  </a:lnTo>
                  <a:lnTo>
                    <a:pt x="20" y="20"/>
                  </a:lnTo>
                  <a:lnTo>
                    <a:pt x="16" y="18"/>
                  </a:lnTo>
                  <a:lnTo>
                    <a:pt x="12" y="18"/>
                  </a:lnTo>
                  <a:lnTo>
                    <a:pt x="12" y="16"/>
                  </a:lnTo>
                  <a:lnTo>
                    <a:pt x="6" y="14"/>
                  </a:lnTo>
                  <a:lnTo>
                    <a:pt x="2" y="12"/>
                  </a:lnTo>
                  <a:lnTo>
                    <a:pt x="0" y="10"/>
                  </a:lnTo>
                  <a:lnTo>
                    <a:pt x="8" y="4"/>
                  </a:lnTo>
                  <a:lnTo>
                    <a:pt x="10" y="2"/>
                  </a:lnTo>
                  <a:lnTo>
                    <a:pt x="12" y="0"/>
                  </a:lnTo>
                  <a:lnTo>
                    <a:pt x="14" y="0"/>
                  </a:lnTo>
                  <a:lnTo>
                    <a:pt x="16" y="0"/>
                  </a:lnTo>
                  <a:lnTo>
                    <a:pt x="20" y="2"/>
                  </a:lnTo>
                  <a:lnTo>
                    <a:pt x="24" y="4"/>
                  </a:lnTo>
                  <a:lnTo>
                    <a:pt x="24" y="6"/>
                  </a:lnTo>
                  <a:lnTo>
                    <a:pt x="26" y="6"/>
                  </a:lnTo>
                  <a:lnTo>
                    <a:pt x="26" y="8"/>
                  </a:lnTo>
                  <a:lnTo>
                    <a:pt x="30" y="8"/>
                  </a:lnTo>
                  <a:lnTo>
                    <a:pt x="30" y="8"/>
                  </a:lnTo>
                  <a:lnTo>
                    <a:pt x="32" y="6"/>
                  </a:lnTo>
                  <a:lnTo>
                    <a:pt x="34" y="6"/>
                  </a:lnTo>
                  <a:lnTo>
                    <a:pt x="38" y="6"/>
                  </a:lnTo>
                  <a:lnTo>
                    <a:pt x="38" y="6"/>
                  </a:lnTo>
                  <a:lnTo>
                    <a:pt x="40" y="8"/>
                  </a:lnTo>
                  <a:lnTo>
                    <a:pt x="42" y="10"/>
                  </a:lnTo>
                  <a:lnTo>
                    <a:pt x="44" y="12"/>
                  </a:lnTo>
                  <a:lnTo>
                    <a:pt x="44" y="14"/>
                  </a:lnTo>
                  <a:lnTo>
                    <a:pt x="44" y="16"/>
                  </a:lnTo>
                  <a:lnTo>
                    <a:pt x="44" y="18"/>
                  </a:lnTo>
                  <a:lnTo>
                    <a:pt x="44" y="2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2" name="Freeform 527"/>
            <p:cNvSpPr/>
            <p:nvPr/>
          </p:nvSpPr>
          <p:spPr bwMode="gray">
            <a:xfrm>
              <a:off x="7622377" y="4254543"/>
              <a:ext cx="70353" cy="51804"/>
            </a:xfrm>
            <a:custGeom>
              <a:avLst/>
              <a:gdLst>
                <a:gd name="T0" fmla="*/ 4 w 38"/>
                <a:gd name="T1" fmla="*/ 0 h 28"/>
                <a:gd name="T2" fmla="*/ 6 w 38"/>
                <a:gd name="T3" fmla="*/ 2 h 28"/>
                <a:gd name="T4" fmla="*/ 6 w 38"/>
                <a:gd name="T5" fmla="*/ 6 h 28"/>
                <a:gd name="T6" fmla="*/ 6 w 38"/>
                <a:gd name="T7" fmla="*/ 10 h 28"/>
                <a:gd name="T8" fmla="*/ 4 w 38"/>
                <a:gd name="T9" fmla="*/ 12 h 28"/>
                <a:gd name="T10" fmla="*/ 2 w 38"/>
                <a:gd name="T11" fmla="*/ 14 h 28"/>
                <a:gd name="T12" fmla="*/ 0 w 38"/>
                <a:gd name="T13" fmla="*/ 14 h 28"/>
                <a:gd name="T14" fmla="*/ 0 w 38"/>
                <a:gd name="T15" fmla="*/ 16 h 28"/>
                <a:gd name="T16" fmla="*/ 0 w 38"/>
                <a:gd name="T17" fmla="*/ 20 h 28"/>
                <a:gd name="T18" fmla="*/ 2 w 38"/>
                <a:gd name="T19" fmla="*/ 22 h 28"/>
                <a:gd name="T20" fmla="*/ 2 w 38"/>
                <a:gd name="T21" fmla="*/ 24 h 28"/>
                <a:gd name="T22" fmla="*/ 4 w 38"/>
                <a:gd name="T23" fmla="*/ 26 h 28"/>
                <a:gd name="T24" fmla="*/ 4 w 38"/>
                <a:gd name="T25" fmla="*/ 28 h 28"/>
                <a:gd name="T26" fmla="*/ 4 w 38"/>
                <a:gd name="T27" fmla="*/ 28 h 28"/>
                <a:gd name="T28" fmla="*/ 6 w 38"/>
                <a:gd name="T29" fmla="*/ 28 h 28"/>
                <a:gd name="T30" fmla="*/ 8 w 38"/>
                <a:gd name="T31" fmla="*/ 28 h 28"/>
                <a:gd name="T32" fmla="*/ 12 w 38"/>
                <a:gd name="T33" fmla="*/ 26 h 28"/>
                <a:gd name="T34" fmla="*/ 14 w 38"/>
                <a:gd name="T35" fmla="*/ 24 h 28"/>
                <a:gd name="T36" fmla="*/ 16 w 38"/>
                <a:gd name="T37" fmla="*/ 24 h 28"/>
                <a:gd name="T38" fmla="*/ 18 w 38"/>
                <a:gd name="T39" fmla="*/ 22 h 28"/>
                <a:gd name="T40" fmla="*/ 20 w 38"/>
                <a:gd name="T41" fmla="*/ 22 h 28"/>
                <a:gd name="T42" fmla="*/ 22 w 38"/>
                <a:gd name="T43" fmla="*/ 24 h 28"/>
                <a:gd name="T44" fmla="*/ 22 w 38"/>
                <a:gd name="T45" fmla="*/ 24 h 28"/>
                <a:gd name="T46" fmla="*/ 32 w 38"/>
                <a:gd name="T47" fmla="*/ 22 h 28"/>
                <a:gd name="T48" fmla="*/ 38 w 38"/>
                <a:gd name="T49" fmla="*/ 20 h 28"/>
                <a:gd name="T50" fmla="*/ 38 w 38"/>
                <a:gd name="T51" fmla="*/ 12 h 28"/>
                <a:gd name="T52" fmla="*/ 32 w 38"/>
                <a:gd name="T53" fmla="*/ 10 h 28"/>
                <a:gd name="T54" fmla="*/ 24 w 38"/>
                <a:gd name="T55" fmla="*/ 8 h 28"/>
                <a:gd name="T56" fmla="*/ 30 w 38"/>
                <a:gd name="T57" fmla="*/ 6 h 28"/>
                <a:gd name="T58" fmla="*/ 20 w 38"/>
                <a:gd name="T59" fmla="*/ 6 h 28"/>
                <a:gd name="T60" fmla="*/ 14 w 38"/>
                <a:gd name="T61" fmla="*/ 2 h 28"/>
                <a:gd name="T62" fmla="*/ 4 w 38"/>
                <a:gd name="T63"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28">
                  <a:moveTo>
                    <a:pt x="4" y="0"/>
                  </a:moveTo>
                  <a:lnTo>
                    <a:pt x="6" y="2"/>
                  </a:lnTo>
                  <a:lnTo>
                    <a:pt x="6" y="6"/>
                  </a:lnTo>
                  <a:lnTo>
                    <a:pt x="6" y="10"/>
                  </a:lnTo>
                  <a:lnTo>
                    <a:pt x="4" y="12"/>
                  </a:lnTo>
                  <a:lnTo>
                    <a:pt x="2" y="14"/>
                  </a:lnTo>
                  <a:lnTo>
                    <a:pt x="0" y="14"/>
                  </a:lnTo>
                  <a:lnTo>
                    <a:pt x="0" y="16"/>
                  </a:lnTo>
                  <a:lnTo>
                    <a:pt x="0" y="20"/>
                  </a:lnTo>
                  <a:lnTo>
                    <a:pt x="2" y="22"/>
                  </a:lnTo>
                  <a:lnTo>
                    <a:pt x="2" y="24"/>
                  </a:lnTo>
                  <a:lnTo>
                    <a:pt x="4" y="26"/>
                  </a:lnTo>
                  <a:lnTo>
                    <a:pt x="4" y="28"/>
                  </a:lnTo>
                  <a:lnTo>
                    <a:pt x="4" y="28"/>
                  </a:lnTo>
                  <a:lnTo>
                    <a:pt x="6" y="28"/>
                  </a:lnTo>
                  <a:lnTo>
                    <a:pt x="8" y="28"/>
                  </a:lnTo>
                  <a:lnTo>
                    <a:pt x="12" y="26"/>
                  </a:lnTo>
                  <a:lnTo>
                    <a:pt x="14" y="24"/>
                  </a:lnTo>
                  <a:lnTo>
                    <a:pt x="16" y="24"/>
                  </a:lnTo>
                  <a:lnTo>
                    <a:pt x="18" y="22"/>
                  </a:lnTo>
                  <a:lnTo>
                    <a:pt x="20" y="22"/>
                  </a:lnTo>
                  <a:lnTo>
                    <a:pt x="22" y="24"/>
                  </a:lnTo>
                  <a:lnTo>
                    <a:pt x="22" y="24"/>
                  </a:lnTo>
                  <a:lnTo>
                    <a:pt x="32" y="22"/>
                  </a:lnTo>
                  <a:lnTo>
                    <a:pt x="38" y="20"/>
                  </a:lnTo>
                  <a:lnTo>
                    <a:pt x="38" y="12"/>
                  </a:lnTo>
                  <a:lnTo>
                    <a:pt x="32" y="10"/>
                  </a:lnTo>
                  <a:lnTo>
                    <a:pt x="24" y="8"/>
                  </a:lnTo>
                  <a:lnTo>
                    <a:pt x="30" y="6"/>
                  </a:lnTo>
                  <a:lnTo>
                    <a:pt x="20" y="6"/>
                  </a:lnTo>
                  <a:lnTo>
                    <a:pt x="14" y="2"/>
                  </a:lnTo>
                  <a:lnTo>
                    <a:pt x="4"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3" name="Freeform 528"/>
            <p:cNvSpPr/>
            <p:nvPr/>
          </p:nvSpPr>
          <p:spPr bwMode="gray">
            <a:xfrm>
              <a:off x="7552024" y="4243442"/>
              <a:ext cx="81461" cy="66605"/>
            </a:xfrm>
            <a:custGeom>
              <a:avLst/>
              <a:gdLst>
                <a:gd name="T0" fmla="*/ 12 w 44"/>
                <a:gd name="T1" fmla="*/ 2 h 36"/>
                <a:gd name="T2" fmla="*/ 8 w 44"/>
                <a:gd name="T3" fmla="*/ 6 h 36"/>
                <a:gd name="T4" fmla="*/ 12 w 44"/>
                <a:gd name="T5" fmla="*/ 8 h 36"/>
                <a:gd name="T6" fmla="*/ 14 w 44"/>
                <a:gd name="T7" fmla="*/ 8 h 36"/>
                <a:gd name="T8" fmla="*/ 16 w 44"/>
                <a:gd name="T9" fmla="*/ 8 h 36"/>
                <a:gd name="T10" fmla="*/ 18 w 44"/>
                <a:gd name="T11" fmla="*/ 8 h 36"/>
                <a:gd name="T12" fmla="*/ 22 w 44"/>
                <a:gd name="T13" fmla="*/ 10 h 36"/>
                <a:gd name="T14" fmla="*/ 24 w 44"/>
                <a:gd name="T15" fmla="*/ 10 h 36"/>
                <a:gd name="T16" fmla="*/ 26 w 44"/>
                <a:gd name="T17" fmla="*/ 14 h 36"/>
                <a:gd name="T18" fmla="*/ 26 w 44"/>
                <a:gd name="T19" fmla="*/ 14 h 36"/>
                <a:gd name="T20" fmla="*/ 26 w 44"/>
                <a:gd name="T21" fmla="*/ 16 h 36"/>
                <a:gd name="T22" fmla="*/ 26 w 44"/>
                <a:gd name="T23" fmla="*/ 18 h 36"/>
                <a:gd name="T24" fmla="*/ 26 w 44"/>
                <a:gd name="T25" fmla="*/ 20 h 36"/>
                <a:gd name="T26" fmla="*/ 24 w 44"/>
                <a:gd name="T27" fmla="*/ 22 h 36"/>
                <a:gd name="T28" fmla="*/ 20 w 44"/>
                <a:gd name="T29" fmla="*/ 22 h 36"/>
                <a:gd name="T30" fmla="*/ 10 w 44"/>
                <a:gd name="T31" fmla="*/ 18 h 36"/>
                <a:gd name="T32" fmla="*/ 4 w 44"/>
                <a:gd name="T33" fmla="*/ 18 h 36"/>
                <a:gd name="T34" fmla="*/ 0 w 44"/>
                <a:gd name="T35" fmla="*/ 22 h 36"/>
                <a:gd name="T36" fmla="*/ 6 w 44"/>
                <a:gd name="T37" fmla="*/ 26 h 36"/>
                <a:gd name="T38" fmla="*/ 6 w 44"/>
                <a:gd name="T39" fmla="*/ 26 h 36"/>
                <a:gd name="T40" fmla="*/ 10 w 44"/>
                <a:gd name="T41" fmla="*/ 26 h 36"/>
                <a:gd name="T42" fmla="*/ 14 w 44"/>
                <a:gd name="T43" fmla="*/ 26 h 36"/>
                <a:gd name="T44" fmla="*/ 16 w 44"/>
                <a:gd name="T45" fmla="*/ 26 h 36"/>
                <a:gd name="T46" fmla="*/ 20 w 44"/>
                <a:gd name="T47" fmla="*/ 28 h 36"/>
                <a:gd name="T48" fmla="*/ 20 w 44"/>
                <a:gd name="T49" fmla="*/ 30 h 36"/>
                <a:gd name="T50" fmla="*/ 22 w 44"/>
                <a:gd name="T51" fmla="*/ 32 h 36"/>
                <a:gd name="T52" fmla="*/ 26 w 44"/>
                <a:gd name="T53" fmla="*/ 34 h 36"/>
                <a:gd name="T54" fmla="*/ 30 w 44"/>
                <a:gd name="T55" fmla="*/ 36 h 36"/>
                <a:gd name="T56" fmla="*/ 34 w 44"/>
                <a:gd name="T57" fmla="*/ 36 h 36"/>
                <a:gd name="T58" fmla="*/ 36 w 44"/>
                <a:gd name="T59" fmla="*/ 36 h 36"/>
                <a:gd name="T60" fmla="*/ 40 w 44"/>
                <a:gd name="T61" fmla="*/ 36 h 36"/>
                <a:gd name="T62" fmla="*/ 42 w 44"/>
                <a:gd name="T63" fmla="*/ 36 h 36"/>
                <a:gd name="T64" fmla="*/ 42 w 44"/>
                <a:gd name="T65" fmla="*/ 34 h 36"/>
                <a:gd name="T66" fmla="*/ 42 w 44"/>
                <a:gd name="T67" fmla="*/ 30 h 36"/>
                <a:gd name="T68" fmla="*/ 40 w 44"/>
                <a:gd name="T69" fmla="*/ 30 h 36"/>
                <a:gd name="T70" fmla="*/ 40 w 44"/>
                <a:gd name="T71" fmla="*/ 28 h 36"/>
                <a:gd name="T72" fmla="*/ 38 w 44"/>
                <a:gd name="T73" fmla="*/ 24 h 36"/>
                <a:gd name="T74" fmla="*/ 38 w 44"/>
                <a:gd name="T75" fmla="*/ 22 h 36"/>
                <a:gd name="T76" fmla="*/ 38 w 44"/>
                <a:gd name="T77" fmla="*/ 18 h 36"/>
                <a:gd name="T78" fmla="*/ 40 w 44"/>
                <a:gd name="T79" fmla="*/ 18 h 36"/>
                <a:gd name="T80" fmla="*/ 42 w 44"/>
                <a:gd name="T81" fmla="*/ 16 h 36"/>
                <a:gd name="T82" fmla="*/ 44 w 44"/>
                <a:gd name="T83" fmla="*/ 14 h 36"/>
                <a:gd name="T84" fmla="*/ 44 w 44"/>
                <a:gd name="T85" fmla="*/ 12 h 36"/>
                <a:gd name="T86" fmla="*/ 44 w 44"/>
                <a:gd name="T87" fmla="*/ 8 h 36"/>
                <a:gd name="T88" fmla="*/ 42 w 44"/>
                <a:gd name="T89" fmla="*/ 4 h 36"/>
                <a:gd name="T90" fmla="*/ 28 w 44"/>
                <a:gd name="T91" fmla="*/ 2 h 36"/>
                <a:gd name="T92" fmla="*/ 20 w 44"/>
                <a:gd name="T93" fmla="*/ 0 h 36"/>
                <a:gd name="T94" fmla="*/ 12 w 44"/>
                <a:gd name="T95"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 h="36">
                  <a:moveTo>
                    <a:pt x="12" y="2"/>
                  </a:moveTo>
                  <a:lnTo>
                    <a:pt x="8" y="6"/>
                  </a:lnTo>
                  <a:lnTo>
                    <a:pt x="12" y="8"/>
                  </a:lnTo>
                  <a:lnTo>
                    <a:pt x="14" y="8"/>
                  </a:lnTo>
                  <a:lnTo>
                    <a:pt x="16" y="8"/>
                  </a:lnTo>
                  <a:lnTo>
                    <a:pt x="18" y="8"/>
                  </a:lnTo>
                  <a:lnTo>
                    <a:pt x="22" y="10"/>
                  </a:lnTo>
                  <a:lnTo>
                    <a:pt x="24" y="10"/>
                  </a:lnTo>
                  <a:lnTo>
                    <a:pt x="26" y="14"/>
                  </a:lnTo>
                  <a:lnTo>
                    <a:pt x="26" y="14"/>
                  </a:lnTo>
                  <a:lnTo>
                    <a:pt x="26" y="16"/>
                  </a:lnTo>
                  <a:lnTo>
                    <a:pt x="26" y="18"/>
                  </a:lnTo>
                  <a:lnTo>
                    <a:pt x="26" y="20"/>
                  </a:lnTo>
                  <a:lnTo>
                    <a:pt x="24" y="22"/>
                  </a:lnTo>
                  <a:lnTo>
                    <a:pt x="20" y="22"/>
                  </a:lnTo>
                  <a:lnTo>
                    <a:pt x="10" y="18"/>
                  </a:lnTo>
                  <a:lnTo>
                    <a:pt x="4" y="18"/>
                  </a:lnTo>
                  <a:lnTo>
                    <a:pt x="0" y="22"/>
                  </a:lnTo>
                  <a:lnTo>
                    <a:pt x="6" y="26"/>
                  </a:lnTo>
                  <a:lnTo>
                    <a:pt x="6" y="26"/>
                  </a:lnTo>
                  <a:lnTo>
                    <a:pt x="10" y="26"/>
                  </a:lnTo>
                  <a:lnTo>
                    <a:pt x="14" y="26"/>
                  </a:lnTo>
                  <a:lnTo>
                    <a:pt x="16" y="26"/>
                  </a:lnTo>
                  <a:lnTo>
                    <a:pt x="20" y="28"/>
                  </a:lnTo>
                  <a:lnTo>
                    <a:pt x="20" y="30"/>
                  </a:lnTo>
                  <a:lnTo>
                    <a:pt x="22" y="32"/>
                  </a:lnTo>
                  <a:lnTo>
                    <a:pt x="26" y="34"/>
                  </a:lnTo>
                  <a:lnTo>
                    <a:pt x="30" y="36"/>
                  </a:lnTo>
                  <a:lnTo>
                    <a:pt x="34" y="36"/>
                  </a:lnTo>
                  <a:lnTo>
                    <a:pt x="36" y="36"/>
                  </a:lnTo>
                  <a:lnTo>
                    <a:pt x="40" y="36"/>
                  </a:lnTo>
                  <a:lnTo>
                    <a:pt x="42" y="36"/>
                  </a:lnTo>
                  <a:lnTo>
                    <a:pt x="42" y="34"/>
                  </a:lnTo>
                  <a:lnTo>
                    <a:pt x="42" y="30"/>
                  </a:lnTo>
                  <a:lnTo>
                    <a:pt x="40" y="30"/>
                  </a:lnTo>
                  <a:lnTo>
                    <a:pt x="40" y="28"/>
                  </a:lnTo>
                  <a:lnTo>
                    <a:pt x="38" y="24"/>
                  </a:lnTo>
                  <a:lnTo>
                    <a:pt x="38" y="22"/>
                  </a:lnTo>
                  <a:lnTo>
                    <a:pt x="38" y="18"/>
                  </a:lnTo>
                  <a:lnTo>
                    <a:pt x="40" y="18"/>
                  </a:lnTo>
                  <a:lnTo>
                    <a:pt x="42" y="16"/>
                  </a:lnTo>
                  <a:lnTo>
                    <a:pt x="44" y="14"/>
                  </a:lnTo>
                  <a:lnTo>
                    <a:pt x="44" y="12"/>
                  </a:lnTo>
                  <a:lnTo>
                    <a:pt x="44" y="8"/>
                  </a:lnTo>
                  <a:lnTo>
                    <a:pt x="42" y="4"/>
                  </a:lnTo>
                  <a:lnTo>
                    <a:pt x="28" y="2"/>
                  </a:lnTo>
                  <a:lnTo>
                    <a:pt x="20" y="0"/>
                  </a:lnTo>
                  <a:lnTo>
                    <a:pt x="12"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4" name="Freeform 529"/>
            <p:cNvSpPr/>
            <p:nvPr/>
          </p:nvSpPr>
          <p:spPr bwMode="gray">
            <a:xfrm>
              <a:off x="7300234" y="4158335"/>
              <a:ext cx="259195" cy="99908"/>
            </a:xfrm>
            <a:custGeom>
              <a:avLst/>
              <a:gdLst>
                <a:gd name="T0" fmla="*/ 18 w 140"/>
                <a:gd name="T1" fmla="*/ 2 h 54"/>
                <a:gd name="T2" fmla="*/ 16 w 140"/>
                <a:gd name="T3" fmla="*/ 2 h 54"/>
                <a:gd name="T4" fmla="*/ 14 w 140"/>
                <a:gd name="T5" fmla="*/ 4 h 54"/>
                <a:gd name="T6" fmla="*/ 10 w 140"/>
                <a:gd name="T7" fmla="*/ 6 h 54"/>
                <a:gd name="T8" fmla="*/ 6 w 140"/>
                <a:gd name="T9" fmla="*/ 8 h 54"/>
                <a:gd name="T10" fmla="*/ 2 w 140"/>
                <a:gd name="T11" fmla="*/ 10 h 54"/>
                <a:gd name="T12" fmla="*/ 0 w 140"/>
                <a:gd name="T13" fmla="*/ 14 h 54"/>
                <a:gd name="T14" fmla="*/ 0 w 140"/>
                <a:gd name="T15" fmla="*/ 18 h 54"/>
                <a:gd name="T16" fmla="*/ 0 w 140"/>
                <a:gd name="T17" fmla="*/ 18 h 54"/>
                <a:gd name="T18" fmla="*/ 2 w 140"/>
                <a:gd name="T19" fmla="*/ 20 h 54"/>
                <a:gd name="T20" fmla="*/ 4 w 140"/>
                <a:gd name="T21" fmla="*/ 22 h 54"/>
                <a:gd name="T22" fmla="*/ 8 w 140"/>
                <a:gd name="T23" fmla="*/ 22 h 54"/>
                <a:gd name="T24" fmla="*/ 12 w 140"/>
                <a:gd name="T25" fmla="*/ 22 h 54"/>
                <a:gd name="T26" fmla="*/ 16 w 140"/>
                <a:gd name="T27" fmla="*/ 20 h 54"/>
                <a:gd name="T28" fmla="*/ 20 w 140"/>
                <a:gd name="T29" fmla="*/ 18 h 54"/>
                <a:gd name="T30" fmla="*/ 24 w 140"/>
                <a:gd name="T31" fmla="*/ 16 h 54"/>
                <a:gd name="T32" fmla="*/ 28 w 140"/>
                <a:gd name="T33" fmla="*/ 16 h 54"/>
                <a:gd name="T34" fmla="*/ 32 w 140"/>
                <a:gd name="T35" fmla="*/ 16 h 54"/>
                <a:gd name="T36" fmla="*/ 34 w 140"/>
                <a:gd name="T37" fmla="*/ 18 h 54"/>
                <a:gd name="T38" fmla="*/ 36 w 140"/>
                <a:gd name="T39" fmla="*/ 18 h 54"/>
                <a:gd name="T40" fmla="*/ 40 w 140"/>
                <a:gd name="T41" fmla="*/ 20 h 54"/>
                <a:gd name="T42" fmla="*/ 44 w 140"/>
                <a:gd name="T43" fmla="*/ 22 h 54"/>
                <a:gd name="T44" fmla="*/ 48 w 140"/>
                <a:gd name="T45" fmla="*/ 22 h 54"/>
                <a:gd name="T46" fmla="*/ 50 w 140"/>
                <a:gd name="T47" fmla="*/ 24 h 54"/>
                <a:gd name="T48" fmla="*/ 52 w 140"/>
                <a:gd name="T49" fmla="*/ 24 h 54"/>
                <a:gd name="T50" fmla="*/ 68 w 140"/>
                <a:gd name="T51" fmla="*/ 32 h 54"/>
                <a:gd name="T52" fmla="*/ 68 w 140"/>
                <a:gd name="T53" fmla="*/ 32 h 54"/>
                <a:gd name="T54" fmla="*/ 70 w 140"/>
                <a:gd name="T55" fmla="*/ 34 h 54"/>
                <a:gd name="T56" fmla="*/ 74 w 140"/>
                <a:gd name="T57" fmla="*/ 36 h 54"/>
                <a:gd name="T58" fmla="*/ 80 w 140"/>
                <a:gd name="T59" fmla="*/ 40 h 54"/>
                <a:gd name="T60" fmla="*/ 88 w 140"/>
                <a:gd name="T61" fmla="*/ 40 h 54"/>
                <a:gd name="T62" fmla="*/ 98 w 140"/>
                <a:gd name="T63" fmla="*/ 42 h 54"/>
                <a:gd name="T64" fmla="*/ 98 w 140"/>
                <a:gd name="T65" fmla="*/ 46 h 54"/>
                <a:gd name="T66" fmla="*/ 90 w 140"/>
                <a:gd name="T67" fmla="*/ 50 h 54"/>
                <a:gd name="T68" fmla="*/ 92 w 140"/>
                <a:gd name="T69" fmla="*/ 54 h 54"/>
                <a:gd name="T70" fmla="*/ 94 w 140"/>
                <a:gd name="T71" fmla="*/ 54 h 54"/>
                <a:gd name="T72" fmla="*/ 96 w 140"/>
                <a:gd name="T73" fmla="*/ 54 h 54"/>
                <a:gd name="T74" fmla="*/ 102 w 140"/>
                <a:gd name="T75" fmla="*/ 54 h 54"/>
                <a:gd name="T76" fmla="*/ 108 w 140"/>
                <a:gd name="T77" fmla="*/ 54 h 54"/>
                <a:gd name="T78" fmla="*/ 114 w 140"/>
                <a:gd name="T79" fmla="*/ 54 h 54"/>
                <a:gd name="T80" fmla="*/ 120 w 140"/>
                <a:gd name="T81" fmla="*/ 54 h 54"/>
                <a:gd name="T82" fmla="*/ 122 w 140"/>
                <a:gd name="T83" fmla="*/ 54 h 54"/>
                <a:gd name="T84" fmla="*/ 138 w 140"/>
                <a:gd name="T85" fmla="*/ 52 h 54"/>
                <a:gd name="T86" fmla="*/ 138 w 140"/>
                <a:gd name="T87" fmla="*/ 52 h 54"/>
                <a:gd name="T88" fmla="*/ 138 w 140"/>
                <a:gd name="T89" fmla="*/ 50 h 54"/>
                <a:gd name="T90" fmla="*/ 140 w 140"/>
                <a:gd name="T91" fmla="*/ 48 h 54"/>
                <a:gd name="T92" fmla="*/ 140 w 140"/>
                <a:gd name="T93" fmla="*/ 46 h 54"/>
                <a:gd name="T94" fmla="*/ 138 w 140"/>
                <a:gd name="T95" fmla="*/ 42 h 54"/>
                <a:gd name="T96" fmla="*/ 120 w 140"/>
                <a:gd name="T97" fmla="*/ 34 h 54"/>
                <a:gd name="T98" fmla="*/ 116 w 140"/>
                <a:gd name="T99" fmla="*/ 30 h 54"/>
                <a:gd name="T100" fmla="*/ 86 w 140"/>
                <a:gd name="T101" fmla="*/ 22 h 54"/>
                <a:gd name="T102" fmla="*/ 76 w 140"/>
                <a:gd name="T103" fmla="*/ 20 h 54"/>
                <a:gd name="T104" fmla="*/ 74 w 140"/>
                <a:gd name="T105" fmla="*/ 20 h 54"/>
                <a:gd name="T106" fmla="*/ 70 w 140"/>
                <a:gd name="T107" fmla="*/ 16 h 54"/>
                <a:gd name="T108" fmla="*/ 66 w 140"/>
                <a:gd name="T109" fmla="*/ 14 h 54"/>
                <a:gd name="T110" fmla="*/ 58 w 140"/>
                <a:gd name="T111" fmla="*/ 8 h 54"/>
                <a:gd name="T112" fmla="*/ 32 w 140"/>
                <a:gd name="T113" fmla="*/ 0 h 54"/>
                <a:gd name="T114" fmla="*/ 18 w 140"/>
                <a:gd name="T115"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54">
                  <a:moveTo>
                    <a:pt x="18" y="2"/>
                  </a:moveTo>
                  <a:lnTo>
                    <a:pt x="16" y="2"/>
                  </a:lnTo>
                  <a:lnTo>
                    <a:pt x="14" y="4"/>
                  </a:lnTo>
                  <a:lnTo>
                    <a:pt x="10" y="6"/>
                  </a:lnTo>
                  <a:lnTo>
                    <a:pt x="6" y="8"/>
                  </a:lnTo>
                  <a:lnTo>
                    <a:pt x="2" y="10"/>
                  </a:lnTo>
                  <a:lnTo>
                    <a:pt x="0" y="14"/>
                  </a:lnTo>
                  <a:lnTo>
                    <a:pt x="0" y="18"/>
                  </a:lnTo>
                  <a:lnTo>
                    <a:pt x="0" y="18"/>
                  </a:lnTo>
                  <a:lnTo>
                    <a:pt x="2" y="20"/>
                  </a:lnTo>
                  <a:lnTo>
                    <a:pt x="4" y="22"/>
                  </a:lnTo>
                  <a:lnTo>
                    <a:pt x="8" y="22"/>
                  </a:lnTo>
                  <a:lnTo>
                    <a:pt x="12" y="22"/>
                  </a:lnTo>
                  <a:lnTo>
                    <a:pt x="16" y="20"/>
                  </a:lnTo>
                  <a:lnTo>
                    <a:pt x="20" y="18"/>
                  </a:lnTo>
                  <a:lnTo>
                    <a:pt x="24" y="16"/>
                  </a:lnTo>
                  <a:lnTo>
                    <a:pt x="28" y="16"/>
                  </a:lnTo>
                  <a:lnTo>
                    <a:pt x="32" y="16"/>
                  </a:lnTo>
                  <a:lnTo>
                    <a:pt x="34" y="18"/>
                  </a:lnTo>
                  <a:lnTo>
                    <a:pt x="36" y="18"/>
                  </a:lnTo>
                  <a:lnTo>
                    <a:pt x="40" y="20"/>
                  </a:lnTo>
                  <a:lnTo>
                    <a:pt x="44" y="22"/>
                  </a:lnTo>
                  <a:lnTo>
                    <a:pt x="48" y="22"/>
                  </a:lnTo>
                  <a:lnTo>
                    <a:pt x="50" y="24"/>
                  </a:lnTo>
                  <a:lnTo>
                    <a:pt x="52" y="24"/>
                  </a:lnTo>
                  <a:lnTo>
                    <a:pt x="68" y="32"/>
                  </a:lnTo>
                  <a:lnTo>
                    <a:pt x="68" y="32"/>
                  </a:lnTo>
                  <a:lnTo>
                    <a:pt x="70" y="34"/>
                  </a:lnTo>
                  <a:lnTo>
                    <a:pt x="74" y="36"/>
                  </a:lnTo>
                  <a:lnTo>
                    <a:pt x="80" y="40"/>
                  </a:lnTo>
                  <a:lnTo>
                    <a:pt x="88" y="40"/>
                  </a:lnTo>
                  <a:lnTo>
                    <a:pt x="98" y="42"/>
                  </a:lnTo>
                  <a:lnTo>
                    <a:pt x="98" y="46"/>
                  </a:lnTo>
                  <a:lnTo>
                    <a:pt x="90" y="50"/>
                  </a:lnTo>
                  <a:lnTo>
                    <a:pt x="92" y="54"/>
                  </a:lnTo>
                  <a:lnTo>
                    <a:pt x="94" y="54"/>
                  </a:lnTo>
                  <a:lnTo>
                    <a:pt x="96" y="54"/>
                  </a:lnTo>
                  <a:lnTo>
                    <a:pt x="102" y="54"/>
                  </a:lnTo>
                  <a:lnTo>
                    <a:pt x="108" y="54"/>
                  </a:lnTo>
                  <a:lnTo>
                    <a:pt x="114" y="54"/>
                  </a:lnTo>
                  <a:lnTo>
                    <a:pt x="120" y="54"/>
                  </a:lnTo>
                  <a:lnTo>
                    <a:pt x="122" y="54"/>
                  </a:lnTo>
                  <a:lnTo>
                    <a:pt x="138" y="52"/>
                  </a:lnTo>
                  <a:lnTo>
                    <a:pt x="138" y="52"/>
                  </a:lnTo>
                  <a:lnTo>
                    <a:pt x="138" y="50"/>
                  </a:lnTo>
                  <a:lnTo>
                    <a:pt x="140" y="48"/>
                  </a:lnTo>
                  <a:lnTo>
                    <a:pt x="140" y="46"/>
                  </a:lnTo>
                  <a:lnTo>
                    <a:pt x="138" y="42"/>
                  </a:lnTo>
                  <a:lnTo>
                    <a:pt x="120" y="34"/>
                  </a:lnTo>
                  <a:lnTo>
                    <a:pt x="116" y="30"/>
                  </a:lnTo>
                  <a:lnTo>
                    <a:pt x="86" y="22"/>
                  </a:lnTo>
                  <a:lnTo>
                    <a:pt x="76" y="20"/>
                  </a:lnTo>
                  <a:lnTo>
                    <a:pt x="74" y="20"/>
                  </a:lnTo>
                  <a:lnTo>
                    <a:pt x="70" y="16"/>
                  </a:lnTo>
                  <a:lnTo>
                    <a:pt x="66" y="14"/>
                  </a:lnTo>
                  <a:lnTo>
                    <a:pt x="58" y="8"/>
                  </a:lnTo>
                  <a:lnTo>
                    <a:pt x="32" y="0"/>
                  </a:lnTo>
                  <a:lnTo>
                    <a:pt x="18"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5" name="Freeform 530"/>
            <p:cNvSpPr/>
            <p:nvPr/>
          </p:nvSpPr>
          <p:spPr bwMode="gray">
            <a:xfrm>
              <a:off x="7737164" y="1645832"/>
              <a:ext cx="814614" cy="1217398"/>
            </a:xfrm>
            <a:custGeom>
              <a:avLst/>
              <a:gdLst>
                <a:gd name="T0" fmla="*/ 96 w 440"/>
                <a:gd name="T1" fmla="*/ 110 h 658"/>
                <a:gd name="T2" fmla="*/ 70 w 440"/>
                <a:gd name="T3" fmla="*/ 128 h 658"/>
                <a:gd name="T4" fmla="*/ 50 w 440"/>
                <a:gd name="T5" fmla="*/ 154 h 658"/>
                <a:gd name="T6" fmla="*/ 66 w 440"/>
                <a:gd name="T7" fmla="*/ 176 h 658"/>
                <a:gd name="T8" fmla="*/ 54 w 440"/>
                <a:gd name="T9" fmla="*/ 202 h 658"/>
                <a:gd name="T10" fmla="*/ 22 w 440"/>
                <a:gd name="T11" fmla="*/ 214 h 658"/>
                <a:gd name="T12" fmla="*/ 2 w 440"/>
                <a:gd name="T13" fmla="*/ 226 h 658"/>
                <a:gd name="T14" fmla="*/ 26 w 440"/>
                <a:gd name="T15" fmla="*/ 256 h 658"/>
                <a:gd name="T16" fmla="*/ 52 w 440"/>
                <a:gd name="T17" fmla="*/ 258 h 658"/>
                <a:gd name="T18" fmla="*/ 38 w 440"/>
                <a:gd name="T19" fmla="*/ 272 h 658"/>
                <a:gd name="T20" fmla="*/ 20 w 440"/>
                <a:gd name="T21" fmla="*/ 274 h 658"/>
                <a:gd name="T22" fmla="*/ 24 w 440"/>
                <a:gd name="T23" fmla="*/ 296 h 658"/>
                <a:gd name="T24" fmla="*/ 46 w 440"/>
                <a:gd name="T25" fmla="*/ 318 h 658"/>
                <a:gd name="T26" fmla="*/ 94 w 440"/>
                <a:gd name="T27" fmla="*/ 304 h 658"/>
                <a:gd name="T28" fmla="*/ 120 w 440"/>
                <a:gd name="T29" fmla="*/ 314 h 658"/>
                <a:gd name="T30" fmla="*/ 142 w 440"/>
                <a:gd name="T31" fmla="*/ 378 h 658"/>
                <a:gd name="T32" fmla="*/ 144 w 440"/>
                <a:gd name="T33" fmla="*/ 410 h 658"/>
                <a:gd name="T34" fmla="*/ 142 w 440"/>
                <a:gd name="T35" fmla="*/ 428 h 658"/>
                <a:gd name="T36" fmla="*/ 148 w 440"/>
                <a:gd name="T37" fmla="*/ 434 h 658"/>
                <a:gd name="T38" fmla="*/ 166 w 440"/>
                <a:gd name="T39" fmla="*/ 448 h 658"/>
                <a:gd name="T40" fmla="*/ 162 w 440"/>
                <a:gd name="T41" fmla="*/ 456 h 658"/>
                <a:gd name="T42" fmla="*/ 166 w 440"/>
                <a:gd name="T43" fmla="*/ 470 h 658"/>
                <a:gd name="T44" fmla="*/ 160 w 440"/>
                <a:gd name="T45" fmla="*/ 502 h 658"/>
                <a:gd name="T46" fmla="*/ 150 w 440"/>
                <a:gd name="T47" fmla="*/ 532 h 658"/>
                <a:gd name="T48" fmla="*/ 166 w 440"/>
                <a:gd name="T49" fmla="*/ 598 h 658"/>
                <a:gd name="T50" fmla="*/ 194 w 440"/>
                <a:gd name="T51" fmla="*/ 646 h 658"/>
                <a:gd name="T52" fmla="*/ 214 w 440"/>
                <a:gd name="T53" fmla="*/ 648 h 658"/>
                <a:gd name="T54" fmla="*/ 234 w 440"/>
                <a:gd name="T55" fmla="*/ 652 h 658"/>
                <a:gd name="T56" fmla="*/ 242 w 440"/>
                <a:gd name="T57" fmla="*/ 610 h 658"/>
                <a:gd name="T58" fmla="*/ 258 w 440"/>
                <a:gd name="T59" fmla="*/ 564 h 658"/>
                <a:gd name="T60" fmla="*/ 282 w 440"/>
                <a:gd name="T61" fmla="*/ 556 h 658"/>
                <a:gd name="T62" fmla="*/ 328 w 440"/>
                <a:gd name="T63" fmla="*/ 510 h 658"/>
                <a:gd name="T64" fmla="*/ 348 w 440"/>
                <a:gd name="T65" fmla="*/ 500 h 658"/>
                <a:gd name="T66" fmla="*/ 372 w 440"/>
                <a:gd name="T67" fmla="*/ 486 h 658"/>
                <a:gd name="T68" fmla="*/ 378 w 440"/>
                <a:gd name="T69" fmla="*/ 464 h 658"/>
                <a:gd name="T70" fmla="*/ 340 w 440"/>
                <a:gd name="T71" fmla="*/ 474 h 658"/>
                <a:gd name="T72" fmla="*/ 344 w 440"/>
                <a:gd name="T73" fmla="*/ 468 h 658"/>
                <a:gd name="T74" fmla="*/ 360 w 440"/>
                <a:gd name="T75" fmla="*/ 438 h 658"/>
                <a:gd name="T76" fmla="*/ 370 w 440"/>
                <a:gd name="T77" fmla="*/ 436 h 658"/>
                <a:gd name="T78" fmla="*/ 390 w 440"/>
                <a:gd name="T79" fmla="*/ 426 h 658"/>
                <a:gd name="T80" fmla="*/ 384 w 440"/>
                <a:gd name="T81" fmla="*/ 392 h 658"/>
                <a:gd name="T82" fmla="*/ 402 w 440"/>
                <a:gd name="T83" fmla="*/ 374 h 658"/>
                <a:gd name="T84" fmla="*/ 414 w 440"/>
                <a:gd name="T85" fmla="*/ 322 h 658"/>
                <a:gd name="T86" fmla="*/ 382 w 440"/>
                <a:gd name="T87" fmla="*/ 310 h 658"/>
                <a:gd name="T88" fmla="*/ 380 w 440"/>
                <a:gd name="T89" fmla="*/ 270 h 658"/>
                <a:gd name="T90" fmla="*/ 380 w 440"/>
                <a:gd name="T91" fmla="*/ 210 h 658"/>
                <a:gd name="T92" fmla="*/ 396 w 440"/>
                <a:gd name="T93" fmla="*/ 174 h 658"/>
                <a:gd name="T94" fmla="*/ 414 w 440"/>
                <a:gd name="T95" fmla="*/ 140 h 658"/>
                <a:gd name="T96" fmla="*/ 410 w 440"/>
                <a:gd name="T97" fmla="*/ 130 h 658"/>
                <a:gd name="T98" fmla="*/ 436 w 440"/>
                <a:gd name="T99" fmla="*/ 86 h 658"/>
                <a:gd name="T100" fmla="*/ 408 w 440"/>
                <a:gd name="T101" fmla="*/ 74 h 658"/>
                <a:gd name="T102" fmla="*/ 398 w 440"/>
                <a:gd name="T103" fmla="*/ 108 h 658"/>
                <a:gd name="T104" fmla="*/ 398 w 440"/>
                <a:gd name="T105" fmla="*/ 66 h 658"/>
                <a:gd name="T106" fmla="*/ 368 w 440"/>
                <a:gd name="T107" fmla="*/ 78 h 658"/>
                <a:gd name="T108" fmla="*/ 364 w 440"/>
                <a:gd name="T109" fmla="*/ 60 h 658"/>
                <a:gd name="T110" fmla="*/ 332 w 440"/>
                <a:gd name="T111" fmla="*/ 62 h 658"/>
                <a:gd name="T112" fmla="*/ 368 w 440"/>
                <a:gd name="T113" fmla="*/ 44 h 658"/>
                <a:gd name="T114" fmla="*/ 338 w 440"/>
                <a:gd name="T115" fmla="*/ 18 h 658"/>
                <a:gd name="T116" fmla="*/ 288 w 440"/>
                <a:gd name="T117" fmla="*/ 38 h 658"/>
                <a:gd name="T118" fmla="*/ 318 w 440"/>
                <a:gd name="T119" fmla="*/ 4 h 658"/>
                <a:gd name="T120" fmla="*/ 224 w 440"/>
                <a:gd name="T121" fmla="*/ 42 h 658"/>
                <a:gd name="T122" fmla="*/ 164 w 440"/>
                <a:gd name="T123" fmla="*/ 66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0" h="658">
                  <a:moveTo>
                    <a:pt x="104" y="78"/>
                  </a:moveTo>
                  <a:lnTo>
                    <a:pt x="102" y="78"/>
                  </a:lnTo>
                  <a:lnTo>
                    <a:pt x="102" y="80"/>
                  </a:lnTo>
                  <a:lnTo>
                    <a:pt x="98" y="82"/>
                  </a:lnTo>
                  <a:lnTo>
                    <a:pt x="96" y="86"/>
                  </a:lnTo>
                  <a:lnTo>
                    <a:pt x="96" y="88"/>
                  </a:lnTo>
                  <a:lnTo>
                    <a:pt x="94" y="92"/>
                  </a:lnTo>
                  <a:lnTo>
                    <a:pt x="96" y="94"/>
                  </a:lnTo>
                  <a:lnTo>
                    <a:pt x="96" y="96"/>
                  </a:lnTo>
                  <a:lnTo>
                    <a:pt x="96" y="102"/>
                  </a:lnTo>
                  <a:lnTo>
                    <a:pt x="96" y="110"/>
                  </a:lnTo>
                  <a:lnTo>
                    <a:pt x="96" y="110"/>
                  </a:lnTo>
                  <a:lnTo>
                    <a:pt x="96" y="112"/>
                  </a:lnTo>
                  <a:lnTo>
                    <a:pt x="96" y="116"/>
                  </a:lnTo>
                  <a:lnTo>
                    <a:pt x="96" y="118"/>
                  </a:lnTo>
                  <a:lnTo>
                    <a:pt x="94" y="122"/>
                  </a:lnTo>
                  <a:lnTo>
                    <a:pt x="90" y="122"/>
                  </a:lnTo>
                  <a:lnTo>
                    <a:pt x="76" y="122"/>
                  </a:lnTo>
                  <a:lnTo>
                    <a:pt x="74" y="122"/>
                  </a:lnTo>
                  <a:lnTo>
                    <a:pt x="74" y="124"/>
                  </a:lnTo>
                  <a:lnTo>
                    <a:pt x="72" y="126"/>
                  </a:lnTo>
                  <a:lnTo>
                    <a:pt x="70" y="128"/>
                  </a:lnTo>
                  <a:lnTo>
                    <a:pt x="68" y="128"/>
                  </a:lnTo>
                  <a:lnTo>
                    <a:pt x="56" y="130"/>
                  </a:lnTo>
                  <a:lnTo>
                    <a:pt x="56" y="132"/>
                  </a:lnTo>
                  <a:lnTo>
                    <a:pt x="56" y="134"/>
                  </a:lnTo>
                  <a:lnTo>
                    <a:pt x="56" y="138"/>
                  </a:lnTo>
                  <a:lnTo>
                    <a:pt x="52" y="142"/>
                  </a:lnTo>
                  <a:lnTo>
                    <a:pt x="52" y="142"/>
                  </a:lnTo>
                  <a:lnTo>
                    <a:pt x="50" y="144"/>
                  </a:lnTo>
                  <a:lnTo>
                    <a:pt x="48" y="146"/>
                  </a:lnTo>
                  <a:lnTo>
                    <a:pt x="48" y="150"/>
                  </a:lnTo>
                  <a:lnTo>
                    <a:pt x="50" y="154"/>
                  </a:lnTo>
                  <a:lnTo>
                    <a:pt x="50" y="154"/>
                  </a:lnTo>
                  <a:lnTo>
                    <a:pt x="54" y="156"/>
                  </a:lnTo>
                  <a:lnTo>
                    <a:pt x="58" y="156"/>
                  </a:lnTo>
                  <a:lnTo>
                    <a:pt x="62" y="158"/>
                  </a:lnTo>
                  <a:lnTo>
                    <a:pt x="68" y="158"/>
                  </a:lnTo>
                  <a:lnTo>
                    <a:pt x="68" y="160"/>
                  </a:lnTo>
                  <a:lnTo>
                    <a:pt x="68" y="162"/>
                  </a:lnTo>
                  <a:lnTo>
                    <a:pt x="68" y="166"/>
                  </a:lnTo>
                  <a:lnTo>
                    <a:pt x="68" y="168"/>
                  </a:lnTo>
                  <a:lnTo>
                    <a:pt x="66" y="172"/>
                  </a:lnTo>
                  <a:lnTo>
                    <a:pt x="66" y="176"/>
                  </a:lnTo>
                  <a:lnTo>
                    <a:pt x="68" y="180"/>
                  </a:lnTo>
                  <a:lnTo>
                    <a:pt x="68" y="182"/>
                  </a:lnTo>
                  <a:lnTo>
                    <a:pt x="68" y="186"/>
                  </a:lnTo>
                  <a:lnTo>
                    <a:pt x="68" y="190"/>
                  </a:lnTo>
                  <a:lnTo>
                    <a:pt x="66" y="192"/>
                  </a:lnTo>
                  <a:lnTo>
                    <a:pt x="64" y="194"/>
                  </a:lnTo>
                  <a:lnTo>
                    <a:pt x="62" y="194"/>
                  </a:lnTo>
                  <a:lnTo>
                    <a:pt x="58" y="194"/>
                  </a:lnTo>
                  <a:lnTo>
                    <a:pt x="56" y="196"/>
                  </a:lnTo>
                  <a:lnTo>
                    <a:pt x="56" y="200"/>
                  </a:lnTo>
                  <a:lnTo>
                    <a:pt x="54" y="202"/>
                  </a:lnTo>
                  <a:lnTo>
                    <a:pt x="54" y="202"/>
                  </a:lnTo>
                  <a:lnTo>
                    <a:pt x="52" y="202"/>
                  </a:lnTo>
                  <a:lnTo>
                    <a:pt x="48" y="202"/>
                  </a:lnTo>
                  <a:lnTo>
                    <a:pt x="46" y="202"/>
                  </a:lnTo>
                  <a:lnTo>
                    <a:pt x="44" y="202"/>
                  </a:lnTo>
                  <a:lnTo>
                    <a:pt x="42" y="204"/>
                  </a:lnTo>
                  <a:lnTo>
                    <a:pt x="42" y="206"/>
                  </a:lnTo>
                  <a:lnTo>
                    <a:pt x="38" y="208"/>
                  </a:lnTo>
                  <a:lnTo>
                    <a:pt x="32" y="212"/>
                  </a:lnTo>
                  <a:lnTo>
                    <a:pt x="28" y="214"/>
                  </a:lnTo>
                  <a:lnTo>
                    <a:pt x="22" y="214"/>
                  </a:lnTo>
                  <a:lnTo>
                    <a:pt x="22" y="214"/>
                  </a:lnTo>
                  <a:lnTo>
                    <a:pt x="20" y="214"/>
                  </a:lnTo>
                  <a:lnTo>
                    <a:pt x="16" y="214"/>
                  </a:lnTo>
                  <a:lnTo>
                    <a:pt x="14" y="216"/>
                  </a:lnTo>
                  <a:lnTo>
                    <a:pt x="10" y="218"/>
                  </a:lnTo>
                  <a:lnTo>
                    <a:pt x="10" y="220"/>
                  </a:lnTo>
                  <a:lnTo>
                    <a:pt x="8" y="222"/>
                  </a:lnTo>
                  <a:lnTo>
                    <a:pt x="6" y="222"/>
                  </a:lnTo>
                  <a:lnTo>
                    <a:pt x="6" y="224"/>
                  </a:lnTo>
                  <a:lnTo>
                    <a:pt x="4" y="224"/>
                  </a:lnTo>
                  <a:lnTo>
                    <a:pt x="2" y="226"/>
                  </a:lnTo>
                  <a:lnTo>
                    <a:pt x="0" y="230"/>
                  </a:lnTo>
                  <a:lnTo>
                    <a:pt x="2" y="234"/>
                  </a:lnTo>
                  <a:lnTo>
                    <a:pt x="4" y="238"/>
                  </a:lnTo>
                  <a:lnTo>
                    <a:pt x="6" y="240"/>
                  </a:lnTo>
                  <a:lnTo>
                    <a:pt x="10" y="240"/>
                  </a:lnTo>
                  <a:lnTo>
                    <a:pt x="18" y="246"/>
                  </a:lnTo>
                  <a:lnTo>
                    <a:pt x="20" y="248"/>
                  </a:lnTo>
                  <a:lnTo>
                    <a:pt x="22" y="250"/>
                  </a:lnTo>
                  <a:lnTo>
                    <a:pt x="24" y="252"/>
                  </a:lnTo>
                  <a:lnTo>
                    <a:pt x="24" y="254"/>
                  </a:lnTo>
                  <a:lnTo>
                    <a:pt x="26" y="256"/>
                  </a:lnTo>
                  <a:lnTo>
                    <a:pt x="30" y="256"/>
                  </a:lnTo>
                  <a:lnTo>
                    <a:pt x="34" y="256"/>
                  </a:lnTo>
                  <a:lnTo>
                    <a:pt x="40" y="256"/>
                  </a:lnTo>
                  <a:lnTo>
                    <a:pt x="40" y="254"/>
                  </a:lnTo>
                  <a:lnTo>
                    <a:pt x="40" y="252"/>
                  </a:lnTo>
                  <a:lnTo>
                    <a:pt x="42" y="252"/>
                  </a:lnTo>
                  <a:lnTo>
                    <a:pt x="44" y="250"/>
                  </a:lnTo>
                  <a:lnTo>
                    <a:pt x="46" y="252"/>
                  </a:lnTo>
                  <a:lnTo>
                    <a:pt x="48" y="254"/>
                  </a:lnTo>
                  <a:lnTo>
                    <a:pt x="50" y="256"/>
                  </a:lnTo>
                  <a:lnTo>
                    <a:pt x="52" y="258"/>
                  </a:lnTo>
                  <a:lnTo>
                    <a:pt x="52" y="260"/>
                  </a:lnTo>
                  <a:lnTo>
                    <a:pt x="48" y="262"/>
                  </a:lnTo>
                  <a:lnTo>
                    <a:pt x="44" y="264"/>
                  </a:lnTo>
                  <a:lnTo>
                    <a:pt x="42" y="266"/>
                  </a:lnTo>
                  <a:lnTo>
                    <a:pt x="42" y="268"/>
                  </a:lnTo>
                  <a:lnTo>
                    <a:pt x="44" y="270"/>
                  </a:lnTo>
                  <a:lnTo>
                    <a:pt x="44" y="272"/>
                  </a:lnTo>
                  <a:lnTo>
                    <a:pt x="44" y="274"/>
                  </a:lnTo>
                  <a:lnTo>
                    <a:pt x="44" y="274"/>
                  </a:lnTo>
                  <a:lnTo>
                    <a:pt x="42" y="274"/>
                  </a:lnTo>
                  <a:lnTo>
                    <a:pt x="38" y="272"/>
                  </a:lnTo>
                  <a:lnTo>
                    <a:pt x="36" y="270"/>
                  </a:lnTo>
                  <a:lnTo>
                    <a:pt x="32" y="268"/>
                  </a:lnTo>
                  <a:lnTo>
                    <a:pt x="32" y="268"/>
                  </a:lnTo>
                  <a:lnTo>
                    <a:pt x="32" y="270"/>
                  </a:lnTo>
                  <a:lnTo>
                    <a:pt x="30" y="272"/>
                  </a:lnTo>
                  <a:lnTo>
                    <a:pt x="30" y="276"/>
                  </a:lnTo>
                  <a:lnTo>
                    <a:pt x="30" y="278"/>
                  </a:lnTo>
                  <a:lnTo>
                    <a:pt x="28" y="278"/>
                  </a:lnTo>
                  <a:lnTo>
                    <a:pt x="26" y="278"/>
                  </a:lnTo>
                  <a:lnTo>
                    <a:pt x="24" y="276"/>
                  </a:lnTo>
                  <a:lnTo>
                    <a:pt x="20" y="274"/>
                  </a:lnTo>
                  <a:lnTo>
                    <a:pt x="18" y="272"/>
                  </a:lnTo>
                  <a:lnTo>
                    <a:pt x="16" y="274"/>
                  </a:lnTo>
                  <a:lnTo>
                    <a:pt x="12" y="276"/>
                  </a:lnTo>
                  <a:lnTo>
                    <a:pt x="10" y="278"/>
                  </a:lnTo>
                  <a:lnTo>
                    <a:pt x="8" y="280"/>
                  </a:lnTo>
                  <a:lnTo>
                    <a:pt x="10" y="282"/>
                  </a:lnTo>
                  <a:lnTo>
                    <a:pt x="12" y="286"/>
                  </a:lnTo>
                  <a:lnTo>
                    <a:pt x="14" y="290"/>
                  </a:lnTo>
                  <a:lnTo>
                    <a:pt x="18" y="292"/>
                  </a:lnTo>
                  <a:lnTo>
                    <a:pt x="22" y="294"/>
                  </a:lnTo>
                  <a:lnTo>
                    <a:pt x="24" y="296"/>
                  </a:lnTo>
                  <a:lnTo>
                    <a:pt x="26" y="296"/>
                  </a:lnTo>
                  <a:lnTo>
                    <a:pt x="26" y="304"/>
                  </a:lnTo>
                  <a:lnTo>
                    <a:pt x="28" y="304"/>
                  </a:lnTo>
                  <a:lnTo>
                    <a:pt x="30" y="304"/>
                  </a:lnTo>
                  <a:lnTo>
                    <a:pt x="34" y="306"/>
                  </a:lnTo>
                  <a:lnTo>
                    <a:pt x="38" y="308"/>
                  </a:lnTo>
                  <a:lnTo>
                    <a:pt x="40" y="310"/>
                  </a:lnTo>
                  <a:lnTo>
                    <a:pt x="42" y="312"/>
                  </a:lnTo>
                  <a:lnTo>
                    <a:pt x="44" y="314"/>
                  </a:lnTo>
                  <a:lnTo>
                    <a:pt x="44" y="316"/>
                  </a:lnTo>
                  <a:lnTo>
                    <a:pt x="46" y="318"/>
                  </a:lnTo>
                  <a:lnTo>
                    <a:pt x="48" y="318"/>
                  </a:lnTo>
                  <a:lnTo>
                    <a:pt x="50" y="318"/>
                  </a:lnTo>
                  <a:lnTo>
                    <a:pt x="54" y="318"/>
                  </a:lnTo>
                  <a:lnTo>
                    <a:pt x="58" y="316"/>
                  </a:lnTo>
                  <a:lnTo>
                    <a:pt x="66" y="312"/>
                  </a:lnTo>
                  <a:lnTo>
                    <a:pt x="70" y="308"/>
                  </a:lnTo>
                  <a:lnTo>
                    <a:pt x="74" y="306"/>
                  </a:lnTo>
                  <a:lnTo>
                    <a:pt x="78" y="304"/>
                  </a:lnTo>
                  <a:lnTo>
                    <a:pt x="82" y="304"/>
                  </a:lnTo>
                  <a:lnTo>
                    <a:pt x="88" y="304"/>
                  </a:lnTo>
                  <a:lnTo>
                    <a:pt x="94" y="304"/>
                  </a:lnTo>
                  <a:lnTo>
                    <a:pt x="98" y="302"/>
                  </a:lnTo>
                  <a:lnTo>
                    <a:pt x="104" y="302"/>
                  </a:lnTo>
                  <a:lnTo>
                    <a:pt x="108" y="302"/>
                  </a:lnTo>
                  <a:lnTo>
                    <a:pt x="108" y="302"/>
                  </a:lnTo>
                  <a:lnTo>
                    <a:pt x="110" y="302"/>
                  </a:lnTo>
                  <a:lnTo>
                    <a:pt x="112" y="304"/>
                  </a:lnTo>
                  <a:lnTo>
                    <a:pt x="114" y="306"/>
                  </a:lnTo>
                  <a:lnTo>
                    <a:pt x="116" y="310"/>
                  </a:lnTo>
                  <a:lnTo>
                    <a:pt x="118" y="314"/>
                  </a:lnTo>
                  <a:lnTo>
                    <a:pt x="118" y="314"/>
                  </a:lnTo>
                  <a:lnTo>
                    <a:pt x="120" y="314"/>
                  </a:lnTo>
                  <a:lnTo>
                    <a:pt x="124" y="316"/>
                  </a:lnTo>
                  <a:lnTo>
                    <a:pt x="126" y="318"/>
                  </a:lnTo>
                  <a:lnTo>
                    <a:pt x="128" y="324"/>
                  </a:lnTo>
                  <a:lnTo>
                    <a:pt x="132" y="330"/>
                  </a:lnTo>
                  <a:lnTo>
                    <a:pt x="132" y="348"/>
                  </a:lnTo>
                  <a:lnTo>
                    <a:pt x="132" y="350"/>
                  </a:lnTo>
                  <a:lnTo>
                    <a:pt x="134" y="352"/>
                  </a:lnTo>
                  <a:lnTo>
                    <a:pt x="136" y="358"/>
                  </a:lnTo>
                  <a:lnTo>
                    <a:pt x="138" y="364"/>
                  </a:lnTo>
                  <a:lnTo>
                    <a:pt x="140" y="370"/>
                  </a:lnTo>
                  <a:lnTo>
                    <a:pt x="142" y="378"/>
                  </a:lnTo>
                  <a:lnTo>
                    <a:pt x="140" y="384"/>
                  </a:lnTo>
                  <a:lnTo>
                    <a:pt x="140" y="390"/>
                  </a:lnTo>
                  <a:lnTo>
                    <a:pt x="142" y="394"/>
                  </a:lnTo>
                  <a:lnTo>
                    <a:pt x="144" y="398"/>
                  </a:lnTo>
                  <a:lnTo>
                    <a:pt x="148" y="402"/>
                  </a:lnTo>
                  <a:lnTo>
                    <a:pt x="148" y="404"/>
                  </a:lnTo>
                  <a:lnTo>
                    <a:pt x="148" y="406"/>
                  </a:lnTo>
                  <a:lnTo>
                    <a:pt x="146" y="408"/>
                  </a:lnTo>
                  <a:lnTo>
                    <a:pt x="146" y="410"/>
                  </a:lnTo>
                  <a:lnTo>
                    <a:pt x="144" y="410"/>
                  </a:lnTo>
                  <a:lnTo>
                    <a:pt x="144" y="410"/>
                  </a:lnTo>
                  <a:lnTo>
                    <a:pt x="142" y="410"/>
                  </a:lnTo>
                  <a:lnTo>
                    <a:pt x="140" y="410"/>
                  </a:lnTo>
                  <a:lnTo>
                    <a:pt x="140" y="410"/>
                  </a:lnTo>
                  <a:lnTo>
                    <a:pt x="138" y="412"/>
                  </a:lnTo>
                  <a:lnTo>
                    <a:pt x="138" y="416"/>
                  </a:lnTo>
                  <a:lnTo>
                    <a:pt x="140" y="418"/>
                  </a:lnTo>
                  <a:lnTo>
                    <a:pt x="142" y="420"/>
                  </a:lnTo>
                  <a:lnTo>
                    <a:pt x="144" y="422"/>
                  </a:lnTo>
                  <a:lnTo>
                    <a:pt x="144" y="424"/>
                  </a:lnTo>
                  <a:lnTo>
                    <a:pt x="144" y="426"/>
                  </a:lnTo>
                  <a:lnTo>
                    <a:pt x="142" y="428"/>
                  </a:lnTo>
                  <a:lnTo>
                    <a:pt x="138" y="430"/>
                  </a:lnTo>
                  <a:lnTo>
                    <a:pt x="136" y="434"/>
                  </a:lnTo>
                  <a:lnTo>
                    <a:pt x="134" y="436"/>
                  </a:lnTo>
                  <a:lnTo>
                    <a:pt x="132" y="438"/>
                  </a:lnTo>
                  <a:lnTo>
                    <a:pt x="132" y="440"/>
                  </a:lnTo>
                  <a:lnTo>
                    <a:pt x="134" y="440"/>
                  </a:lnTo>
                  <a:lnTo>
                    <a:pt x="138" y="440"/>
                  </a:lnTo>
                  <a:lnTo>
                    <a:pt x="142" y="440"/>
                  </a:lnTo>
                  <a:lnTo>
                    <a:pt x="146" y="438"/>
                  </a:lnTo>
                  <a:lnTo>
                    <a:pt x="146" y="436"/>
                  </a:lnTo>
                  <a:lnTo>
                    <a:pt x="148" y="434"/>
                  </a:lnTo>
                  <a:lnTo>
                    <a:pt x="150" y="430"/>
                  </a:lnTo>
                  <a:lnTo>
                    <a:pt x="152" y="426"/>
                  </a:lnTo>
                  <a:lnTo>
                    <a:pt x="154" y="424"/>
                  </a:lnTo>
                  <a:lnTo>
                    <a:pt x="156" y="424"/>
                  </a:lnTo>
                  <a:lnTo>
                    <a:pt x="158" y="426"/>
                  </a:lnTo>
                  <a:lnTo>
                    <a:pt x="160" y="430"/>
                  </a:lnTo>
                  <a:lnTo>
                    <a:pt x="162" y="434"/>
                  </a:lnTo>
                  <a:lnTo>
                    <a:pt x="162" y="438"/>
                  </a:lnTo>
                  <a:lnTo>
                    <a:pt x="164" y="442"/>
                  </a:lnTo>
                  <a:lnTo>
                    <a:pt x="164" y="446"/>
                  </a:lnTo>
                  <a:lnTo>
                    <a:pt x="166" y="448"/>
                  </a:lnTo>
                  <a:lnTo>
                    <a:pt x="168" y="450"/>
                  </a:lnTo>
                  <a:lnTo>
                    <a:pt x="172" y="450"/>
                  </a:lnTo>
                  <a:lnTo>
                    <a:pt x="176" y="452"/>
                  </a:lnTo>
                  <a:lnTo>
                    <a:pt x="178" y="456"/>
                  </a:lnTo>
                  <a:lnTo>
                    <a:pt x="178" y="460"/>
                  </a:lnTo>
                  <a:lnTo>
                    <a:pt x="178" y="464"/>
                  </a:lnTo>
                  <a:lnTo>
                    <a:pt x="178" y="464"/>
                  </a:lnTo>
                  <a:lnTo>
                    <a:pt x="174" y="464"/>
                  </a:lnTo>
                  <a:lnTo>
                    <a:pt x="170" y="462"/>
                  </a:lnTo>
                  <a:lnTo>
                    <a:pt x="166" y="458"/>
                  </a:lnTo>
                  <a:lnTo>
                    <a:pt x="162" y="456"/>
                  </a:lnTo>
                  <a:lnTo>
                    <a:pt x="156" y="454"/>
                  </a:lnTo>
                  <a:lnTo>
                    <a:pt x="152" y="454"/>
                  </a:lnTo>
                  <a:lnTo>
                    <a:pt x="148" y="454"/>
                  </a:lnTo>
                  <a:lnTo>
                    <a:pt x="148" y="456"/>
                  </a:lnTo>
                  <a:lnTo>
                    <a:pt x="148" y="456"/>
                  </a:lnTo>
                  <a:lnTo>
                    <a:pt x="148" y="458"/>
                  </a:lnTo>
                  <a:lnTo>
                    <a:pt x="150" y="460"/>
                  </a:lnTo>
                  <a:lnTo>
                    <a:pt x="152" y="464"/>
                  </a:lnTo>
                  <a:lnTo>
                    <a:pt x="156" y="466"/>
                  </a:lnTo>
                  <a:lnTo>
                    <a:pt x="162" y="468"/>
                  </a:lnTo>
                  <a:lnTo>
                    <a:pt x="166" y="470"/>
                  </a:lnTo>
                  <a:lnTo>
                    <a:pt x="170" y="470"/>
                  </a:lnTo>
                  <a:lnTo>
                    <a:pt x="172" y="472"/>
                  </a:lnTo>
                  <a:lnTo>
                    <a:pt x="174" y="474"/>
                  </a:lnTo>
                  <a:lnTo>
                    <a:pt x="176" y="476"/>
                  </a:lnTo>
                  <a:lnTo>
                    <a:pt x="176" y="480"/>
                  </a:lnTo>
                  <a:lnTo>
                    <a:pt x="176" y="484"/>
                  </a:lnTo>
                  <a:lnTo>
                    <a:pt x="172" y="490"/>
                  </a:lnTo>
                  <a:lnTo>
                    <a:pt x="168" y="494"/>
                  </a:lnTo>
                  <a:lnTo>
                    <a:pt x="166" y="498"/>
                  </a:lnTo>
                  <a:lnTo>
                    <a:pt x="162" y="500"/>
                  </a:lnTo>
                  <a:lnTo>
                    <a:pt x="160" y="502"/>
                  </a:lnTo>
                  <a:lnTo>
                    <a:pt x="158" y="502"/>
                  </a:lnTo>
                  <a:lnTo>
                    <a:pt x="156" y="504"/>
                  </a:lnTo>
                  <a:lnTo>
                    <a:pt x="158" y="506"/>
                  </a:lnTo>
                  <a:lnTo>
                    <a:pt x="158" y="508"/>
                  </a:lnTo>
                  <a:lnTo>
                    <a:pt x="160" y="508"/>
                  </a:lnTo>
                  <a:lnTo>
                    <a:pt x="162" y="508"/>
                  </a:lnTo>
                  <a:lnTo>
                    <a:pt x="156" y="514"/>
                  </a:lnTo>
                  <a:lnTo>
                    <a:pt x="148" y="526"/>
                  </a:lnTo>
                  <a:lnTo>
                    <a:pt x="148" y="526"/>
                  </a:lnTo>
                  <a:lnTo>
                    <a:pt x="150" y="528"/>
                  </a:lnTo>
                  <a:lnTo>
                    <a:pt x="150" y="532"/>
                  </a:lnTo>
                  <a:lnTo>
                    <a:pt x="152" y="538"/>
                  </a:lnTo>
                  <a:lnTo>
                    <a:pt x="152" y="544"/>
                  </a:lnTo>
                  <a:lnTo>
                    <a:pt x="154" y="550"/>
                  </a:lnTo>
                  <a:lnTo>
                    <a:pt x="154" y="558"/>
                  </a:lnTo>
                  <a:lnTo>
                    <a:pt x="156" y="566"/>
                  </a:lnTo>
                  <a:lnTo>
                    <a:pt x="158" y="572"/>
                  </a:lnTo>
                  <a:lnTo>
                    <a:pt x="160" y="578"/>
                  </a:lnTo>
                  <a:lnTo>
                    <a:pt x="162" y="584"/>
                  </a:lnTo>
                  <a:lnTo>
                    <a:pt x="164" y="588"/>
                  </a:lnTo>
                  <a:lnTo>
                    <a:pt x="166" y="594"/>
                  </a:lnTo>
                  <a:lnTo>
                    <a:pt x="166" y="598"/>
                  </a:lnTo>
                  <a:lnTo>
                    <a:pt x="166" y="600"/>
                  </a:lnTo>
                  <a:lnTo>
                    <a:pt x="178" y="620"/>
                  </a:lnTo>
                  <a:lnTo>
                    <a:pt x="180" y="620"/>
                  </a:lnTo>
                  <a:lnTo>
                    <a:pt x="180" y="624"/>
                  </a:lnTo>
                  <a:lnTo>
                    <a:pt x="180" y="628"/>
                  </a:lnTo>
                  <a:lnTo>
                    <a:pt x="182" y="634"/>
                  </a:lnTo>
                  <a:lnTo>
                    <a:pt x="184" y="638"/>
                  </a:lnTo>
                  <a:lnTo>
                    <a:pt x="184" y="642"/>
                  </a:lnTo>
                  <a:lnTo>
                    <a:pt x="186" y="644"/>
                  </a:lnTo>
                  <a:lnTo>
                    <a:pt x="190" y="646"/>
                  </a:lnTo>
                  <a:lnTo>
                    <a:pt x="194" y="646"/>
                  </a:lnTo>
                  <a:lnTo>
                    <a:pt x="202" y="646"/>
                  </a:lnTo>
                  <a:lnTo>
                    <a:pt x="208" y="644"/>
                  </a:lnTo>
                  <a:lnTo>
                    <a:pt x="212" y="642"/>
                  </a:lnTo>
                  <a:lnTo>
                    <a:pt x="214" y="642"/>
                  </a:lnTo>
                  <a:lnTo>
                    <a:pt x="216" y="640"/>
                  </a:lnTo>
                  <a:lnTo>
                    <a:pt x="218" y="640"/>
                  </a:lnTo>
                  <a:lnTo>
                    <a:pt x="220" y="640"/>
                  </a:lnTo>
                  <a:lnTo>
                    <a:pt x="220" y="642"/>
                  </a:lnTo>
                  <a:lnTo>
                    <a:pt x="218" y="644"/>
                  </a:lnTo>
                  <a:lnTo>
                    <a:pt x="216" y="646"/>
                  </a:lnTo>
                  <a:lnTo>
                    <a:pt x="214" y="648"/>
                  </a:lnTo>
                  <a:lnTo>
                    <a:pt x="212" y="650"/>
                  </a:lnTo>
                  <a:lnTo>
                    <a:pt x="210" y="650"/>
                  </a:lnTo>
                  <a:lnTo>
                    <a:pt x="212" y="652"/>
                  </a:lnTo>
                  <a:lnTo>
                    <a:pt x="214" y="654"/>
                  </a:lnTo>
                  <a:lnTo>
                    <a:pt x="218" y="656"/>
                  </a:lnTo>
                  <a:lnTo>
                    <a:pt x="222" y="656"/>
                  </a:lnTo>
                  <a:lnTo>
                    <a:pt x="226" y="658"/>
                  </a:lnTo>
                  <a:lnTo>
                    <a:pt x="228" y="658"/>
                  </a:lnTo>
                  <a:lnTo>
                    <a:pt x="232" y="658"/>
                  </a:lnTo>
                  <a:lnTo>
                    <a:pt x="234" y="656"/>
                  </a:lnTo>
                  <a:lnTo>
                    <a:pt x="234" y="652"/>
                  </a:lnTo>
                  <a:lnTo>
                    <a:pt x="234" y="644"/>
                  </a:lnTo>
                  <a:lnTo>
                    <a:pt x="234" y="638"/>
                  </a:lnTo>
                  <a:lnTo>
                    <a:pt x="236" y="632"/>
                  </a:lnTo>
                  <a:lnTo>
                    <a:pt x="238" y="630"/>
                  </a:lnTo>
                  <a:lnTo>
                    <a:pt x="240" y="626"/>
                  </a:lnTo>
                  <a:lnTo>
                    <a:pt x="240" y="622"/>
                  </a:lnTo>
                  <a:lnTo>
                    <a:pt x="240" y="618"/>
                  </a:lnTo>
                  <a:lnTo>
                    <a:pt x="238" y="616"/>
                  </a:lnTo>
                  <a:lnTo>
                    <a:pt x="238" y="614"/>
                  </a:lnTo>
                  <a:lnTo>
                    <a:pt x="238" y="612"/>
                  </a:lnTo>
                  <a:lnTo>
                    <a:pt x="242" y="610"/>
                  </a:lnTo>
                  <a:lnTo>
                    <a:pt x="244" y="608"/>
                  </a:lnTo>
                  <a:lnTo>
                    <a:pt x="246" y="608"/>
                  </a:lnTo>
                  <a:lnTo>
                    <a:pt x="246" y="606"/>
                  </a:lnTo>
                  <a:lnTo>
                    <a:pt x="250" y="590"/>
                  </a:lnTo>
                  <a:lnTo>
                    <a:pt x="252" y="576"/>
                  </a:lnTo>
                  <a:lnTo>
                    <a:pt x="252" y="574"/>
                  </a:lnTo>
                  <a:lnTo>
                    <a:pt x="252" y="572"/>
                  </a:lnTo>
                  <a:lnTo>
                    <a:pt x="250" y="570"/>
                  </a:lnTo>
                  <a:lnTo>
                    <a:pt x="252" y="566"/>
                  </a:lnTo>
                  <a:lnTo>
                    <a:pt x="254" y="566"/>
                  </a:lnTo>
                  <a:lnTo>
                    <a:pt x="258" y="564"/>
                  </a:lnTo>
                  <a:lnTo>
                    <a:pt x="260" y="564"/>
                  </a:lnTo>
                  <a:lnTo>
                    <a:pt x="260" y="566"/>
                  </a:lnTo>
                  <a:lnTo>
                    <a:pt x="260" y="566"/>
                  </a:lnTo>
                  <a:lnTo>
                    <a:pt x="262" y="566"/>
                  </a:lnTo>
                  <a:lnTo>
                    <a:pt x="266" y="566"/>
                  </a:lnTo>
                  <a:lnTo>
                    <a:pt x="268" y="564"/>
                  </a:lnTo>
                  <a:lnTo>
                    <a:pt x="270" y="562"/>
                  </a:lnTo>
                  <a:lnTo>
                    <a:pt x="272" y="560"/>
                  </a:lnTo>
                  <a:lnTo>
                    <a:pt x="276" y="558"/>
                  </a:lnTo>
                  <a:lnTo>
                    <a:pt x="280" y="556"/>
                  </a:lnTo>
                  <a:lnTo>
                    <a:pt x="282" y="556"/>
                  </a:lnTo>
                  <a:lnTo>
                    <a:pt x="284" y="556"/>
                  </a:lnTo>
                  <a:lnTo>
                    <a:pt x="286" y="552"/>
                  </a:lnTo>
                  <a:lnTo>
                    <a:pt x="292" y="544"/>
                  </a:lnTo>
                  <a:lnTo>
                    <a:pt x="302" y="534"/>
                  </a:lnTo>
                  <a:lnTo>
                    <a:pt x="310" y="526"/>
                  </a:lnTo>
                  <a:lnTo>
                    <a:pt x="318" y="518"/>
                  </a:lnTo>
                  <a:lnTo>
                    <a:pt x="322" y="516"/>
                  </a:lnTo>
                  <a:lnTo>
                    <a:pt x="324" y="518"/>
                  </a:lnTo>
                  <a:lnTo>
                    <a:pt x="326" y="516"/>
                  </a:lnTo>
                  <a:lnTo>
                    <a:pt x="326" y="512"/>
                  </a:lnTo>
                  <a:lnTo>
                    <a:pt x="328" y="510"/>
                  </a:lnTo>
                  <a:lnTo>
                    <a:pt x="330" y="506"/>
                  </a:lnTo>
                  <a:lnTo>
                    <a:pt x="330" y="504"/>
                  </a:lnTo>
                  <a:lnTo>
                    <a:pt x="332" y="502"/>
                  </a:lnTo>
                  <a:lnTo>
                    <a:pt x="334" y="500"/>
                  </a:lnTo>
                  <a:lnTo>
                    <a:pt x="336" y="498"/>
                  </a:lnTo>
                  <a:lnTo>
                    <a:pt x="338" y="498"/>
                  </a:lnTo>
                  <a:lnTo>
                    <a:pt x="340" y="500"/>
                  </a:lnTo>
                  <a:lnTo>
                    <a:pt x="342" y="504"/>
                  </a:lnTo>
                  <a:lnTo>
                    <a:pt x="346" y="504"/>
                  </a:lnTo>
                  <a:lnTo>
                    <a:pt x="348" y="504"/>
                  </a:lnTo>
                  <a:lnTo>
                    <a:pt x="348" y="500"/>
                  </a:lnTo>
                  <a:lnTo>
                    <a:pt x="350" y="498"/>
                  </a:lnTo>
                  <a:lnTo>
                    <a:pt x="352" y="498"/>
                  </a:lnTo>
                  <a:lnTo>
                    <a:pt x="356" y="498"/>
                  </a:lnTo>
                  <a:lnTo>
                    <a:pt x="358" y="498"/>
                  </a:lnTo>
                  <a:lnTo>
                    <a:pt x="358" y="498"/>
                  </a:lnTo>
                  <a:lnTo>
                    <a:pt x="358" y="498"/>
                  </a:lnTo>
                  <a:lnTo>
                    <a:pt x="360" y="496"/>
                  </a:lnTo>
                  <a:lnTo>
                    <a:pt x="364" y="494"/>
                  </a:lnTo>
                  <a:lnTo>
                    <a:pt x="366" y="490"/>
                  </a:lnTo>
                  <a:lnTo>
                    <a:pt x="370" y="488"/>
                  </a:lnTo>
                  <a:lnTo>
                    <a:pt x="372" y="486"/>
                  </a:lnTo>
                  <a:lnTo>
                    <a:pt x="374" y="484"/>
                  </a:lnTo>
                  <a:lnTo>
                    <a:pt x="380" y="480"/>
                  </a:lnTo>
                  <a:lnTo>
                    <a:pt x="384" y="478"/>
                  </a:lnTo>
                  <a:lnTo>
                    <a:pt x="386" y="476"/>
                  </a:lnTo>
                  <a:lnTo>
                    <a:pt x="390" y="474"/>
                  </a:lnTo>
                  <a:lnTo>
                    <a:pt x="390" y="472"/>
                  </a:lnTo>
                  <a:lnTo>
                    <a:pt x="390" y="470"/>
                  </a:lnTo>
                  <a:lnTo>
                    <a:pt x="388" y="468"/>
                  </a:lnTo>
                  <a:lnTo>
                    <a:pt x="386" y="466"/>
                  </a:lnTo>
                  <a:lnTo>
                    <a:pt x="382" y="464"/>
                  </a:lnTo>
                  <a:lnTo>
                    <a:pt x="378" y="464"/>
                  </a:lnTo>
                  <a:lnTo>
                    <a:pt x="372" y="464"/>
                  </a:lnTo>
                  <a:lnTo>
                    <a:pt x="368" y="464"/>
                  </a:lnTo>
                  <a:lnTo>
                    <a:pt x="364" y="464"/>
                  </a:lnTo>
                  <a:lnTo>
                    <a:pt x="362" y="464"/>
                  </a:lnTo>
                  <a:lnTo>
                    <a:pt x="362" y="466"/>
                  </a:lnTo>
                  <a:lnTo>
                    <a:pt x="360" y="468"/>
                  </a:lnTo>
                  <a:lnTo>
                    <a:pt x="358" y="470"/>
                  </a:lnTo>
                  <a:lnTo>
                    <a:pt x="354" y="472"/>
                  </a:lnTo>
                  <a:lnTo>
                    <a:pt x="348" y="474"/>
                  </a:lnTo>
                  <a:lnTo>
                    <a:pt x="344" y="474"/>
                  </a:lnTo>
                  <a:lnTo>
                    <a:pt x="340" y="474"/>
                  </a:lnTo>
                  <a:lnTo>
                    <a:pt x="338" y="472"/>
                  </a:lnTo>
                  <a:lnTo>
                    <a:pt x="334" y="472"/>
                  </a:lnTo>
                  <a:lnTo>
                    <a:pt x="334" y="472"/>
                  </a:lnTo>
                  <a:lnTo>
                    <a:pt x="334" y="472"/>
                  </a:lnTo>
                  <a:lnTo>
                    <a:pt x="334" y="470"/>
                  </a:lnTo>
                  <a:lnTo>
                    <a:pt x="334" y="468"/>
                  </a:lnTo>
                  <a:lnTo>
                    <a:pt x="334" y="466"/>
                  </a:lnTo>
                  <a:lnTo>
                    <a:pt x="334" y="466"/>
                  </a:lnTo>
                  <a:lnTo>
                    <a:pt x="336" y="466"/>
                  </a:lnTo>
                  <a:lnTo>
                    <a:pt x="340" y="466"/>
                  </a:lnTo>
                  <a:lnTo>
                    <a:pt x="344" y="468"/>
                  </a:lnTo>
                  <a:lnTo>
                    <a:pt x="346" y="468"/>
                  </a:lnTo>
                  <a:lnTo>
                    <a:pt x="348" y="468"/>
                  </a:lnTo>
                  <a:lnTo>
                    <a:pt x="358" y="462"/>
                  </a:lnTo>
                  <a:lnTo>
                    <a:pt x="364" y="450"/>
                  </a:lnTo>
                  <a:lnTo>
                    <a:pt x="356" y="448"/>
                  </a:lnTo>
                  <a:lnTo>
                    <a:pt x="358" y="448"/>
                  </a:lnTo>
                  <a:lnTo>
                    <a:pt x="360" y="446"/>
                  </a:lnTo>
                  <a:lnTo>
                    <a:pt x="362" y="444"/>
                  </a:lnTo>
                  <a:lnTo>
                    <a:pt x="362" y="442"/>
                  </a:lnTo>
                  <a:lnTo>
                    <a:pt x="360" y="438"/>
                  </a:lnTo>
                  <a:lnTo>
                    <a:pt x="360" y="438"/>
                  </a:lnTo>
                  <a:lnTo>
                    <a:pt x="358" y="438"/>
                  </a:lnTo>
                  <a:lnTo>
                    <a:pt x="356" y="436"/>
                  </a:lnTo>
                  <a:lnTo>
                    <a:pt x="356" y="434"/>
                  </a:lnTo>
                  <a:lnTo>
                    <a:pt x="356" y="432"/>
                  </a:lnTo>
                  <a:lnTo>
                    <a:pt x="356" y="430"/>
                  </a:lnTo>
                  <a:lnTo>
                    <a:pt x="358" y="430"/>
                  </a:lnTo>
                  <a:lnTo>
                    <a:pt x="362" y="428"/>
                  </a:lnTo>
                  <a:lnTo>
                    <a:pt x="366" y="428"/>
                  </a:lnTo>
                  <a:lnTo>
                    <a:pt x="366" y="430"/>
                  </a:lnTo>
                  <a:lnTo>
                    <a:pt x="368" y="432"/>
                  </a:lnTo>
                  <a:lnTo>
                    <a:pt x="370" y="436"/>
                  </a:lnTo>
                  <a:lnTo>
                    <a:pt x="372" y="442"/>
                  </a:lnTo>
                  <a:lnTo>
                    <a:pt x="374" y="448"/>
                  </a:lnTo>
                  <a:lnTo>
                    <a:pt x="378" y="452"/>
                  </a:lnTo>
                  <a:lnTo>
                    <a:pt x="378" y="456"/>
                  </a:lnTo>
                  <a:lnTo>
                    <a:pt x="380" y="456"/>
                  </a:lnTo>
                  <a:lnTo>
                    <a:pt x="396" y="458"/>
                  </a:lnTo>
                  <a:lnTo>
                    <a:pt x="394" y="434"/>
                  </a:lnTo>
                  <a:lnTo>
                    <a:pt x="394" y="434"/>
                  </a:lnTo>
                  <a:lnTo>
                    <a:pt x="394" y="432"/>
                  </a:lnTo>
                  <a:lnTo>
                    <a:pt x="392" y="428"/>
                  </a:lnTo>
                  <a:lnTo>
                    <a:pt x="390" y="426"/>
                  </a:lnTo>
                  <a:lnTo>
                    <a:pt x="386" y="422"/>
                  </a:lnTo>
                  <a:lnTo>
                    <a:pt x="384" y="420"/>
                  </a:lnTo>
                  <a:lnTo>
                    <a:pt x="382" y="418"/>
                  </a:lnTo>
                  <a:lnTo>
                    <a:pt x="380" y="414"/>
                  </a:lnTo>
                  <a:lnTo>
                    <a:pt x="380" y="412"/>
                  </a:lnTo>
                  <a:lnTo>
                    <a:pt x="380" y="412"/>
                  </a:lnTo>
                  <a:lnTo>
                    <a:pt x="386" y="412"/>
                  </a:lnTo>
                  <a:lnTo>
                    <a:pt x="386" y="396"/>
                  </a:lnTo>
                  <a:lnTo>
                    <a:pt x="386" y="394"/>
                  </a:lnTo>
                  <a:lnTo>
                    <a:pt x="384" y="394"/>
                  </a:lnTo>
                  <a:lnTo>
                    <a:pt x="384" y="392"/>
                  </a:lnTo>
                  <a:lnTo>
                    <a:pt x="382" y="388"/>
                  </a:lnTo>
                  <a:lnTo>
                    <a:pt x="382" y="386"/>
                  </a:lnTo>
                  <a:lnTo>
                    <a:pt x="382" y="384"/>
                  </a:lnTo>
                  <a:lnTo>
                    <a:pt x="386" y="384"/>
                  </a:lnTo>
                  <a:lnTo>
                    <a:pt x="392" y="382"/>
                  </a:lnTo>
                  <a:lnTo>
                    <a:pt x="396" y="382"/>
                  </a:lnTo>
                  <a:lnTo>
                    <a:pt x="396" y="382"/>
                  </a:lnTo>
                  <a:lnTo>
                    <a:pt x="398" y="380"/>
                  </a:lnTo>
                  <a:lnTo>
                    <a:pt x="400" y="378"/>
                  </a:lnTo>
                  <a:lnTo>
                    <a:pt x="402" y="376"/>
                  </a:lnTo>
                  <a:lnTo>
                    <a:pt x="402" y="374"/>
                  </a:lnTo>
                  <a:lnTo>
                    <a:pt x="402" y="370"/>
                  </a:lnTo>
                  <a:lnTo>
                    <a:pt x="410" y="364"/>
                  </a:lnTo>
                  <a:lnTo>
                    <a:pt x="420" y="350"/>
                  </a:lnTo>
                  <a:lnTo>
                    <a:pt x="426" y="340"/>
                  </a:lnTo>
                  <a:lnTo>
                    <a:pt x="426" y="340"/>
                  </a:lnTo>
                  <a:lnTo>
                    <a:pt x="424" y="336"/>
                  </a:lnTo>
                  <a:lnTo>
                    <a:pt x="424" y="332"/>
                  </a:lnTo>
                  <a:lnTo>
                    <a:pt x="422" y="328"/>
                  </a:lnTo>
                  <a:lnTo>
                    <a:pt x="418" y="324"/>
                  </a:lnTo>
                  <a:lnTo>
                    <a:pt x="414" y="324"/>
                  </a:lnTo>
                  <a:lnTo>
                    <a:pt x="414" y="322"/>
                  </a:lnTo>
                  <a:lnTo>
                    <a:pt x="414" y="320"/>
                  </a:lnTo>
                  <a:lnTo>
                    <a:pt x="412" y="316"/>
                  </a:lnTo>
                  <a:lnTo>
                    <a:pt x="412" y="314"/>
                  </a:lnTo>
                  <a:lnTo>
                    <a:pt x="408" y="310"/>
                  </a:lnTo>
                  <a:lnTo>
                    <a:pt x="406" y="308"/>
                  </a:lnTo>
                  <a:lnTo>
                    <a:pt x="400" y="308"/>
                  </a:lnTo>
                  <a:lnTo>
                    <a:pt x="394" y="308"/>
                  </a:lnTo>
                  <a:lnTo>
                    <a:pt x="388" y="310"/>
                  </a:lnTo>
                  <a:lnTo>
                    <a:pt x="384" y="310"/>
                  </a:lnTo>
                  <a:lnTo>
                    <a:pt x="382" y="310"/>
                  </a:lnTo>
                  <a:lnTo>
                    <a:pt x="382" y="310"/>
                  </a:lnTo>
                  <a:lnTo>
                    <a:pt x="382" y="308"/>
                  </a:lnTo>
                  <a:lnTo>
                    <a:pt x="382" y="306"/>
                  </a:lnTo>
                  <a:lnTo>
                    <a:pt x="382" y="300"/>
                  </a:lnTo>
                  <a:lnTo>
                    <a:pt x="382" y="298"/>
                  </a:lnTo>
                  <a:lnTo>
                    <a:pt x="382" y="292"/>
                  </a:lnTo>
                  <a:lnTo>
                    <a:pt x="382" y="286"/>
                  </a:lnTo>
                  <a:lnTo>
                    <a:pt x="382" y="280"/>
                  </a:lnTo>
                  <a:lnTo>
                    <a:pt x="382" y="276"/>
                  </a:lnTo>
                  <a:lnTo>
                    <a:pt x="380" y="272"/>
                  </a:lnTo>
                  <a:lnTo>
                    <a:pt x="380" y="270"/>
                  </a:lnTo>
                  <a:lnTo>
                    <a:pt x="380" y="270"/>
                  </a:lnTo>
                  <a:lnTo>
                    <a:pt x="378" y="268"/>
                  </a:lnTo>
                  <a:lnTo>
                    <a:pt x="374" y="266"/>
                  </a:lnTo>
                  <a:lnTo>
                    <a:pt x="372" y="264"/>
                  </a:lnTo>
                  <a:lnTo>
                    <a:pt x="370" y="260"/>
                  </a:lnTo>
                  <a:lnTo>
                    <a:pt x="370" y="258"/>
                  </a:lnTo>
                  <a:lnTo>
                    <a:pt x="374" y="256"/>
                  </a:lnTo>
                  <a:lnTo>
                    <a:pt x="374" y="254"/>
                  </a:lnTo>
                  <a:lnTo>
                    <a:pt x="376" y="250"/>
                  </a:lnTo>
                  <a:lnTo>
                    <a:pt x="378" y="242"/>
                  </a:lnTo>
                  <a:lnTo>
                    <a:pt x="380" y="230"/>
                  </a:lnTo>
                  <a:lnTo>
                    <a:pt x="380" y="210"/>
                  </a:lnTo>
                  <a:lnTo>
                    <a:pt x="378" y="188"/>
                  </a:lnTo>
                  <a:lnTo>
                    <a:pt x="378" y="186"/>
                  </a:lnTo>
                  <a:lnTo>
                    <a:pt x="380" y="184"/>
                  </a:lnTo>
                  <a:lnTo>
                    <a:pt x="380" y="180"/>
                  </a:lnTo>
                  <a:lnTo>
                    <a:pt x="382" y="176"/>
                  </a:lnTo>
                  <a:lnTo>
                    <a:pt x="384" y="174"/>
                  </a:lnTo>
                  <a:lnTo>
                    <a:pt x="388" y="172"/>
                  </a:lnTo>
                  <a:lnTo>
                    <a:pt x="392" y="172"/>
                  </a:lnTo>
                  <a:lnTo>
                    <a:pt x="392" y="172"/>
                  </a:lnTo>
                  <a:lnTo>
                    <a:pt x="394" y="174"/>
                  </a:lnTo>
                  <a:lnTo>
                    <a:pt x="396" y="174"/>
                  </a:lnTo>
                  <a:lnTo>
                    <a:pt x="400" y="174"/>
                  </a:lnTo>
                  <a:lnTo>
                    <a:pt x="402" y="174"/>
                  </a:lnTo>
                  <a:lnTo>
                    <a:pt x="406" y="170"/>
                  </a:lnTo>
                  <a:lnTo>
                    <a:pt x="408" y="166"/>
                  </a:lnTo>
                  <a:lnTo>
                    <a:pt x="408" y="162"/>
                  </a:lnTo>
                  <a:lnTo>
                    <a:pt x="408" y="158"/>
                  </a:lnTo>
                  <a:lnTo>
                    <a:pt x="408" y="154"/>
                  </a:lnTo>
                  <a:lnTo>
                    <a:pt x="408" y="150"/>
                  </a:lnTo>
                  <a:lnTo>
                    <a:pt x="408" y="146"/>
                  </a:lnTo>
                  <a:lnTo>
                    <a:pt x="412" y="144"/>
                  </a:lnTo>
                  <a:lnTo>
                    <a:pt x="414" y="140"/>
                  </a:lnTo>
                  <a:lnTo>
                    <a:pt x="416" y="138"/>
                  </a:lnTo>
                  <a:lnTo>
                    <a:pt x="414" y="138"/>
                  </a:lnTo>
                  <a:lnTo>
                    <a:pt x="410" y="138"/>
                  </a:lnTo>
                  <a:lnTo>
                    <a:pt x="406" y="138"/>
                  </a:lnTo>
                  <a:lnTo>
                    <a:pt x="402" y="140"/>
                  </a:lnTo>
                  <a:lnTo>
                    <a:pt x="400" y="140"/>
                  </a:lnTo>
                  <a:lnTo>
                    <a:pt x="398" y="140"/>
                  </a:lnTo>
                  <a:lnTo>
                    <a:pt x="396" y="138"/>
                  </a:lnTo>
                  <a:lnTo>
                    <a:pt x="398" y="136"/>
                  </a:lnTo>
                  <a:lnTo>
                    <a:pt x="404" y="134"/>
                  </a:lnTo>
                  <a:lnTo>
                    <a:pt x="410" y="130"/>
                  </a:lnTo>
                  <a:lnTo>
                    <a:pt x="416" y="128"/>
                  </a:lnTo>
                  <a:lnTo>
                    <a:pt x="422" y="124"/>
                  </a:lnTo>
                  <a:lnTo>
                    <a:pt x="426" y="120"/>
                  </a:lnTo>
                  <a:lnTo>
                    <a:pt x="430" y="114"/>
                  </a:lnTo>
                  <a:lnTo>
                    <a:pt x="434" y="108"/>
                  </a:lnTo>
                  <a:lnTo>
                    <a:pt x="436" y="102"/>
                  </a:lnTo>
                  <a:lnTo>
                    <a:pt x="436" y="98"/>
                  </a:lnTo>
                  <a:lnTo>
                    <a:pt x="436" y="94"/>
                  </a:lnTo>
                  <a:lnTo>
                    <a:pt x="436" y="92"/>
                  </a:lnTo>
                  <a:lnTo>
                    <a:pt x="436" y="90"/>
                  </a:lnTo>
                  <a:lnTo>
                    <a:pt x="436" y="86"/>
                  </a:lnTo>
                  <a:lnTo>
                    <a:pt x="440" y="84"/>
                  </a:lnTo>
                  <a:lnTo>
                    <a:pt x="422" y="72"/>
                  </a:lnTo>
                  <a:lnTo>
                    <a:pt x="422" y="74"/>
                  </a:lnTo>
                  <a:lnTo>
                    <a:pt x="422" y="76"/>
                  </a:lnTo>
                  <a:lnTo>
                    <a:pt x="420" y="78"/>
                  </a:lnTo>
                  <a:lnTo>
                    <a:pt x="418" y="80"/>
                  </a:lnTo>
                  <a:lnTo>
                    <a:pt x="416" y="82"/>
                  </a:lnTo>
                  <a:lnTo>
                    <a:pt x="414" y="78"/>
                  </a:lnTo>
                  <a:lnTo>
                    <a:pt x="412" y="76"/>
                  </a:lnTo>
                  <a:lnTo>
                    <a:pt x="410" y="74"/>
                  </a:lnTo>
                  <a:lnTo>
                    <a:pt x="408" y="74"/>
                  </a:lnTo>
                  <a:lnTo>
                    <a:pt x="406" y="76"/>
                  </a:lnTo>
                  <a:lnTo>
                    <a:pt x="406" y="78"/>
                  </a:lnTo>
                  <a:lnTo>
                    <a:pt x="406" y="82"/>
                  </a:lnTo>
                  <a:lnTo>
                    <a:pt x="408" y="84"/>
                  </a:lnTo>
                  <a:lnTo>
                    <a:pt x="408" y="84"/>
                  </a:lnTo>
                  <a:lnTo>
                    <a:pt x="410" y="86"/>
                  </a:lnTo>
                  <a:lnTo>
                    <a:pt x="410" y="86"/>
                  </a:lnTo>
                  <a:lnTo>
                    <a:pt x="410" y="88"/>
                  </a:lnTo>
                  <a:lnTo>
                    <a:pt x="408" y="92"/>
                  </a:lnTo>
                  <a:lnTo>
                    <a:pt x="406" y="98"/>
                  </a:lnTo>
                  <a:lnTo>
                    <a:pt x="398" y="108"/>
                  </a:lnTo>
                  <a:lnTo>
                    <a:pt x="386" y="118"/>
                  </a:lnTo>
                  <a:lnTo>
                    <a:pt x="372" y="128"/>
                  </a:lnTo>
                  <a:lnTo>
                    <a:pt x="362" y="136"/>
                  </a:lnTo>
                  <a:lnTo>
                    <a:pt x="354" y="140"/>
                  </a:lnTo>
                  <a:lnTo>
                    <a:pt x="356" y="138"/>
                  </a:lnTo>
                  <a:lnTo>
                    <a:pt x="362" y="130"/>
                  </a:lnTo>
                  <a:lnTo>
                    <a:pt x="370" y="120"/>
                  </a:lnTo>
                  <a:lnTo>
                    <a:pt x="378" y="110"/>
                  </a:lnTo>
                  <a:lnTo>
                    <a:pt x="382" y="100"/>
                  </a:lnTo>
                  <a:lnTo>
                    <a:pt x="388" y="88"/>
                  </a:lnTo>
                  <a:lnTo>
                    <a:pt x="398" y="66"/>
                  </a:lnTo>
                  <a:lnTo>
                    <a:pt x="398" y="66"/>
                  </a:lnTo>
                  <a:lnTo>
                    <a:pt x="396" y="64"/>
                  </a:lnTo>
                  <a:lnTo>
                    <a:pt x="394" y="64"/>
                  </a:lnTo>
                  <a:lnTo>
                    <a:pt x="390" y="62"/>
                  </a:lnTo>
                  <a:lnTo>
                    <a:pt x="386" y="64"/>
                  </a:lnTo>
                  <a:lnTo>
                    <a:pt x="382" y="64"/>
                  </a:lnTo>
                  <a:lnTo>
                    <a:pt x="376" y="68"/>
                  </a:lnTo>
                  <a:lnTo>
                    <a:pt x="376" y="70"/>
                  </a:lnTo>
                  <a:lnTo>
                    <a:pt x="374" y="72"/>
                  </a:lnTo>
                  <a:lnTo>
                    <a:pt x="372" y="74"/>
                  </a:lnTo>
                  <a:lnTo>
                    <a:pt x="368" y="78"/>
                  </a:lnTo>
                  <a:lnTo>
                    <a:pt x="366" y="80"/>
                  </a:lnTo>
                  <a:lnTo>
                    <a:pt x="362" y="82"/>
                  </a:lnTo>
                  <a:lnTo>
                    <a:pt x="358" y="84"/>
                  </a:lnTo>
                  <a:lnTo>
                    <a:pt x="356" y="86"/>
                  </a:lnTo>
                  <a:lnTo>
                    <a:pt x="356" y="84"/>
                  </a:lnTo>
                  <a:lnTo>
                    <a:pt x="356" y="82"/>
                  </a:lnTo>
                  <a:lnTo>
                    <a:pt x="356" y="80"/>
                  </a:lnTo>
                  <a:lnTo>
                    <a:pt x="360" y="78"/>
                  </a:lnTo>
                  <a:lnTo>
                    <a:pt x="364" y="74"/>
                  </a:lnTo>
                  <a:lnTo>
                    <a:pt x="368" y="68"/>
                  </a:lnTo>
                  <a:lnTo>
                    <a:pt x="364" y="60"/>
                  </a:lnTo>
                  <a:lnTo>
                    <a:pt x="360" y="60"/>
                  </a:lnTo>
                  <a:lnTo>
                    <a:pt x="352" y="60"/>
                  </a:lnTo>
                  <a:lnTo>
                    <a:pt x="340" y="64"/>
                  </a:lnTo>
                  <a:lnTo>
                    <a:pt x="330" y="72"/>
                  </a:lnTo>
                  <a:lnTo>
                    <a:pt x="326" y="78"/>
                  </a:lnTo>
                  <a:lnTo>
                    <a:pt x="326" y="78"/>
                  </a:lnTo>
                  <a:lnTo>
                    <a:pt x="326" y="76"/>
                  </a:lnTo>
                  <a:lnTo>
                    <a:pt x="326" y="72"/>
                  </a:lnTo>
                  <a:lnTo>
                    <a:pt x="328" y="68"/>
                  </a:lnTo>
                  <a:lnTo>
                    <a:pt x="328" y="64"/>
                  </a:lnTo>
                  <a:lnTo>
                    <a:pt x="332" y="62"/>
                  </a:lnTo>
                  <a:lnTo>
                    <a:pt x="336" y="60"/>
                  </a:lnTo>
                  <a:lnTo>
                    <a:pt x="340" y="58"/>
                  </a:lnTo>
                  <a:lnTo>
                    <a:pt x="346" y="56"/>
                  </a:lnTo>
                  <a:lnTo>
                    <a:pt x="352" y="56"/>
                  </a:lnTo>
                  <a:lnTo>
                    <a:pt x="358" y="54"/>
                  </a:lnTo>
                  <a:lnTo>
                    <a:pt x="360" y="54"/>
                  </a:lnTo>
                  <a:lnTo>
                    <a:pt x="362" y="54"/>
                  </a:lnTo>
                  <a:lnTo>
                    <a:pt x="362" y="52"/>
                  </a:lnTo>
                  <a:lnTo>
                    <a:pt x="364" y="50"/>
                  </a:lnTo>
                  <a:lnTo>
                    <a:pt x="366" y="48"/>
                  </a:lnTo>
                  <a:lnTo>
                    <a:pt x="368" y="44"/>
                  </a:lnTo>
                  <a:lnTo>
                    <a:pt x="368" y="40"/>
                  </a:lnTo>
                  <a:lnTo>
                    <a:pt x="366" y="36"/>
                  </a:lnTo>
                  <a:lnTo>
                    <a:pt x="362" y="32"/>
                  </a:lnTo>
                  <a:lnTo>
                    <a:pt x="358" y="30"/>
                  </a:lnTo>
                  <a:lnTo>
                    <a:pt x="352" y="28"/>
                  </a:lnTo>
                  <a:lnTo>
                    <a:pt x="348" y="28"/>
                  </a:lnTo>
                  <a:lnTo>
                    <a:pt x="348" y="28"/>
                  </a:lnTo>
                  <a:lnTo>
                    <a:pt x="340" y="28"/>
                  </a:lnTo>
                  <a:lnTo>
                    <a:pt x="340" y="18"/>
                  </a:lnTo>
                  <a:lnTo>
                    <a:pt x="340" y="18"/>
                  </a:lnTo>
                  <a:lnTo>
                    <a:pt x="338" y="18"/>
                  </a:lnTo>
                  <a:lnTo>
                    <a:pt x="334" y="18"/>
                  </a:lnTo>
                  <a:lnTo>
                    <a:pt x="330" y="20"/>
                  </a:lnTo>
                  <a:lnTo>
                    <a:pt x="328" y="22"/>
                  </a:lnTo>
                  <a:lnTo>
                    <a:pt x="324" y="24"/>
                  </a:lnTo>
                  <a:lnTo>
                    <a:pt x="324" y="24"/>
                  </a:lnTo>
                  <a:lnTo>
                    <a:pt x="320" y="26"/>
                  </a:lnTo>
                  <a:lnTo>
                    <a:pt x="314" y="26"/>
                  </a:lnTo>
                  <a:lnTo>
                    <a:pt x="308" y="28"/>
                  </a:lnTo>
                  <a:lnTo>
                    <a:pt x="304" y="30"/>
                  </a:lnTo>
                  <a:lnTo>
                    <a:pt x="300" y="32"/>
                  </a:lnTo>
                  <a:lnTo>
                    <a:pt x="288" y="38"/>
                  </a:lnTo>
                  <a:lnTo>
                    <a:pt x="290" y="36"/>
                  </a:lnTo>
                  <a:lnTo>
                    <a:pt x="298" y="30"/>
                  </a:lnTo>
                  <a:lnTo>
                    <a:pt x="306" y="22"/>
                  </a:lnTo>
                  <a:lnTo>
                    <a:pt x="314" y="16"/>
                  </a:lnTo>
                  <a:lnTo>
                    <a:pt x="322" y="14"/>
                  </a:lnTo>
                  <a:lnTo>
                    <a:pt x="322" y="14"/>
                  </a:lnTo>
                  <a:lnTo>
                    <a:pt x="322" y="12"/>
                  </a:lnTo>
                  <a:lnTo>
                    <a:pt x="324" y="10"/>
                  </a:lnTo>
                  <a:lnTo>
                    <a:pt x="322" y="8"/>
                  </a:lnTo>
                  <a:lnTo>
                    <a:pt x="322" y="6"/>
                  </a:lnTo>
                  <a:lnTo>
                    <a:pt x="318" y="4"/>
                  </a:lnTo>
                  <a:lnTo>
                    <a:pt x="312" y="2"/>
                  </a:lnTo>
                  <a:lnTo>
                    <a:pt x="298" y="2"/>
                  </a:lnTo>
                  <a:lnTo>
                    <a:pt x="278" y="0"/>
                  </a:lnTo>
                  <a:lnTo>
                    <a:pt x="258" y="4"/>
                  </a:lnTo>
                  <a:lnTo>
                    <a:pt x="240" y="12"/>
                  </a:lnTo>
                  <a:lnTo>
                    <a:pt x="212" y="30"/>
                  </a:lnTo>
                  <a:lnTo>
                    <a:pt x="212" y="30"/>
                  </a:lnTo>
                  <a:lnTo>
                    <a:pt x="214" y="32"/>
                  </a:lnTo>
                  <a:lnTo>
                    <a:pt x="218" y="34"/>
                  </a:lnTo>
                  <a:lnTo>
                    <a:pt x="220" y="38"/>
                  </a:lnTo>
                  <a:lnTo>
                    <a:pt x="224" y="42"/>
                  </a:lnTo>
                  <a:lnTo>
                    <a:pt x="226" y="48"/>
                  </a:lnTo>
                  <a:lnTo>
                    <a:pt x="228" y="56"/>
                  </a:lnTo>
                  <a:lnTo>
                    <a:pt x="206" y="38"/>
                  </a:lnTo>
                  <a:lnTo>
                    <a:pt x="196" y="40"/>
                  </a:lnTo>
                  <a:lnTo>
                    <a:pt x="202" y="62"/>
                  </a:lnTo>
                  <a:lnTo>
                    <a:pt x="186" y="48"/>
                  </a:lnTo>
                  <a:lnTo>
                    <a:pt x="166" y="54"/>
                  </a:lnTo>
                  <a:lnTo>
                    <a:pt x="164" y="54"/>
                  </a:lnTo>
                  <a:lnTo>
                    <a:pt x="164" y="56"/>
                  </a:lnTo>
                  <a:lnTo>
                    <a:pt x="162" y="60"/>
                  </a:lnTo>
                  <a:lnTo>
                    <a:pt x="164" y="66"/>
                  </a:lnTo>
                  <a:lnTo>
                    <a:pt x="166" y="70"/>
                  </a:lnTo>
                  <a:lnTo>
                    <a:pt x="170" y="76"/>
                  </a:lnTo>
                  <a:lnTo>
                    <a:pt x="152" y="64"/>
                  </a:lnTo>
                  <a:lnTo>
                    <a:pt x="128" y="70"/>
                  </a:lnTo>
                  <a:lnTo>
                    <a:pt x="104" y="7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6" name="Freeform 531"/>
            <p:cNvSpPr/>
            <p:nvPr/>
          </p:nvSpPr>
          <p:spPr bwMode="gray">
            <a:xfrm>
              <a:off x="8466614" y="2104669"/>
              <a:ext cx="70353" cy="85107"/>
            </a:xfrm>
            <a:custGeom>
              <a:avLst/>
              <a:gdLst>
                <a:gd name="T0" fmla="*/ 10 w 38"/>
                <a:gd name="T1" fmla="*/ 0 h 46"/>
                <a:gd name="T2" fmla="*/ 8 w 38"/>
                <a:gd name="T3" fmla="*/ 0 h 46"/>
                <a:gd name="T4" fmla="*/ 8 w 38"/>
                <a:gd name="T5" fmla="*/ 0 h 46"/>
                <a:gd name="T6" fmla="*/ 6 w 38"/>
                <a:gd name="T7" fmla="*/ 2 h 46"/>
                <a:gd name="T8" fmla="*/ 6 w 38"/>
                <a:gd name="T9" fmla="*/ 2 h 46"/>
                <a:gd name="T10" fmla="*/ 4 w 38"/>
                <a:gd name="T11" fmla="*/ 6 h 46"/>
                <a:gd name="T12" fmla="*/ 4 w 38"/>
                <a:gd name="T13" fmla="*/ 10 h 46"/>
                <a:gd name="T14" fmla="*/ 2 w 38"/>
                <a:gd name="T15" fmla="*/ 18 h 46"/>
                <a:gd name="T16" fmla="*/ 2 w 38"/>
                <a:gd name="T17" fmla="*/ 22 h 46"/>
                <a:gd name="T18" fmla="*/ 2 w 38"/>
                <a:gd name="T19" fmla="*/ 24 h 46"/>
                <a:gd name="T20" fmla="*/ 4 w 38"/>
                <a:gd name="T21" fmla="*/ 26 h 46"/>
                <a:gd name="T22" fmla="*/ 6 w 38"/>
                <a:gd name="T23" fmla="*/ 26 h 46"/>
                <a:gd name="T24" fmla="*/ 8 w 38"/>
                <a:gd name="T25" fmla="*/ 28 h 46"/>
                <a:gd name="T26" fmla="*/ 6 w 38"/>
                <a:gd name="T27" fmla="*/ 30 h 46"/>
                <a:gd name="T28" fmla="*/ 4 w 38"/>
                <a:gd name="T29" fmla="*/ 30 h 46"/>
                <a:gd name="T30" fmla="*/ 2 w 38"/>
                <a:gd name="T31" fmla="*/ 32 h 46"/>
                <a:gd name="T32" fmla="*/ 0 w 38"/>
                <a:gd name="T33" fmla="*/ 36 h 46"/>
                <a:gd name="T34" fmla="*/ 0 w 38"/>
                <a:gd name="T35" fmla="*/ 38 h 46"/>
                <a:gd name="T36" fmla="*/ 2 w 38"/>
                <a:gd name="T37" fmla="*/ 40 h 46"/>
                <a:gd name="T38" fmla="*/ 2 w 38"/>
                <a:gd name="T39" fmla="*/ 42 h 46"/>
                <a:gd name="T40" fmla="*/ 2 w 38"/>
                <a:gd name="T41" fmla="*/ 42 h 46"/>
                <a:gd name="T42" fmla="*/ 4 w 38"/>
                <a:gd name="T43" fmla="*/ 42 h 46"/>
                <a:gd name="T44" fmla="*/ 6 w 38"/>
                <a:gd name="T45" fmla="*/ 44 h 46"/>
                <a:gd name="T46" fmla="*/ 8 w 38"/>
                <a:gd name="T47" fmla="*/ 44 h 46"/>
                <a:gd name="T48" fmla="*/ 10 w 38"/>
                <a:gd name="T49" fmla="*/ 44 h 46"/>
                <a:gd name="T50" fmla="*/ 12 w 38"/>
                <a:gd name="T51" fmla="*/ 44 h 46"/>
                <a:gd name="T52" fmla="*/ 12 w 38"/>
                <a:gd name="T53" fmla="*/ 40 h 46"/>
                <a:gd name="T54" fmla="*/ 14 w 38"/>
                <a:gd name="T55" fmla="*/ 38 h 46"/>
                <a:gd name="T56" fmla="*/ 16 w 38"/>
                <a:gd name="T57" fmla="*/ 38 h 46"/>
                <a:gd name="T58" fmla="*/ 18 w 38"/>
                <a:gd name="T59" fmla="*/ 36 h 46"/>
                <a:gd name="T60" fmla="*/ 20 w 38"/>
                <a:gd name="T61" fmla="*/ 38 h 46"/>
                <a:gd name="T62" fmla="*/ 22 w 38"/>
                <a:gd name="T63" fmla="*/ 40 h 46"/>
                <a:gd name="T64" fmla="*/ 26 w 38"/>
                <a:gd name="T65" fmla="*/ 42 h 46"/>
                <a:gd name="T66" fmla="*/ 30 w 38"/>
                <a:gd name="T67" fmla="*/ 44 h 46"/>
                <a:gd name="T68" fmla="*/ 34 w 38"/>
                <a:gd name="T69" fmla="*/ 46 h 46"/>
                <a:gd name="T70" fmla="*/ 36 w 38"/>
                <a:gd name="T71" fmla="*/ 46 h 46"/>
                <a:gd name="T72" fmla="*/ 38 w 38"/>
                <a:gd name="T73" fmla="*/ 46 h 46"/>
                <a:gd name="T74" fmla="*/ 38 w 38"/>
                <a:gd name="T75" fmla="*/ 44 h 46"/>
                <a:gd name="T76" fmla="*/ 38 w 38"/>
                <a:gd name="T77" fmla="*/ 38 h 46"/>
                <a:gd name="T78" fmla="*/ 36 w 38"/>
                <a:gd name="T79" fmla="*/ 34 h 46"/>
                <a:gd name="T80" fmla="*/ 34 w 38"/>
                <a:gd name="T81" fmla="*/ 32 h 46"/>
                <a:gd name="T82" fmla="*/ 34 w 38"/>
                <a:gd name="T83" fmla="*/ 30 h 46"/>
                <a:gd name="T84" fmla="*/ 32 w 38"/>
                <a:gd name="T85" fmla="*/ 28 h 46"/>
                <a:gd name="T86" fmla="*/ 32 w 38"/>
                <a:gd name="T87" fmla="*/ 28 h 46"/>
                <a:gd name="T88" fmla="*/ 32 w 38"/>
                <a:gd name="T89" fmla="*/ 26 h 46"/>
                <a:gd name="T90" fmla="*/ 30 w 38"/>
                <a:gd name="T91" fmla="*/ 24 h 46"/>
                <a:gd name="T92" fmla="*/ 28 w 38"/>
                <a:gd name="T93" fmla="*/ 24 h 46"/>
                <a:gd name="T94" fmla="*/ 26 w 38"/>
                <a:gd name="T95" fmla="*/ 24 h 46"/>
                <a:gd name="T96" fmla="*/ 24 w 38"/>
                <a:gd name="T97" fmla="*/ 24 h 46"/>
                <a:gd name="T98" fmla="*/ 20 w 38"/>
                <a:gd name="T99" fmla="*/ 22 h 46"/>
                <a:gd name="T100" fmla="*/ 18 w 38"/>
                <a:gd name="T101" fmla="*/ 20 h 46"/>
                <a:gd name="T102" fmla="*/ 16 w 38"/>
                <a:gd name="T103" fmla="*/ 18 h 46"/>
                <a:gd name="T104" fmla="*/ 14 w 38"/>
                <a:gd name="T105" fmla="*/ 16 h 46"/>
                <a:gd name="T106" fmla="*/ 14 w 38"/>
                <a:gd name="T107" fmla="*/ 16 h 46"/>
                <a:gd name="T108" fmla="*/ 16 w 38"/>
                <a:gd name="T109" fmla="*/ 14 h 46"/>
                <a:gd name="T110" fmla="*/ 28 w 38"/>
                <a:gd name="T111" fmla="*/ 14 h 46"/>
                <a:gd name="T112" fmla="*/ 28 w 38"/>
                <a:gd name="T113" fmla="*/ 4 h 46"/>
                <a:gd name="T114" fmla="*/ 26 w 38"/>
                <a:gd name="T115" fmla="*/ 6 h 46"/>
                <a:gd name="T116" fmla="*/ 24 w 38"/>
                <a:gd name="T117" fmla="*/ 6 h 46"/>
                <a:gd name="T118" fmla="*/ 20 w 38"/>
                <a:gd name="T119" fmla="*/ 6 h 46"/>
                <a:gd name="T120" fmla="*/ 16 w 38"/>
                <a:gd name="T121" fmla="*/ 4 h 46"/>
                <a:gd name="T122" fmla="*/ 12 w 38"/>
                <a:gd name="T123" fmla="*/ 4 h 46"/>
                <a:gd name="T124" fmla="*/ 10 w 38"/>
                <a:gd name="T125"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 h="46">
                  <a:moveTo>
                    <a:pt x="10" y="0"/>
                  </a:moveTo>
                  <a:lnTo>
                    <a:pt x="8" y="0"/>
                  </a:lnTo>
                  <a:lnTo>
                    <a:pt x="8" y="0"/>
                  </a:lnTo>
                  <a:lnTo>
                    <a:pt x="6" y="2"/>
                  </a:lnTo>
                  <a:lnTo>
                    <a:pt x="6" y="2"/>
                  </a:lnTo>
                  <a:lnTo>
                    <a:pt x="4" y="6"/>
                  </a:lnTo>
                  <a:lnTo>
                    <a:pt x="4" y="10"/>
                  </a:lnTo>
                  <a:lnTo>
                    <a:pt x="2" y="18"/>
                  </a:lnTo>
                  <a:lnTo>
                    <a:pt x="2" y="22"/>
                  </a:lnTo>
                  <a:lnTo>
                    <a:pt x="2" y="24"/>
                  </a:lnTo>
                  <a:lnTo>
                    <a:pt x="4" y="26"/>
                  </a:lnTo>
                  <a:lnTo>
                    <a:pt x="6" y="26"/>
                  </a:lnTo>
                  <a:lnTo>
                    <a:pt x="8" y="28"/>
                  </a:lnTo>
                  <a:lnTo>
                    <a:pt x="6" y="30"/>
                  </a:lnTo>
                  <a:lnTo>
                    <a:pt x="4" y="30"/>
                  </a:lnTo>
                  <a:lnTo>
                    <a:pt x="2" y="32"/>
                  </a:lnTo>
                  <a:lnTo>
                    <a:pt x="0" y="36"/>
                  </a:lnTo>
                  <a:lnTo>
                    <a:pt x="0" y="38"/>
                  </a:lnTo>
                  <a:lnTo>
                    <a:pt x="2" y="40"/>
                  </a:lnTo>
                  <a:lnTo>
                    <a:pt x="2" y="42"/>
                  </a:lnTo>
                  <a:lnTo>
                    <a:pt x="2" y="42"/>
                  </a:lnTo>
                  <a:lnTo>
                    <a:pt x="4" y="42"/>
                  </a:lnTo>
                  <a:lnTo>
                    <a:pt x="6" y="44"/>
                  </a:lnTo>
                  <a:lnTo>
                    <a:pt x="8" y="44"/>
                  </a:lnTo>
                  <a:lnTo>
                    <a:pt x="10" y="44"/>
                  </a:lnTo>
                  <a:lnTo>
                    <a:pt x="12" y="44"/>
                  </a:lnTo>
                  <a:lnTo>
                    <a:pt x="12" y="40"/>
                  </a:lnTo>
                  <a:lnTo>
                    <a:pt x="14" y="38"/>
                  </a:lnTo>
                  <a:lnTo>
                    <a:pt x="16" y="38"/>
                  </a:lnTo>
                  <a:lnTo>
                    <a:pt x="18" y="36"/>
                  </a:lnTo>
                  <a:lnTo>
                    <a:pt x="20" y="38"/>
                  </a:lnTo>
                  <a:lnTo>
                    <a:pt x="22" y="40"/>
                  </a:lnTo>
                  <a:lnTo>
                    <a:pt x="26" y="42"/>
                  </a:lnTo>
                  <a:lnTo>
                    <a:pt x="30" y="44"/>
                  </a:lnTo>
                  <a:lnTo>
                    <a:pt x="34" y="46"/>
                  </a:lnTo>
                  <a:lnTo>
                    <a:pt x="36" y="46"/>
                  </a:lnTo>
                  <a:lnTo>
                    <a:pt x="38" y="46"/>
                  </a:lnTo>
                  <a:lnTo>
                    <a:pt x="38" y="44"/>
                  </a:lnTo>
                  <a:lnTo>
                    <a:pt x="38" y="38"/>
                  </a:lnTo>
                  <a:lnTo>
                    <a:pt x="36" y="34"/>
                  </a:lnTo>
                  <a:lnTo>
                    <a:pt x="34" y="32"/>
                  </a:lnTo>
                  <a:lnTo>
                    <a:pt x="34" y="30"/>
                  </a:lnTo>
                  <a:lnTo>
                    <a:pt x="32" y="28"/>
                  </a:lnTo>
                  <a:lnTo>
                    <a:pt x="32" y="28"/>
                  </a:lnTo>
                  <a:lnTo>
                    <a:pt x="32" y="26"/>
                  </a:lnTo>
                  <a:lnTo>
                    <a:pt x="30" y="24"/>
                  </a:lnTo>
                  <a:lnTo>
                    <a:pt x="28" y="24"/>
                  </a:lnTo>
                  <a:lnTo>
                    <a:pt x="26" y="24"/>
                  </a:lnTo>
                  <a:lnTo>
                    <a:pt x="24" y="24"/>
                  </a:lnTo>
                  <a:lnTo>
                    <a:pt x="20" y="22"/>
                  </a:lnTo>
                  <a:lnTo>
                    <a:pt x="18" y="20"/>
                  </a:lnTo>
                  <a:lnTo>
                    <a:pt x="16" y="18"/>
                  </a:lnTo>
                  <a:lnTo>
                    <a:pt x="14" y="16"/>
                  </a:lnTo>
                  <a:lnTo>
                    <a:pt x="14" y="16"/>
                  </a:lnTo>
                  <a:lnTo>
                    <a:pt x="16" y="14"/>
                  </a:lnTo>
                  <a:lnTo>
                    <a:pt x="28" y="14"/>
                  </a:lnTo>
                  <a:lnTo>
                    <a:pt x="28" y="4"/>
                  </a:lnTo>
                  <a:lnTo>
                    <a:pt x="26" y="6"/>
                  </a:lnTo>
                  <a:lnTo>
                    <a:pt x="24" y="6"/>
                  </a:lnTo>
                  <a:lnTo>
                    <a:pt x="20" y="6"/>
                  </a:lnTo>
                  <a:lnTo>
                    <a:pt x="16" y="4"/>
                  </a:lnTo>
                  <a:lnTo>
                    <a:pt x="12" y="4"/>
                  </a:lnTo>
                  <a:lnTo>
                    <a:pt x="1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7" name="Freeform 532"/>
            <p:cNvSpPr/>
            <p:nvPr/>
          </p:nvSpPr>
          <p:spPr bwMode="gray">
            <a:xfrm>
              <a:off x="7385398" y="2186075"/>
              <a:ext cx="514688" cy="592048"/>
            </a:xfrm>
            <a:custGeom>
              <a:avLst/>
              <a:gdLst>
                <a:gd name="T0" fmla="*/ 94 w 278"/>
                <a:gd name="T1" fmla="*/ 122 h 320"/>
                <a:gd name="T2" fmla="*/ 110 w 278"/>
                <a:gd name="T3" fmla="*/ 128 h 320"/>
                <a:gd name="T4" fmla="*/ 138 w 278"/>
                <a:gd name="T5" fmla="*/ 144 h 320"/>
                <a:gd name="T6" fmla="*/ 146 w 278"/>
                <a:gd name="T7" fmla="*/ 148 h 320"/>
                <a:gd name="T8" fmla="*/ 156 w 278"/>
                <a:gd name="T9" fmla="*/ 182 h 320"/>
                <a:gd name="T10" fmla="*/ 148 w 278"/>
                <a:gd name="T11" fmla="*/ 224 h 320"/>
                <a:gd name="T12" fmla="*/ 132 w 278"/>
                <a:gd name="T13" fmla="*/ 238 h 320"/>
                <a:gd name="T14" fmla="*/ 118 w 278"/>
                <a:gd name="T15" fmla="*/ 238 h 320"/>
                <a:gd name="T16" fmla="*/ 110 w 278"/>
                <a:gd name="T17" fmla="*/ 254 h 320"/>
                <a:gd name="T18" fmla="*/ 134 w 278"/>
                <a:gd name="T19" fmla="*/ 266 h 320"/>
                <a:gd name="T20" fmla="*/ 146 w 278"/>
                <a:gd name="T21" fmla="*/ 258 h 320"/>
                <a:gd name="T22" fmla="*/ 174 w 278"/>
                <a:gd name="T23" fmla="*/ 282 h 320"/>
                <a:gd name="T24" fmla="*/ 192 w 278"/>
                <a:gd name="T25" fmla="*/ 300 h 320"/>
                <a:gd name="T26" fmla="*/ 208 w 278"/>
                <a:gd name="T27" fmla="*/ 312 h 320"/>
                <a:gd name="T28" fmla="*/ 222 w 278"/>
                <a:gd name="T29" fmla="*/ 318 h 320"/>
                <a:gd name="T30" fmla="*/ 216 w 278"/>
                <a:gd name="T31" fmla="*/ 298 h 320"/>
                <a:gd name="T32" fmla="*/ 204 w 278"/>
                <a:gd name="T33" fmla="*/ 286 h 320"/>
                <a:gd name="T34" fmla="*/ 218 w 278"/>
                <a:gd name="T35" fmla="*/ 288 h 320"/>
                <a:gd name="T36" fmla="*/ 238 w 278"/>
                <a:gd name="T37" fmla="*/ 304 h 320"/>
                <a:gd name="T38" fmla="*/ 246 w 278"/>
                <a:gd name="T39" fmla="*/ 302 h 320"/>
                <a:gd name="T40" fmla="*/ 246 w 278"/>
                <a:gd name="T41" fmla="*/ 278 h 320"/>
                <a:gd name="T42" fmla="*/ 230 w 278"/>
                <a:gd name="T43" fmla="*/ 262 h 320"/>
                <a:gd name="T44" fmla="*/ 218 w 278"/>
                <a:gd name="T45" fmla="*/ 252 h 320"/>
                <a:gd name="T46" fmla="*/ 210 w 278"/>
                <a:gd name="T47" fmla="*/ 242 h 320"/>
                <a:gd name="T48" fmla="*/ 206 w 278"/>
                <a:gd name="T49" fmla="*/ 220 h 320"/>
                <a:gd name="T50" fmla="*/ 214 w 278"/>
                <a:gd name="T51" fmla="*/ 208 h 320"/>
                <a:gd name="T52" fmla="*/ 224 w 278"/>
                <a:gd name="T53" fmla="*/ 228 h 320"/>
                <a:gd name="T54" fmla="*/ 232 w 278"/>
                <a:gd name="T55" fmla="*/ 246 h 320"/>
                <a:gd name="T56" fmla="*/ 242 w 278"/>
                <a:gd name="T57" fmla="*/ 248 h 320"/>
                <a:gd name="T58" fmla="*/ 260 w 278"/>
                <a:gd name="T59" fmla="*/ 236 h 320"/>
                <a:gd name="T60" fmla="*/ 274 w 278"/>
                <a:gd name="T61" fmla="*/ 232 h 320"/>
                <a:gd name="T62" fmla="*/ 272 w 278"/>
                <a:gd name="T63" fmla="*/ 220 h 320"/>
                <a:gd name="T64" fmla="*/ 276 w 278"/>
                <a:gd name="T65" fmla="*/ 212 h 320"/>
                <a:gd name="T66" fmla="*/ 270 w 278"/>
                <a:gd name="T67" fmla="*/ 202 h 320"/>
                <a:gd name="T68" fmla="*/ 260 w 278"/>
                <a:gd name="T69" fmla="*/ 200 h 320"/>
                <a:gd name="T70" fmla="*/ 254 w 278"/>
                <a:gd name="T71" fmla="*/ 196 h 320"/>
                <a:gd name="T72" fmla="*/ 216 w 278"/>
                <a:gd name="T73" fmla="*/ 166 h 320"/>
                <a:gd name="T74" fmla="*/ 206 w 278"/>
                <a:gd name="T75" fmla="*/ 168 h 320"/>
                <a:gd name="T76" fmla="*/ 210 w 278"/>
                <a:gd name="T77" fmla="*/ 152 h 320"/>
                <a:gd name="T78" fmla="*/ 222 w 278"/>
                <a:gd name="T79" fmla="*/ 140 h 320"/>
                <a:gd name="T80" fmla="*/ 218 w 278"/>
                <a:gd name="T81" fmla="*/ 126 h 320"/>
                <a:gd name="T82" fmla="*/ 208 w 278"/>
                <a:gd name="T83" fmla="*/ 116 h 320"/>
                <a:gd name="T84" fmla="*/ 196 w 278"/>
                <a:gd name="T85" fmla="*/ 96 h 320"/>
                <a:gd name="T86" fmla="*/ 186 w 278"/>
                <a:gd name="T87" fmla="*/ 94 h 320"/>
                <a:gd name="T88" fmla="*/ 176 w 278"/>
                <a:gd name="T89" fmla="*/ 94 h 320"/>
                <a:gd name="T90" fmla="*/ 180 w 278"/>
                <a:gd name="T91" fmla="*/ 82 h 320"/>
                <a:gd name="T92" fmla="*/ 168 w 278"/>
                <a:gd name="T93" fmla="*/ 78 h 320"/>
                <a:gd name="T94" fmla="*/ 150 w 278"/>
                <a:gd name="T95" fmla="*/ 58 h 320"/>
                <a:gd name="T96" fmla="*/ 108 w 278"/>
                <a:gd name="T97" fmla="*/ 48 h 320"/>
                <a:gd name="T98" fmla="*/ 78 w 278"/>
                <a:gd name="T99" fmla="*/ 44 h 320"/>
                <a:gd name="T100" fmla="*/ 84 w 278"/>
                <a:gd name="T101" fmla="*/ 24 h 320"/>
                <a:gd name="T102" fmla="*/ 80 w 278"/>
                <a:gd name="T103" fmla="*/ 4 h 320"/>
                <a:gd name="T104" fmla="*/ 60 w 278"/>
                <a:gd name="T105" fmla="*/ 16 h 320"/>
                <a:gd name="T106" fmla="*/ 72 w 278"/>
                <a:gd name="T107" fmla="*/ 78 h 320"/>
                <a:gd name="T108" fmla="*/ 72 w 278"/>
                <a:gd name="T109" fmla="*/ 92 h 320"/>
                <a:gd name="T110" fmla="*/ 44 w 278"/>
                <a:gd name="T111" fmla="*/ 38 h 320"/>
                <a:gd name="T112" fmla="*/ 40 w 278"/>
                <a:gd name="T113" fmla="*/ 0 h 320"/>
                <a:gd name="T114" fmla="*/ 2 w 278"/>
                <a:gd name="T115" fmla="*/ 56 h 320"/>
                <a:gd name="T116" fmla="*/ 4 w 278"/>
                <a:gd name="T117" fmla="*/ 68 h 320"/>
                <a:gd name="T118" fmla="*/ 22 w 278"/>
                <a:gd name="T119" fmla="*/ 108 h 320"/>
                <a:gd name="T120" fmla="*/ 36 w 278"/>
                <a:gd name="T121" fmla="*/ 11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8" h="320">
                  <a:moveTo>
                    <a:pt x="80" y="124"/>
                  </a:moveTo>
                  <a:lnTo>
                    <a:pt x="92" y="126"/>
                  </a:lnTo>
                  <a:lnTo>
                    <a:pt x="92" y="124"/>
                  </a:lnTo>
                  <a:lnTo>
                    <a:pt x="92" y="124"/>
                  </a:lnTo>
                  <a:lnTo>
                    <a:pt x="92" y="122"/>
                  </a:lnTo>
                  <a:lnTo>
                    <a:pt x="94" y="122"/>
                  </a:lnTo>
                  <a:lnTo>
                    <a:pt x="94" y="122"/>
                  </a:lnTo>
                  <a:lnTo>
                    <a:pt x="98" y="124"/>
                  </a:lnTo>
                  <a:lnTo>
                    <a:pt x="98" y="124"/>
                  </a:lnTo>
                  <a:lnTo>
                    <a:pt x="102" y="126"/>
                  </a:lnTo>
                  <a:lnTo>
                    <a:pt x="106" y="128"/>
                  </a:lnTo>
                  <a:lnTo>
                    <a:pt x="110" y="128"/>
                  </a:lnTo>
                  <a:lnTo>
                    <a:pt x="116" y="130"/>
                  </a:lnTo>
                  <a:lnTo>
                    <a:pt x="134" y="138"/>
                  </a:lnTo>
                  <a:lnTo>
                    <a:pt x="136" y="140"/>
                  </a:lnTo>
                  <a:lnTo>
                    <a:pt x="136" y="140"/>
                  </a:lnTo>
                  <a:lnTo>
                    <a:pt x="138" y="142"/>
                  </a:lnTo>
                  <a:lnTo>
                    <a:pt x="138" y="144"/>
                  </a:lnTo>
                  <a:lnTo>
                    <a:pt x="138" y="146"/>
                  </a:lnTo>
                  <a:lnTo>
                    <a:pt x="136" y="150"/>
                  </a:lnTo>
                  <a:lnTo>
                    <a:pt x="136" y="148"/>
                  </a:lnTo>
                  <a:lnTo>
                    <a:pt x="138" y="148"/>
                  </a:lnTo>
                  <a:lnTo>
                    <a:pt x="142" y="148"/>
                  </a:lnTo>
                  <a:lnTo>
                    <a:pt x="146" y="148"/>
                  </a:lnTo>
                  <a:lnTo>
                    <a:pt x="148" y="150"/>
                  </a:lnTo>
                  <a:lnTo>
                    <a:pt x="152" y="152"/>
                  </a:lnTo>
                  <a:lnTo>
                    <a:pt x="152" y="156"/>
                  </a:lnTo>
                  <a:lnTo>
                    <a:pt x="154" y="160"/>
                  </a:lnTo>
                  <a:lnTo>
                    <a:pt x="156" y="170"/>
                  </a:lnTo>
                  <a:lnTo>
                    <a:pt x="156" y="182"/>
                  </a:lnTo>
                  <a:lnTo>
                    <a:pt x="156" y="196"/>
                  </a:lnTo>
                  <a:lnTo>
                    <a:pt x="150" y="210"/>
                  </a:lnTo>
                  <a:lnTo>
                    <a:pt x="150" y="210"/>
                  </a:lnTo>
                  <a:lnTo>
                    <a:pt x="150" y="214"/>
                  </a:lnTo>
                  <a:lnTo>
                    <a:pt x="150" y="218"/>
                  </a:lnTo>
                  <a:lnTo>
                    <a:pt x="148" y="224"/>
                  </a:lnTo>
                  <a:lnTo>
                    <a:pt x="146" y="230"/>
                  </a:lnTo>
                  <a:lnTo>
                    <a:pt x="140" y="234"/>
                  </a:lnTo>
                  <a:lnTo>
                    <a:pt x="140" y="236"/>
                  </a:lnTo>
                  <a:lnTo>
                    <a:pt x="138" y="236"/>
                  </a:lnTo>
                  <a:lnTo>
                    <a:pt x="136" y="238"/>
                  </a:lnTo>
                  <a:lnTo>
                    <a:pt x="132" y="238"/>
                  </a:lnTo>
                  <a:lnTo>
                    <a:pt x="128" y="238"/>
                  </a:lnTo>
                  <a:lnTo>
                    <a:pt x="126" y="238"/>
                  </a:lnTo>
                  <a:lnTo>
                    <a:pt x="124" y="238"/>
                  </a:lnTo>
                  <a:lnTo>
                    <a:pt x="124" y="236"/>
                  </a:lnTo>
                  <a:lnTo>
                    <a:pt x="120" y="236"/>
                  </a:lnTo>
                  <a:lnTo>
                    <a:pt x="118" y="238"/>
                  </a:lnTo>
                  <a:lnTo>
                    <a:pt x="116" y="240"/>
                  </a:lnTo>
                  <a:lnTo>
                    <a:pt x="112" y="244"/>
                  </a:lnTo>
                  <a:lnTo>
                    <a:pt x="110" y="250"/>
                  </a:lnTo>
                  <a:lnTo>
                    <a:pt x="110" y="250"/>
                  </a:lnTo>
                  <a:lnTo>
                    <a:pt x="110" y="252"/>
                  </a:lnTo>
                  <a:lnTo>
                    <a:pt x="110" y="254"/>
                  </a:lnTo>
                  <a:lnTo>
                    <a:pt x="112" y="256"/>
                  </a:lnTo>
                  <a:lnTo>
                    <a:pt x="114" y="260"/>
                  </a:lnTo>
                  <a:lnTo>
                    <a:pt x="116" y="262"/>
                  </a:lnTo>
                  <a:lnTo>
                    <a:pt x="122" y="264"/>
                  </a:lnTo>
                  <a:lnTo>
                    <a:pt x="126" y="266"/>
                  </a:lnTo>
                  <a:lnTo>
                    <a:pt x="134" y="266"/>
                  </a:lnTo>
                  <a:lnTo>
                    <a:pt x="136" y="266"/>
                  </a:lnTo>
                  <a:lnTo>
                    <a:pt x="138" y="264"/>
                  </a:lnTo>
                  <a:lnTo>
                    <a:pt x="140" y="262"/>
                  </a:lnTo>
                  <a:lnTo>
                    <a:pt x="144" y="262"/>
                  </a:lnTo>
                  <a:lnTo>
                    <a:pt x="146" y="260"/>
                  </a:lnTo>
                  <a:lnTo>
                    <a:pt x="146" y="258"/>
                  </a:lnTo>
                  <a:lnTo>
                    <a:pt x="144" y="256"/>
                  </a:lnTo>
                  <a:lnTo>
                    <a:pt x="162" y="274"/>
                  </a:lnTo>
                  <a:lnTo>
                    <a:pt x="174" y="276"/>
                  </a:lnTo>
                  <a:lnTo>
                    <a:pt x="174" y="276"/>
                  </a:lnTo>
                  <a:lnTo>
                    <a:pt x="174" y="278"/>
                  </a:lnTo>
                  <a:lnTo>
                    <a:pt x="174" y="282"/>
                  </a:lnTo>
                  <a:lnTo>
                    <a:pt x="174" y="284"/>
                  </a:lnTo>
                  <a:lnTo>
                    <a:pt x="176" y="288"/>
                  </a:lnTo>
                  <a:lnTo>
                    <a:pt x="180" y="292"/>
                  </a:lnTo>
                  <a:lnTo>
                    <a:pt x="184" y="296"/>
                  </a:lnTo>
                  <a:lnTo>
                    <a:pt x="192" y="298"/>
                  </a:lnTo>
                  <a:lnTo>
                    <a:pt x="192" y="300"/>
                  </a:lnTo>
                  <a:lnTo>
                    <a:pt x="196" y="300"/>
                  </a:lnTo>
                  <a:lnTo>
                    <a:pt x="200" y="302"/>
                  </a:lnTo>
                  <a:lnTo>
                    <a:pt x="202" y="306"/>
                  </a:lnTo>
                  <a:lnTo>
                    <a:pt x="206" y="310"/>
                  </a:lnTo>
                  <a:lnTo>
                    <a:pt x="206" y="312"/>
                  </a:lnTo>
                  <a:lnTo>
                    <a:pt x="208" y="312"/>
                  </a:lnTo>
                  <a:lnTo>
                    <a:pt x="210" y="314"/>
                  </a:lnTo>
                  <a:lnTo>
                    <a:pt x="212" y="316"/>
                  </a:lnTo>
                  <a:lnTo>
                    <a:pt x="214" y="318"/>
                  </a:lnTo>
                  <a:lnTo>
                    <a:pt x="218" y="320"/>
                  </a:lnTo>
                  <a:lnTo>
                    <a:pt x="220" y="320"/>
                  </a:lnTo>
                  <a:lnTo>
                    <a:pt x="222" y="318"/>
                  </a:lnTo>
                  <a:lnTo>
                    <a:pt x="222" y="316"/>
                  </a:lnTo>
                  <a:lnTo>
                    <a:pt x="222" y="310"/>
                  </a:lnTo>
                  <a:lnTo>
                    <a:pt x="222" y="310"/>
                  </a:lnTo>
                  <a:lnTo>
                    <a:pt x="220" y="306"/>
                  </a:lnTo>
                  <a:lnTo>
                    <a:pt x="218" y="302"/>
                  </a:lnTo>
                  <a:lnTo>
                    <a:pt x="216" y="298"/>
                  </a:lnTo>
                  <a:lnTo>
                    <a:pt x="212" y="294"/>
                  </a:lnTo>
                  <a:lnTo>
                    <a:pt x="210" y="290"/>
                  </a:lnTo>
                  <a:lnTo>
                    <a:pt x="206" y="290"/>
                  </a:lnTo>
                  <a:lnTo>
                    <a:pt x="206" y="288"/>
                  </a:lnTo>
                  <a:lnTo>
                    <a:pt x="206" y="288"/>
                  </a:lnTo>
                  <a:lnTo>
                    <a:pt x="204" y="286"/>
                  </a:lnTo>
                  <a:lnTo>
                    <a:pt x="204" y="286"/>
                  </a:lnTo>
                  <a:lnTo>
                    <a:pt x="206" y="284"/>
                  </a:lnTo>
                  <a:lnTo>
                    <a:pt x="208" y="284"/>
                  </a:lnTo>
                  <a:lnTo>
                    <a:pt x="210" y="284"/>
                  </a:lnTo>
                  <a:lnTo>
                    <a:pt x="214" y="286"/>
                  </a:lnTo>
                  <a:lnTo>
                    <a:pt x="218" y="288"/>
                  </a:lnTo>
                  <a:lnTo>
                    <a:pt x="222" y="290"/>
                  </a:lnTo>
                  <a:lnTo>
                    <a:pt x="228" y="292"/>
                  </a:lnTo>
                  <a:lnTo>
                    <a:pt x="232" y="296"/>
                  </a:lnTo>
                  <a:lnTo>
                    <a:pt x="236" y="300"/>
                  </a:lnTo>
                  <a:lnTo>
                    <a:pt x="238" y="304"/>
                  </a:lnTo>
                  <a:lnTo>
                    <a:pt x="238" y="304"/>
                  </a:lnTo>
                  <a:lnTo>
                    <a:pt x="240" y="306"/>
                  </a:lnTo>
                  <a:lnTo>
                    <a:pt x="240" y="308"/>
                  </a:lnTo>
                  <a:lnTo>
                    <a:pt x="242" y="308"/>
                  </a:lnTo>
                  <a:lnTo>
                    <a:pt x="244" y="306"/>
                  </a:lnTo>
                  <a:lnTo>
                    <a:pt x="246" y="304"/>
                  </a:lnTo>
                  <a:lnTo>
                    <a:pt x="246" y="302"/>
                  </a:lnTo>
                  <a:lnTo>
                    <a:pt x="248" y="300"/>
                  </a:lnTo>
                  <a:lnTo>
                    <a:pt x="248" y="296"/>
                  </a:lnTo>
                  <a:lnTo>
                    <a:pt x="250" y="290"/>
                  </a:lnTo>
                  <a:lnTo>
                    <a:pt x="250" y="286"/>
                  </a:lnTo>
                  <a:lnTo>
                    <a:pt x="248" y="282"/>
                  </a:lnTo>
                  <a:lnTo>
                    <a:pt x="246" y="278"/>
                  </a:lnTo>
                  <a:lnTo>
                    <a:pt x="244" y="276"/>
                  </a:lnTo>
                  <a:lnTo>
                    <a:pt x="242" y="274"/>
                  </a:lnTo>
                  <a:lnTo>
                    <a:pt x="240" y="272"/>
                  </a:lnTo>
                  <a:lnTo>
                    <a:pt x="236" y="268"/>
                  </a:lnTo>
                  <a:lnTo>
                    <a:pt x="232" y="264"/>
                  </a:lnTo>
                  <a:lnTo>
                    <a:pt x="230" y="262"/>
                  </a:lnTo>
                  <a:lnTo>
                    <a:pt x="226" y="260"/>
                  </a:lnTo>
                  <a:lnTo>
                    <a:pt x="224" y="258"/>
                  </a:lnTo>
                  <a:lnTo>
                    <a:pt x="224" y="258"/>
                  </a:lnTo>
                  <a:lnTo>
                    <a:pt x="222" y="258"/>
                  </a:lnTo>
                  <a:lnTo>
                    <a:pt x="220" y="256"/>
                  </a:lnTo>
                  <a:lnTo>
                    <a:pt x="218" y="252"/>
                  </a:lnTo>
                  <a:lnTo>
                    <a:pt x="218" y="250"/>
                  </a:lnTo>
                  <a:lnTo>
                    <a:pt x="218" y="250"/>
                  </a:lnTo>
                  <a:lnTo>
                    <a:pt x="216" y="250"/>
                  </a:lnTo>
                  <a:lnTo>
                    <a:pt x="214" y="248"/>
                  </a:lnTo>
                  <a:lnTo>
                    <a:pt x="212" y="246"/>
                  </a:lnTo>
                  <a:lnTo>
                    <a:pt x="210" y="242"/>
                  </a:lnTo>
                  <a:lnTo>
                    <a:pt x="208" y="238"/>
                  </a:lnTo>
                  <a:lnTo>
                    <a:pt x="208" y="230"/>
                  </a:lnTo>
                  <a:lnTo>
                    <a:pt x="208" y="230"/>
                  </a:lnTo>
                  <a:lnTo>
                    <a:pt x="206" y="226"/>
                  </a:lnTo>
                  <a:lnTo>
                    <a:pt x="206" y="224"/>
                  </a:lnTo>
                  <a:lnTo>
                    <a:pt x="206" y="220"/>
                  </a:lnTo>
                  <a:lnTo>
                    <a:pt x="206" y="216"/>
                  </a:lnTo>
                  <a:lnTo>
                    <a:pt x="208" y="212"/>
                  </a:lnTo>
                  <a:lnTo>
                    <a:pt x="210" y="208"/>
                  </a:lnTo>
                  <a:lnTo>
                    <a:pt x="212" y="208"/>
                  </a:lnTo>
                  <a:lnTo>
                    <a:pt x="214" y="208"/>
                  </a:lnTo>
                  <a:lnTo>
                    <a:pt x="214" y="208"/>
                  </a:lnTo>
                  <a:lnTo>
                    <a:pt x="216" y="210"/>
                  </a:lnTo>
                  <a:lnTo>
                    <a:pt x="220" y="212"/>
                  </a:lnTo>
                  <a:lnTo>
                    <a:pt x="222" y="216"/>
                  </a:lnTo>
                  <a:lnTo>
                    <a:pt x="222" y="220"/>
                  </a:lnTo>
                  <a:lnTo>
                    <a:pt x="224" y="226"/>
                  </a:lnTo>
                  <a:lnTo>
                    <a:pt x="224" y="228"/>
                  </a:lnTo>
                  <a:lnTo>
                    <a:pt x="226" y="230"/>
                  </a:lnTo>
                  <a:lnTo>
                    <a:pt x="228" y="234"/>
                  </a:lnTo>
                  <a:lnTo>
                    <a:pt x="230" y="240"/>
                  </a:lnTo>
                  <a:lnTo>
                    <a:pt x="230" y="244"/>
                  </a:lnTo>
                  <a:lnTo>
                    <a:pt x="232" y="246"/>
                  </a:lnTo>
                  <a:lnTo>
                    <a:pt x="232" y="246"/>
                  </a:lnTo>
                  <a:lnTo>
                    <a:pt x="232" y="248"/>
                  </a:lnTo>
                  <a:lnTo>
                    <a:pt x="232" y="248"/>
                  </a:lnTo>
                  <a:lnTo>
                    <a:pt x="234" y="250"/>
                  </a:lnTo>
                  <a:lnTo>
                    <a:pt x="236" y="250"/>
                  </a:lnTo>
                  <a:lnTo>
                    <a:pt x="238" y="250"/>
                  </a:lnTo>
                  <a:lnTo>
                    <a:pt x="242" y="248"/>
                  </a:lnTo>
                  <a:lnTo>
                    <a:pt x="246" y="244"/>
                  </a:lnTo>
                  <a:lnTo>
                    <a:pt x="248" y="244"/>
                  </a:lnTo>
                  <a:lnTo>
                    <a:pt x="250" y="242"/>
                  </a:lnTo>
                  <a:lnTo>
                    <a:pt x="252" y="240"/>
                  </a:lnTo>
                  <a:lnTo>
                    <a:pt x="256" y="238"/>
                  </a:lnTo>
                  <a:lnTo>
                    <a:pt x="260" y="236"/>
                  </a:lnTo>
                  <a:lnTo>
                    <a:pt x="264" y="234"/>
                  </a:lnTo>
                  <a:lnTo>
                    <a:pt x="266" y="234"/>
                  </a:lnTo>
                  <a:lnTo>
                    <a:pt x="268" y="234"/>
                  </a:lnTo>
                  <a:lnTo>
                    <a:pt x="270" y="234"/>
                  </a:lnTo>
                  <a:lnTo>
                    <a:pt x="272" y="234"/>
                  </a:lnTo>
                  <a:lnTo>
                    <a:pt x="274" y="232"/>
                  </a:lnTo>
                  <a:lnTo>
                    <a:pt x="276" y="230"/>
                  </a:lnTo>
                  <a:lnTo>
                    <a:pt x="278" y="228"/>
                  </a:lnTo>
                  <a:lnTo>
                    <a:pt x="276" y="224"/>
                  </a:lnTo>
                  <a:lnTo>
                    <a:pt x="274" y="220"/>
                  </a:lnTo>
                  <a:lnTo>
                    <a:pt x="274" y="220"/>
                  </a:lnTo>
                  <a:lnTo>
                    <a:pt x="272" y="220"/>
                  </a:lnTo>
                  <a:lnTo>
                    <a:pt x="270" y="220"/>
                  </a:lnTo>
                  <a:lnTo>
                    <a:pt x="268" y="218"/>
                  </a:lnTo>
                  <a:lnTo>
                    <a:pt x="266" y="218"/>
                  </a:lnTo>
                  <a:lnTo>
                    <a:pt x="266" y="214"/>
                  </a:lnTo>
                  <a:lnTo>
                    <a:pt x="276" y="212"/>
                  </a:lnTo>
                  <a:lnTo>
                    <a:pt x="276" y="212"/>
                  </a:lnTo>
                  <a:lnTo>
                    <a:pt x="276" y="210"/>
                  </a:lnTo>
                  <a:lnTo>
                    <a:pt x="276" y="208"/>
                  </a:lnTo>
                  <a:lnTo>
                    <a:pt x="274" y="206"/>
                  </a:lnTo>
                  <a:lnTo>
                    <a:pt x="272" y="204"/>
                  </a:lnTo>
                  <a:lnTo>
                    <a:pt x="272" y="204"/>
                  </a:lnTo>
                  <a:lnTo>
                    <a:pt x="270" y="202"/>
                  </a:lnTo>
                  <a:lnTo>
                    <a:pt x="270" y="200"/>
                  </a:lnTo>
                  <a:lnTo>
                    <a:pt x="268" y="198"/>
                  </a:lnTo>
                  <a:lnTo>
                    <a:pt x="266" y="198"/>
                  </a:lnTo>
                  <a:lnTo>
                    <a:pt x="262" y="198"/>
                  </a:lnTo>
                  <a:lnTo>
                    <a:pt x="262" y="200"/>
                  </a:lnTo>
                  <a:lnTo>
                    <a:pt x="260" y="200"/>
                  </a:lnTo>
                  <a:lnTo>
                    <a:pt x="258" y="200"/>
                  </a:lnTo>
                  <a:lnTo>
                    <a:pt x="256" y="202"/>
                  </a:lnTo>
                  <a:lnTo>
                    <a:pt x="254" y="202"/>
                  </a:lnTo>
                  <a:lnTo>
                    <a:pt x="254" y="200"/>
                  </a:lnTo>
                  <a:lnTo>
                    <a:pt x="254" y="198"/>
                  </a:lnTo>
                  <a:lnTo>
                    <a:pt x="254" y="196"/>
                  </a:lnTo>
                  <a:lnTo>
                    <a:pt x="252" y="194"/>
                  </a:lnTo>
                  <a:lnTo>
                    <a:pt x="252" y="190"/>
                  </a:lnTo>
                  <a:lnTo>
                    <a:pt x="248" y="186"/>
                  </a:lnTo>
                  <a:lnTo>
                    <a:pt x="244" y="182"/>
                  </a:lnTo>
                  <a:lnTo>
                    <a:pt x="228" y="176"/>
                  </a:lnTo>
                  <a:lnTo>
                    <a:pt x="216" y="166"/>
                  </a:lnTo>
                  <a:lnTo>
                    <a:pt x="216" y="166"/>
                  </a:lnTo>
                  <a:lnTo>
                    <a:pt x="214" y="166"/>
                  </a:lnTo>
                  <a:lnTo>
                    <a:pt x="212" y="168"/>
                  </a:lnTo>
                  <a:lnTo>
                    <a:pt x="210" y="168"/>
                  </a:lnTo>
                  <a:lnTo>
                    <a:pt x="208" y="168"/>
                  </a:lnTo>
                  <a:lnTo>
                    <a:pt x="206" y="168"/>
                  </a:lnTo>
                  <a:lnTo>
                    <a:pt x="206" y="166"/>
                  </a:lnTo>
                  <a:lnTo>
                    <a:pt x="206" y="162"/>
                  </a:lnTo>
                  <a:lnTo>
                    <a:pt x="206" y="162"/>
                  </a:lnTo>
                  <a:lnTo>
                    <a:pt x="208" y="158"/>
                  </a:lnTo>
                  <a:lnTo>
                    <a:pt x="208" y="156"/>
                  </a:lnTo>
                  <a:lnTo>
                    <a:pt x="210" y="152"/>
                  </a:lnTo>
                  <a:lnTo>
                    <a:pt x="208" y="150"/>
                  </a:lnTo>
                  <a:lnTo>
                    <a:pt x="218" y="148"/>
                  </a:lnTo>
                  <a:lnTo>
                    <a:pt x="220" y="148"/>
                  </a:lnTo>
                  <a:lnTo>
                    <a:pt x="220" y="146"/>
                  </a:lnTo>
                  <a:lnTo>
                    <a:pt x="222" y="144"/>
                  </a:lnTo>
                  <a:lnTo>
                    <a:pt x="222" y="140"/>
                  </a:lnTo>
                  <a:lnTo>
                    <a:pt x="218" y="136"/>
                  </a:lnTo>
                  <a:lnTo>
                    <a:pt x="218" y="136"/>
                  </a:lnTo>
                  <a:lnTo>
                    <a:pt x="218" y="132"/>
                  </a:lnTo>
                  <a:lnTo>
                    <a:pt x="216" y="130"/>
                  </a:lnTo>
                  <a:lnTo>
                    <a:pt x="218" y="126"/>
                  </a:lnTo>
                  <a:lnTo>
                    <a:pt x="218" y="126"/>
                  </a:lnTo>
                  <a:lnTo>
                    <a:pt x="220" y="124"/>
                  </a:lnTo>
                  <a:lnTo>
                    <a:pt x="220" y="122"/>
                  </a:lnTo>
                  <a:lnTo>
                    <a:pt x="218" y="120"/>
                  </a:lnTo>
                  <a:lnTo>
                    <a:pt x="218" y="118"/>
                  </a:lnTo>
                  <a:lnTo>
                    <a:pt x="214" y="116"/>
                  </a:lnTo>
                  <a:lnTo>
                    <a:pt x="208" y="116"/>
                  </a:lnTo>
                  <a:lnTo>
                    <a:pt x="208" y="104"/>
                  </a:lnTo>
                  <a:lnTo>
                    <a:pt x="206" y="104"/>
                  </a:lnTo>
                  <a:lnTo>
                    <a:pt x="204" y="102"/>
                  </a:lnTo>
                  <a:lnTo>
                    <a:pt x="200" y="102"/>
                  </a:lnTo>
                  <a:lnTo>
                    <a:pt x="196" y="98"/>
                  </a:lnTo>
                  <a:lnTo>
                    <a:pt x="196" y="96"/>
                  </a:lnTo>
                  <a:lnTo>
                    <a:pt x="196" y="96"/>
                  </a:lnTo>
                  <a:lnTo>
                    <a:pt x="194" y="94"/>
                  </a:lnTo>
                  <a:lnTo>
                    <a:pt x="192" y="92"/>
                  </a:lnTo>
                  <a:lnTo>
                    <a:pt x="190" y="92"/>
                  </a:lnTo>
                  <a:lnTo>
                    <a:pt x="186" y="94"/>
                  </a:lnTo>
                  <a:lnTo>
                    <a:pt x="186" y="94"/>
                  </a:lnTo>
                  <a:lnTo>
                    <a:pt x="184" y="94"/>
                  </a:lnTo>
                  <a:lnTo>
                    <a:pt x="182" y="96"/>
                  </a:lnTo>
                  <a:lnTo>
                    <a:pt x="180" y="96"/>
                  </a:lnTo>
                  <a:lnTo>
                    <a:pt x="178" y="96"/>
                  </a:lnTo>
                  <a:lnTo>
                    <a:pt x="176" y="96"/>
                  </a:lnTo>
                  <a:lnTo>
                    <a:pt x="176" y="94"/>
                  </a:lnTo>
                  <a:lnTo>
                    <a:pt x="178" y="90"/>
                  </a:lnTo>
                  <a:lnTo>
                    <a:pt x="178" y="90"/>
                  </a:lnTo>
                  <a:lnTo>
                    <a:pt x="178" y="88"/>
                  </a:lnTo>
                  <a:lnTo>
                    <a:pt x="180" y="86"/>
                  </a:lnTo>
                  <a:lnTo>
                    <a:pt x="180" y="84"/>
                  </a:lnTo>
                  <a:lnTo>
                    <a:pt x="180" y="82"/>
                  </a:lnTo>
                  <a:lnTo>
                    <a:pt x="178" y="78"/>
                  </a:lnTo>
                  <a:lnTo>
                    <a:pt x="176" y="78"/>
                  </a:lnTo>
                  <a:lnTo>
                    <a:pt x="172" y="76"/>
                  </a:lnTo>
                  <a:lnTo>
                    <a:pt x="172" y="76"/>
                  </a:lnTo>
                  <a:lnTo>
                    <a:pt x="170" y="78"/>
                  </a:lnTo>
                  <a:lnTo>
                    <a:pt x="168" y="78"/>
                  </a:lnTo>
                  <a:lnTo>
                    <a:pt x="166" y="78"/>
                  </a:lnTo>
                  <a:lnTo>
                    <a:pt x="164" y="76"/>
                  </a:lnTo>
                  <a:lnTo>
                    <a:pt x="160" y="74"/>
                  </a:lnTo>
                  <a:lnTo>
                    <a:pt x="156" y="70"/>
                  </a:lnTo>
                  <a:lnTo>
                    <a:pt x="152" y="62"/>
                  </a:lnTo>
                  <a:lnTo>
                    <a:pt x="150" y="58"/>
                  </a:lnTo>
                  <a:lnTo>
                    <a:pt x="144" y="54"/>
                  </a:lnTo>
                  <a:lnTo>
                    <a:pt x="132" y="48"/>
                  </a:lnTo>
                  <a:lnTo>
                    <a:pt x="114" y="46"/>
                  </a:lnTo>
                  <a:lnTo>
                    <a:pt x="114" y="46"/>
                  </a:lnTo>
                  <a:lnTo>
                    <a:pt x="112" y="46"/>
                  </a:lnTo>
                  <a:lnTo>
                    <a:pt x="108" y="48"/>
                  </a:lnTo>
                  <a:lnTo>
                    <a:pt x="106" y="48"/>
                  </a:lnTo>
                  <a:lnTo>
                    <a:pt x="102" y="48"/>
                  </a:lnTo>
                  <a:lnTo>
                    <a:pt x="98" y="48"/>
                  </a:lnTo>
                  <a:lnTo>
                    <a:pt x="96" y="44"/>
                  </a:lnTo>
                  <a:lnTo>
                    <a:pt x="94" y="38"/>
                  </a:lnTo>
                  <a:lnTo>
                    <a:pt x="78" y="44"/>
                  </a:lnTo>
                  <a:lnTo>
                    <a:pt x="78" y="42"/>
                  </a:lnTo>
                  <a:lnTo>
                    <a:pt x="80" y="40"/>
                  </a:lnTo>
                  <a:lnTo>
                    <a:pt x="82" y="34"/>
                  </a:lnTo>
                  <a:lnTo>
                    <a:pt x="82" y="28"/>
                  </a:lnTo>
                  <a:lnTo>
                    <a:pt x="82" y="26"/>
                  </a:lnTo>
                  <a:lnTo>
                    <a:pt x="84" y="24"/>
                  </a:lnTo>
                  <a:lnTo>
                    <a:pt x="84" y="20"/>
                  </a:lnTo>
                  <a:lnTo>
                    <a:pt x="84" y="16"/>
                  </a:lnTo>
                  <a:lnTo>
                    <a:pt x="86" y="12"/>
                  </a:lnTo>
                  <a:lnTo>
                    <a:pt x="84" y="8"/>
                  </a:lnTo>
                  <a:lnTo>
                    <a:pt x="82" y="6"/>
                  </a:lnTo>
                  <a:lnTo>
                    <a:pt x="80" y="4"/>
                  </a:lnTo>
                  <a:lnTo>
                    <a:pt x="78" y="4"/>
                  </a:lnTo>
                  <a:lnTo>
                    <a:pt x="76" y="4"/>
                  </a:lnTo>
                  <a:lnTo>
                    <a:pt x="72" y="6"/>
                  </a:lnTo>
                  <a:lnTo>
                    <a:pt x="68" y="8"/>
                  </a:lnTo>
                  <a:lnTo>
                    <a:pt x="64" y="12"/>
                  </a:lnTo>
                  <a:lnTo>
                    <a:pt x="60" y="16"/>
                  </a:lnTo>
                  <a:lnTo>
                    <a:pt x="56" y="24"/>
                  </a:lnTo>
                  <a:lnTo>
                    <a:pt x="56" y="28"/>
                  </a:lnTo>
                  <a:lnTo>
                    <a:pt x="54" y="36"/>
                  </a:lnTo>
                  <a:lnTo>
                    <a:pt x="54" y="46"/>
                  </a:lnTo>
                  <a:lnTo>
                    <a:pt x="56" y="58"/>
                  </a:lnTo>
                  <a:lnTo>
                    <a:pt x="72" y="78"/>
                  </a:lnTo>
                  <a:lnTo>
                    <a:pt x="72" y="78"/>
                  </a:lnTo>
                  <a:lnTo>
                    <a:pt x="72" y="80"/>
                  </a:lnTo>
                  <a:lnTo>
                    <a:pt x="72" y="84"/>
                  </a:lnTo>
                  <a:lnTo>
                    <a:pt x="72" y="86"/>
                  </a:lnTo>
                  <a:lnTo>
                    <a:pt x="72" y="90"/>
                  </a:lnTo>
                  <a:lnTo>
                    <a:pt x="72" y="92"/>
                  </a:lnTo>
                  <a:lnTo>
                    <a:pt x="70" y="92"/>
                  </a:lnTo>
                  <a:lnTo>
                    <a:pt x="68" y="90"/>
                  </a:lnTo>
                  <a:lnTo>
                    <a:pt x="64" y="86"/>
                  </a:lnTo>
                  <a:lnTo>
                    <a:pt x="56" y="76"/>
                  </a:lnTo>
                  <a:lnTo>
                    <a:pt x="48" y="60"/>
                  </a:lnTo>
                  <a:lnTo>
                    <a:pt x="44" y="38"/>
                  </a:lnTo>
                  <a:lnTo>
                    <a:pt x="44" y="32"/>
                  </a:lnTo>
                  <a:lnTo>
                    <a:pt x="46" y="20"/>
                  </a:lnTo>
                  <a:lnTo>
                    <a:pt x="52" y="4"/>
                  </a:lnTo>
                  <a:lnTo>
                    <a:pt x="52" y="2"/>
                  </a:lnTo>
                  <a:lnTo>
                    <a:pt x="48" y="0"/>
                  </a:lnTo>
                  <a:lnTo>
                    <a:pt x="40" y="0"/>
                  </a:lnTo>
                  <a:lnTo>
                    <a:pt x="32" y="4"/>
                  </a:lnTo>
                  <a:lnTo>
                    <a:pt x="18" y="14"/>
                  </a:lnTo>
                  <a:lnTo>
                    <a:pt x="16" y="18"/>
                  </a:lnTo>
                  <a:lnTo>
                    <a:pt x="10" y="30"/>
                  </a:lnTo>
                  <a:lnTo>
                    <a:pt x="4" y="42"/>
                  </a:lnTo>
                  <a:lnTo>
                    <a:pt x="2" y="56"/>
                  </a:lnTo>
                  <a:lnTo>
                    <a:pt x="2" y="56"/>
                  </a:lnTo>
                  <a:lnTo>
                    <a:pt x="2" y="58"/>
                  </a:lnTo>
                  <a:lnTo>
                    <a:pt x="0" y="58"/>
                  </a:lnTo>
                  <a:lnTo>
                    <a:pt x="0" y="60"/>
                  </a:lnTo>
                  <a:lnTo>
                    <a:pt x="2" y="64"/>
                  </a:lnTo>
                  <a:lnTo>
                    <a:pt x="4" y="68"/>
                  </a:lnTo>
                  <a:lnTo>
                    <a:pt x="6" y="72"/>
                  </a:lnTo>
                  <a:lnTo>
                    <a:pt x="12" y="80"/>
                  </a:lnTo>
                  <a:lnTo>
                    <a:pt x="18" y="88"/>
                  </a:lnTo>
                  <a:lnTo>
                    <a:pt x="22" y="98"/>
                  </a:lnTo>
                  <a:lnTo>
                    <a:pt x="24" y="104"/>
                  </a:lnTo>
                  <a:lnTo>
                    <a:pt x="22" y="108"/>
                  </a:lnTo>
                  <a:lnTo>
                    <a:pt x="26" y="112"/>
                  </a:lnTo>
                  <a:lnTo>
                    <a:pt x="26" y="112"/>
                  </a:lnTo>
                  <a:lnTo>
                    <a:pt x="28" y="110"/>
                  </a:lnTo>
                  <a:lnTo>
                    <a:pt x="30" y="108"/>
                  </a:lnTo>
                  <a:lnTo>
                    <a:pt x="32" y="108"/>
                  </a:lnTo>
                  <a:lnTo>
                    <a:pt x="36" y="110"/>
                  </a:lnTo>
                  <a:lnTo>
                    <a:pt x="40" y="112"/>
                  </a:lnTo>
                  <a:lnTo>
                    <a:pt x="48" y="118"/>
                  </a:lnTo>
                  <a:lnTo>
                    <a:pt x="62" y="122"/>
                  </a:lnTo>
                  <a:lnTo>
                    <a:pt x="80" y="12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8" name="Freeform 533"/>
            <p:cNvSpPr/>
            <p:nvPr/>
          </p:nvSpPr>
          <p:spPr bwMode="gray">
            <a:xfrm>
              <a:off x="7266909" y="2626411"/>
              <a:ext cx="148112" cy="107309"/>
            </a:xfrm>
            <a:custGeom>
              <a:avLst/>
              <a:gdLst>
                <a:gd name="T0" fmla="*/ 6 w 80"/>
                <a:gd name="T1" fmla="*/ 36 h 58"/>
                <a:gd name="T2" fmla="*/ 0 w 80"/>
                <a:gd name="T3" fmla="*/ 46 h 58"/>
                <a:gd name="T4" fmla="*/ 2 w 80"/>
                <a:gd name="T5" fmla="*/ 46 h 58"/>
                <a:gd name="T6" fmla="*/ 4 w 80"/>
                <a:gd name="T7" fmla="*/ 44 h 58"/>
                <a:gd name="T8" fmla="*/ 6 w 80"/>
                <a:gd name="T9" fmla="*/ 44 h 58"/>
                <a:gd name="T10" fmla="*/ 10 w 80"/>
                <a:gd name="T11" fmla="*/ 44 h 58"/>
                <a:gd name="T12" fmla="*/ 12 w 80"/>
                <a:gd name="T13" fmla="*/ 44 h 58"/>
                <a:gd name="T14" fmla="*/ 14 w 80"/>
                <a:gd name="T15" fmla="*/ 46 h 58"/>
                <a:gd name="T16" fmla="*/ 16 w 80"/>
                <a:gd name="T17" fmla="*/ 48 h 58"/>
                <a:gd name="T18" fmla="*/ 16 w 80"/>
                <a:gd name="T19" fmla="*/ 50 h 58"/>
                <a:gd name="T20" fmla="*/ 16 w 80"/>
                <a:gd name="T21" fmla="*/ 52 h 58"/>
                <a:gd name="T22" fmla="*/ 18 w 80"/>
                <a:gd name="T23" fmla="*/ 54 h 58"/>
                <a:gd name="T24" fmla="*/ 20 w 80"/>
                <a:gd name="T25" fmla="*/ 56 h 58"/>
                <a:gd name="T26" fmla="*/ 22 w 80"/>
                <a:gd name="T27" fmla="*/ 58 h 58"/>
                <a:gd name="T28" fmla="*/ 26 w 80"/>
                <a:gd name="T29" fmla="*/ 58 h 58"/>
                <a:gd name="T30" fmla="*/ 30 w 80"/>
                <a:gd name="T31" fmla="*/ 58 h 58"/>
                <a:gd name="T32" fmla="*/ 34 w 80"/>
                <a:gd name="T33" fmla="*/ 56 h 58"/>
                <a:gd name="T34" fmla="*/ 54 w 80"/>
                <a:gd name="T35" fmla="*/ 44 h 58"/>
                <a:gd name="T36" fmla="*/ 72 w 80"/>
                <a:gd name="T37" fmla="*/ 48 h 58"/>
                <a:gd name="T38" fmla="*/ 80 w 80"/>
                <a:gd name="T39" fmla="*/ 42 h 58"/>
                <a:gd name="T40" fmla="*/ 80 w 80"/>
                <a:gd name="T41" fmla="*/ 40 h 58"/>
                <a:gd name="T42" fmla="*/ 78 w 80"/>
                <a:gd name="T43" fmla="*/ 38 h 58"/>
                <a:gd name="T44" fmla="*/ 74 w 80"/>
                <a:gd name="T45" fmla="*/ 34 h 58"/>
                <a:gd name="T46" fmla="*/ 70 w 80"/>
                <a:gd name="T47" fmla="*/ 30 h 58"/>
                <a:gd name="T48" fmla="*/ 66 w 80"/>
                <a:gd name="T49" fmla="*/ 26 h 58"/>
                <a:gd name="T50" fmla="*/ 60 w 80"/>
                <a:gd name="T51" fmla="*/ 24 h 58"/>
                <a:gd name="T52" fmla="*/ 60 w 80"/>
                <a:gd name="T53" fmla="*/ 24 h 58"/>
                <a:gd name="T54" fmla="*/ 58 w 80"/>
                <a:gd name="T55" fmla="*/ 22 h 58"/>
                <a:gd name="T56" fmla="*/ 54 w 80"/>
                <a:gd name="T57" fmla="*/ 20 h 58"/>
                <a:gd name="T58" fmla="*/ 50 w 80"/>
                <a:gd name="T59" fmla="*/ 16 h 58"/>
                <a:gd name="T60" fmla="*/ 46 w 80"/>
                <a:gd name="T61" fmla="*/ 14 h 58"/>
                <a:gd name="T62" fmla="*/ 42 w 80"/>
                <a:gd name="T63" fmla="*/ 12 h 58"/>
                <a:gd name="T64" fmla="*/ 38 w 80"/>
                <a:gd name="T65" fmla="*/ 10 h 58"/>
                <a:gd name="T66" fmla="*/ 34 w 80"/>
                <a:gd name="T67" fmla="*/ 10 h 58"/>
                <a:gd name="T68" fmla="*/ 32 w 80"/>
                <a:gd name="T69" fmla="*/ 0 h 58"/>
                <a:gd name="T70" fmla="*/ 22 w 80"/>
                <a:gd name="T71" fmla="*/ 14 h 58"/>
                <a:gd name="T72" fmla="*/ 20 w 80"/>
                <a:gd name="T73" fmla="*/ 14 h 58"/>
                <a:gd name="T74" fmla="*/ 18 w 80"/>
                <a:gd name="T75" fmla="*/ 14 h 58"/>
                <a:gd name="T76" fmla="*/ 16 w 80"/>
                <a:gd name="T77" fmla="*/ 16 h 58"/>
                <a:gd name="T78" fmla="*/ 12 w 80"/>
                <a:gd name="T79" fmla="*/ 18 h 58"/>
                <a:gd name="T80" fmla="*/ 10 w 80"/>
                <a:gd name="T81" fmla="*/ 20 h 58"/>
                <a:gd name="T82" fmla="*/ 6 w 80"/>
                <a:gd name="T83" fmla="*/ 24 h 58"/>
                <a:gd name="T84" fmla="*/ 6 w 80"/>
                <a:gd name="T85" fmla="*/ 30 h 58"/>
                <a:gd name="T86" fmla="*/ 6 w 80"/>
                <a:gd name="T87"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 h="58">
                  <a:moveTo>
                    <a:pt x="6" y="36"/>
                  </a:moveTo>
                  <a:lnTo>
                    <a:pt x="0" y="46"/>
                  </a:lnTo>
                  <a:lnTo>
                    <a:pt x="2" y="46"/>
                  </a:lnTo>
                  <a:lnTo>
                    <a:pt x="4" y="44"/>
                  </a:lnTo>
                  <a:lnTo>
                    <a:pt x="6" y="44"/>
                  </a:lnTo>
                  <a:lnTo>
                    <a:pt x="10" y="44"/>
                  </a:lnTo>
                  <a:lnTo>
                    <a:pt x="12" y="44"/>
                  </a:lnTo>
                  <a:lnTo>
                    <a:pt x="14" y="46"/>
                  </a:lnTo>
                  <a:lnTo>
                    <a:pt x="16" y="48"/>
                  </a:lnTo>
                  <a:lnTo>
                    <a:pt x="16" y="50"/>
                  </a:lnTo>
                  <a:lnTo>
                    <a:pt x="16" y="52"/>
                  </a:lnTo>
                  <a:lnTo>
                    <a:pt x="18" y="54"/>
                  </a:lnTo>
                  <a:lnTo>
                    <a:pt x="20" y="56"/>
                  </a:lnTo>
                  <a:lnTo>
                    <a:pt x="22" y="58"/>
                  </a:lnTo>
                  <a:lnTo>
                    <a:pt x="26" y="58"/>
                  </a:lnTo>
                  <a:lnTo>
                    <a:pt x="30" y="58"/>
                  </a:lnTo>
                  <a:lnTo>
                    <a:pt x="34" y="56"/>
                  </a:lnTo>
                  <a:lnTo>
                    <a:pt x="54" y="44"/>
                  </a:lnTo>
                  <a:lnTo>
                    <a:pt x="72" y="48"/>
                  </a:lnTo>
                  <a:lnTo>
                    <a:pt x="80" y="42"/>
                  </a:lnTo>
                  <a:lnTo>
                    <a:pt x="80" y="40"/>
                  </a:lnTo>
                  <a:lnTo>
                    <a:pt x="78" y="38"/>
                  </a:lnTo>
                  <a:lnTo>
                    <a:pt x="74" y="34"/>
                  </a:lnTo>
                  <a:lnTo>
                    <a:pt x="70" y="30"/>
                  </a:lnTo>
                  <a:lnTo>
                    <a:pt x="66" y="26"/>
                  </a:lnTo>
                  <a:lnTo>
                    <a:pt x="60" y="24"/>
                  </a:lnTo>
                  <a:lnTo>
                    <a:pt x="60" y="24"/>
                  </a:lnTo>
                  <a:lnTo>
                    <a:pt x="58" y="22"/>
                  </a:lnTo>
                  <a:lnTo>
                    <a:pt x="54" y="20"/>
                  </a:lnTo>
                  <a:lnTo>
                    <a:pt x="50" y="16"/>
                  </a:lnTo>
                  <a:lnTo>
                    <a:pt x="46" y="14"/>
                  </a:lnTo>
                  <a:lnTo>
                    <a:pt x="42" y="12"/>
                  </a:lnTo>
                  <a:lnTo>
                    <a:pt x="38" y="10"/>
                  </a:lnTo>
                  <a:lnTo>
                    <a:pt x="34" y="10"/>
                  </a:lnTo>
                  <a:lnTo>
                    <a:pt x="32" y="0"/>
                  </a:lnTo>
                  <a:lnTo>
                    <a:pt x="22" y="14"/>
                  </a:lnTo>
                  <a:lnTo>
                    <a:pt x="20" y="14"/>
                  </a:lnTo>
                  <a:lnTo>
                    <a:pt x="18" y="14"/>
                  </a:lnTo>
                  <a:lnTo>
                    <a:pt x="16" y="16"/>
                  </a:lnTo>
                  <a:lnTo>
                    <a:pt x="12" y="18"/>
                  </a:lnTo>
                  <a:lnTo>
                    <a:pt x="10" y="20"/>
                  </a:lnTo>
                  <a:lnTo>
                    <a:pt x="6" y="24"/>
                  </a:lnTo>
                  <a:lnTo>
                    <a:pt x="6" y="30"/>
                  </a:lnTo>
                  <a:lnTo>
                    <a:pt x="6" y="3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79" name="Freeform 534"/>
            <p:cNvSpPr/>
            <p:nvPr/>
          </p:nvSpPr>
          <p:spPr bwMode="gray">
            <a:xfrm>
              <a:off x="6892927" y="2026963"/>
              <a:ext cx="155517" cy="225718"/>
            </a:xfrm>
            <a:custGeom>
              <a:avLst/>
              <a:gdLst>
                <a:gd name="T0" fmla="*/ 14 w 84"/>
                <a:gd name="T1" fmla="*/ 48 h 122"/>
                <a:gd name="T2" fmla="*/ 10 w 84"/>
                <a:gd name="T3" fmla="*/ 46 h 122"/>
                <a:gd name="T4" fmla="*/ 6 w 84"/>
                <a:gd name="T5" fmla="*/ 46 h 122"/>
                <a:gd name="T6" fmla="*/ 2 w 84"/>
                <a:gd name="T7" fmla="*/ 48 h 122"/>
                <a:gd name="T8" fmla="*/ 0 w 84"/>
                <a:gd name="T9" fmla="*/ 56 h 122"/>
                <a:gd name="T10" fmla="*/ 2 w 84"/>
                <a:gd name="T11" fmla="*/ 64 h 122"/>
                <a:gd name="T12" fmla="*/ 4 w 84"/>
                <a:gd name="T13" fmla="*/ 70 h 122"/>
                <a:gd name="T14" fmla="*/ 10 w 84"/>
                <a:gd name="T15" fmla="*/ 80 h 122"/>
                <a:gd name="T16" fmla="*/ 20 w 84"/>
                <a:gd name="T17" fmla="*/ 86 h 122"/>
                <a:gd name="T18" fmla="*/ 24 w 84"/>
                <a:gd name="T19" fmla="*/ 90 h 122"/>
                <a:gd name="T20" fmla="*/ 32 w 84"/>
                <a:gd name="T21" fmla="*/ 102 h 122"/>
                <a:gd name="T22" fmla="*/ 32 w 84"/>
                <a:gd name="T23" fmla="*/ 106 h 122"/>
                <a:gd name="T24" fmla="*/ 34 w 84"/>
                <a:gd name="T25" fmla="*/ 112 h 122"/>
                <a:gd name="T26" fmla="*/ 40 w 84"/>
                <a:gd name="T27" fmla="*/ 118 h 122"/>
                <a:gd name="T28" fmla="*/ 50 w 84"/>
                <a:gd name="T29" fmla="*/ 122 h 122"/>
                <a:gd name="T30" fmla="*/ 64 w 84"/>
                <a:gd name="T31" fmla="*/ 120 h 122"/>
                <a:gd name="T32" fmla="*/ 68 w 84"/>
                <a:gd name="T33" fmla="*/ 118 h 122"/>
                <a:gd name="T34" fmla="*/ 76 w 84"/>
                <a:gd name="T35" fmla="*/ 114 h 122"/>
                <a:gd name="T36" fmla="*/ 84 w 84"/>
                <a:gd name="T37" fmla="*/ 104 h 122"/>
                <a:gd name="T38" fmla="*/ 84 w 84"/>
                <a:gd name="T39" fmla="*/ 88 h 122"/>
                <a:gd name="T40" fmla="*/ 80 w 84"/>
                <a:gd name="T41" fmla="*/ 68 h 122"/>
                <a:gd name="T42" fmla="*/ 78 w 84"/>
                <a:gd name="T43" fmla="*/ 54 h 122"/>
                <a:gd name="T44" fmla="*/ 74 w 84"/>
                <a:gd name="T45" fmla="*/ 56 h 122"/>
                <a:gd name="T46" fmla="*/ 66 w 84"/>
                <a:gd name="T47" fmla="*/ 56 h 122"/>
                <a:gd name="T48" fmla="*/ 60 w 84"/>
                <a:gd name="T49" fmla="*/ 54 h 122"/>
                <a:gd name="T50" fmla="*/ 60 w 84"/>
                <a:gd name="T51" fmla="*/ 48 h 122"/>
                <a:gd name="T52" fmla="*/ 64 w 84"/>
                <a:gd name="T53" fmla="*/ 42 h 122"/>
                <a:gd name="T54" fmla="*/ 72 w 84"/>
                <a:gd name="T55" fmla="*/ 36 h 122"/>
                <a:gd name="T56" fmla="*/ 76 w 84"/>
                <a:gd name="T57" fmla="*/ 36 h 122"/>
                <a:gd name="T58" fmla="*/ 78 w 84"/>
                <a:gd name="T59" fmla="*/ 30 h 122"/>
                <a:gd name="T60" fmla="*/ 80 w 84"/>
                <a:gd name="T61" fmla="*/ 20 h 122"/>
                <a:gd name="T62" fmla="*/ 76 w 84"/>
                <a:gd name="T63" fmla="*/ 12 h 122"/>
                <a:gd name="T64" fmla="*/ 68 w 84"/>
                <a:gd name="T65" fmla="*/ 0 h 122"/>
                <a:gd name="T66" fmla="*/ 64 w 84"/>
                <a:gd name="T67" fmla="*/ 0 h 122"/>
                <a:gd name="T68" fmla="*/ 54 w 84"/>
                <a:gd name="T69" fmla="*/ 4 h 122"/>
                <a:gd name="T70" fmla="*/ 46 w 84"/>
                <a:gd name="T71" fmla="*/ 4 h 122"/>
                <a:gd name="T72" fmla="*/ 40 w 84"/>
                <a:gd name="T73" fmla="*/ 4 h 122"/>
                <a:gd name="T74" fmla="*/ 32 w 84"/>
                <a:gd name="T75" fmla="*/ 2 h 122"/>
                <a:gd name="T76" fmla="*/ 24 w 84"/>
                <a:gd name="T77" fmla="*/ 6 h 122"/>
                <a:gd name="T78" fmla="*/ 20 w 84"/>
                <a:gd name="T79" fmla="*/ 14 h 122"/>
                <a:gd name="T80" fmla="*/ 20 w 84"/>
                <a:gd name="T81" fmla="*/ 16 h 122"/>
                <a:gd name="T82" fmla="*/ 20 w 84"/>
                <a:gd name="T83" fmla="*/ 24 h 122"/>
                <a:gd name="T84" fmla="*/ 24 w 84"/>
                <a:gd name="T85" fmla="*/ 34 h 122"/>
                <a:gd name="T86" fmla="*/ 28 w 84"/>
                <a:gd name="T87" fmla="*/ 38 h 122"/>
                <a:gd name="T88" fmla="*/ 32 w 84"/>
                <a:gd name="T89" fmla="*/ 42 h 122"/>
                <a:gd name="T90" fmla="*/ 34 w 84"/>
                <a:gd name="T91" fmla="*/ 48 h 122"/>
                <a:gd name="T92" fmla="*/ 32 w 84"/>
                <a:gd name="T93" fmla="*/ 56 h 122"/>
                <a:gd name="T94" fmla="*/ 26 w 84"/>
                <a:gd name="T95" fmla="*/ 58 h 122"/>
                <a:gd name="T96" fmla="*/ 20 w 84"/>
                <a:gd name="T97" fmla="*/ 5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 h="122">
                  <a:moveTo>
                    <a:pt x="14" y="48"/>
                  </a:moveTo>
                  <a:lnTo>
                    <a:pt x="14" y="48"/>
                  </a:lnTo>
                  <a:lnTo>
                    <a:pt x="12" y="46"/>
                  </a:lnTo>
                  <a:lnTo>
                    <a:pt x="10" y="46"/>
                  </a:lnTo>
                  <a:lnTo>
                    <a:pt x="8" y="46"/>
                  </a:lnTo>
                  <a:lnTo>
                    <a:pt x="6" y="46"/>
                  </a:lnTo>
                  <a:lnTo>
                    <a:pt x="2" y="46"/>
                  </a:lnTo>
                  <a:lnTo>
                    <a:pt x="2" y="48"/>
                  </a:lnTo>
                  <a:lnTo>
                    <a:pt x="0" y="50"/>
                  </a:lnTo>
                  <a:lnTo>
                    <a:pt x="0" y="56"/>
                  </a:lnTo>
                  <a:lnTo>
                    <a:pt x="2" y="62"/>
                  </a:lnTo>
                  <a:lnTo>
                    <a:pt x="2" y="64"/>
                  </a:lnTo>
                  <a:lnTo>
                    <a:pt x="2" y="66"/>
                  </a:lnTo>
                  <a:lnTo>
                    <a:pt x="4" y="70"/>
                  </a:lnTo>
                  <a:lnTo>
                    <a:pt x="6" y="76"/>
                  </a:lnTo>
                  <a:lnTo>
                    <a:pt x="10" y="80"/>
                  </a:lnTo>
                  <a:lnTo>
                    <a:pt x="14" y="84"/>
                  </a:lnTo>
                  <a:lnTo>
                    <a:pt x="20" y="86"/>
                  </a:lnTo>
                  <a:lnTo>
                    <a:pt x="22" y="88"/>
                  </a:lnTo>
                  <a:lnTo>
                    <a:pt x="24" y="90"/>
                  </a:lnTo>
                  <a:lnTo>
                    <a:pt x="28" y="94"/>
                  </a:lnTo>
                  <a:lnTo>
                    <a:pt x="32" y="102"/>
                  </a:lnTo>
                  <a:lnTo>
                    <a:pt x="32" y="104"/>
                  </a:lnTo>
                  <a:lnTo>
                    <a:pt x="32" y="106"/>
                  </a:lnTo>
                  <a:lnTo>
                    <a:pt x="34" y="108"/>
                  </a:lnTo>
                  <a:lnTo>
                    <a:pt x="34" y="112"/>
                  </a:lnTo>
                  <a:lnTo>
                    <a:pt x="38" y="116"/>
                  </a:lnTo>
                  <a:lnTo>
                    <a:pt x="40" y="118"/>
                  </a:lnTo>
                  <a:lnTo>
                    <a:pt x="44" y="122"/>
                  </a:lnTo>
                  <a:lnTo>
                    <a:pt x="50" y="122"/>
                  </a:lnTo>
                  <a:lnTo>
                    <a:pt x="56" y="122"/>
                  </a:lnTo>
                  <a:lnTo>
                    <a:pt x="64" y="120"/>
                  </a:lnTo>
                  <a:lnTo>
                    <a:pt x="64" y="120"/>
                  </a:lnTo>
                  <a:lnTo>
                    <a:pt x="68" y="118"/>
                  </a:lnTo>
                  <a:lnTo>
                    <a:pt x="72" y="116"/>
                  </a:lnTo>
                  <a:lnTo>
                    <a:pt x="76" y="114"/>
                  </a:lnTo>
                  <a:lnTo>
                    <a:pt x="80" y="110"/>
                  </a:lnTo>
                  <a:lnTo>
                    <a:pt x="84" y="104"/>
                  </a:lnTo>
                  <a:lnTo>
                    <a:pt x="84" y="100"/>
                  </a:lnTo>
                  <a:lnTo>
                    <a:pt x="84" y="88"/>
                  </a:lnTo>
                  <a:lnTo>
                    <a:pt x="82" y="76"/>
                  </a:lnTo>
                  <a:lnTo>
                    <a:pt x="80" y="68"/>
                  </a:lnTo>
                  <a:lnTo>
                    <a:pt x="80" y="54"/>
                  </a:lnTo>
                  <a:lnTo>
                    <a:pt x="78" y="54"/>
                  </a:lnTo>
                  <a:lnTo>
                    <a:pt x="76" y="56"/>
                  </a:lnTo>
                  <a:lnTo>
                    <a:pt x="74" y="56"/>
                  </a:lnTo>
                  <a:lnTo>
                    <a:pt x="70" y="56"/>
                  </a:lnTo>
                  <a:lnTo>
                    <a:pt x="66" y="56"/>
                  </a:lnTo>
                  <a:lnTo>
                    <a:pt x="64" y="56"/>
                  </a:lnTo>
                  <a:lnTo>
                    <a:pt x="60" y="54"/>
                  </a:lnTo>
                  <a:lnTo>
                    <a:pt x="60" y="50"/>
                  </a:lnTo>
                  <a:lnTo>
                    <a:pt x="60" y="48"/>
                  </a:lnTo>
                  <a:lnTo>
                    <a:pt x="62" y="46"/>
                  </a:lnTo>
                  <a:lnTo>
                    <a:pt x="64" y="42"/>
                  </a:lnTo>
                  <a:lnTo>
                    <a:pt x="68" y="40"/>
                  </a:lnTo>
                  <a:lnTo>
                    <a:pt x="72" y="36"/>
                  </a:lnTo>
                  <a:lnTo>
                    <a:pt x="76" y="36"/>
                  </a:lnTo>
                  <a:lnTo>
                    <a:pt x="76" y="36"/>
                  </a:lnTo>
                  <a:lnTo>
                    <a:pt x="78" y="32"/>
                  </a:lnTo>
                  <a:lnTo>
                    <a:pt x="78" y="30"/>
                  </a:lnTo>
                  <a:lnTo>
                    <a:pt x="80" y="24"/>
                  </a:lnTo>
                  <a:lnTo>
                    <a:pt x="80" y="20"/>
                  </a:lnTo>
                  <a:lnTo>
                    <a:pt x="78" y="16"/>
                  </a:lnTo>
                  <a:lnTo>
                    <a:pt x="76" y="12"/>
                  </a:lnTo>
                  <a:lnTo>
                    <a:pt x="72" y="10"/>
                  </a:lnTo>
                  <a:lnTo>
                    <a:pt x="68" y="0"/>
                  </a:lnTo>
                  <a:lnTo>
                    <a:pt x="68" y="0"/>
                  </a:lnTo>
                  <a:lnTo>
                    <a:pt x="64" y="0"/>
                  </a:lnTo>
                  <a:lnTo>
                    <a:pt x="58" y="2"/>
                  </a:lnTo>
                  <a:lnTo>
                    <a:pt x="54" y="4"/>
                  </a:lnTo>
                  <a:lnTo>
                    <a:pt x="48" y="4"/>
                  </a:lnTo>
                  <a:lnTo>
                    <a:pt x="46" y="4"/>
                  </a:lnTo>
                  <a:lnTo>
                    <a:pt x="44" y="4"/>
                  </a:lnTo>
                  <a:lnTo>
                    <a:pt x="40" y="4"/>
                  </a:lnTo>
                  <a:lnTo>
                    <a:pt x="36" y="2"/>
                  </a:lnTo>
                  <a:lnTo>
                    <a:pt x="32" y="2"/>
                  </a:lnTo>
                  <a:lnTo>
                    <a:pt x="28" y="4"/>
                  </a:lnTo>
                  <a:lnTo>
                    <a:pt x="24" y="6"/>
                  </a:lnTo>
                  <a:lnTo>
                    <a:pt x="22" y="8"/>
                  </a:lnTo>
                  <a:lnTo>
                    <a:pt x="20" y="14"/>
                  </a:lnTo>
                  <a:lnTo>
                    <a:pt x="20" y="14"/>
                  </a:lnTo>
                  <a:lnTo>
                    <a:pt x="20" y="16"/>
                  </a:lnTo>
                  <a:lnTo>
                    <a:pt x="20" y="20"/>
                  </a:lnTo>
                  <a:lnTo>
                    <a:pt x="20" y="24"/>
                  </a:lnTo>
                  <a:lnTo>
                    <a:pt x="22" y="28"/>
                  </a:lnTo>
                  <a:lnTo>
                    <a:pt x="24" y="34"/>
                  </a:lnTo>
                  <a:lnTo>
                    <a:pt x="28" y="36"/>
                  </a:lnTo>
                  <a:lnTo>
                    <a:pt x="28" y="38"/>
                  </a:lnTo>
                  <a:lnTo>
                    <a:pt x="30" y="40"/>
                  </a:lnTo>
                  <a:lnTo>
                    <a:pt x="32" y="42"/>
                  </a:lnTo>
                  <a:lnTo>
                    <a:pt x="32" y="46"/>
                  </a:lnTo>
                  <a:lnTo>
                    <a:pt x="34" y="48"/>
                  </a:lnTo>
                  <a:lnTo>
                    <a:pt x="34" y="52"/>
                  </a:lnTo>
                  <a:lnTo>
                    <a:pt x="32" y="56"/>
                  </a:lnTo>
                  <a:lnTo>
                    <a:pt x="28" y="58"/>
                  </a:lnTo>
                  <a:lnTo>
                    <a:pt x="26" y="58"/>
                  </a:lnTo>
                  <a:lnTo>
                    <a:pt x="24" y="56"/>
                  </a:lnTo>
                  <a:lnTo>
                    <a:pt x="20" y="54"/>
                  </a:lnTo>
                  <a:lnTo>
                    <a:pt x="14" y="4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0" name="Freeform 535"/>
            <p:cNvSpPr/>
            <p:nvPr/>
          </p:nvSpPr>
          <p:spPr bwMode="gray">
            <a:xfrm>
              <a:off x="7159528" y="2049164"/>
              <a:ext cx="125895" cy="196116"/>
            </a:xfrm>
            <a:custGeom>
              <a:avLst/>
              <a:gdLst>
                <a:gd name="T0" fmla="*/ 32 w 68"/>
                <a:gd name="T1" fmla="*/ 0 h 106"/>
                <a:gd name="T2" fmla="*/ 26 w 68"/>
                <a:gd name="T3" fmla="*/ 0 h 106"/>
                <a:gd name="T4" fmla="*/ 20 w 68"/>
                <a:gd name="T5" fmla="*/ 4 h 106"/>
                <a:gd name="T6" fmla="*/ 20 w 68"/>
                <a:gd name="T7" fmla="*/ 4 h 106"/>
                <a:gd name="T8" fmla="*/ 18 w 68"/>
                <a:gd name="T9" fmla="*/ 2 h 106"/>
                <a:gd name="T10" fmla="*/ 16 w 68"/>
                <a:gd name="T11" fmla="*/ 2 h 106"/>
                <a:gd name="T12" fmla="*/ 12 w 68"/>
                <a:gd name="T13" fmla="*/ 8 h 106"/>
                <a:gd name="T14" fmla="*/ 8 w 68"/>
                <a:gd name="T15" fmla="*/ 16 h 106"/>
                <a:gd name="T16" fmla="*/ 4 w 68"/>
                <a:gd name="T17" fmla="*/ 22 h 106"/>
                <a:gd name="T18" fmla="*/ 0 w 68"/>
                <a:gd name="T19" fmla="*/ 30 h 106"/>
                <a:gd name="T20" fmla="*/ 2 w 68"/>
                <a:gd name="T21" fmla="*/ 32 h 106"/>
                <a:gd name="T22" fmla="*/ 4 w 68"/>
                <a:gd name="T23" fmla="*/ 38 h 106"/>
                <a:gd name="T24" fmla="*/ 2 w 68"/>
                <a:gd name="T25" fmla="*/ 46 h 106"/>
                <a:gd name="T26" fmla="*/ 2 w 68"/>
                <a:gd name="T27" fmla="*/ 48 h 106"/>
                <a:gd name="T28" fmla="*/ 2 w 68"/>
                <a:gd name="T29" fmla="*/ 54 h 106"/>
                <a:gd name="T30" fmla="*/ 4 w 68"/>
                <a:gd name="T31" fmla="*/ 66 h 106"/>
                <a:gd name="T32" fmla="*/ 8 w 68"/>
                <a:gd name="T33" fmla="*/ 104 h 106"/>
                <a:gd name="T34" fmla="*/ 10 w 68"/>
                <a:gd name="T35" fmla="*/ 106 h 106"/>
                <a:gd name="T36" fmla="*/ 16 w 68"/>
                <a:gd name="T37" fmla="*/ 106 h 106"/>
                <a:gd name="T38" fmla="*/ 20 w 68"/>
                <a:gd name="T39" fmla="*/ 104 h 106"/>
                <a:gd name="T40" fmla="*/ 24 w 68"/>
                <a:gd name="T41" fmla="*/ 98 h 106"/>
                <a:gd name="T42" fmla="*/ 26 w 68"/>
                <a:gd name="T43" fmla="*/ 90 h 106"/>
                <a:gd name="T44" fmla="*/ 24 w 68"/>
                <a:gd name="T45" fmla="*/ 86 h 106"/>
                <a:gd name="T46" fmla="*/ 22 w 68"/>
                <a:gd name="T47" fmla="*/ 78 h 106"/>
                <a:gd name="T48" fmla="*/ 24 w 68"/>
                <a:gd name="T49" fmla="*/ 72 h 106"/>
                <a:gd name="T50" fmla="*/ 30 w 68"/>
                <a:gd name="T51" fmla="*/ 68 h 106"/>
                <a:gd name="T52" fmla="*/ 36 w 68"/>
                <a:gd name="T53" fmla="*/ 68 h 106"/>
                <a:gd name="T54" fmla="*/ 40 w 68"/>
                <a:gd name="T55" fmla="*/ 66 h 106"/>
                <a:gd name="T56" fmla="*/ 48 w 68"/>
                <a:gd name="T57" fmla="*/ 62 h 106"/>
                <a:gd name="T58" fmla="*/ 54 w 68"/>
                <a:gd name="T59" fmla="*/ 52 h 106"/>
                <a:gd name="T60" fmla="*/ 56 w 68"/>
                <a:gd name="T61" fmla="*/ 48 h 106"/>
                <a:gd name="T62" fmla="*/ 62 w 68"/>
                <a:gd name="T63" fmla="*/ 38 h 106"/>
                <a:gd name="T64" fmla="*/ 64 w 68"/>
                <a:gd name="T65" fmla="*/ 24 h 106"/>
                <a:gd name="T66" fmla="*/ 64 w 68"/>
                <a:gd name="T67" fmla="*/ 22 h 106"/>
                <a:gd name="T68" fmla="*/ 68 w 68"/>
                <a:gd name="T69" fmla="*/ 18 h 106"/>
                <a:gd name="T70" fmla="*/ 68 w 68"/>
                <a:gd name="T71" fmla="*/ 12 h 106"/>
                <a:gd name="T72" fmla="*/ 62 w 68"/>
                <a:gd name="T73" fmla="*/ 8 h 106"/>
                <a:gd name="T74" fmla="*/ 56 w 68"/>
                <a:gd name="T75" fmla="*/ 8 h 106"/>
                <a:gd name="T76" fmla="*/ 48 w 68"/>
                <a:gd name="T77" fmla="*/ 8 h 106"/>
                <a:gd name="T78" fmla="*/ 40 w 68"/>
                <a:gd name="T79" fmla="*/ 6 h 106"/>
                <a:gd name="T80" fmla="*/ 34 w 68"/>
                <a:gd name="T8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8" h="106">
                  <a:moveTo>
                    <a:pt x="34" y="0"/>
                  </a:moveTo>
                  <a:lnTo>
                    <a:pt x="32" y="0"/>
                  </a:lnTo>
                  <a:lnTo>
                    <a:pt x="30" y="0"/>
                  </a:lnTo>
                  <a:lnTo>
                    <a:pt x="26" y="0"/>
                  </a:lnTo>
                  <a:lnTo>
                    <a:pt x="22" y="2"/>
                  </a:lnTo>
                  <a:lnTo>
                    <a:pt x="20" y="4"/>
                  </a:lnTo>
                  <a:lnTo>
                    <a:pt x="20" y="4"/>
                  </a:lnTo>
                  <a:lnTo>
                    <a:pt x="20" y="4"/>
                  </a:lnTo>
                  <a:lnTo>
                    <a:pt x="20" y="2"/>
                  </a:lnTo>
                  <a:lnTo>
                    <a:pt x="18" y="2"/>
                  </a:lnTo>
                  <a:lnTo>
                    <a:pt x="18" y="2"/>
                  </a:lnTo>
                  <a:lnTo>
                    <a:pt x="16" y="2"/>
                  </a:lnTo>
                  <a:lnTo>
                    <a:pt x="14" y="4"/>
                  </a:lnTo>
                  <a:lnTo>
                    <a:pt x="12" y="8"/>
                  </a:lnTo>
                  <a:lnTo>
                    <a:pt x="8" y="16"/>
                  </a:lnTo>
                  <a:lnTo>
                    <a:pt x="8" y="16"/>
                  </a:lnTo>
                  <a:lnTo>
                    <a:pt x="6" y="20"/>
                  </a:lnTo>
                  <a:lnTo>
                    <a:pt x="4" y="22"/>
                  </a:lnTo>
                  <a:lnTo>
                    <a:pt x="2" y="26"/>
                  </a:lnTo>
                  <a:lnTo>
                    <a:pt x="0" y="30"/>
                  </a:lnTo>
                  <a:lnTo>
                    <a:pt x="0" y="30"/>
                  </a:lnTo>
                  <a:lnTo>
                    <a:pt x="2" y="32"/>
                  </a:lnTo>
                  <a:lnTo>
                    <a:pt x="4" y="36"/>
                  </a:lnTo>
                  <a:lnTo>
                    <a:pt x="4" y="38"/>
                  </a:lnTo>
                  <a:lnTo>
                    <a:pt x="4" y="42"/>
                  </a:lnTo>
                  <a:lnTo>
                    <a:pt x="2" y="46"/>
                  </a:lnTo>
                  <a:lnTo>
                    <a:pt x="2" y="48"/>
                  </a:lnTo>
                  <a:lnTo>
                    <a:pt x="2" y="48"/>
                  </a:lnTo>
                  <a:lnTo>
                    <a:pt x="2" y="50"/>
                  </a:lnTo>
                  <a:lnTo>
                    <a:pt x="2" y="54"/>
                  </a:lnTo>
                  <a:lnTo>
                    <a:pt x="2" y="60"/>
                  </a:lnTo>
                  <a:lnTo>
                    <a:pt x="4" y="66"/>
                  </a:lnTo>
                  <a:lnTo>
                    <a:pt x="6" y="74"/>
                  </a:lnTo>
                  <a:lnTo>
                    <a:pt x="8" y="104"/>
                  </a:lnTo>
                  <a:lnTo>
                    <a:pt x="8" y="104"/>
                  </a:lnTo>
                  <a:lnTo>
                    <a:pt x="10" y="106"/>
                  </a:lnTo>
                  <a:lnTo>
                    <a:pt x="12" y="106"/>
                  </a:lnTo>
                  <a:lnTo>
                    <a:pt x="16" y="106"/>
                  </a:lnTo>
                  <a:lnTo>
                    <a:pt x="18" y="106"/>
                  </a:lnTo>
                  <a:lnTo>
                    <a:pt x="20" y="104"/>
                  </a:lnTo>
                  <a:lnTo>
                    <a:pt x="24" y="102"/>
                  </a:lnTo>
                  <a:lnTo>
                    <a:pt x="24" y="98"/>
                  </a:lnTo>
                  <a:lnTo>
                    <a:pt x="26" y="90"/>
                  </a:lnTo>
                  <a:lnTo>
                    <a:pt x="26" y="90"/>
                  </a:lnTo>
                  <a:lnTo>
                    <a:pt x="24" y="88"/>
                  </a:lnTo>
                  <a:lnTo>
                    <a:pt x="24" y="86"/>
                  </a:lnTo>
                  <a:lnTo>
                    <a:pt x="24" y="82"/>
                  </a:lnTo>
                  <a:lnTo>
                    <a:pt x="22" y="78"/>
                  </a:lnTo>
                  <a:lnTo>
                    <a:pt x="22" y="76"/>
                  </a:lnTo>
                  <a:lnTo>
                    <a:pt x="24" y="72"/>
                  </a:lnTo>
                  <a:lnTo>
                    <a:pt x="26" y="70"/>
                  </a:lnTo>
                  <a:lnTo>
                    <a:pt x="30" y="68"/>
                  </a:lnTo>
                  <a:lnTo>
                    <a:pt x="34" y="68"/>
                  </a:lnTo>
                  <a:lnTo>
                    <a:pt x="36" y="68"/>
                  </a:lnTo>
                  <a:lnTo>
                    <a:pt x="38" y="68"/>
                  </a:lnTo>
                  <a:lnTo>
                    <a:pt x="40" y="66"/>
                  </a:lnTo>
                  <a:lnTo>
                    <a:pt x="44" y="66"/>
                  </a:lnTo>
                  <a:lnTo>
                    <a:pt x="48" y="62"/>
                  </a:lnTo>
                  <a:lnTo>
                    <a:pt x="52" y="58"/>
                  </a:lnTo>
                  <a:lnTo>
                    <a:pt x="54" y="52"/>
                  </a:lnTo>
                  <a:lnTo>
                    <a:pt x="54" y="50"/>
                  </a:lnTo>
                  <a:lnTo>
                    <a:pt x="56" y="48"/>
                  </a:lnTo>
                  <a:lnTo>
                    <a:pt x="60" y="42"/>
                  </a:lnTo>
                  <a:lnTo>
                    <a:pt x="62" y="38"/>
                  </a:lnTo>
                  <a:lnTo>
                    <a:pt x="62" y="30"/>
                  </a:lnTo>
                  <a:lnTo>
                    <a:pt x="64" y="24"/>
                  </a:lnTo>
                  <a:lnTo>
                    <a:pt x="64" y="24"/>
                  </a:lnTo>
                  <a:lnTo>
                    <a:pt x="64" y="22"/>
                  </a:lnTo>
                  <a:lnTo>
                    <a:pt x="66" y="20"/>
                  </a:lnTo>
                  <a:lnTo>
                    <a:pt x="68" y="18"/>
                  </a:lnTo>
                  <a:lnTo>
                    <a:pt x="68" y="14"/>
                  </a:lnTo>
                  <a:lnTo>
                    <a:pt x="68" y="12"/>
                  </a:lnTo>
                  <a:lnTo>
                    <a:pt x="66" y="10"/>
                  </a:lnTo>
                  <a:lnTo>
                    <a:pt x="62" y="8"/>
                  </a:lnTo>
                  <a:lnTo>
                    <a:pt x="56" y="8"/>
                  </a:lnTo>
                  <a:lnTo>
                    <a:pt x="56" y="8"/>
                  </a:lnTo>
                  <a:lnTo>
                    <a:pt x="52" y="8"/>
                  </a:lnTo>
                  <a:lnTo>
                    <a:pt x="48" y="8"/>
                  </a:lnTo>
                  <a:lnTo>
                    <a:pt x="44" y="8"/>
                  </a:lnTo>
                  <a:lnTo>
                    <a:pt x="40" y="6"/>
                  </a:lnTo>
                  <a:lnTo>
                    <a:pt x="36" y="4"/>
                  </a:lnTo>
                  <a:lnTo>
                    <a:pt x="34"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1" name="Freeform 536"/>
            <p:cNvSpPr/>
            <p:nvPr/>
          </p:nvSpPr>
          <p:spPr bwMode="gray">
            <a:xfrm>
              <a:off x="6418970" y="1997360"/>
              <a:ext cx="192545" cy="214617"/>
            </a:xfrm>
            <a:custGeom>
              <a:avLst/>
              <a:gdLst>
                <a:gd name="T0" fmla="*/ 4 w 104"/>
                <a:gd name="T1" fmla="*/ 80 h 116"/>
                <a:gd name="T2" fmla="*/ 0 w 104"/>
                <a:gd name="T3" fmla="*/ 82 h 116"/>
                <a:gd name="T4" fmla="*/ 0 w 104"/>
                <a:gd name="T5" fmla="*/ 86 h 116"/>
                <a:gd name="T6" fmla="*/ 4 w 104"/>
                <a:gd name="T7" fmla="*/ 92 h 116"/>
                <a:gd name="T8" fmla="*/ 8 w 104"/>
                <a:gd name="T9" fmla="*/ 94 h 116"/>
                <a:gd name="T10" fmla="*/ 12 w 104"/>
                <a:gd name="T11" fmla="*/ 100 h 116"/>
                <a:gd name="T12" fmla="*/ 14 w 104"/>
                <a:gd name="T13" fmla="*/ 110 h 116"/>
                <a:gd name="T14" fmla="*/ 18 w 104"/>
                <a:gd name="T15" fmla="*/ 112 h 116"/>
                <a:gd name="T16" fmla="*/ 24 w 104"/>
                <a:gd name="T17" fmla="*/ 116 h 116"/>
                <a:gd name="T18" fmla="*/ 30 w 104"/>
                <a:gd name="T19" fmla="*/ 114 h 116"/>
                <a:gd name="T20" fmla="*/ 34 w 104"/>
                <a:gd name="T21" fmla="*/ 110 h 116"/>
                <a:gd name="T22" fmla="*/ 36 w 104"/>
                <a:gd name="T23" fmla="*/ 106 h 116"/>
                <a:gd name="T24" fmla="*/ 42 w 104"/>
                <a:gd name="T25" fmla="*/ 104 h 116"/>
                <a:gd name="T26" fmla="*/ 46 w 104"/>
                <a:gd name="T27" fmla="*/ 106 h 116"/>
                <a:gd name="T28" fmla="*/ 50 w 104"/>
                <a:gd name="T29" fmla="*/ 106 h 116"/>
                <a:gd name="T30" fmla="*/ 54 w 104"/>
                <a:gd name="T31" fmla="*/ 102 h 116"/>
                <a:gd name="T32" fmla="*/ 56 w 104"/>
                <a:gd name="T33" fmla="*/ 92 h 116"/>
                <a:gd name="T34" fmla="*/ 60 w 104"/>
                <a:gd name="T35" fmla="*/ 74 h 116"/>
                <a:gd name="T36" fmla="*/ 82 w 104"/>
                <a:gd name="T37" fmla="*/ 48 h 116"/>
                <a:gd name="T38" fmla="*/ 104 w 104"/>
                <a:gd name="T39" fmla="*/ 32 h 116"/>
                <a:gd name="T40" fmla="*/ 104 w 104"/>
                <a:gd name="T41" fmla="*/ 32 h 116"/>
                <a:gd name="T42" fmla="*/ 98 w 104"/>
                <a:gd name="T43" fmla="*/ 28 h 116"/>
                <a:gd name="T44" fmla="*/ 88 w 104"/>
                <a:gd name="T45" fmla="*/ 20 h 116"/>
                <a:gd name="T46" fmla="*/ 88 w 104"/>
                <a:gd name="T47" fmla="*/ 18 h 116"/>
                <a:gd name="T48" fmla="*/ 84 w 104"/>
                <a:gd name="T49" fmla="*/ 14 h 116"/>
                <a:gd name="T50" fmla="*/ 78 w 104"/>
                <a:gd name="T51" fmla="*/ 14 h 116"/>
                <a:gd name="T52" fmla="*/ 72 w 104"/>
                <a:gd name="T53" fmla="*/ 20 h 116"/>
                <a:gd name="T54" fmla="*/ 70 w 104"/>
                <a:gd name="T55" fmla="*/ 20 h 116"/>
                <a:gd name="T56" fmla="*/ 68 w 104"/>
                <a:gd name="T57" fmla="*/ 22 h 116"/>
                <a:gd name="T58" fmla="*/ 66 w 104"/>
                <a:gd name="T59" fmla="*/ 16 h 116"/>
                <a:gd name="T60" fmla="*/ 64 w 104"/>
                <a:gd name="T61" fmla="*/ 14 h 116"/>
                <a:gd name="T62" fmla="*/ 60 w 104"/>
                <a:gd name="T63" fmla="*/ 10 h 116"/>
                <a:gd name="T64" fmla="*/ 56 w 104"/>
                <a:gd name="T65" fmla="*/ 8 h 116"/>
                <a:gd name="T66" fmla="*/ 50 w 104"/>
                <a:gd name="T67" fmla="*/ 12 h 116"/>
                <a:gd name="T68" fmla="*/ 42 w 104"/>
                <a:gd name="T69" fmla="*/ 10 h 116"/>
                <a:gd name="T70" fmla="*/ 44 w 104"/>
                <a:gd name="T71" fmla="*/ 6 h 116"/>
                <a:gd name="T72" fmla="*/ 46 w 104"/>
                <a:gd name="T73" fmla="*/ 2 h 116"/>
                <a:gd name="T74" fmla="*/ 42 w 104"/>
                <a:gd name="T75" fmla="*/ 0 h 116"/>
                <a:gd name="T76" fmla="*/ 34 w 104"/>
                <a:gd name="T77" fmla="*/ 2 h 116"/>
                <a:gd name="T78" fmla="*/ 28 w 104"/>
                <a:gd name="T79" fmla="*/ 6 h 116"/>
                <a:gd name="T80" fmla="*/ 26 w 104"/>
                <a:gd name="T81" fmla="*/ 10 h 116"/>
                <a:gd name="T82" fmla="*/ 26 w 104"/>
                <a:gd name="T83" fmla="*/ 10 h 116"/>
                <a:gd name="T84" fmla="*/ 22 w 104"/>
                <a:gd name="T85" fmla="*/ 10 h 116"/>
                <a:gd name="T86" fmla="*/ 18 w 104"/>
                <a:gd name="T87" fmla="*/ 10 h 116"/>
                <a:gd name="T88" fmla="*/ 16 w 104"/>
                <a:gd name="T89" fmla="*/ 14 h 116"/>
                <a:gd name="T90" fmla="*/ 14 w 104"/>
                <a:gd name="T91" fmla="*/ 24 h 116"/>
                <a:gd name="T92" fmla="*/ 16 w 104"/>
                <a:gd name="T93" fmla="*/ 28 h 116"/>
                <a:gd name="T94" fmla="*/ 18 w 104"/>
                <a:gd name="T95" fmla="*/ 34 h 116"/>
                <a:gd name="T96" fmla="*/ 16 w 104"/>
                <a:gd name="T97" fmla="*/ 40 h 116"/>
                <a:gd name="T98" fmla="*/ 14 w 104"/>
                <a:gd name="T99" fmla="*/ 44 h 116"/>
                <a:gd name="T100" fmla="*/ 8 w 104"/>
                <a:gd name="T101" fmla="*/ 54 h 116"/>
                <a:gd name="T102" fmla="*/ 4 w 104"/>
                <a:gd name="T103" fmla="*/ 8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4" h="116">
                  <a:moveTo>
                    <a:pt x="4" y="80"/>
                  </a:moveTo>
                  <a:lnTo>
                    <a:pt x="4" y="80"/>
                  </a:lnTo>
                  <a:lnTo>
                    <a:pt x="2" y="80"/>
                  </a:lnTo>
                  <a:lnTo>
                    <a:pt x="0" y="82"/>
                  </a:lnTo>
                  <a:lnTo>
                    <a:pt x="0" y="84"/>
                  </a:lnTo>
                  <a:lnTo>
                    <a:pt x="0" y="86"/>
                  </a:lnTo>
                  <a:lnTo>
                    <a:pt x="0" y="90"/>
                  </a:lnTo>
                  <a:lnTo>
                    <a:pt x="4" y="92"/>
                  </a:lnTo>
                  <a:lnTo>
                    <a:pt x="6" y="94"/>
                  </a:lnTo>
                  <a:lnTo>
                    <a:pt x="8" y="94"/>
                  </a:lnTo>
                  <a:lnTo>
                    <a:pt x="10" y="96"/>
                  </a:lnTo>
                  <a:lnTo>
                    <a:pt x="12" y="100"/>
                  </a:lnTo>
                  <a:lnTo>
                    <a:pt x="14" y="104"/>
                  </a:lnTo>
                  <a:lnTo>
                    <a:pt x="14" y="110"/>
                  </a:lnTo>
                  <a:lnTo>
                    <a:pt x="16" y="110"/>
                  </a:lnTo>
                  <a:lnTo>
                    <a:pt x="18" y="112"/>
                  </a:lnTo>
                  <a:lnTo>
                    <a:pt x="20" y="114"/>
                  </a:lnTo>
                  <a:lnTo>
                    <a:pt x="24" y="116"/>
                  </a:lnTo>
                  <a:lnTo>
                    <a:pt x="28" y="116"/>
                  </a:lnTo>
                  <a:lnTo>
                    <a:pt x="30" y="114"/>
                  </a:lnTo>
                  <a:lnTo>
                    <a:pt x="34" y="110"/>
                  </a:lnTo>
                  <a:lnTo>
                    <a:pt x="34" y="110"/>
                  </a:lnTo>
                  <a:lnTo>
                    <a:pt x="34" y="108"/>
                  </a:lnTo>
                  <a:lnTo>
                    <a:pt x="36" y="106"/>
                  </a:lnTo>
                  <a:lnTo>
                    <a:pt x="38" y="106"/>
                  </a:lnTo>
                  <a:lnTo>
                    <a:pt x="42" y="104"/>
                  </a:lnTo>
                  <a:lnTo>
                    <a:pt x="46" y="106"/>
                  </a:lnTo>
                  <a:lnTo>
                    <a:pt x="46" y="106"/>
                  </a:lnTo>
                  <a:lnTo>
                    <a:pt x="48" y="106"/>
                  </a:lnTo>
                  <a:lnTo>
                    <a:pt x="50" y="106"/>
                  </a:lnTo>
                  <a:lnTo>
                    <a:pt x="52" y="104"/>
                  </a:lnTo>
                  <a:lnTo>
                    <a:pt x="54" y="102"/>
                  </a:lnTo>
                  <a:lnTo>
                    <a:pt x="54" y="98"/>
                  </a:lnTo>
                  <a:lnTo>
                    <a:pt x="56" y="92"/>
                  </a:lnTo>
                  <a:lnTo>
                    <a:pt x="56" y="88"/>
                  </a:lnTo>
                  <a:lnTo>
                    <a:pt x="60" y="74"/>
                  </a:lnTo>
                  <a:lnTo>
                    <a:pt x="68" y="60"/>
                  </a:lnTo>
                  <a:lnTo>
                    <a:pt x="82" y="48"/>
                  </a:lnTo>
                  <a:lnTo>
                    <a:pt x="104" y="40"/>
                  </a:lnTo>
                  <a:lnTo>
                    <a:pt x="104" y="32"/>
                  </a:lnTo>
                  <a:lnTo>
                    <a:pt x="104" y="32"/>
                  </a:lnTo>
                  <a:lnTo>
                    <a:pt x="104" y="32"/>
                  </a:lnTo>
                  <a:lnTo>
                    <a:pt x="102" y="30"/>
                  </a:lnTo>
                  <a:lnTo>
                    <a:pt x="98" y="28"/>
                  </a:lnTo>
                  <a:lnTo>
                    <a:pt x="94" y="26"/>
                  </a:lnTo>
                  <a:lnTo>
                    <a:pt x="88" y="20"/>
                  </a:lnTo>
                  <a:lnTo>
                    <a:pt x="88" y="20"/>
                  </a:lnTo>
                  <a:lnTo>
                    <a:pt x="88" y="18"/>
                  </a:lnTo>
                  <a:lnTo>
                    <a:pt x="86" y="16"/>
                  </a:lnTo>
                  <a:lnTo>
                    <a:pt x="84" y="14"/>
                  </a:lnTo>
                  <a:lnTo>
                    <a:pt x="82" y="14"/>
                  </a:lnTo>
                  <a:lnTo>
                    <a:pt x="78" y="14"/>
                  </a:lnTo>
                  <a:lnTo>
                    <a:pt x="76" y="16"/>
                  </a:lnTo>
                  <a:lnTo>
                    <a:pt x="72" y="20"/>
                  </a:lnTo>
                  <a:lnTo>
                    <a:pt x="72" y="20"/>
                  </a:lnTo>
                  <a:lnTo>
                    <a:pt x="70" y="20"/>
                  </a:lnTo>
                  <a:lnTo>
                    <a:pt x="70" y="22"/>
                  </a:lnTo>
                  <a:lnTo>
                    <a:pt x="68" y="22"/>
                  </a:lnTo>
                  <a:lnTo>
                    <a:pt x="66" y="20"/>
                  </a:lnTo>
                  <a:lnTo>
                    <a:pt x="66" y="16"/>
                  </a:lnTo>
                  <a:lnTo>
                    <a:pt x="66" y="16"/>
                  </a:lnTo>
                  <a:lnTo>
                    <a:pt x="64" y="14"/>
                  </a:lnTo>
                  <a:lnTo>
                    <a:pt x="62" y="12"/>
                  </a:lnTo>
                  <a:lnTo>
                    <a:pt x="60" y="10"/>
                  </a:lnTo>
                  <a:lnTo>
                    <a:pt x="58" y="8"/>
                  </a:lnTo>
                  <a:lnTo>
                    <a:pt x="56" y="8"/>
                  </a:lnTo>
                  <a:lnTo>
                    <a:pt x="52" y="8"/>
                  </a:lnTo>
                  <a:lnTo>
                    <a:pt x="50" y="12"/>
                  </a:lnTo>
                  <a:lnTo>
                    <a:pt x="42" y="10"/>
                  </a:lnTo>
                  <a:lnTo>
                    <a:pt x="42" y="10"/>
                  </a:lnTo>
                  <a:lnTo>
                    <a:pt x="44" y="8"/>
                  </a:lnTo>
                  <a:lnTo>
                    <a:pt x="44" y="6"/>
                  </a:lnTo>
                  <a:lnTo>
                    <a:pt x="46" y="4"/>
                  </a:lnTo>
                  <a:lnTo>
                    <a:pt x="46" y="2"/>
                  </a:lnTo>
                  <a:lnTo>
                    <a:pt x="46" y="0"/>
                  </a:lnTo>
                  <a:lnTo>
                    <a:pt x="42" y="0"/>
                  </a:lnTo>
                  <a:lnTo>
                    <a:pt x="40" y="0"/>
                  </a:lnTo>
                  <a:lnTo>
                    <a:pt x="34" y="2"/>
                  </a:lnTo>
                  <a:lnTo>
                    <a:pt x="30" y="4"/>
                  </a:lnTo>
                  <a:lnTo>
                    <a:pt x="28" y="6"/>
                  </a:lnTo>
                  <a:lnTo>
                    <a:pt x="26" y="8"/>
                  </a:lnTo>
                  <a:lnTo>
                    <a:pt x="26" y="10"/>
                  </a:lnTo>
                  <a:lnTo>
                    <a:pt x="26" y="10"/>
                  </a:lnTo>
                  <a:lnTo>
                    <a:pt x="26" y="10"/>
                  </a:lnTo>
                  <a:lnTo>
                    <a:pt x="24" y="10"/>
                  </a:lnTo>
                  <a:lnTo>
                    <a:pt x="22" y="10"/>
                  </a:lnTo>
                  <a:lnTo>
                    <a:pt x="20" y="10"/>
                  </a:lnTo>
                  <a:lnTo>
                    <a:pt x="18" y="10"/>
                  </a:lnTo>
                  <a:lnTo>
                    <a:pt x="16" y="12"/>
                  </a:lnTo>
                  <a:lnTo>
                    <a:pt x="16" y="14"/>
                  </a:lnTo>
                  <a:lnTo>
                    <a:pt x="14" y="18"/>
                  </a:lnTo>
                  <a:lnTo>
                    <a:pt x="14" y="24"/>
                  </a:lnTo>
                  <a:lnTo>
                    <a:pt x="16" y="26"/>
                  </a:lnTo>
                  <a:lnTo>
                    <a:pt x="16" y="28"/>
                  </a:lnTo>
                  <a:lnTo>
                    <a:pt x="18" y="30"/>
                  </a:lnTo>
                  <a:lnTo>
                    <a:pt x="18" y="34"/>
                  </a:lnTo>
                  <a:lnTo>
                    <a:pt x="18" y="36"/>
                  </a:lnTo>
                  <a:lnTo>
                    <a:pt x="16" y="40"/>
                  </a:lnTo>
                  <a:lnTo>
                    <a:pt x="16" y="40"/>
                  </a:lnTo>
                  <a:lnTo>
                    <a:pt x="14" y="44"/>
                  </a:lnTo>
                  <a:lnTo>
                    <a:pt x="12" y="48"/>
                  </a:lnTo>
                  <a:lnTo>
                    <a:pt x="8" y="54"/>
                  </a:lnTo>
                  <a:lnTo>
                    <a:pt x="6" y="64"/>
                  </a:lnTo>
                  <a:lnTo>
                    <a:pt x="4" y="8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2" name="Freeform 537"/>
            <p:cNvSpPr/>
            <p:nvPr/>
          </p:nvSpPr>
          <p:spPr bwMode="gray">
            <a:xfrm>
              <a:off x="6522648" y="2100969"/>
              <a:ext cx="429524" cy="344128"/>
            </a:xfrm>
            <a:custGeom>
              <a:avLst/>
              <a:gdLst>
                <a:gd name="T0" fmla="*/ 32 w 232"/>
                <a:gd name="T1" fmla="*/ 76 h 186"/>
                <a:gd name="T2" fmla="*/ 44 w 232"/>
                <a:gd name="T3" fmla="*/ 74 h 186"/>
                <a:gd name="T4" fmla="*/ 46 w 232"/>
                <a:gd name="T5" fmla="*/ 78 h 186"/>
                <a:gd name="T6" fmla="*/ 36 w 232"/>
                <a:gd name="T7" fmla="*/ 86 h 186"/>
                <a:gd name="T8" fmla="*/ 24 w 232"/>
                <a:gd name="T9" fmla="*/ 86 h 186"/>
                <a:gd name="T10" fmla="*/ 10 w 232"/>
                <a:gd name="T11" fmla="*/ 88 h 186"/>
                <a:gd name="T12" fmla="*/ 8 w 232"/>
                <a:gd name="T13" fmla="*/ 100 h 186"/>
                <a:gd name="T14" fmla="*/ 20 w 232"/>
                <a:gd name="T15" fmla="*/ 104 h 186"/>
                <a:gd name="T16" fmla="*/ 54 w 232"/>
                <a:gd name="T17" fmla="*/ 104 h 186"/>
                <a:gd name="T18" fmla="*/ 86 w 232"/>
                <a:gd name="T19" fmla="*/ 114 h 186"/>
                <a:gd name="T20" fmla="*/ 86 w 232"/>
                <a:gd name="T21" fmla="*/ 124 h 186"/>
                <a:gd name="T22" fmla="*/ 76 w 232"/>
                <a:gd name="T23" fmla="*/ 132 h 186"/>
                <a:gd name="T24" fmla="*/ 64 w 232"/>
                <a:gd name="T25" fmla="*/ 128 h 186"/>
                <a:gd name="T26" fmla="*/ 42 w 232"/>
                <a:gd name="T27" fmla="*/ 132 h 186"/>
                <a:gd name="T28" fmla="*/ 32 w 232"/>
                <a:gd name="T29" fmla="*/ 130 h 186"/>
                <a:gd name="T30" fmla="*/ 22 w 232"/>
                <a:gd name="T31" fmla="*/ 138 h 186"/>
                <a:gd name="T32" fmla="*/ 24 w 232"/>
                <a:gd name="T33" fmla="*/ 148 h 186"/>
                <a:gd name="T34" fmla="*/ 48 w 232"/>
                <a:gd name="T35" fmla="*/ 160 h 186"/>
                <a:gd name="T36" fmla="*/ 62 w 232"/>
                <a:gd name="T37" fmla="*/ 168 h 186"/>
                <a:gd name="T38" fmla="*/ 76 w 232"/>
                <a:gd name="T39" fmla="*/ 184 h 186"/>
                <a:gd name="T40" fmla="*/ 146 w 232"/>
                <a:gd name="T41" fmla="*/ 162 h 186"/>
                <a:gd name="T42" fmla="*/ 160 w 232"/>
                <a:gd name="T43" fmla="*/ 162 h 186"/>
                <a:gd name="T44" fmla="*/ 176 w 232"/>
                <a:gd name="T45" fmla="*/ 170 h 186"/>
                <a:gd name="T46" fmla="*/ 184 w 232"/>
                <a:gd name="T47" fmla="*/ 170 h 186"/>
                <a:gd name="T48" fmla="*/ 190 w 232"/>
                <a:gd name="T49" fmla="*/ 170 h 186"/>
                <a:gd name="T50" fmla="*/ 202 w 232"/>
                <a:gd name="T51" fmla="*/ 168 h 186"/>
                <a:gd name="T52" fmla="*/ 210 w 232"/>
                <a:gd name="T53" fmla="*/ 160 h 186"/>
                <a:gd name="T54" fmla="*/ 208 w 232"/>
                <a:gd name="T55" fmla="*/ 154 h 186"/>
                <a:gd name="T56" fmla="*/ 196 w 232"/>
                <a:gd name="T57" fmla="*/ 152 h 186"/>
                <a:gd name="T58" fmla="*/ 196 w 232"/>
                <a:gd name="T59" fmla="*/ 146 h 186"/>
                <a:gd name="T60" fmla="*/ 208 w 232"/>
                <a:gd name="T61" fmla="*/ 142 h 186"/>
                <a:gd name="T62" fmla="*/ 226 w 232"/>
                <a:gd name="T63" fmla="*/ 142 h 186"/>
                <a:gd name="T64" fmla="*/ 232 w 232"/>
                <a:gd name="T65" fmla="*/ 138 h 186"/>
                <a:gd name="T66" fmla="*/ 226 w 232"/>
                <a:gd name="T67" fmla="*/ 126 h 186"/>
                <a:gd name="T68" fmla="*/ 202 w 232"/>
                <a:gd name="T69" fmla="*/ 116 h 186"/>
                <a:gd name="T70" fmla="*/ 174 w 232"/>
                <a:gd name="T71" fmla="*/ 78 h 186"/>
                <a:gd name="T72" fmla="*/ 166 w 232"/>
                <a:gd name="T73" fmla="*/ 28 h 186"/>
                <a:gd name="T74" fmla="*/ 148 w 232"/>
                <a:gd name="T75" fmla="*/ 20 h 186"/>
                <a:gd name="T76" fmla="*/ 140 w 232"/>
                <a:gd name="T77" fmla="*/ 36 h 186"/>
                <a:gd name="T78" fmla="*/ 124 w 232"/>
                <a:gd name="T79" fmla="*/ 22 h 186"/>
                <a:gd name="T80" fmla="*/ 116 w 232"/>
                <a:gd name="T81" fmla="*/ 18 h 186"/>
                <a:gd name="T82" fmla="*/ 106 w 232"/>
                <a:gd name="T83" fmla="*/ 30 h 186"/>
                <a:gd name="T84" fmla="*/ 96 w 232"/>
                <a:gd name="T85" fmla="*/ 20 h 186"/>
                <a:gd name="T86" fmla="*/ 86 w 232"/>
                <a:gd name="T87" fmla="*/ 6 h 186"/>
                <a:gd name="T88" fmla="*/ 80 w 232"/>
                <a:gd name="T89" fmla="*/ 16 h 186"/>
                <a:gd name="T90" fmla="*/ 78 w 232"/>
                <a:gd name="T91" fmla="*/ 32 h 186"/>
                <a:gd name="T92" fmla="*/ 66 w 232"/>
                <a:gd name="T93" fmla="*/ 32 h 186"/>
                <a:gd name="T94" fmla="*/ 62 w 232"/>
                <a:gd name="T95" fmla="*/ 14 h 186"/>
                <a:gd name="T96" fmla="*/ 64 w 232"/>
                <a:gd name="T97" fmla="*/ 4 h 186"/>
                <a:gd name="T98" fmla="*/ 54 w 232"/>
                <a:gd name="T99" fmla="*/ 0 h 186"/>
                <a:gd name="T100" fmla="*/ 14 w 232"/>
                <a:gd name="T101" fmla="*/ 24 h 186"/>
                <a:gd name="T102" fmla="*/ 8 w 232"/>
                <a:gd name="T103" fmla="*/ 44 h 186"/>
                <a:gd name="T104" fmla="*/ 2 w 232"/>
                <a:gd name="T105" fmla="*/ 56 h 186"/>
                <a:gd name="T106" fmla="*/ 0 w 232"/>
                <a:gd name="T107" fmla="*/ 64 h 186"/>
                <a:gd name="T108" fmla="*/ 10 w 232"/>
                <a:gd name="T109" fmla="*/ 7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2" h="186">
                  <a:moveTo>
                    <a:pt x="24" y="74"/>
                  </a:moveTo>
                  <a:lnTo>
                    <a:pt x="24" y="76"/>
                  </a:lnTo>
                  <a:lnTo>
                    <a:pt x="28" y="76"/>
                  </a:lnTo>
                  <a:lnTo>
                    <a:pt x="32" y="76"/>
                  </a:lnTo>
                  <a:lnTo>
                    <a:pt x="36" y="76"/>
                  </a:lnTo>
                  <a:lnTo>
                    <a:pt x="40" y="76"/>
                  </a:lnTo>
                  <a:lnTo>
                    <a:pt x="42" y="74"/>
                  </a:lnTo>
                  <a:lnTo>
                    <a:pt x="44" y="74"/>
                  </a:lnTo>
                  <a:lnTo>
                    <a:pt x="44" y="74"/>
                  </a:lnTo>
                  <a:lnTo>
                    <a:pt x="46" y="74"/>
                  </a:lnTo>
                  <a:lnTo>
                    <a:pt x="46" y="76"/>
                  </a:lnTo>
                  <a:lnTo>
                    <a:pt x="46" y="78"/>
                  </a:lnTo>
                  <a:lnTo>
                    <a:pt x="46" y="80"/>
                  </a:lnTo>
                  <a:lnTo>
                    <a:pt x="44" y="84"/>
                  </a:lnTo>
                  <a:lnTo>
                    <a:pt x="42" y="86"/>
                  </a:lnTo>
                  <a:lnTo>
                    <a:pt x="36" y="86"/>
                  </a:lnTo>
                  <a:lnTo>
                    <a:pt x="30" y="88"/>
                  </a:lnTo>
                  <a:lnTo>
                    <a:pt x="28" y="88"/>
                  </a:lnTo>
                  <a:lnTo>
                    <a:pt x="26" y="86"/>
                  </a:lnTo>
                  <a:lnTo>
                    <a:pt x="24" y="86"/>
                  </a:lnTo>
                  <a:lnTo>
                    <a:pt x="20" y="86"/>
                  </a:lnTo>
                  <a:lnTo>
                    <a:pt x="16" y="86"/>
                  </a:lnTo>
                  <a:lnTo>
                    <a:pt x="14" y="86"/>
                  </a:lnTo>
                  <a:lnTo>
                    <a:pt x="10" y="88"/>
                  </a:lnTo>
                  <a:lnTo>
                    <a:pt x="8" y="90"/>
                  </a:lnTo>
                  <a:lnTo>
                    <a:pt x="8" y="94"/>
                  </a:lnTo>
                  <a:lnTo>
                    <a:pt x="8" y="100"/>
                  </a:lnTo>
                  <a:lnTo>
                    <a:pt x="8" y="100"/>
                  </a:lnTo>
                  <a:lnTo>
                    <a:pt x="8" y="102"/>
                  </a:lnTo>
                  <a:lnTo>
                    <a:pt x="10" y="102"/>
                  </a:lnTo>
                  <a:lnTo>
                    <a:pt x="14" y="104"/>
                  </a:lnTo>
                  <a:lnTo>
                    <a:pt x="20" y="104"/>
                  </a:lnTo>
                  <a:lnTo>
                    <a:pt x="26" y="106"/>
                  </a:lnTo>
                  <a:lnTo>
                    <a:pt x="36" y="106"/>
                  </a:lnTo>
                  <a:lnTo>
                    <a:pt x="42" y="104"/>
                  </a:lnTo>
                  <a:lnTo>
                    <a:pt x="54" y="104"/>
                  </a:lnTo>
                  <a:lnTo>
                    <a:pt x="68" y="104"/>
                  </a:lnTo>
                  <a:lnTo>
                    <a:pt x="80" y="106"/>
                  </a:lnTo>
                  <a:lnTo>
                    <a:pt x="86" y="112"/>
                  </a:lnTo>
                  <a:lnTo>
                    <a:pt x="86" y="114"/>
                  </a:lnTo>
                  <a:lnTo>
                    <a:pt x="86" y="114"/>
                  </a:lnTo>
                  <a:lnTo>
                    <a:pt x="86" y="118"/>
                  </a:lnTo>
                  <a:lnTo>
                    <a:pt x="86" y="122"/>
                  </a:lnTo>
                  <a:lnTo>
                    <a:pt x="86" y="124"/>
                  </a:lnTo>
                  <a:lnTo>
                    <a:pt x="84" y="128"/>
                  </a:lnTo>
                  <a:lnTo>
                    <a:pt x="82" y="130"/>
                  </a:lnTo>
                  <a:lnTo>
                    <a:pt x="80" y="132"/>
                  </a:lnTo>
                  <a:lnTo>
                    <a:pt x="76" y="132"/>
                  </a:lnTo>
                  <a:lnTo>
                    <a:pt x="70" y="130"/>
                  </a:lnTo>
                  <a:lnTo>
                    <a:pt x="70" y="130"/>
                  </a:lnTo>
                  <a:lnTo>
                    <a:pt x="68" y="128"/>
                  </a:lnTo>
                  <a:lnTo>
                    <a:pt x="64" y="128"/>
                  </a:lnTo>
                  <a:lnTo>
                    <a:pt x="60" y="128"/>
                  </a:lnTo>
                  <a:lnTo>
                    <a:pt x="56" y="128"/>
                  </a:lnTo>
                  <a:lnTo>
                    <a:pt x="50" y="130"/>
                  </a:lnTo>
                  <a:lnTo>
                    <a:pt x="42" y="132"/>
                  </a:lnTo>
                  <a:lnTo>
                    <a:pt x="40" y="132"/>
                  </a:lnTo>
                  <a:lnTo>
                    <a:pt x="38" y="130"/>
                  </a:lnTo>
                  <a:lnTo>
                    <a:pt x="36" y="130"/>
                  </a:lnTo>
                  <a:lnTo>
                    <a:pt x="32" y="130"/>
                  </a:lnTo>
                  <a:lnTo>
                    <a:pt x="30" y="130"/>
                  </a:lnTo>
                  <a:lnTo>
                    <a:pt x="26" y="132"/>
                  </a:lnTo>
                  <a:lnTo>
                    <a:pt x="24" y="134"/>
                  </a:lnTo>
                  <a:lnTo>
                    <a:pt x="22" y="138"/>
                  </a:lnTo>
                  <a:lnTo>
                    <a:pt x="20" y="142"/>
                  </a:lnTo>
                  <a:lnTo>
                    <a:pt x="20" y="144"/>
                  </a:lnTo>
                  <a:lnTo>
                    <a:pt x="22" y="146"/>
                  </a:lnTo>
                  <a:lnTo>
                    <a:pt x="24" y="148"/>
                  </a:lnTo>
                  <a:lnTo>
                    <a:pt x="26" y="152"/>
                  </a:lnTo>
                  <a:lnTo>
                    <a:pt x="32" y="154"/>
                  </a:lnTo>
                  <a:lnTo>
                    <a:pt x="40" y="158"/>
                  </a:lnTo>
                  <a:lnTo>
                    <a:pt x="48" y="160"/>
                  </a:lnTo>
                  <a:lnTo>
                    <a:pt x="50" y="162"/>
                  </a:lnTo>
                  <a:lnTo>
                    <a:pt x="52" y="162"/>
                  </a:lnTo>
                  <a:lnTo>
                    <a:pt x="58" y="166"/>
                  </a:lnTo>
                  <a:lnTo>
                    <a:pt x="62" y="168"/>
                  </a:lnTo>
                  <a:lnTo>
                    <a:pt x="66" y="174"/>
                  </a:lnTo>
                  <a:lnTo>
                    <a:pt x="68" y="178"/>
                  </a:lnTo>
                  <a:lnTo>
                    <a:pt x="70" y="186"/>
                  </a:lnTo>
                  <a:lnTo>
                    <a:pt x="76" y="184"/>
                  </a:lnTo>
                  <a:lnTo>
                    <a:pt x="90" y="182"/>
                  </a:lnTo>
                  <a:lnTo>
                    <a:pt x="110" y="178"/>
                  </a:lnTo>
                  <a:lnTo>
                    <a:pt x="130" y="170"/>
                  </a:lnTo>
                  <a:lnTo>
                    <a:pt x="146" y="162"/>
                  </a:lnTo>
                  <a:lnTo>
                    <a:pt x="148" y="162"/>
                  </a:lnTo>
                  <a:lnTo>
                    <a:pt x="150" y="162"/>
                  </a:lnTo>
                  <a:lnTo>
                    <a:pt x="154" y="162"/>
                  </a:lnTo>
                  <a:lnTo>
                    <a:pt x="160" y="162"/>
                  </a:lnTo>
                  <a:lnTo>
                    <a:pt x="164" y="162"/>
                  </a:lnTo>
                  <a:lnTo>
                    <a:pt x="170" y="164"/>
                  </a:lnTo>
                  <a:lnTo>
                    <a:pt x="174" y="168"/>
                  </a:lnTo>
                  <a:lnTo>
                    <a:pt x="176" y="170"/>
                  </a:lnTo>
                  <a:lnTo>
                    <a:pt x="178" y="172"/>
                  </a:lnTo>
                  <a:lnTo>
                    <a:pt x="180" y="172"/>
                  </a:lnTo>
                  <a:lnTo>
                    <a:pt x="182" y="172"/>
                  </a:lnTo>
                  <a:lnTo>
                    <a:pt x="184" y="170"/>
                  </a:lnTo>
                  <a:lnTo>
                    <a:pt x="186" y="168"/>
                  </a:lnTo>
                  <a:lnTo>
                    <a:pt x="188" y="168"/>
                  </a:lnTo>
                  <a:lnTo>
                    <a:pt x="188" y="168"/>
                  </a:lnTo>
                  <a:lnTo>
                    <a:pt x="190" y="170"/>
                  </a:lnTo>
                  <a:lnTo>
                    <a:pt x="192" y="172"/>
                  </a:lnTo>
                  <a:lnTo>
                    <a:pt x="194" y="172"/>
                  </a:lnTo>
                  <a:lnTo>
                    <a:pt x="198" y="170"/>
                  </a:lnTo>
                  <a:lnTo>
                    <a:pt x="202" y="168"/>
                  </a:lnTo>
                  <a:lnTo>
                    <a:pt x="208" y="164"/>
                  </a:lnTo>
                  <a:lnTo>
                    <a:pt x="208" y="164"/>
                  </a:lnTo>
                  <a:lnTo>
                    <a:pt x="210" y="162"/>
                  </a:lnTo>
                  <a:lnTo>
                    <a:pt x="210" y="160"/>
                  </a:lnTo>
                  <a:lnTo>
                    <a:pt x="210" y="158"/>
                  </a:lnTo>
                  <a:lnTo>
                    <a:pt x="210" y="158"/>
                  </a:lnTo>
                  <a:lnTo>
                    <a:pt x="210" y="156"/>
                  </a:lnTo>
                  <a:lnTo>
                    <a:pt x="208" y="154"/>
                  </a:lnTo>
                  <a:lnTo>
                    <a:pt x="204" y="154"/>
                  </a:lnTo>
                  <a:lnTo>
                    <a:pt x="198" y="154"/>
                  </a:lnTo>
                  <a:lnTo>
                    <a:pt x="198" y="152"/>
                  </a:lnTo>
                  <a:lnTo>
                    <a:pt x="196" y="152"/>
                  </a:lnTo>
                  <a:lnTo>
                    <a:pt x="194" y="150"/>
                  </a:lnTo>
                  <a:lnTo>
                    <a:pt x="194" y="148"/>
                  </a:lnTo>
                  <a:lnTo>
                    <a:pt x="194" y="148"/>
                  </a:lnTo>
                  <a:lnTo>
                    <a:pt x="196" y="146"/>
                  </a:lnTo>
                  <a:lnTo>
                    <a:pt x="200" y="144"/>
                  </a:lnTo>
                  <a:lnTo>
                    <a:pt x="200" y="144"/>
                  </a:lnTo>
                  <a:lnTo>
                    <a:pt x="204" y="144"/>
                  </a:lnTo>
                  <a:lnTo>
                    <a:pt x="208" y="142"/>
                  </a:lnTo>
                  <a:lnTo>
                    <a:pt x="212" y="142"/>
                  </a:lnTo>
                  <a:lnTo>
                    <a:pt x="218" y="140"/>
                  </a:lnTo>
                  <a:lnTo>
                    <a:pt x="222" y="142"/>
                  </a:lnTo>
                  <a:lnTo>
                    <a:pt x="226" y="142"/>
                  </a:lnTo>
                  <a:lnTo>
                    <a:pt x="226" y="142"/>
                  </a:lnTo>
                  <a:lnTo>
                    <a:pt x="228" y="142"/>
                  </a:lnTo>
                  <a:lnTo>
                    <a:pt x="230" y="140"/>
                  </a:lnTo>
                  <a:lnTo>
                    <a:pt x="232" y="138"/>
                  </a:lnTo>
                  <a:lnTo>
                    <a:pt x="232" y="134"/>
                  </a:lnTo>
                  <a:lnTo>
                    <a:pt x="232" y="132"/>
                  </a:lnTo>
                  <a:lnTo>
                    <a:pt x="230" y="128"/>
                  </a:lnTo>
                  <a:lnTo>
                    <a:pt x="226" y="126"/>
                  </a:lnTo>
                  <a:lnTo>
                    <a:pt x="220" y="124"/>
                  </a:lnTo>
                  <a:lnTo>
                    <a:pt x="216" y="122"/>
                  </a:lnTo>
                  <a:lnTo>
                    <a:pt x="210" y="118"/>
                  </a:lnTo>
                  <a:lnTo>
                    <a:pt x="202" y="116"/>
                  </a:lnTo>
                  <a:lnTo>
                    <a:pt x="186" y="114"/>
                  </a:lnTo>
                  <a:lnTo>
                    <a:pt x="184" y="110"/>
                  </a:lnTo>
                  <a:lnTo>
                    <a:pt x="178" y="98"/>
                  </a:lnTo>
                  <a:lnTo>
                    <a:pt x="174" y="78"/>
                  </a:lnTo>
                  <a:lnTo>
                    <a:pt x="174" y="52"/>
                  </a:lnTo>
                  <a:lnTo>
                    <a:pt x="172" y="48"/>
                  </a:lnTo>
                  <a:lnTo>
                    <a:pt x="170" y="38"/>
                  </a:lnTo>
                  <a:lnTo>
                    <a:pt x="166" y="28"/>
                  </a:lnTo>
                  <a:lnTo>
                    <a:pt x="160" y="20"/>
                  </a:lnTo>
                  <a:lnTo>
                    <a:pt x="150" y="18"/>
                  </a:lnTo>
                  <a:lnTo>
                    <a:pt x="150" y="18"/>
                  </a:lnTo>
                  <a:lnTo>
                    <a:pt x="148" y="20"/>
                  </a:lnTo>
                  <a:lnTo>
                    <a:pt x="146" y="24"/>
                  </a:lnTo>
                  <a:lnTo>
                    <a:pt x="142" y="28"/>
                  </a:lnTo>
                  <a:lnTo>
                    <a:pt x="140" y="32"/>
                  </a:lnTo>
                  <a:lnTo>
                    <a:pt x="140" y="36"/>
                  </a:lnTo>
                  <a:lnTo>
                    <a:pt x="140" y="42"/>
                  </a:lnTo>
                  <a:lnTo>
                    <a:pt x="126" y="24"/>
                  </a:lnTo>
                  <a:lnTo>
                    <a:pt x="126" y="22"/>
                  </a:lnTo>
                  <a:lnTo>
                    <a:pt x="124" y="22"/>
                  </a:lnTo>
                  <a:lnTo>
                    <a:pt x="122" y="20"/>
                  </a:lnTo>
                  <a:lnTo>
                    <a:pt x="120" y="18"/>
                  </a:lnTo>
                  <a:lnTo>
                    <a:pt x="118" y="16"/>
                  </a:lnTo>
                  <a:lnTo>
                    <a:pt x="116" y="18"/>
                  </a:lnTo>
                  <a:lnTo>
                    <a:pt x="112" y="20"/>
                  </a:lnTo>
                  <a:lnTo>
                    <a:pt x="110" y="24"/>
                  </a:lnTo>
                  <a:lnTo>
                    <a:pt x="108" y="28"/>
                  </a:lnTo>
                  <a:lnTo>
                    <a:pt x="106" y="30"/>
                  </a:lnTo>
                  <a:lnTo>
                    <a:pt x="104" y="32"/>
                  </a:lnTo>
                  <a:lnTo>
                    <a:pt x="100" y="30"/>
                  </a:lnTo>
                  <a:lnTo>
                    <a:pt x="98" y="26"/>
                  </a:lnTo>
                  <a:lnTo>
                    <a:pt x="96" y="20"/>
                  </a:lnTo>
                  <a:lnTo>
                    <a:pt x="94" y="16"/>
                  </a:lnTo>
                  <a:lnTo>
                    <a:pt x="90" y="12"/>
                  </a:lnTo>
                  <a:lnTo>
                    <a:pt x="88" y="8"/>
                  </a:lnTo>
                  <a:lnTo>
                    <a:pt x="86" y="6"/>
                  </a:lnTo>
                  <a:lnTo>
                    <a:pt x="84" y="6"/>
                  </a:lnTo>
                  <a:lnTo>
                    <a:pt x="82" y="8"/>
                  </a:lnTo>
                  <a:lnTo>
                    <a:pt x="80" y="10"/>
                  </a:lnTo>
                  <a:lnTo>
                    <a:pt x="80" y="16"/>
                  </a:lnTo>
                  <a:lnTo>
                    <a:pt x="80" y="20"/>
                  </a:lnTo>
                  <a:lnTo>
                    <a:pt x="80" y="24"/>
                  </a:lnTo>
                  <a:lnTo>
                    <a:pt x="80" y="28"/>
                  </a:lnTo>
                  <a:lnTo>
                    <a:pt x="78" y="32"/>
                  </a:lnTo>
                  <a:lnTo>
                    <a:pt x="76" y="34"/>
                  </a:lnTo>
                  <a:lnTo>
                    <a:pt x="74" y="34"/>
                  </a:lnTo>
                  <a:lnTo>
                    <a:pt x="70" y="34"/>
                  </a:lnTo>
                  <a:lnTo>
                    <a:pt x="66" y="32"/>
                  </a:lnTo>
                  <a:lnTo>
                    <a:pt x="64" y="28"/>
                  </a:lnTo>
                  <a:lnTo>
                    <a:pt x="62" y="24"/>
                  </a:lnTo>
                  <a:lnTo>
                    <a:pt x="62" y="18"/>
                  </a:lnTo>
                  <a:lnTo>
                    <a:pt x="62" y="14"/>
                  </a:lnTo>
                  <a:lnTo>
                    <a:pt x="64" y="10"/>
                  </a:lnTo>
                  <a:lnTo>
                    <a:pt x="64" y="6"/>
                  </a:lnTo>
                  <a:lnTo>
                    <a:pt x="64" y="6"/>
                  </a:lnTo>
                  <a:lnTo>
                    <a:pt x="64" y="4"/>
                  </a:lnTo>
                  <a:lnTo>
                    <a:pt x="62" y="2"/>
                  </a:lnTo>
                  <a:lnTo>
                    <a:pt x="60" y="0"/>
                  </a:lnTo>
                  <a:lnTo>
                    <a:pt x="58" y="0"/>
                  </a:lnTo>
                  <a:lnTo>
                    <a:pt x="54" y="0"/>
                  </a:lnTo>
                  <a:lnTo>
                    <a:pt x="50" y="2"/>
                  </a:lnTo>
                  <a:lnTo>
                    <a:pt x="40" y="8"/>
                  </a:lnTo>
                  <a:lnTo>
                    <a:pt x="26" y="16"/>
                  </a:lnTo>
                  <a:lnTo>
                    <a:pt x="14" y="24"/>
                  </a:lnTo>
                  <a:lnTo>
                    <a:pt x="8" y="36"/>
                  </a:lnTo>
                  <a:lnTo>
                    <a:pt x="8" y="36"/>
                  </a:lnTo>
                  <a:lnTo>
                    <a:pt x="8" y="40"/>
                  </a:lnTo>
                  <a:lnTo>
                    <a:pt x="8" y="44"/>
                  </a:lnTo>
                  <a:lnTo>
                    <a:pt x="6" y="48"/>
                  </a:lnTo>
                  <a:lnTo>
                    <a:pt x="6" y="52"/>
                  </a:lnTo>
                  <a:lnTo>
                    <a:pt x="2" y="56"/>
                  </a:lnTo>
                  <a:lnTo>
                    <a:pt x="2" y="56"/>
                  </a:lnTo>
                  <a:lnTo>
                    <a:pt x="2" y="58"/>
                  </a:lnTo>
                  <a:lnTo>
                    <a:pt x="0" y="60"/>
                  </a:lnTo>
                  <a:lnTo>
                    <a:pt x="0" y="62"/>
                  </a:lnTo>
                  <a:lnTo>
                    <a:pt x="0" y="64"/>
                  </a:lnTo>
                  <a:lnTo>
                    <a:pt x="0" y="68"/>
                  </a:lnTo>
                  <a:lnTo>
                    <a:pt x="2" y="70"/>
                  </a:lnTo>
                  <a:lnTo>
                    <a:pt x="6" y="72"/>
                  </a:lnTo>
                  <a:lnTo>
                    <a:pt x="10" y="74"/>
                  </a:lnTo>
                  <a:lnTo>
                    <a:pt x="16" y="74"/>
                  </a:lnTo>
                  <a:lnTo>
                    <a:pt x="24" y="7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3" name="Freeform 538"/>
            <p:cNvSpPr/>
            <p:nvPr/>
          </p:nvSpPr>
          <p:spPr bwMode="gray">
            <a:xfrm>
              <a:off x="6537459" y="1705037"/>
              <a:ext cx="218465" cy="166513"/>
            </a:xfrm>
            <a:custGeom>
              <a:avLst/>
              <a:gdLst>
                <a:gd name="T0" fmla="*/ 58 w 118"/>
                <a:gd name="T1" fmla="*/ 22 h 90"/>
                <a:gd name="T2" fmla="*/ 44 w 118"/>
                <a:gd name="T3" fmla="*/ 40 h 90"/>
                <a:gd name="T4" fmla="*/ 26 w 118"/>
                <a:gd name="T5" fmla="*/ 60 h 90"/>
                <a:gd name="T6" fmla="*/ 14 w 118"/>
                <a:gd name="T7" fmla="*/ 66 h 90"/>
                <a:gd name="T8" fmla="*/ 8 w 118"/>
                <a:gd name="T9" fmla="*/ 68 h 90"/>
                <a:gd name="T10" fmla="*/ 2 w 118"/>
                <a:gd name="T11" fmla="*/ 68 h 90"/>
                <a:gd name="T12" fmla="*/ 0 w 118"/>
                <a:gd name="T13" fmla="*/ 72 h 90"/>
                <a:gd name="T14" fmla="*/ 2 w 118"/>
                <a:gd name="T15" fmla="*/ 76 h 90"/>
                <a:gd name="T16" fmla="*/ 10 w 118"/>
                <a:gd name="T17" fmla="*/ 84 h 90"/>
                <a:gd name="T18" fmla="*/ 28 w 118"/>
                <a:gd name="T19" fmla="*/ 90 h 90"/>
                <a:gd name="T20" fmla="*/ 40 w 118"/>
                <a:gd name="T21" fmla="*/ 86 h 90"/>
                <a:gd name="T22" fmla="*/ 44 w 118"/>
                <a:gd name="T23" fmla="*/ 88 h 90"/>
                <a:gd name="T24" fmla="*/ 50 w 118"/>
                <a:gd name="T25" fmla="*/ 90 h 90"/>
                <a:gd name="T26" fmla="*/ 58 w 118"/>
                <a:gd name="T27" fmla="*/ 88 h 90"/>
                <a:gd name="T28" fmla="*/ 62 w 118"/>
                <a:gd name="T29" fmla="*/ 82 h 90"/>
                <a:gd name="T30" fmla="*/ 70 w 118"/>
                <a:gd name="T31" fmla="*/ 74 h 90"/>
                <a:gd name="T32" fmla="*/ 76 w 118"/>
                <a:gd name="T33" fmla="*/ 64 h 90"/>
                <a:gd name="T34" fmla="*/ 78 w 118"/>
                <a:gd name="T35" fmla="*/ 58 h 90"/>
                <a:gd name="T36" fmla="*/ 84 w 118"/>
                <a:gd name="T37" fmla="*/ 62 h 90"/>
                <a:gd name="T38" fmla="*/ 92 w 118"/>
                <a:gd name="T39" fmla="*/ 64 h 90"/>
                <a:gd name="T40" fmla="*/ 102 w 118"/>
                <a:gd name="T41" fmla="*/ 56 h 90"/>
                <a:gd name="T42" fmla="*/ 104 w 118"/>
                <a:gd name="T43" fmla="*/ 54 h 90"/>
                <a:gd name="T44" fmla="*/ 106 w 118"/>
                <a:gd name="T45" fmla="*/ 48 h 90"/>
                <a:gd name="T46" fmla="*/ 106 w 118"/>
                <a:gd name="T47" fmla="*/ 44 h 90"/>
                <a:gd name="T48" fmla="*/ 104 w 118"/>
                <a:gd name="T49" fmla="*/ 42 h 90"/>
                <a:gd name="T50" fmla="*/ 106 w 118"/>
                <a:gd name="T51" fmla="*/ 38 h 90"/>
                <a:gd name="T52" fmla="*/ 110 w 118"/>
                <a:gd name="T53" fmla="*/ 30 h 90"/>
                <a:gd name="T54" fmla="*/ 108 w 118"/>
                <a:gd name="T55" fmla="*/ 26 h 90"/>
                <a:gd name="T56" fmla="*/ 108 w 118"/>
                <a:gd name="T57" fmla="*/ 22 h 90"/>
                <a:gd name="T58" fmla="*/ 112 w 118"/>
                <a:gd name="T59" fmla="*/ 16 h 90"/>
                <a:gd name="T60" fmla="*/ 116 w 118"/>
                <a:gd name="T61" fmla="*/ 14 h 90"/>
                <a:gd name="T62" fmla="*/ 116 w 118"/>
                <a:gd name="T63" fmla="*/ 12 h 90"/>
                <a:gd name="T64" fmla="*/ 110 w 118"/>
                <a:gd name="T65" fmla="*/ 6 h 90"/>
                <a:gd name="T66" fmla="*/ 104 w 118"/>
                <a:gd name="T67" fmla="*/ 2 h 90"/>
                <a:gd name="T68" fmla="*/ 100 w 118"/>
                <a:gd name="T69" fmla="*/ 0 h 90"/>
                <a:gd name="T70" fmla="*/ 84 w 118"/>
                <a:gd name="T71" fmla="*/ 12 h 90"/>
                <a:gd name="T72" fmla="*/ 76 w 118"/>
                <a:gd name="T73" fmla="*/ 12 h 90"/>
                <a:gd name="T74" fmla="*/ 64 w 118"/>
                <a:gd name="T75" fmla="*/ 1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8" h="90">
                  <a:moveTo>
                    <a:pt x="60" y="20"/>
                  </a:moveTo>
                  <a:lnTo>
                    <a:pt x="58" y="22"/>
                  </a:lnTo>
                  <a:lnTo>
                    <a:pt x="52" y="30"/>
                  </a:lnTo>
                  <a:lnTo>
                    <a:pt x="44" y="40"/>
                  </a:lnTo>
                  <a:lnTo>
                    <a:pt x="36" y="52"/>
                  </a:lnTo>
                  <a:lnTo>
                    <a:pt x="26" y="60"/>
                  </a:lnTo>
                  <a:lnTo>
                    <a:pt x="18" y="66"/>
                  </a:lnTo>
                  <a:lnTo>
                    <a:pt x="14" y="66"/>
                  </a:lnTo>
                  <a:lnTo>
                    <a:pt x="12" y="68"/>
                  </a:lnTo>
                  <a:lnTo>
                    <a:pt x="8" y="68"/>
                  </a:lnTo>
                  <a:lnTo>
                    <a:pt x="4" y="68"/>
                  </a:lnTo>
                  <a:lnTo>
                    <a:pt x="2" y="68"/>
                  </a:lnTo>
                  <a:lnTo>
                    <a:pt x="0" y="70"/>
                  </a:lnTo>
                  <a:lnTo>
                    <a:pt x="0" y="72"/>
                  </a:lnTo>
                  <a:lnTo>
                    <a:pt x="0" y="74"/>
                  </a:lnTo>
                  <a:lnTo>
                    <a:pt x="2" y="76"/>
                  </a:lnTo>
                  <a:lnTo>
                    <a:pt x="6" y="82"/>
                  </a:lnTo>
                  <a:lnTo>
                    <a:pt x="10" y="84"/>
                  </a:lnTo>
                  <a:lnTo>
                    <a:pt x="18" y="88"/>
                  </a:lnTo>
                  <a:lnTo>
                    <a:pt x="28" y="90"/>
                  </a:lnTo>
                  <a:lnTo>
                    <a:pt x="40" y="84"/>
                  </a:lnTo>
                  <a:lnTo>
                    <a:pt x="40" y="86"/>
                  </a:lnTo>
                  <a:lnTo>
                    <a:pt x="42" y="86"/>
                  </a:lnTo>
                  <a:lnTo>
                    <a:pt x="44" y="88"/>
                  </a:lnTo>
                  <a:lnTo>
                    <a:pt x="46" y="90"/>
                  </a:lnTo>
                  <a:lnTo>
                    <a:pt x="50" y="90"/>
                  </a:lnTo>
                  <a:lnTo>
                    <a:pt x="56" y="88"/>
                  </a:lnTo>
                  <a:lnTo>
                    <a:pt x="58" y="88"/>
                  </a:lnTo>
                  <a:lnTo>
                    <a:pt x="60" y="86"/>
                  </a:lnTo>
                  <a:lnTo>
                    <a:pt x="62" y="82"/>
                  </a:lnTo>
                  <a:lnTo>
                    <a:pt x="66" y="78"/>
                  </a:lnTo>
                  <a:lnTo>
                    <a:pt x="70" y="74"/>
                  </a:lnTo>
                  <a:lnTo>
                    <a:pt x="72" y="68"/>
                  </a:lnTo>
                  <a:lnTo>
                    <a:pt x="76" y="64"/>
                  </a:lnTo>
                  <a:lnTo>
                    <a:pt x="78" y="58"/>
                  </a:lnTo>
                  <a:lnTo>
                    <a:pt x="78" y="58"/>
                  </a:lnTo>
                  <a:lnTo>
                    <a:pt x="80" y="60"/>
                  </a:lnTo>
                  <a:lnTo>
                    <a:pt x="84" y="62"/>
                  </a:lnTo>
                  <a:lnTo>
                    <a:pt x="88" y="64"/>
                  </a:lnTo>
                  <a:lnTo>
                    <a:pt x="92" y="64"/>
                  </a:lnTo>
                  <a:lnTo>
                    <a:pt x="98" y="62"/>
                  </a:lnTo>
                  <a:lnTo>
                    <a:pt x="102" y="56"/>
                  </a:lnTo>
                  <a:lnTo>
                    <a:pt x="102" y="56"/>
                  </a:lnTo>
                  <a:lnTo>
                    <a:pt x="104" y="54"/>
                  </a:lnTo>
                  <a:lnTo>
                    <a:pt x="106" y="52"/>
                  </a:lnTo>
                  <a:lnTo>
                    <a:pt x="106" y="48"/>
                  </a:lnTo>
                  <a:lnTo>
                    <a:pt x="106" y="46"/>
                  </a:lnTo>
                  <a:lnTo>
                    <a:pt x="106" y="44"/>
                  </a:lnTo>
                  <a:lnTo>
                    <a:pt x="102" y="42"/>
                  </a:lnTo>
                  <a:lnTo>
                    <a:pt x="104" y="42"/>
                  </a:lnTo>
                  <a:lnTo>
                    <a:pt x="104" y="40"/>
                  </a:lnTo>
                  <a:lnTo>
                    <a:pt x="106" y="38"/>
                  </a:lnTo>
                  <a:lnTo>
                    <a:pt x="108" y="34"/>
                  </a:lnTo>
                  <a:lnTo>
                    <a:pt x="110" y="30"/>
                  </a:lnTo>
                  <a:lnTo>
                    <a:pt x="110" y="28"/>
                  </a:lnTo>
                  <a:lnTo>
                    <a:pt x="108" y="26"/>
                  </a:lnTo>
                  <a:lnTo>
                    <a:pt x="108" y="26"/>
                  </a:lnTo>
                  <a:lnTo>
                    <a:pt x="108" y="22"/>
                  </a:lnTo>
                  <a:lnTo>
                    <a:pt x="110" y="20"/>
                  </a:lnTo>
                  <a:lnTo>
                    <a:pt x="112" y="16"/>
                  </a:lnTo>
                  <a:lnTo>
                    <a:pt x="114" y="14"/>
                  </a:lnTo>
                  <a:lnTo>
                    <a:pt x="116" y="14"/>
                  </a:lnTo>
                  <a:lnTo>
                    <a:pt x="118" y="12"/>
                  </a:lnTo>
                  <a:lnTo>
                    <a:pt x="116" y="12"/>
                  </a:lnTo>
                  <a:lnTo>
                    <a:pt x="114" y="10"/>
                  </a:lnTo>
                  <a:lnTo>
                    <a:pt x="110" y="6"/>
                  </a:lnTo>
                  <a:lnTo>
                    <a:pt x="108" y="4"/>
                  </a:lnTo>
                  <a:lnTo>
                    <a:pt x="104" y="2"/>
                  </a:lnTo>
                  <a:lnTo>
                    <a:pt x="102" y="0"/>
                  </a:lnTo>
                  <a:lnTo>
                    <a:pt x="100" y="0"/>
                  </a:lnTo>
                  <a:lnTo>
                    <a:pt x="86" y="12"/>
                  </a:lnTo>
                  <a:lnTo>
                    <a:pt x="84" y="12"/>
                  </a:lnTo>
                  <a:lnTo>
                    <a:pt x="82" y="12"/>
                  </a:lnTo>
                  <a:lnTo>
                    <a:pt x="76" y="12"/>
                  </a:lnTo>
                  <a:lnTo>
                    <a:pt x="70" y="14"/>
                  </a:lnTo>
                  <a:lnTo>
                    <a:pt x="64" y="16"/>
                  </a:lnTo>
                  <a:lnTo>
                    <a:pt x="60" y="2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4" name="Freeform 539"/>
            <p:cNvSpPr/>
            <p:nvPr/>
          </p:nvSpPr>
          <p:spPr bwMode="gray">
            <a:xfrm>
              <a:off x="6744815" y="1631031"/>
              <a:ext cx="40731" cy="51804"/>
            </a:xfrm>
            <a:custGeom>
              <a:avLst/>
              <a:gdLst>
                <a:gd name="T0" fmla="*/ 16 w 22"/>
                <a:gd name="T1" fmla="*/ 2 h 28"/>
                <a:gd name="T2" fmla="*/ 14 w 22"/>
                <a:gd name="T3" fmla="*/ 2 h 28"/>
                <a:gd name="T4" fmla="*/ 14 w 22"/>
                <a:gd name="T5" fmla="*/ 2 h 28"/>
                <a:gd name="T6" fmla="*/ 12 w 22"/>
                <a:gd name="T7" fmla="*/ 0 h 28"/>
                <a:gd name="T8" fmla="*/ 10 w 22"/>
                <a:gd name="T9" fmla="*/ 0 h 28"/>
                <a:gd name="T10" fmla="*/ 6 w 22"/>
                <a:gd name="T11" fmla="*/ 0 h 28"/>
                <a:gd name="T12" fmla="*/ 4 w 22"/>
                <a:gd name="T13" fmla="*/ 2 h 28"/>
                <a:gd name="T14" fmla="*/ 2 w 22"/>
                <a:gd name="T15" fmla="*/ 4 h 28"/>
                <a:gd name="T16" fmla="*/ 2 w 22"/>
                <a:gd name="T17" fmla="*/ 8 h 28"/>
                <a:gd name="T18" fmla="*/ 0 w 22"/>
                <a:gd name="T19" fmla="*/ 12 h 28"/>
                <a:gd name="T20" fmla="*/ 2 w 22"/>
                <a:gd name="T21" fmla="*/ 20 h 28"/>
                <a:gd name="T22" fmla="*/ 2 w 22"/>
                <a:gd name="T23" fmla="*/ 20 h 28"/>
                <a:gd name="T24" fmla="*/ 4 w 22"/>
                <a:gd name="T25" fmla="*/ 22 h 28"/>
                <a:gd name="T26" fmla="*/ 6 w 22"/>
                <a:gd name="T27" fmla="*/ 24 h 28"/>
                <a:gd name="T28" fmla="*/ 10 w 22"/>
                <a:gd name="T29" fmla="*/ 26 h 28"/>
                <a:gd name="T30" fmla="*/ 14 w 22"/>
                <a:gd name="T31" fmla="*/ 26 h 28"/>
                <a:gd name="T32" fmla="*/ 16 w 22"/>
                <a:gd name="T33" fmla="*/ 28 h 28"/>
                <a:gd name="T34" fmla="*/ 20 w 22"/>
                <a:gd name="T35" fmla="*/ 26 h 28"/>
                <a:gd name="T36" fmla="*/ 22 w 22"/>
                <a:gd name="T37" fmla="*/ 24 h 28"/>
                <a:gd name="T38" fmla="*/ 22 w 22"/>
                <a:gd name="T39" fmla="*/ 20 h 28"/>
                <a:gd name="T40" fmla="*/ 22 w 22"/>
                <a:gd name="T41" fmla="*/ 14 h 28"/>
                <a:gd name="T42" fmla="*/ 22 w 22"/>
                <a:gd name="T43" fmla="*/ 10 h 28"/>
                <a:gd name="T44" fmla="*/ 20 w 22"/>
                <a:gd name="T45" fmla="*/ 6 h 28"/>
                <a:gd name="T46" fmla="*/ 18 w 22"/>
                <a:gd name="T47" fmla="*/ 4 h 28"/>
                <a:gd name="T48" fmla="*/ 16 w 22"/>
                <a:gd name="T49" fmla="*/ 2 h 28"/>
                <a:gd name="T50" fmla="*/ 16 w 22"/>
                <a:gd name="T51" fmla="*/ 2 h 28"/>
                <a:gd name="T52" fmla="*/ 16 w 22"/>
                <a:gd name="T53"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28">
                  <a:moveTo>
                    <a:pt x="16" y="2"/>
                  </a:moveTo>
                  <a:lnTo>
                    <a:pt x="14" y="2"/>
                  </a:lnTo>
                  <a:lnTo>
                    <a:pt x="14" y="2"/>
                  </a:lnTo>
                  <a:lnTo>
                    <a:pt x="12" y="0"/>
                  </a:lnTo>
                  <a:lnTo>
                    <a:pt x="10" y="0"/>
                  </a:lnTo>
                  <a:lnTo>
                    <a:pt x="6" y="0"/>
                  </a:lnTo>
                  <a:lnTo>
                    <a:pt x="4" y="2"/>
                  </a:lnTo>
                  <a:lnTo>
                    <a:pt x="2" y="4"/>
                  </a:lnTo>
                  <a:lnTo>
                    <a:pt x="2" y="8"/>
                  </a:lnTo>
                  <a:lnTo>
                    <a:pt x="0" y="12"/>
                  </a:lnTo>
                  <a:lnTo>
                    <a:pt x="2" y="20"/>
                  </a:lnTo>
                  <a:lnTo>
                    <a:pt x="2" y="20"/>
                  </a:lnTo>
                  <a:lnTo>
                    <a:pt x="4" y="22"/>
                  </a:lnTo>
                  <a:lnTo>
                    <a:pt x="6" y="24"/>
                  </a:lnTo>
                  <a:lnTo>
                    <a:pt x="10" y="26"/>
                  </a:lnTo>
                  <a:lnTo>
                    <a:pt x="14" y="26"/>
                  </a:lnTo>
                  <a:lnTo>
                    <a:pt x="16" y="28"/>
                  </a:lnTo>
                  <a:lnTo>
                    <a:pt x="20" y="26"/>
                  </a:lnTo>
                  <a:lnTo>
                    <a:pt x="22" y="24"/>
                  </a:lnTo>
                  <a:lnTo>
                    <a:pt x="22" y="20"/>
                  </a:lnTo>
                  <a:lnTo>
                    <a:pt x="22" y="14"/>
                  </a:lnTo>
                  <a:lnTo>
                    <a:pt x="22" y="10"/>
                  </a:lnTo>
                  <a:lnTo>
                    <a:pt x="20" y="6"/>
                  </a:lnTo>
                  <a:lnTo>
                    <a:pt x="18" y="4"/>
                  </a:lnTo>
                  <a:lnTo>
                    <a:pt x="16" y="2"/>
                  </a:lnTo>
                  <a:lnTo>
                    <a:pt x="16" y="2"/>
                  </a:lnTo>
                  <a:lnTo>
                    <a:pt x="16"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5" name="Freeform 540"/>
            <p:cNvSpPr/>
            <p:nvPr/>
          </p:nvSpPr>
          <p:spPr bwMode="gray">
            <a:xfrm>
              <a:off x="6792952" y="1560725"/>
              <a:ext cx="125895" cy="77706"/>
            </a:xfrm>
            <a:custGeom>
              <a:avLst/>
              <a:gdLst>
                <a:gd name="T0" fmla="*/ 12 w 68"/>
                <a:gd name="T1" fmla="*/ 12 h 42"/>
                <a:gd name="T2" fmla="*/ 12 w 68"/>
                <a:gd name="T3" fmla="*/ 12 h 42"/>
                <a:gd name="T4" fmla="*/ 10 w 68"/>
                <a:gd name="T5" fmla="*/ 14 h 42"/>
                <a:gd name="T6" fmla="*/ 8 w 68"/>
                <a:gd name="T7" fmla="*/ 14 h 42"/>
                <a:gd name="T8" fmla="*/ 4 w 68"/>
                <a:gd name="T9" fmla="*/ 18 h 42"/>
                <a:gd name="T10" fmla="*/ 2 w 68"/>
                <a:gd name="T11" fmla="*/ 20 h 42"/>
                <a:gd name="T12" fmla="*/ 0 w 68"/>
                <a:gd name="T13" fmla="*/ 24 h 42"/>
                <a:gd name="T14" fmla="*/ 0 w 68"/>
                <a:gd name="T15" fmla="*/ 26 h 42"/>
                <a:gd name="T16" fmla="*/ 2 w 68"/>
                <a:gd name="T17" fmla="*/ 30 h 42"/>
                <a:gd name="T18" fmla="*/ 4 w 68"/>
                <a:gd name="T19" fmla="*/ 34 h 42"/>
                <a:gd name="T20" fmla="*/ 10 w 68"/>
                <a:gd name="T21" fmla="*/ 36 h 42"/>
                <a:gd name="T22" fmla="*/ 12 w 68"/>
                <a:gd name="T23" fmla="*/ 36 h 42"/>
                <a:gd name="T24" fmla="*/ 12 w 68"/>
                <a:gd name="T25" fmla="*/ 34 h 42"/>
                <a:gd name="T26" fmla="*/ 16 w 68"/>
                <a:gd name="T27" fmla="*/ 30 h 42"/>
                <a:gd name="T28" fmla="*/ 18 w 68"/>
                <a:gd name="T29" fmla="*/ 28 h 42"/>
                <a:gd name="T30" fmla="*/ 22 w 68"/>
                <a:gd name="T31" fmla="*/ 26 h 42"/>
                <a:gd name="T32" fmla="*/ 26 w 68"/>
                <a:gd name="T33" fmla="*/ 28 h 42"/>
                <a:gd name="T34" fmla="*/ 30 w 68"/>
                <a:gd name="T35" fmla="*/ 32 h 42"/>
                <a:gd name="T36" fmla="*/ 32 w 68"/>
                <a:gd name="T37" fmla="*/ 34 h 42"/>
                <a:gd name="T38" fmla="*/ 36 w 68"/>
                <a:gd name="T39" fmla="*/ 38 h 42"/>
                <a:gd name="T40" fmla="*/ 42 w 68"/>
                <a:gd name="T41" fmla="*/ 42 h 42"/>
                <a:gd name="T42" fmla="*/ 52 w 68"/>
                <a:gd name="T43" fmla="*/ 40 h 42"/>
                <a:gd name="T44" fmla="*/ 62 w 68"/>
                <a:gd name="T45" fmla="*/ 32 h 42"/>
                <a:gd name="T46" fmla="*/ 62 w 68"/>
                <a:gd name="T47" fmla="*/ 32 h 42"/>
                <a:gd name="T48" fmla="*/ 64 w 68"/>
                <a:gd name="T49" fmla="*/ 30 h 42"/>
                <a:gd name="T50" fmla="*/ 66 w 68"/>
                <a:gd name="T51" fmla="*/ 28 h 42"/>
                <a:gd name="T52" fmla="*/ 68 w 68"/>
                <a:gd name="T53" fmla="*/ 26 h 42"/>
                <a:gd name="T54" fmla="*/ 68 w 68"/>
                <a:gd name="T55" fmla="*/ 22 h 42"/>
                <a:gd name="T56" fmla="*/ 66 w 68"/>
                <a:gd name="T57" fmla="*/ 20 h 42"/>
                <a:gd name="T58" fmla="*/ 62 w 68"/>
                <a:gd name="T59" fmla="*/ 16 h 42"/>
                <a:gd name="T60" fmla="*/ 58 w 68"/>
                <a:gd name="T61" fmla="*/ 14 h 42"/>
                <a:gd name="T62" fmla="*/ 40 w 68"/>
                <a:gd name="T63" fmla="*/ 2 h 42"/>
                <a:gd name="T64" fmla="*/ 38 w 68"/>
                <a:gd name="T65" fmla="*/ 2 h 42"/>
                <a:gd name="T66" fmla="*/ 36 w 68"/>
                <a:gd name="T67" fmla="*/ 2 h 42"/>
                <a:gd name="T68" fmla="*/ 32 w 68"/>
                <a:gd name="T69" fmla="*/ 0 h 42"/>
                <a:gd name="T70" fmla="*/ 28 w 68"/>
                <a:gd name="T71" fmla="*/ 0 h 42"/>
                <a:gd name="T72" fmla="*/ 24 w 68"/>
                <a:gd name="T73" fmla="*/ 2 h 42"/>
                <a:gd name="T74" fmla="*/ 18 w 68"/>
                <a:gd name="T75" fmla="*/ 6 h 42"/>
                <a:gd name="T76" fmla="*/ 12 w 68"/>
                <a:gd name="T77"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8" h="42">
                  <a:moveTo>
                    <a:pt x="12" y="12"/>
                  </a:moveTo>
                  <a:lnTo>
                    <a:pt x="12" y="12"/>
                  </a:lnTo>
                  <a:lnTo>
                    <a:pt x="10" y="14"/>
                  </a:lnTo>
                  <a:lnTo>
                    <a:pt x="8" y="14"/>
                  </a:lnTo>
                  <a:lnTo>
                    <a:pt x="4" y="18"/>
                  </a:lnTo>
                  <a:lnTo>
                    <a:pt x="2" y="20"/>
                  </a:lnTo>
                  <a:lnTo>
                    <a:pt x="0" y="24"/>
                  </a:lnTo>
                  <a:lnTo>
                    <a:pt x="0" y="26"/>
                  </a:lnTo>
                  <a:lnTo>
                    <a:pt x="2" y="30"/>
                  </a:lnTo>
                  <a:lnTo>
                    <a:pt x="4" y="34"/>
                  </a:lnTo>
                  <a:lnTo>
                    <a:pt x="10" y="36"/>
                  </a:lnTo>
                  <a:lnTo>
                    <a:pt x="12" y="36"/>
                  </a:lnTo>
                  <a:lnTo>
                    <a:pt x="12" y="34"/>
                  </a:lnTo>
                  <a:lnTo>
                    <a:pt x="16" y="30"/>
                  </a:lnTo>
                  <a:lnTo>
                    <a:pt x="18" y="28"/>
                  </a:lnTo>
                  <a:lnTo>
                    <a:pt x="22" y="26"/>
                  </a:lnTo>
                  <a:lnTo>
                    <a:pt x="26" y="28"/>
                  </a:lnTo>
                  <a:lnTo>
                    <a:pt x="30" y="32"/>
                  </a:lnTo>
                  <a:lnTo>
                    <a:pt x="32" y="34"/>
                  </a:lnTo>
                  <a:lnTo>
                    <a:pt x="36" y="38"/>
                  </a:lnTo>
                  <a:lnTo>
                    <a:pt x="42" y="42"/>
                  </a:lnTo>
                  <a:lnTo>
                    <a:pt x="52" y="40"/>
                  </a:lnTo>
                  <a:lnTo>
                    <a:pt x="62" y="32"/>
                  </a:lnTo>
                  <a:lnTo>
                    <a:pt x="62" y="32"/>
                  </a:lnTo>
                  <a:lnTo>
                    <a:pt x="64" y="30"/>
                  </a:lnTo>
                  <a:lnTo>
                    <a:pt x="66" y="28"/>
                  </a:lnTo>
                  <a:lnTo>
                    <a:pt x="68" y="26"/>
                  </a:lnTo>
                  <a:lnTo>
                    <a:pt x="68" y="22"/>
                  </a:lnTo>
                  <a:lnTo>
                    <a:pt x="66" y="20"/>
                  </a:lnTo>
                  <a:lnTo>
                    <a:pt x="62" y="16"/>
                  </a:lnTo>
                  <a:lnTo>
                    <a:pt x="58" y="14"/>
                  </a:lnTo>
                  <a:lnTo>
                    <a:pt x="40" y="2"/>
                  </a:lnTo>
                  <a:lnTo>
                    <a:pt x="38" y="2"/>
                  </a:lnTo>
                  <a:lnTo>
                    <a:pt x="36" y="2"/>
                  </a:lnTo>
                  <a:lnTo>
                    <a:pt x="32" y="0"/>
                  </a:lnTo>
                  <a:lnTo>
                    <a:pt x="28" y="0"/>
                  </a:lnTo>
                  <a:lnTo>
                    <a:pt x="24" y="2"/>
                  </a:lnTo>
                  <a:lnTo>
                    <a:pt x="18" y="6"/>
                  </a:lnTo>
                  <a:lnTo>
                    <a:pt x="12" y="1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6" name="Freeform 541"/>
            <p:cNvSpPr/>
            <p:nvPr/>
          </p:nvSpPr>
          <p:spPr bwMode="gray">
            <a:xfrm>
              <a:off x="6792952" y="1660633"/>
              <a:ext cx="107381" cy="62905"/>
            </a:xfrm>
            <a:custGeom>
              <a:avLst/>
              <a:gdLst>
                <a:gd name="T0" fmla="*/ 12 w 58"/>
                <a:gd name="T1" fmla="*/ 0 h 34"/>
                <a:gd name="T2" fmla="*/ 10 w 58"/>
                <a:gd name="T3" fmla="*/ 2 h 34"/>
                <a:gd name="T4" fmla="*/ 4 w 58"/>
                <a:gd name="T5" fmla="*/ 8 h 34"/>
                <a:gd name="T6" fmla="*/ 0 w 58"/>
                <a:gd name="T7" fmla="*/ 16 h 34"/>
                <a:gd name="T8" fmla="*/ 0 w 58"/>
                <a:gd name="T9" fmla="*/ 26 h 34"/>
                <a:gd name="T10" fmla="*/ 6 w 58"/>
                <a:gd name="T11" fmla="*/ 34 h 34"/>
                <a:gd name="T12" fmla="*/ 8 w 58"/>
                <a:gd name="T13" fmla="*/ 34 h 34"/>
                <a:gd name="T14" fmla="*/ 12 w 58"/>
                <a:gd name="T15" fmla="*/ 34 h 34"/>
                <a:gd name="T16" fmla="*/ 18 w 58"/>
                <a:gd name="T17" fmla="*/ 34 h 34"/>
                <a:gd name="T18" fmla="*/ 24 w 58"/>
                <a:gd name="T19" fmla="*/ 34 h 34"/>
                <a:gd name="T20" fmla="*/ 32 w 58"/>
                <a:gd name="T21" fmla="*/ 32 h 34"/>
                <a:gd name="T22" fmla="*/ 34 w 58"/>
                <a:gd name="T23" fmla="*/ 30 h 34"/>
                <a:gd name="T24" fmla="*/ 38 w 58"/>
                <a:gd name="T25" fmla="*/ 28 h 34"/>
                <a:gd name="T26" fmla="*/ 42 w 58"/>
                <a:gd name="T27" fmla="*/ 24 h 34"/>
                <a:gd name="T28" fmla="*/ 46 w 58"/>
                <a:gd name="T29" fmla="*/ 20 h 34"/>
                <a:gd name="T30" fmla="*/ 48 w 58"/>
                <a:gd name="T31" fmla="*/ 18 h 34"/>
                <a:gd name="T32" fmla="*/ 52 w 58"/>
                <a:gd name="T33" fmla="*/ 18 h 34"/>
                <a:gd name="T34" fmla="*/ 54 w 58"/>
                <a:gd name="T35" fmla="*/ 18 h 34"/>
                <a:gd name="T36" fmla="*/ 56 w 58"/>
                <a:gd name="T37" fmla="*/ 16 h 34"/>
                <a:gd name="T38" fmla="*/ 58 w 58"/>
                <a:gd name="T39" fmla="*/ 14 h 34"/>
                <a:gd name="T40" fmla="*/ 58 w 58"/>
                <a:gd name="T41" fmla="*/ 12 h 34"/>
                <a:gd name="T42" fmla="*/ 56 w 58"/>
                <a:gd name="T43" fmla="*/ 8 h 34"/>
                <a:gd name="T44" fmla="*/ 54 w 58"/>
                <a:gd name="T45" fmla="*/ 6 h 34"/>
                <a:gd name="T46" fmla="*/ 48 w 58"/>
                <a:gd name="T47" fmla="*/ 4 h 34"/>
                <a:gd name="T48" fmla="*/ 32 w 58"/>
                <a:gd name="T49" fmla="*/ 2 h 34"/>
                <a:gd name="T50" fmla="*/ 18 w 58"/>
                <a:gd name="T51" fmla="*/ 0 h 34"/>
                <a:gd name="T52" fmla="*/ 12 w 58"/>
                <a:gd name="T5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34">
                  <a:moveTo>
                    <a:pt x="12" y="0"/>
                  </a:moveTo>
                  <a:lnTo>
                    <a:pt x="10" y="2"/>
                  </a:lnTo>
                  <a:lnTo>
                    <a:pt x="4" y="8"/>
                  </a:lnTo>
                  <a:lnTo>
                    <a:pt x="0" y="16"/>
                  </a:lnTo>
                  <a:lnTo>
                    <a:pt x="0" y="26"/>
                  </a:lnTo>
                  <a:lnTo>
                    <a:pt x="6" y="34"/>
                  </a:lnTo>
                  <a:lnTo>
                    <a:pt x="8" y="34"/>
                  </a:lnTo>
                  <a:lnTo>
                    <a:pt x="12" y="34"/>
                  </a:lnTo>
                  <a:lnTo>
                    <a:pt x="18" y="34"/>
                  </a:lnTo>
                  <a:lnTo>
                    <a:pt x="24" y="34"/>
                  </a:lnTo>
                  <a:lnTo>
                    <a:pt x="32" y="32"/>
                  </a:lnTo>
                  <a:lnTo>
                    <a:pt x="34" y="30"/>
                  </a:lnTo>
                  <a:lnTo>
                    <a:pt x="38" y="28"/>
                  </a:lnTo>
                  <a:lnTo>
                    <a:pt x="42" y="24"/>
                  </a:lnTo>
                  <a:lnTo>
                    <a:pt x="46" y="20"/>
                  </a:lnTo>
                  <a:lnTo>
                    <a:pt x="48" y="18"/>
                  </a:lnTo>
                  <a:lnTo>
                    <a:pt x="52" y="18"/>
                  </a:lnTo>
                  <a:lnTo>
                    <a:pt x="54" y="18"/>
                  </a:lnTo>
                  <a:lnTo>
                    <a:pt x="56" y="16"/>
                  </a:lnTo>
                  <a:lnTo>
                    <a:pt x="58" y="14"/>
                  </a:lnTo>
                  <a:lnTo>
                    <a:pt x="58" y="12"/>
                  </a:lnTo>
                  <a:lnTo>
                    <a:pt x="56" y="8"/>
                  </a:lnTo>
                  <a:lnTo>
                    <a:pt x="54" y="6"/>
                  </a:lnTo>
                  <a:lnTo>
                    <a:pt x="48" y="4"/>
                  </a:lnTo>
                  <a:lnTo>
                    <a:pt x="32" y="2"/>
                  </a:lnTo>
                  <a:lnTo>
                    <a:pt x="18" y="0"/>
                  </a:lnTo>
                  <a:lnTo>
                    <a:pt x="12"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7" name="Freeform 542"/>
            <p:cNvSpPr/>
            <p:nvPr/>
          </p:nvSpPr>
          <p:spPr bwMode="gray">
            <a:xfrm>
              <a:off x="6655948" y="1856749"/>
              <a:ext cx="37028" cy="51804"/>
            </a:xfrm>
            <a:custGeom>
              <a:avLst/>
              <a:gdLst>
                <a:gd name="T0" fmla="*/ 16 w 20"/>
                <a:gd name="T1" fmla="*/ 0 h 28"/>
                <a:gd name="T2" fmla="*/ 14 w 20"/>
                <a:gd name="T3" fmla="*/ 0 h 28"/>
                <a:gd name="T4" fmla="*/ 12 w 20"/>
                <a:gd name="T5" fmla="*/ 2 h 28"/>
                <a:gd name="T6" fmla="*/ 10 w 20"/>
                <a:gd name="T7" fmla="*/ 6 h 28"/>
                <a:gd name="T8" fmla="*/ 6 w 20"/>
                <a:gd name="T9" fmla="*/ 10 h 28"/>
                <a:gd name="T10" fmla="*/ 2 w 20"/>
                <a:gd name="T11" fmla="*/ 14 h 28"/>
                <a:gd name="T12" fmla="*/ 0 w 20"/>
                <a:gd name="T13" fmla="*/ 18 h 28"/>
                <a:gd name="T14" fmla="*/ 0 w 20"/>
                <a:gd name="T15" fmla="*/ 24 h 28"/>
                <a:gd name="T16" fmla="*/ 2 w 20"/>
                <a:gd name="T17" fmla="*/ 28 h 28"/>
                <a:gd name="T18" fmla="*/ 4 w 20"/>
                <a:gd name="T19" fmla="*/ 28 h 28"/>
                <a:gd name="T20" fmla="*/ 6 w 20"/>
                <a:gd name="T21" fmla="*/ 28 h 28"/>
                <a:gd name="T22" fmla="*/ 8 w 20"/>
                <a:gd name="T23" fmla="*/ 28 h 28"/>
                <a:gd name="T24" fmla="*/ 10 w 20"/>
                <a:gd name="T25" fmla="*/ 28 h 28"/>
                <a:gd name="T26" fmla="*/ 14 w 20"/>
                <a:gd name="T27" fmla="*/ 26 h 28"/>
                <a:gd name="T28" fmla="*/ 16 w 20"/>
                <a:gd name="T29" fmla="*/ 22 h 28"/>
                <a:gd name="T30" fmla="*/ 18 w 20"/>
                <a:gd name="T31" fmla="*/ 16 h 28"/>
                <a:gd name="T32" fmla="*/ 20 w 20"/>
                <a:gd name="T33" fmla="*/ 14 h 28"/>
                <a:gd name="T34" fmla="*/ 20 w 20"/>
                <a:gd name="T35" fmla="*/ 12 h 28"/>
                <a:gd name="T36" fmla="*/ 20 w 20"/>
                <a:gd name="T37" fmla="*/ 8 h 28"/>
                <a:gd name="T38" fmla="*/ 20 w 20"/>
                <a:gd name="T39" fmla="*/ 6 h 28"/>
                <a:gd name="T40" fmla="*/ 20 w 20"/>
                <a:gd name="T41" fmla="*/ 2 h 28"/>
                <a:gd name="T42" fmla="*/ 18 w 20"/>
                <a:gd name="T43" fmla="*/ 0 h 28"/>
                <a:gd name="T44" fmla="*/ 16 w 20"/>
                <a:gd name="T4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28">
                  <a:moveTo>
                    <a:pt x="16" y="0"/>
                  </a:moveTo>
                  <a:lnTo>
                    <a:pt x="14" y="0"/>
                  </a:lnTo>
                  <a:lnTo>
                    <a:pt x="12" y="2"/>
                  </a:lnTo>
                  <a:lnTo>
                    <a:pt x="10" y="6"/>
                  </a:lnTo>
                  <a:lnTo>
                    <a:pt x="6" y="10"/>
                  </a:lnTo>
                  <a:lnTo>
                    <a:pt x="2" y="14"/>
                  </a:lnTo>
                  <a:lnTo>
                    <a:pt x="0" y="18"/>
                  </a:lnTo>
                  <a:lnTo>
                    <a:pt x="0" y="24"/>
                  </a:lnTo>
                  <a:lnTo>
                    <a:pt x="2" y="28"/>
                  </a:lnTo>
                  <a:lnTo>
                    <a:pt x="4" y="28"/>
                  </a:lnTo>
                  <a:lnTo>
                    <a:pt x="6" y="28"/>
                  </a:lnTo>
                  <a:lnTo>
                    <a:pt x="8" y="28"/>
                  </a:lnTo>
                  <a:lnTo>
                    <a:pt x="10" y="28"/>
                  </a:lnTo>
                  <a:lnTo>
                    <a:pt x="14" y="26"/>
                  </a:lnTo>
                  <a:lnTo>
                    <a:pt x="16" y="22"/>
                  </a:lnTo>
                  <a:lnTo>
                    <a:pt x="18" y="16"/>
                  </a:lnTo>
                  <a:lnTo>
                    <a:pt x="20" y="14"/>
                  </a:lnTo>
                  <a:lnTo>
                    <a:pt x="20" y="12"/>
                  </a:lnTo>
                  <a:lnTo>
                    <a:pt x="20" y="8"/>
                  </a:lnTo>
                  <a:lnTo>
                    <a:pt x="20" y="6"/>
                  </a:lnTo>
                  <a:lnTo>
                    <a:pt x="20" y="2"/>
                  </a:lnTo>
                  <a:lnTo>
                    <a:pt x="18" y="0"/>
                  </a:lnTo>
                  <a:lnTo>
                    <a:pt x="1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8" name="Freeform 543"/>
            <p:cNvSpPr/>
            <p:nvPr/>
          </p:nvSpPr>
          <p:spPr bwMode="gray">
            <a:xfrm>
              <a:off x="6652245" y="1893752"/>
              <a:ext cx="211059" cy="166513"/>
            </a:xfrm>
            <a:custGeom>
              <a:avLst/>
              <a:gdLst>
                <a:gd name="T0" fmla="*/ 28 w 114"/>
                <a:gd name="T1" fmla="*/ 20 h 90"/>
                <a:gd name="T2" fmla="*/ 20 w 114"/>
                <a:gd name="T3" fmla="*/ 18 h 90"/>
                <a:gd name="T4" fmla="*/ 12 w 114"/>
                <a:gd name="T5" fmla="*/ 22 h 90"/>
                <a:gd name="T6" fmla="*/ 10 w 114"/>
                <a:gd name="T7" fmla="*/ 34 h 90"/>
                <a:gd name="T8" fmla="*/ 8 w 114"/>
                <a:gd name="T9" fmla="*/ 36 h 90"/>
                <a:gd name="T10" fmla="*/ 8 w 114"/>
                <a:gd name="T11" fmla="*/ 46 h 90"/>
                <a:gd name="T12" fmla="*/ 2 w 114"/>
                <a:gd name="T13" fmla="*/ 52 h 90"/>
                <a:gd name="T14" fmla="*/ 0 w 114"/>
                <a:gd name="T15" fmla="*/ 60 h 90"/>
                <a:gd name="T16" fmla="*/ 8 w 114"/>
                <a:gd name="T17" fmla="*/ 68 h 90"/>
                <a:gd name="T18" fmla="*/ 16 w 114"/>
                <a:gd name="T19" fmla="*/ 72 h 90"/>
                <a:gd name="T20" fmla="*/ 24 w 114"/>
                <a:gd name="T21" fmla="*/ 72 h 90"/>
                <a:gd name="T22" fmla="*/ 30 w 114"/>
                <a:gd name="T23" fmla="*/ 64 h 90"/>
                <a:gd name="T24" fmla="*/ 32 w 114"/>
                <a:gd name="T25" fmla="*/ 62 h 90"/>
                <a:gd name="T26" fmla="*/ 34 w 114"/>
                <a:gd name="T27" fmla="*/ 66 h 90"/>
                <a:gd name="T28" fmla="*/ 44 w 114"/>
                <a:gd name="T29" fmla="*/ 68 h 90"/>
                <a:gd name="T30" fmla="*/ 50 w 114"/>
                <a:gd name="T31" fmla="*/ 66 h 90"/>
                <a:gd name="T32" fmla="*/ 58 w 114"/>
                <a:gd name="T33" fmla="*/ 64 h 90"/>
                <a:gd name="T34" fmla="*/ 58 w 114"/>
                <a:gd name="T35" fmla="*/ 68 h 90"/>
                <a:gd name="T36" fmla="*/ 52 w 114"/>
                <a:gd name="T37" fmla="*/ 74 h 90"/>
                <a:gd name="T38" fmla="*/ 34 w 114"/>
                <a:gd name="T39" fmla="*/ 82 h 90"/>
                <a:gd name="T40" fmla="*/ 26 w 114"/>
                <a:gd name="T41" fmla="*/ 88 h 90"/>
                <a:gd name="T42" fmla="*/ 38 w 114"/>
                <a:gd name="T43" fmla="*/ 90 h 90"/>
                <a:gd name="T44" fmla="*/ 74 w 114"/>
                <a:gd name="T45" fmla="*/ 76 h 90"/>
                <a:gd name="T46" fmla="*/ 76 w 114"/>
                <a:gd name="T47" fmla="*/ 72 h 90"/>
                <a:gd name="T48" fmla="*/ 82 w 114"/>
                <a:gd name="T49" fmla="*/ 72 h 90"/>
                <a:gd name="T50" fmla="*/ 86 w 114"/>
                <a:gd name="T51" fmla="*/ 74 h 90"/>
                <a:gd name="T52" fmla="*/ 92 w 114"/>
                <a:gd name="T53" fmla="*/ 72 h 90"/>
                <a:gd name="T54" fmla="*/ 100 w 114"/>
                <a:gd name="T55" fmla="*/ 72 h 90"/>
                <a:gd name="T56" fmla="*/ 110 w 114"/>
                <a:gd name="T57" fmla="*/ 64 h 90"/>
                <a:gd name="T58" fmla="*/ 114 w 114"/>
                <a:gd name="T59" fmla="*/ 38 h 90"/>
                <a:gd name="T60" fmla="*/ 106 w 114"/>
                <a:gd name="T61" fmla="*/ 34 h 90"/>
                <a:gd name="T62" fmla="*/ 98 w 114"/>
                <a:gd name="T63" fmla="*/ 38 h 90"/>
                <a:gd name="T64" fmla="*/ 90 w 114"/>
                <a:gd name="T65" fmla="*/ 32 h 90"/>
                <a:gd name="T66" fmla="*/ 86 w 114"/>
                <a:gd name="T67" fmla="*/ 24 h 90"/>
                <a:gd name="T68" fmla="*/ 82 w 114"/>
                <a:gd name="T69" fmla="*/ 10 h 90"/>
                <a:gd name="T70" fmla="*/ 82 w 114"/>
                <a:gd name="T71" fmla="*/ 0 h 90"/>
                <a:gd name="T72" fmla="*/ 76 w 114"/>
                <a:gd name="T73" fmla="*/ 2 h 90"/>
                <a:gd name="T74" fmla="*/ 66 w 114"/>
                <a:gd name="T75" fmla="*/ 10 h 90"/>
                <a:gd name="T76" fmla="*/ 64 w 114"/>
                <a:gd name="T77" fmla="*/ 22 h 90"/>
                <a:gd name="T78" fmla="*/ 66 w 114"/>
                <a:gd name="T79" fmla="*/ 28 h 90"/>
                <a:gd name="T80" fmla="*/ 68 w 114"/>
                <a:gd name="T81" fmla="*/ 32 h 90"/>
                <a:gd name="T82" fmla="*/ 62 w 114"/>
                <a:gd name="T83" fmla="*/ 42 h 90"/>
                <a:gd name="T84" fmla="*/ 56 w 114"/>
                <a:gd name="T85" fmla="*/ 48 h 90"/>
                <a:gd name="T86" fmla="*/ 54 w 114"/>
                <a:gd name="T87" fmla="*/ 40 h 90"/>
                <a:gd name="T88" fmla="*/ 52 w 114"/>
                <a:gd name="T89" fmla="*/ 30 h 90"/>
                <a:gd name="T90" fmla="*/ 44 w 114"/>
                <a:gd name="T91" fmla="*/ 24 h 90"/>
                <a:gd name="T92" fmla="*/ 36 w 114"/>
                <a:gd name="T93" fmla="*/ 28 h 90"/>
                <a:gd name="T94" fmla="*/ 30 w 114"/>
                <a:gd name="T95" fmla="*/ 2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90">
                  <a:moveTo>
                    <a:pt x="30" y="20"/>
                  </a:moveTo>
                  <a:lnTo>
                    <a:pt x="30" y="20"/>
                  </a:lnTo>
                  <a:lnTo>
                    <a:pt x="28" y="20"/>
                  </a:lnTo>
                  <a:lnTo>
                    <a:pt x="26" y="18"/>
                  </a:lnTo>
                  <a:lnTo>
                    <a:pt x="22" y="18"/>
                  </a:lnTo>
                  <a:lnTo>
                    <a:pt x="20" y="18"/>
                  </a:lnTo>
                  <a:lnTo>
                    <a:pt x="16" y="18"/>
                  </a:lnTo>
                  <a:lnTo>
                    <a:pt x="14" y="20"/>
                  </a:lnTo>
                  <a:lnTo>
                    <a:pt x="12" y="22"/>
                  </a:lnTo>
                  <a:lnTo>
                    <a:pt x="10" y="28"/>
                  </a:lnTo>
                  <a:lnTo>
                    <a:pt x="10" y="34"/>
                  </a:lnTo>
                  <a:lnTo>
                    <a:pt x="10" y="34"/>
                  </a:lnTo>
                  <a:lnTo>
                    <a:pt x="8" y="34"/>
                  </a:lnTo>
                  <a:lnTo>
                    <a:pt x="8" y="34"/>
                  </a:lnTo>
                  <a:lnTo>
                    <a:pt x="8" y="36"/>
                  </a:lnTo>
                  <a:lnTo>
                    <a:pt x="8" y="38"/>
                  </a:lnTo>
                  <a:lnTo>
                    <a:pt x="8" y="46"/>
                  </a:lnTo>
                  <a:lnTo>
                    <a:pt x="8" y="46"/>
                  </a:lnTo>
                  <a:lnTo>
                    <a:pt x="6" y="48"/>
                  </a:lnTo>
                  <a:lnTo>
                    <a:pt x="4" y="50"/>
                  </a:lnTo>
                  <a:lnTo>
                    <a:pt x="2" y="52"/>
                  </a:lnTo>
                  <a:lnTo>
                    <a:pt x="0" y="54"/>
                  </a:lnTo>
                  <a:lnTo>
                    <a:pt x="0" y="56"/>
                  </a:lnTo>
                  <a:lnTo>
                    <a:pt x="0" y="60"/>
                  </a:lnTo>
                  <a:lnTo>
                    <a:pt x="4" y="62"/>
                  </a:lnTo>
                  <a:lnTo>
                    <a:pt x="8" y="66"/>
                  </a:lnTo>
                  <a:lnTo>
                    <a:pt x="8" y="68"/>
                  </a:lnTo>
                  <a:lnTo>
                    <a:pt x="10" y="70"/>
                  </a:lnTo>
                  <a:lnTo>
                    <a:pt x="12" y="72"/>
                  </a:lnTo>
                  <a:lnTo>
                    <a:pt x="16" y="72"/>
                  </a:lnTo>
                  <a:lnTo>
                    <a:pt x="22" y="72"/>
                  </a:lnTo>
                  <a:lnTo>
                    <a:pt x="22" y="72"/>
                  </a:lnTo>
                  <a:lnTo>
                    <a:pt x="24" y="72"/>
                  </a:lnTo>
                  <a:lnTo>
                    <a:pt x="26" y="70"/>
                  </a:lnTo>
                  <a:lnTo>
                    <a:pt x="30" y="68"/>
                  </a:lnTo>
                  <a:lnTo>
                    <a:pt x="30" y="64"/>
                  </a:lnTo>
                  <a:lnTo>
                    <a:pt x="32" y="60"/>
                  </a:lnTo>
                  <a:lnTo>
                    <a:pt x="32" y="60"/>
                  </a:lnTo>
                  <a:lnTo>
                    <a:pt x="32" y="62"/>
                  </a:lnTo>
                  <a:lnTo>
                    <a:pt x="32" y="62"/>
                  </a:lnTo>
                  <a:lnTo>
                    <a:pt x="32" y="64"/>
                  </a:lnTo>
                  <a:lnTo>
                    <a:pt x="34" y="66"/>
                  </a:lnTo>
                  <a:lnTo>
                    <a:pt x="36" y="68"/>
                  </a:lnTo>
                  <a:lnTo>
                    <a:pt x="40" y="68"/>
                  </a:lnTo>
                  <a:lnTo>
                    <a:pt x="44" y="68"/>
                  </a:lnTo>
                  <a:lnTo>
                    <a:pt x="46" y="68"/>
                  </a:lnTo>
                  <a:lnTo>
                    <a:pt x="48" y="66"/>
                  </a:lnTo>
                  <a:lnTo>
                    <a:pt x="50" y="66"/>
                  </a:lnTo>
                  <a:lnTo>
                    <a:pt x="52" y="64"/>
                  </a:lnTo>
                  <a:lnTo>
                    <a:pt x="54" y="64"/>
                  </a:lnTo>
                  <a:lnTo>
                    <a:pt x="58" y="64"/>
                  </a:lnTo>
                  <a:lnTo>
                    <a:pt x="58" y="64"/>
                  </a:lnTo>
                  <a:lnTo>
                    <a:pt x="60" y="66"/>
                  </a:lnTo>
                  <a:lnTo>
                    <a:pt x="58" y="68"/>
                  </a:lnTo>
                  <a:lnTo>
                    <a:pt x="56" y="72"/>
                  </a:lnTo>
                  <a:lnTo>
                    <a:pt x="54" y="72"/>
                  </a:lnTo>
                  <a:lnTo>
                    <a:pt x="52" y="74"/>
                  </a:lnTo>
                  <a:lnTo>
                    <a:pt x="46" y="76"/>
                  </a:lnTo>
                  <a:lnTo>
                    <a:pt x="40" y="78"/>
                  </a:lnTo>
                  <a:lnTo>
                    <a:pt x="34" y="82"/>
                  </a:lnTo>
                  <a:lnTo>
                    <a:pt x="30" y="84"/>
                  </a:lnTo>
                  <a:lnTo>
                    <a:pt x="26" y="86"/>
                  </a:lnTo>
                  <a:lnTo>
                    <a:pt x="26" y="88"/>
                  </a:lnTo>
                  <a:lnTo>
                    <a:pt x="28" y="88"/>
                  </a:lnTo>
                  <a:lnTo>
                    <a:pt x="32" y="88"/>
                  </a:lnTo>
                  <a:lnTo>
                    <a:pt x="38" y="90"/>
                  </a:lnTo>
                  <a:lnTo>
                    <a:pt x="52" y="88"/>
                  </a:lnTo>
                  <a:lnTo>
                    <a:pt x="64" y="80"/>
                  </a:lnTo>
                  <a:lnTo>
                    <a:pt x="74" y="76"/>
                  </a:lnTo>
                  <a:lnTo>
                    <a:pt x="74" y="74"/>
                  </a:lnTo>
                  <a:lnTo>
                    <a:pt x="74" y="74"/>
                  </a:lnTo>
                  <a:lnTo>
                    <a:pt x="76" y="72"/>
                  </a:lnTo>
                  <a:lnTo>
                    <a:pt x="78" y="70"/>
                  </a:lnTo>
                  <a:lnTo>
                    <a:pt x="80" y="70"/>
                  </a:lnTo>
                  <a:lnTo>
                    <a:pt x="82" y="72"/>
                  </a:lnTo>
                  <a:lnTo>
                    <a:pt x="84" y="74"/>
                  </a:lnTo>
                  <a:lnTo>
                    <a:pt x="84" y="74"/>
                  </a:lnTo>
                  <a:lnTo>
                    <a:pt x="86" y="74"/>
                  </a:lnTo>
                  <a:lnTo>
                    <a:pt x="90" y="74"/>
                  </a:lnTo>
                  <a:lnTo>
                    <a:pt x="92" y="70"/>
                  </a:lnTo>
                  <a:lnTo>
                    <a:pt x="92" y="72"/>
                  </a:lnTo>
                  <a:lnTo>
                    <a:pt x="94" y="72"/>
                  </a:lnTo>
                  <a:lnTo>
                    <a:pt x="98" y="72"/>
                  </a:lnTo>
                  <a:lnTo>
                    <a:pt x="100" y="72"/>
                  </a:lnTo>
                  <a:lnTo>
                    <a:pt x="104" y="72"/>
                  </a:lnTo>
                  <a:lnTo>
                    <a:pt x="108" y="68"/>
                  </a:lnTo>
                  <a:lnTo>
                    <a:pt x="110" y="64"/>
                  </a:lnTo>
                  <a:lnTo>
                    <a:pt x="112" y="56"/>
                  </a:lnTo>
                  <a:lnTo>
                    <a:pt x="114" y="46"/>
                  </a:lnTo>
                  <a:lnTo>
                    <a:pt x="114" y="38"/>
                  </a:lnTo>
                  <a:lnTo>
                    <a:pt x="108" y="34"/>
                  </a:lnTo>
                  <a:lnTo>
                    <a:pt x="108" y="34"/>
                  </a:lnTo>
                  <a:lnTo>
                    <a:pt x="106" y="34"/>
                  </a:lnTo>
                  <a:lnTo>
                    <a:pt x="104" y="36"/>
                  </a:lnTo>
                  <a:lnTo>
                    <a:pt x="100" y="38"/>
                  </a:lnTo>
                  <a:lnTo>
                    <a:pt x="98" y="38"/>
                  </a:lnTo>
                  <a:lnTo>
                    <a:pt x="94" y="38"/>
                  </a:lnTo>
                  <a:lnTo>
                    <a:pt x="92" y="36"/>
                  </a:lnTo>
                  <a:lnTo>
                    <a:pt x="90" y="32"/>
                  </a:lnTo>
                  <a:lnTo>
                    <a:pt x="90" y="30"/>
                  </a:lnTo>
                  <a:lnTo>
                    <a:pt x="88" y="28"/>
                  </a:lnTo>
                  <a:lnTo>
                    <a:pt x="86" y="24"/>
                  </a:lnTo>
                  <a:lnTo>
                    <a:pt x="84" y="16"/>
                  </a:lnTo>
                  <a:lnTo>
                    <a:pt x="84" y="14"/>
                  </a:lnTo>
                  <a:lnTo>
                    <a:pt x="82" y="10"/>
                  </a:lnTo>
                  <a:lnTo>
                    <a:pt x="82" y="4"/>
                  </a:lnTo>
                  <a:lnTo>
                    <a:pt x="82" y="2"/>
                  </a:lnTo>
                  <a:lnTo>
                    <a:pt x="82" y="0"/>
                  </a:lnTo>
                  <a:lnTo>
                    <a:pt x="82" y="0"/>
                  </a:lnTo>
                  <a:lnTo>
                    <a:pt x="80" y="0"/>
                  </a:lnTo>
                  <a:lnTo>
                    <a:pt x="76" y="2"/>
                  </a:lnTo>
                  <a:lnTo>
                    <a:pt x="72" y="4"/>
                  </a:lnTo>
                  <a:lnTo>
                    <a:pt x="68" y="6"/>
                  </a:lnTo>
                  <a:lnTo>
                    <a:pt x="66" y="10"/>
                  </a:lnTo>
                  <a:lnTo>
                    <a:pt x="64" y="14"/>
                  </a:lnTo>
                  <a:lnTo>
                    <a:pt x="66" y="20"/>
                  </a:lnTo>
                  <a:lnTo>
                    <a:pt x="64" y="22"/>
                  </a:lnTo>
                  <a:lnTo>
                    <a:pt x="64" y="22"/>
                  </a:lnTo>
                  <a:lnTo>
                    <a:pt x="64" y="24"/>
                  </a:lnTo>
                  <a:lnTo>
                    <a:pt x="66" y="28"/>
                  </a:lnTo>
                  <a:lnTo>
                    <a:pt x="70" y="30"/>
                  </a:lnTo>
                  <a:lnTo>
                    <a:pt x="70" y="30"/>
                  </a:lnTo>
                  <a:lnTo>
                    <a:pt x="68" y="32"/>
                  </a:lnTo>
                  <a:lnTo>
                    <a:pt x="66" y="36"/>
                  </a:lnTo>
                  <a:lnTo>
                    <a:pt x="64" y="38"/>
                  </a:lnTo>
                  <a:lnTo>
                    <a:pt x="62" y="42"/>
                  </a:lnTo>
                  <a:lnTo>
                    <a:pt x="60" y="46"/>
                  </a:lnTo>
                  <a:lnTo>
                    <a:pt x="58" y="48"/>
                  </a:lnTo>
                  <a:lnTo>
                    <a:pt x="56" y="48"/>
                  </a:lnTo>
                  <a:lnTo>
                    <a:pt x="56" y="46"/>
                  </a:lnTo>
                  <a:lnTo>
                    <a:pt x="54" y="44"/>
                  </a:lnTo>
                  <a:lnTo>
                    <a:pt x="54" y="40"/>
                  </a:lnTo>
                  <a:lnTo>
                    <a:pt x="54" y="38"/>
                  </a:lnTo>
                  <a:lnTo>
                    <a:pt x="54" y="34"/>
                  </a:lnTo>
                  <a:lnTo>
                    <a:pt x="52" y="30"/>
                  </a:lnTo>
                  <a:lnTo>
                    <a:pt x="50" y="26"/>
                  </a:lnTo>
                  <a:lnTo>
                    <a:pt x="46" y="24"/>
                  </a:lnTo>
                  <a:lnTo>
                    <a:pt x="44" y="24"/>
                  </a:lnTo>
                  <a:lnTo>
                    <a:pt x="40" y="26"/>
                  </a:lnTo>
                  <a:lnTo>
                    <a:pt x="38" y="26"/>
                  </a:lnTo>
                  <a:lnTo>
                    <a:pt x="36" y="28"/>
                  </a:lnTo>
                  <a:lnTo>
                    <a:pt x="34" y="28"/>
                  </a:lnTo>
                  <a:lnTo>
                    <a:pt x="32" y="26"/>
                  </a:lnTo>
                  <a:lnTo>
                    <a:pt x="30" y="2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89" name="Freeform 544"/>
            <p:cNvSpPr/>
            <p:nvPr/>
          </p:nvSpPr>
          <p:spPr bwMode="gray">
            <a:xfrm>
              <a:off x="6985497" y="1653232"/>
              <a:ext cx="37028" cy="88807"/>
            </a:xfrm>
            <a:custGeom>
              <a:avLst/>
              <a:gdLst>
                <a:gd name="T0" fmla="*/ 10 w 20"/>
                <a:gd name="T1" fmla="*/ 8 h 48"/>
                <a:gd name="T2" fmla="*/ 10 w 20"/>
                <a:gd name="T3" fmla="*/ 8 h 48"/>
                <a:gd name="T4" fmla="*/ 8 w 20"/>
                <a:gd name="T5" fmla="*/ 6 h 48"/>
                <a:gd name="T6" fmla="*/ 8 w 20"/>
                <a:gd name="T7" fmla="*/ 4 h 48"/>
                <a:gd name="T8" fmla="*/ 6 w 20"/>
                <a:gd name="T9" fmla="*/ 2 h 48"/>
                <a:gd name="T10" fmla="*/ 6 w 20"/>
                <a:gd name="T11" fmla="*/ 0 h 48"/>
                <a:gd name="T12" fmla="*/ 4 w 20"/>
                <a:gd name="T13" fmla="*/ 0 h 48"/>
                <a:gd name="T14" fmla="*/ 4 w 20"/>
                <a:gd name="T15" fmla="*/ 0 h 48"/>
                <a:gd name="T16" fmla="*/ 2 w 20"/>
                <a:gd name="T17" fmla="*/ 2 h 48"/>
                <a:gd name="T18" fmla="*/ 2 w 20"/>
                <a:gd name="T19" fmla="*/ 6 h 48"/>
                <a:gd name="T20" fmla="*/ 2 w 20"/>
                <a:gd name="T21" fmla="*/ 12 h 48"/>
                <a:gd name="T22" fmla="*/ 0 w 20"/>
                <a:gd name="T23" fmla="*/ 22 h 48"/>
                <a:gd name="T24" fmla="*/ 0 w 20"/>
                <a:gd name="T25" fmla="*/ 22 h 48"/>
                <a:gd name="T26" fmla="*/ 2 w 20"/>
                <a:gd name="T27" fmla="*/ 26 h 48"/>
                <a:gd name="T28" fmla="*/ 2 w 20"/>
                <a:gd name="T29" fmla="*/ 28 h 48"/>
                <a:gd name="T30" fmla="*/ 2 w 20"/>
                <a:gd name="T31" fmla="*/ 34 h 48"/>
                <a:gd name="T32" fmla="*/ 4 w 20"/>
                <a:gd name="T33" fmla="*/ 38 h 48"/>
                <a:gd name="T34" fmla="*/ 8 w 20"/>
                <a:gd name="T35" fmla="*/ 42 h 48"/>
                <a:gd name="T36" fmla="*/ 12 w 20"/>
                <a:gd name="T37" fmla="*/ 46 h 48"/>
                <a:gd name="T38" fmla="*/ 18 w 20"/>
                <a:gd name="T39" fmla="*/ 48 h 48"/>
                <a:gd name="T40" fmla="*/ 18 w 20"/>
                <a:gd name="T41" fmla="*/ 48 h 48"/>
                <a:gd name="T42" fmla="*/ 18 w 20"/>
                <a:gd name="T43" fmla="*/ 46 h 48"/>
                <a:gd name="T44" fmla="*/ 20 w 20"/>
                <a:gd name="T45" fmla="*/ 46 h 48"/>
                <a:gd name="T46" fmla="*/ 20 w 20"/>
                <a:gd name="T47" fmla="*/ 44 h 48"/>
                <a:gd name="T48" fmla="*/ 20 w 20"/>
                <a:gd name="T49" fmla="*/ 42 h 48"/>
                <a:gd name="T50" fmla="*/ 20 w 20"/>
                <a:gd name="T51" fmla="*/ 38 h 48"/>
                <a:gd name="T52" fmla="*/ 18 w 20"/>
                <a:gd name="T53" fmla="*/ 32 h 48"/>
                <a:gd name="T54" fmla="*/ 10 w 20"/>
                <a:gd name="T55"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48">
                  <a:moveTo>
                    <a:pt x="10" y="8"/>
                  </a:moveTo>
                  <a:lnTo>
                    <a:pt x="10" y="8"/>
                  </a:lnTo>
                  <a:lnTo>
                    <a:pt x="8" y="6"/>
                  </a:lnTo>
                  <a:lnTo>
                    <a:pt x="8" y="4"/>
                  </a:lnTo>
                  <a:lnTo>
                    <a:pt x="6" y="2"/>
                  </a:lnTo>
                  <a:lnTo>
                    <a:pt x="6" y="0"/>
                  </a:lnTo>
                  <a:lnTo>
                    <a:pt x="4" y="0"/>
                  </a:lnTo>
                  <a:lnTo>
                    <a:pt x="4" y="0"/>
                  </a:lnTo>
                  <a:lnTo>
                    <a:pt x="2" y="2"/>
                  </a:lnTo>
                  <a:lnTo>
                    <a:pt x="2" y="6"/>
                  </a:lnTo>
                  <a:lnTo>
                    <a:pt x="2" y="12"/>
                  </a:lnTo>
                  <a:lnTo>
                    <a:pt x="0" y="22"/>
                  </a:lnTo>
                  <a:lnTo>
                    <a:pt x="0" y="22"/>
                  </a:lnTo>
                  <a:lnTo>
                    <a:pt x="2" y="26"/>
                  </a:lnTo>
                  <a:lnTo>
                    <a:pt x="2" y="28"/>
                  </a:lnTo>
                  <a:lnTo>
                    <a:pt x="2" y="34"/>
                  </a:lnTo>
                  <a:lnTo>
                    <a:pt x="4" y="38"/>
                  </a:lnTo>
                  <a:lnTo>
                    <a:pt x="8" y="42"/>
                  </a:lnTo>
                  <a:lnTo>
                    <a:pt x="12" y="46"/>
                  </a:lnTo>
                  <a:lnTo>
                    <a:pt x="18" y="48"/>
                  </a:lnTo>
                  <a:lnTo>
                    <a:pt x="18" y="48"/>
                  </a:lnTo>
                  <a:lnTo>
                    <a:pt x="18" y="46"/>
                  </a:lnTo>
                  <a:lnTo>
                    <a:pt x="20" y="46"/>
                  </a:lnTo>
                  <a:lnTo>
                    <a:pt x="20" y="44"/>
                  </a:lnTo>
                  <a:lnTo>
                    <a:pt x="20" y="42"/>
                  </a:lnTo>
                  <a:lnTo>
                    <a:pt x="20" y="38"/>
                  </a:lnTo>
                  <a:lnTo>
                    <a:pt x="18" y="32"/>
                  </a:lnTo>
                  <a:lnTo>
                    <a:pt x="10" y="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0" name="Freeform 545"/>
            <p:cNvSpPr/>
            <p:nvPr/>
          </p:nvSpPr>
          <p:spPr bwMode="gray">
            <a:xfrm>
              <a:off x="6892927" y="1779043"/>
              <a:ext cx="137003" cy="166513"/>
            </a:xfrm>
            <a:custGeom>
              <a:avLst/>
              <a:gdLst>
                <a:gd name="T0" fmla="*/ 16 w 74"/>
                <a:gd name="T1" fmla="*/ 10 h 90"/>
                <a:gd name="T2" fmla="*/ 12 w 74"/>
                <a:gd name="T3" fmla="*/ 8 h 90"/>
                <a:gd name="T4" fmla="*/ 8 w 74"/>
                <a:gd name="T5" fmla="*/ 6 h 90"/>
                <a:gd name="T6" fmla="*/ 2 w 74"/>
                <a:gd name="T7" fmla="*/ 6 h 90"/>
                <a:gd name="T8" fmla="*/ 0 w 74"/>
                <a:gd name="T9" fmla="*/ 10 h 90"/>
                <a:gd name="T10" fmla="*/ 2 w 74"/>
                <a:gd name="T11" fmla="*/ 22 h 90"/>
                <a:gd name="T12" fmla="*/ 4 w 74"/>
                <a:gd name="T13" fmla="*/ 24 h 90"/>
                <a:gd name="T14" fmla="*/ 8 w 74"/>
                <a:gd name="T15" fmla="*/ 34 h 90"/>
                <a:gd name="T16" fmla="*/ 14 w 74"/>
                <a:gd name="T17" fmla="*/ 44 h 90"/>
                <a:gd name="T18" fmla="*/ 16 w 74"/>
                <a:gd name="T19" fmla="*/ 50 h 90"/>
                <a:gd name="T20" fmla="*/ 22 w 74"/>
                <a:gd name="T21" fmla="*/ 50 h 90"/>
                <a:gd name="T22" fmla="*/ 32 w 74"/>
                <a:gd name="T23" fmla="*/ 52 h 90"/>
                <a:gd name="T24" fmla="*/ 36 w 74"/>
                <a:gd name="T25" fmla="*/ 58 h 90"/>
                <a:gd name="T26" fmla="*/ 38 w 74"/>
                <a:gd name="T27" fmla="*/ 70 h 90"/>
                <a:gd name="T28" fmla="*/ 42 w 74"/>
                <a:gd name="T29" fmla="*/ 82 h 90"/>
                <a:gd name="T30" fmla="*/ 52 w 74"/>
                <a:gd name="T31" fmla="*/ 88 h 90"/>
                <a:gd name="T32" fmla="*/ 64 w 74"/>
                <a:gd name="T33" fmla="*/ 90 h 90"/>
                <a:gd name="T34" fmla="*/ 72 w 74"/>
                <a:gd name="T35" fmla="*/ 84 h 90"/>
                <a:gd name="T36" fmla="*/ 74 w 74"/>
                <a:gd name="T37" fmla="*/ 82 h 90"/>
                <a:gd name="T38" fmla="*/ 72 w 74"/>
                <a:gd name="T39" fmla="*/ 84 h 90"/>
                <a:gd name="T40" fmla="*/ 68 w 74"/>
                <a:gd name="T41" fmla="*/ 86 h 90"/>
                <a:gd name="T42" fmla="*/ 64 w 74"/>
                <a:gd name="T43" fmla="*/ 86 h 90"/>
                <a:gd name="T44" fmla="*/ 64 w 74"/>
                <a:gd name="T45" fmla="*/ 82 h 90"/>
                <a:gd name="T46" fmla="*/ 62 w 74"/>
                <a:gd name="T47" fmla="*/ 58 h 90"/>
                <a:gd name="T48" fmla="*/ 58 w 74"/>
                <a:gd name="T49" fmla="*/ 42 h 90"/>
                <a:gd name="T50" fmla="*/ 66 w 74"/>
                <a:gd name="T51" fmla="*/ 26 h 90"/>
                <a:gd name="T52" fmla="*/ 66 w 74"/>
                <a:gd name="T53" fmla="*/ 8 h 90"/>
                <a:gd name="T54" fmla="*/ 60 w 74"/>
                <a:gd name="T55" fmla="*/ 4 h 90"/>
                <a:gd name="T56" fmla="*/ 54 w 74"/>
                <a:gd name="T57" fmla="*/ 2 h 90"/>
                <a:gd name="T58" fmla="*/ 44 w 74"/>
                <a:gd name="T59" fmla="*/ 0 h 90"/>
                <a:gd name="T60" fmla="*/ 38 w 74"/>
                <a:gd name="T61" fmla="*/ 0 h 90"/>
                <a:gd name="T62" fmla="*/ 36 w 74"/>
                <a:gd name="T63" fmla="*/ 6 h 90"/>
                <a:gd name="T64" fmla="*/ 40 w 74"/>
                <a:gd name="T65" fmla="*/ 24 h 90"/>
                <a:gd name="T66" fmla="*/ 44 w 74"/>
                <a:gd name="T67" fmla="*/ 38 h 90"/>
                <a:gd name="T68" fmla="*/ 32 w 74"/>
                <a:gd name="T69" fmla="*/ 32 h 90"/>
                <a:gd name="T70" fmla="*/ 20 w 74"/>
                <a:gd name="T71" fmla="*/ 24 h 90"/>
                <a:gd name="T72" fmla="*/ 16 w 74"/>
                <a:gd name="T73" fmla="*/ 1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4" h="90">
                  <a:moveTo>
                    <a:pt x="16" y="10"/>
                  </a:moveTo>
                  <a:lnTo>
                    <a:pt x="16" y="10"/>
                  </a:lnTo>
                  <a:lnTo>
                    <a:pt x="14" y="10"/>
                  </a:lnTo>
                  <a:lnTo>
                    <a:pt x="12" y="8"/>
                  </a:lnTo>
                  <a:lnTo>
                    <a:pt x="10" y="6"/>
                  </a:lnTo>
                  <a:lnTo>
                    <a:pt x="8" y="6"/>
                  </a:lnTo>
                  <a:lnTo>
                    <a:pt x="4" y="6"/>
                  </a:lnTo>
                  <a:lnTo>
                    <a:pt x="2" y="6"/>
                  </a:lnTo>
                  <a:lnTo>
                    <a:pt x="2" y="8"/>
                  </a:lnTo>
                  <a:lnTo>
                    <a:pt x="0" y="10"/>
                  </a:lnTo>
                  <a:lnTo>
                    <a:pt x="0" y="14"/>
                  </a:lnTo>
                  <a:lnTo>
                    <a:pt x="2" y="22"/>
                  </a:lnTo>
                  <a:lnTo>
                    <a:pt x="2" y="22"/>
                  </a:lnTo>
                  <a:lnTo>
                    <a:pt x="4" y="24"/>
                  </a:lnTo>
                  <a:lnTo>
                    <a:pt x="6" y="28"/>
                  </a:lnTo>
                  <a:lnTo>
                    <a:pt x="8" y="34"/>
                  </a:lnTo>
                  <a:lnTo>
                    <a:pt x="12" y="38"/>
                  </a:lnTo>
                  <a:lnTo>
                    <a:pt x="14" y="44"/>
                  </a:lnTo>
                  <a:lnTo>
                    <a:pt x="16" y="50"/>
                  </a:lnTo>
                  <a:lnTo>
                    <a:pt x="16" y="50"/>
                  </a:lnTo>
                  <a:lnTo>
                    <a:pt x="20" y="50"/>
                  </a:lnTo>
                  <a:lnTo>
                    <a:pt x="22" y="50"/>
                  </a:lnTo>
                  <a:lnTo>
                    <a:pt x="28" y="50"/>
                  </a:lnTo>
                  <a:lnTo>
                    <a:pt x="32" y="52"/>
                  </a:lnTo>
                  <a:lnTo>
                    <a:pt x="34" y="54"/>
                  </a:lnTo>
                  <a:lnTo>
                    <a:pt x="36" y="58"/>
                  </a:lnTo>
                  <a:lnTo>
                    <a:pt x="38" y="64"/>
                  </a:lnTo>
                  <a:lnTo>
                    <a:pt x="38" y="70"/>
                  </a:lnTo>
                  <a:lnTo>
                    <a:pt x="40" y="76"/>
                  </a:lnTo>
                  <a:lnTo>
                    <a:pt x="42" y="82"/>
                  </a:lnTo>
                  <a:lnTo>
                    <a:pt x="48" y="86"/>
                  </a:lnTo>
                  <a:lnTo>
                    <a:pt x="52" y="88"/>
                  </a:lnTo>
                  <a:lnTo>
                    <a:pt x="58" y="90"/>
                  </a:lnTo>
                  <a:lnTo>
                    <a:pt x="64" y="90"/>
                  </a:lnTo>
                  <a:lnTo>
                    <a:pt x="68" y="86"/>
                  </a:lnTo>
                  <a:lnTo>
                    <a:pt x="72" y="84"/>
                  </a:lnTo>
                  <a:lnTo>
                    <a:pt x="74" y="84"/>
                  </a:lnTo>
                  <a:lnTo>
                    <a:pt x="74" y="82"/>
                  </a:lnTo>
                  <a:lnTo>
                    <a:pt x="74" y="82"/>
                  </a:lnTo>
                  <a:lnTo>
                    <a:pt x="72" y="84"/>
                  </a:lnTo>
                  <a:lnTo>
                    <a:pt x="70" y="84"/>
                  </a:lnTo>
                  <a:lnTo>
                    <a:pt x="68" y="86"/>
                  </a:lnTo>
                  <a:lnTo>
                    <a:pt x="66" y="86"/>
                  </a:lnTo>
                  <a:lnTo>
                    <a:pt x="64" y="86"/>
                  </a:lnTo>
                  <a:lnTo>
                    <a:pt x="64" y="86"/>
                  </a:lnTo>
                  <a:lnTo>
                    <a:pt x="64" y="82"/>
                  </a:lnTo>
                  <a:lnTo>
                    <a:pt x="64" y="72"/>
                  </a:lnTo>
                  <a:lnTo>
                    <a:pt x="62" y="58"/>
                  </a:lnTo>
                  <a:lnTo>
                    <a:pt x="56" y="44"/>
                  </a:lnTo>
                  <a:lnTo>
                    <a:pt x="58" y="42"/>
                  </a:lnTo>
                  <a:lnTo>
                    <a:pt x="62" y="34"/>
                  </a:lnTo>
                  <a:lnTo>
                    <a:pt x="66" y="26"/>
                  </a:lnTo>
                  <a:lnTo>
                    <a:pt x="68" y="16"/>
                  </a:lnTo>
                  <a:lnTo>
                    <a:pt x="66" y="8"/>
                  </a:lnTo>
                  <a:lnTo>
                    <a:pt x="60" y="4"/>
                  </a:lnTo>
                  <a:lnTo>
                    <a:pt x="60" y="4"/>
                  </a:lnTo>
                  <a:lnTo>
                    <a:pt x="56" y="2"/>
                  </a:lnTo>
                  <a:lnTo>
                    <a:pt x="54" y="2"/>
                  </a:lnTo>
                  <a:lnTo>
                    <a:pt x="50" y="0"/>
                  </a:lnTo>
                  <a:lnTo>
                    <a:pt x="44" y="0"/>
                  </a:lnTo>
                  <a:lnTo>
                    <a:pt x="42" y="0"/>
                  </a:lnTo>
                  <a:lnTo>
                    <a:pt x="38" y="0"/>
                  </a:lnTo>
                  <a:lnTo>
                    <a:pt x="36" y="2"/>
                  </a:lnTo>
                  <a:lnTo>
                    <a:pt x="36" y="6"/>
                  </a:lnTo>
                  <a:lnTo>
                    <a:pt x="38" y="14"/>
                  </a:lnTo>
                  <a:lnTo>
                    <a:pt x="40" y="24"/>
                  </a:lnTo>
                  <a:lnTo>
                    <a:pt x="44" y="32"/>
                  </a:lnTo>
                  <a:lnTo>
                    <a:pt x="44" y="38"/>
                  </a:lnTo>
                  <a:lnTo>
                    <a:pt x="38" y="38"/>
                  </a:lnTo>
                  <a:lnTo>
                    <a:pt x="32" y="32"/>
                  </a:lnTo>
                  <a:lnTo>
                    <a:pt x="26" y="28"/>
                  </a:lnTo>
                  <a:lnTo>
                    <a:pt x="20" y="24"/>
                  </a:lnTo>
                  <a:lnTo>
                    <a:pt x="16" y="18"/>
                  </a:lnTo>
                  <a:lnTo>
                    <a:pt x="16" y="1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1" name="Freeform 546"/>
            <p:cNvSpPr/>
            <p:nvPr/>
          </p:nvSpPr>
          <p:spPr bwMode="gray">
            <a:xfrm>
              <a:off x="7033633" y="1886351"/>
              <a:ext cx="81461" cy="85107"/>
            </a:xfrm>
            <a:custGeom>
              <a:avLst/>
              <a:gdLst>
                <a:gd name="T0" fmla="*/ 10 w 44"/>
                <a:gd name="T1" fmla="*/ 2 h 46"/>
                <a:gd name="T2" fmla="*/ 10 w 44"/>
                <a:gd name="T3" fmla="*/ 2 h 46"/>
                <a:gd name="T4" fmla="*/ 10 w 44"/>
                <a:gd name="T5" fmla="*/ 2 h 46"/>
                <a:gd name="T6" fmla="*/ 8 w 44"/>
                <a:gd name="T7" fmla="*/ 0 h 46"/>
                <a:gd name="T8" fmla="*/ 6 w 44"/>
                <a:gd name="T9" fmla="*/ 0 h 46"/>
                <a:gd name="T10" fmla="*/ 4 w 44"/>
                <a:gd name="T11" fmla="*/ 0 h 46"/>
                <a:gd name="T12" fmla="*/ 4 w 44"/>
                <a:gd name="T13" fmla="*/ 0 h 46"/>
                <a:gd name="T14" fmla="*/ 2 w 44"/>
                <a:gd name="T15" fmla="*/ 2 h 46"/>
                <a:gd name="T16" fmla="*/ 2 w 44"/>
                <a:gd name="T17" fmla="*/ 4 h 46"/>
                <a:gd name="T18" fmla="*/ 4 w 44"/>
                <a:gd name="T19" fmla="*/ 8 h 46"/>
                <a:gd name="T20" fmla="*/ 6 w 44"/>
                <a:gd name="T21" fmla="*/ 12 h 46"/>
                <a:gd name="T22" fmla="*/ 6 w 44"/>
                <a:gd name="T23" fmla="*/ 14 h 46"/>
                <a:gd name="T24" fmla="*/ 4 w 44"/>
                <a:gd name="T25" fmla="*/ 18 h 46"/>
                <a:gd name="T26" fmla="*/ 4 w 44"/>
                <a:gd name="T27" fmla="*/ 22 h 46"/>
                <a:gd name="T28" fmla="*/ 4 w 44"/>
                <a:gd name="T29" fmla="*/ 28 h 46"/>
                <a:gd name="T30" fmla="*/ 2 w 44"/>
                <a:gd name="T31" fmla="*/ 34 h 46"/>
                <a:gd name="T32" fmla="*/ 0 w 44"/>
                <a:gd name="T33" fmla="*/ 38 h 46"/>
                <a:gd name="T34" fmla="*/ 16 w 44"/>
                <a:gd name="T35" fmla="*/ 34 h 46"/>
                <a:gd name="T36" fmla="*/ 24 w 44"/>
                <a:gd name="T37" fmla="*/ 46 h 46"/>
                <a:gd name="T38" fmla="*/ 24 w 44"/>
                <a:gd name="T39" fmla="*/ 44 h 46"/>
                <a:gd name="T40" fmla="*/ 28 w 44"/>
                <a:gd name="T41" fmla="*/ 44 h 46"/>
                <a:gd name="T42" fmla="*/ 32 w 44"/>
                <a:gd name="T43" fmla="*/ 42 h 46"/>
                <a:gd name="T44" fmla="*/ 36 w 44"/>
                <a:gd name="T45" fmla="*/ 40 h 46"/>
                <a:gd name="T46" fmla="*/ 40 w 44"/>
                <a:gd name="T47" fmla="*/ 36 h 46"/>
                <a:gd name="T48" fmla="*/ 40 w 44"/>
                <a:gd name="T49" fmla="*/ 36 h 46"/>
                <a:gd name="T50" fmla="*/ 42 w 44"/>
                <a:gd name="T51" fmla="*/ 32 h 46"/>
                <a:gd name="T52" fmla="*/ 42 w 44"/>
                <a:gd name="T53" fmla="*/ 28 h 46"/>
                <a:gd name="T54" fmla="*/ 44 w 44"/>
                <a:gd name="T55" fmla="*/ 24 h 46"/>
                <a:gd name="T56" fmla="*/ 42 w 44"/>
                <a:gd name="T57" fmla="*/ 18 h 46"/>
                <a:gd name="T58" fmla="*/ 40 w 44"/>
                <a:gd name="T59" fmla="*/ 12 h 46"/>
                <a:gd name="T60" fmla="*/ 38 w 44"/>
                <a:gd name="T61" fmla="*/ 12 h 46"/>
                <a:gd name="T62" fmla="*/ 36 w 44"/>
                <a:gd name="T63" fmla="*/ 10 h 46"/>
                <a:gd name="T64" fmla="*/ 34 w 44"/>
                <a:gd name="T65" fmla="*/ 6 h 46"/>
                <a:gd name="T66" fmla="*/ 30 w 44"/>
                <a:gd name="T67" fmla="*/ 4 h 46"/>
                <a:gd name="T68" fmla="*/ 26 w 44"/>
                <a:gd name="T69" fmla="*/ 0 h 46"/>
                <a:gd name="T70" fmla="*/ 22 w 44"/>
                <a:gd name="T71" fmla="*/ 0 h 46"/>
                <a:gd name="T72" fmla="*/ 16 w 44"/>
                <a:gd name="T73" fmla="*/ 0 h 46"/>
                <a:gd name="T74" fmla="*/ 10 w 44"/>
                <a:gd name="T75" fmla="*/ 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 h="46">
                  <a:moveTo>
                    <a:pt x="10" y="2"/>
                  </a:moveTo>
                  <a:lnTo>
                    <a:pt x="10" y="2"/>
                  </a:lnTo>
                  <a:lnTo>
                    <a:pt x="10" y="2"/>
                  </a:lnTo>
                  <a:lnTo>
                    <a:pt x="8" y="0"/>
                  </a:lnTo>
                  <a:lnTo>
                    <a:pt x="6" y="0"/>
                  </a:lnTo>
                  <a:lnTo>
                    <a:pt x="4" y="0"/>
                  </a:lnTo>
                  <a:lnTo>
                    <a:pt x="4" y="0"/>
                  </a:lnTo>
                  <a:lnTo>
                    <a:pt x="2" y="2"/>
                  </a:lnTo>
                  <a:lnTo>
                    <a:pt x="2" y="4"/>
                  </a:lnTo>
                  <a:lnTo>
                    <a:pt x="4" y="8"/>
                  </a:lnTo>
                  <a:lnTo>
                    <a:pt x="6" y="12"/>
                  </a:lnTo>
                  <a:lnTo>
                    <a:pt x="6" y="14"/>
                  </a:lnTo>
                  <a:lnTo>
                    <a:pt x="4" y="18"/>
                  </a:lnTo>
                  <a:lnTo>
                    <a:pt x="4" y="22"/>
                  </a:lnTo>
                  <a:lnTo>
                    <a:pt x="4" y="28"/>
                  </a:lnTo>
                  <a:lnTo>
                    <a:pt x="2" y="34"/>
                  </a:lnTo>
                  <a:lnTo>
                    <a:pt x="0" y="38"/>
                  </a:lnTo>
                  <a:lnTo>
                    <a:pt x="16" y="34"/>
                  </a:lnTo>
                  <a:lnTo>
                    <a:pt x="24" y="46"/>
                  </a:lnTo>
                  <a:lnTo>
                    <a:pt x="24" y="44"/>
                  </a:lnTo>
                  <a:lnTo>
                    <a:pt x="28" y="44"/>
                  </a:lnTo>
                  <a:lnTo>
                    <a:pt x="32" y="42"/>
                  </a:lnTo>
                  <a:lnTo>
                    <a:pt x="36" y="40"/>
                  </a:lnTo>
                  <a:lnTo>
                    <a:pt x="40" y="36"/>
                  </a:lnTo>
                  <a:lnTo>
                    <a:pt x="40" y="36"/>
                  </a:lnTo>
                  <a:lnTo>
                    <a:pt x="42" y="32"/>
                  </a:lnTo>
                  <a:lnTo>
                    <a:pt x="42" y="28"/>
                  </a:lnTo>
                  <a:lnTo>
                    <a:pt x="44" y="24"/>
                  </a:lnTo>
                  <a:lnTo>
                    <a:pt x="42" y="18"/>
                  </a:lnTo>
                  <a:lnTo>
                    <a:pt x="40" y="12"/>
                  </a:lnTo>
                  <a:lnTo>
                    <a:pt x="38" y="12"/>
                  </a:lnTo>
                  <a:lnTo>
                    <a:pt x="36" y="10"/>
                  </a:lnTo>
                  <a:lnTo>
                    <a:pt x="34" y="6"/>
                  </a:lnTo>
                  <a:lnTo>
                    <a:pt x="30" y="4"/>
                  </a:lnTo>
                  <a:lnTo>
                    <a:pt x="26" y="0"/>
                  </a:lnTo>
                  <a:lnTo>
                    <a:pt x="22" y="0"/>
                  </a:lnTo>
                  <a:lnTo>
                    <a:pt x="16" y="0"/>
                  </a:lnTo>
                  <a:lnTo>
                    <a:pt x="10"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2" name="Freeform 547"/>
            <p:cNvSpPr/>
            <p:nvPr/>
          </p:nvSpPr>
          <p:spPr bwMode="gray">
            <a:xfrm>
              <a:off x="7126203" y="1853049"/>
              <a:ext cx="311035" cy="181315"/>
            </a:xfrm>
            <a:custGeom>
              <a:avLst/>
              <a:gdLst>
                <a:gd name="T0" fmla="*/ 10 w 168"/>
                <a:gd name="T1" fmla="*/ 2 h 98"/>
                <a:gd name="T2" fmla="*/ 4 w 168"/>
                <a:gd name="T3" fmla="*/ 0 h 98"/>
                <a:gd name="T4" fmla="*/ 0 w 168"/>
                <a:gd name="T5" fmla="*/ 6 h 98"/>
                <a:gd name="T6" fmla="*/ 4 w 168"/>
                <a:gd name="T7" fmla="*/ 24 h 98"/>
                <a:gd name="T8" fmla="*/ 6 w 168"/>
                <a:gd name="T9" fmla="*/ 28 h 98"/>
                <a:gd name="T10" fmla="*/ 12 w 168"/>
                <a:gd name="T11" fmla="*/ 32 h 98"/>
                <a:gd name="T12" fmla="*/ 26 w 168"/>
                <a:gd name="T13" fmla="*/ 26 h 98"/>
                <a:gd name="T14" fmla="*/ 30 w 168"/>
                <a:gd name="T15" fmla="*/ 24 h 98"/>
                <a:gd name="T16" fmla="*/ 34 w 168"/>
                <a:gd name="T17" fmla="*/ 24 h 98"/>
                <a:gd name="T18" fmla="*/ 38 w 168"/>
                <a:gd name="T19" fmla="*/ 38 h 98"/>
                <a:gd name="T20" fmla="*/ 44 w 168"/>
                <a:gd name="T21" fmla="*/ 72 h 98"/>
                <a:gd name="T22" fmla="*/ 40 w 168"/>
                <a:gd name="T23" fmla="*/ 72 h 98"/>
                <a:gd name="T24" fmla="*/ 38 w 168"/>
                <a:gd name="T25" fmla="*/ 80 h 98"/>
                <a:gd name="T26" fmla="*/ 48 w 168"/>
                <a:gd name="T27" fmla="*/ 88 h 98"/>
                <a:gd name="T28" fmla="*/ 56 w 168"/>
                <a:gd name="T29" fmla="*/ 86 h 98"/>
                <a:gd name="T30" fmla="*/ 58 w 168"/>
                <a:gd name="T31" fmla="*/ 84 h 98"/>
                <a:gd name="T32" fmla="*/ 68 w 168"/>
                <a:gd name="T33" fmla="*/ 86 h 98"/>
                <a:gd name="T34" fmla="*/ 82 w 168"/>
                <a:gd name="T35" fmla="*/ 94 h 98"/>
                <a:gd name="T36" fmla="*/ 118 w 168"/>
                <a:gd name="T37" fmla="*/ 96 h 98"/>
                <a:gd name="T38" fmla="*/ 118 w 168"/>
                <a:gd name="T39" fmla="*/ 92 h 98"/>
                <a:gd name="T40" fmla="*/ 122 w 168"/>
                <a:gd name="T41" fmla="*/ 86 h 98"/>
                <a:gd name="T42" fmla="*/ 134 w 168"/>
                <a:gd name="T43" fmla="*/ 88 h 98"/>
                <a:gd name="T44" fmla="*/ 142 w 168"/>
                <a:gd name="T45" fmla="*/ 92 h 98"/>
                <a:gd name="T46" fmla="*/ 150 w 168"/>
                <a:gd name="T47" fmla="*/ 90 h 98"/>
                <a:gd name="T48" fmla="*/ 154 w 168"/>
                <a:gd name="T49" fmla="*/ 82 h 98"/>
                <a:gd name="T50" fmla="*/ 156 w 168"/>
                <a:gd name="T51" fmla="*/ 76 h 98"/>
                <a:gd name="T52" fmla="*/ 164 w 168"/>
                <a:gd name="T53" fmla="*/ 72 h 98"/>
                <a:gd name="T54" fmla="*/ 164 w 168"/>
                <a:gd name="T55" fmla="*/ 66 h 98"/>
                <a:gd name="T56" fmla="*/ 168 w 168"/>
                <a:gd name="T57" fmla="*/ 62 h 98"/>
                <a:gd name="T58" fmla="*/ 166 w 168"/>
                <a:gd name="T59" fmla="*/ 56 h 98"/>
                <a:gd name="T60" fmla="*/ 150 w 168"/>
                <a:gd name="T61" fmla="*/ 50 h 98"/>
                <a:gd name="T62" fmla="*/ 138 w 168"/>
                <a:gd name="T63" fmla="*/ 48 h 98"/>
                <a:gd name="T64" fmla="*/ 124 w 168"/>
                <a:gd name="T65" fmla="*/ 44 h 98"/>
                <a:gd name="T66" fmla="*/ 110 w 168"/>
                <a:gd name="T67" fmla="*/ 46 h 98"/>
                <a:gd name="T68" fmla="*/ 100 w 168"/>
                <a:gd name="T69" fmla="*/ 50 h 98"/>
                <a:gd name="T70" fmla="*/ 82 w 168"/>
                <a:gd name="T71" fmla="*/ 44 h 98"/>
                <a:gd name="T72" fmla="*/ 60 w 168"/>
                <a:gd name="T73" fmla="*/ 30 h 98"/>
                <a:gd name="T74" fmla="*/ 52 w 168"/>
                <a:gd name="T75" fmla="*/ 24 h 98"/>
                <a:gd name="T76" fmla="*/ 50 w 168"/>
                <a:gd name="T77" fmla="*/ 20 h 98"/>
                <a:gd name="T78" fmla="*/ 50 w 168"/>
                <a:gd name="T79" fmla="*/ 16 h 98"/>
                <a:gd name="T80" fmla="*/ 48 w 168"/>
                <a:gd name="T81" fmla="*/ 10 h 98"/>
                <a:gd name="T82" fmla="*/ 40 w 168"/>
                <a:gd name="T83" fmla="*/ 10 h 98"/>
                <a:gd name="T84" fmla="*/ 36 w 168"/>
                <a:gd name="T85" fmla="*/ 14 h 98"/>
                <a:gd name="T86" fmla="*/ 28 w 168"/>
                <a:gd name="T87" fmla="*/ 12 h 98"/>
                <a:gd name="T88" fmla="*/ 24 w 168"/>
                <a:gd name="T89" fmla="*/ 4 h 98"/>
                <a:gd name="T90" fmla="*/ 12 w 168"/>
                <a:gd name="T91" fmla="*/ 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8" h="98">
                  <a:moveTo>
                    <a:pt x="12" y="2"/>
                  </a:moveTo>
                  <a:lnTo>
                    <a:pt x="12" y="2"/>
                  </a:lnTo>
                  <a:lnTo>
                    <a:pt x="10" y="2"/>
                  </a:lnTo>
                  <a:lnTo>
                    <a:pt x="8" y="0"/>
                  </a:lnTo>
                  <a:lnTo>
                    <a:pt x="6" y="0"/>
                  </a:lnTo>
                  <a:lnTo>
                    <a:pt x="4" y="0"/>
                  </a:lnTo>
                  <a:lnTo>
                    <a:pt x="2" y="0"/>
                  </a:lnTo>
                  <a:lnTo>
                    <a:pt x="0" y="2"/>
                  </a:lnTo>
                  <a:lnTo>
                    <a:pt x="0" y="6"/>
                  </a:lnTo>
                  <a:lnTo>
                    <a:pt x="0" y="10"/>
                  </a:lnTo>
                  <a:lnTo>
                    <a:pt x="2" y="16"/>
                  </a:lnTo>
                  <a:lnTo>
                    <a:pt x="4" y="24"/>
                  </a:lnTo>
                  <a:lnTo>
                    <a:pt x="4" y="26"/>
                  </a:lnTo>
                  <a:lnTo>
                    <a:pt x="4" y="26"/>
                  </a:lnTo>
                  <a:lnTo>
                    <a:pt x="6" y="28"/>
                  </a:lnTo>
                  <a:lnTo>
                    <a:pt x="6" y="30"/>
                  </a:lnTo>
                  <a:lnTo>
                    <a:pt x="8" y="32"/>
                  </a:lnTo>
                  <a:lnTo>
                    <a:pt x="12" y="32"/>
                  </a:lnTo>
                  <a:lnTo>
                    <a:pt x="16" y="32"/>
                  </a:lnTo>
                  <a:lnTo>
                    <a:pt x="20" y="30"/>
                  </a:lnTo>
                  <a:lnTo>
                    <a:pt x="26" y="26"/>
                  </a:lnTo>
                  <a:lnTo>
                    <a:pt x="28" y="26"/>
                  </a:lnTo>
                  <a:lnTo>
                    <a:pt x="28" y="24"/>
                  </a:lnTo>
                  <a:lnTo>
                    <a:pt x="30" y="24"/>
                  </a:lnTo>
                  <a:lnTo>
                    <a:pt x="30" y="24"/>
                  </a:lnTo>
                  <a:lnTo>
                    <a:pt x="32" y="24"/>
                  </a:lnTo>
                  <a:lnTo>
                    <a:pt x="34" y="24"/>
                  </a:lnTo>
                  <a:lnTo>
                    <a:pt x="36" y="28"/>
                  </a:lnTo>
                  <a:lnTo>
                    <a:pt x="36" y="32"/>
                  </a:lnTo>
                  <a:lnTo>
                    <a:pt x="38" y="38"/>
                  </a:lnTo>
                  <a:lnTo>
                    <a:pt x="38" y="48"/>
                  </a:lnTo>
                  <a:lnTo>
                    <a:pt x="44" y="72"/>
                  </a:lnTo>
                  <a:lnTo>
                    <a:pt x="44" y="72"/>
                  </a:lnTo>
                  <a:lnTo>
                    <a:pt x="42" y="72"/>
                  </a:lnTo>
                  <a:lnTo>
                    <a:pt x="40" y="72"/>
                  </a:lnTo>
                  <a:lnTo>
                    <a:pt x="40" y="72"/>
                  </a:lnTo>
                  <a:lnTo>
                    <a:pt x="38" y="74"/>
                  </a:lnTo>
                  <a:lnTo>
                    <a:pt x="38" y="76"/>
                  </a:lnTo>
                  <a:lnTo>
                    <a:pt x="38" y="80"/>
                  </a:lnTo>
                  <a:lnTo>
                    <a:pt x="40" y="84"/>
                  </a:lnTo>
                  <a:lnTo>
                    <a:pt x="44" y="88"/>
                  </a:lnTo>
                  <a:lnTo>
                    <a:pt x="48" y="88"/>
                  </a:lnTo>
                  <a:lnTo>
                    <a:pt x="50" y="88"/>
                  </a:lnTo>
                  <a:lnTo>
                    <a:pt x="54" y="88"/>
                  </a:lnTo>
                  <a:lnTo>
                    <a:pt x="56" y="86"/>
                  </a:lnTo>
                  <a:lnTo>
                    <a:pt x="56" y="86"/>
                  </a:lnTo>
                  <a:lnTo>
                    <a:pt x="56" y="86"/>
                  </a:lnTo>
                  <a:lnTo>
                    <a:pt x="58" y="84"/>
                  </a:lnTo>
                  <a:lnTo>
                    <a:pt x="62" y="84"/>
                  </a:lnTo>
                  <a:lnTo>
                    <a:pt x="64" y="84"/>
                  </a:lnTo>
                  <a:lnTo>
                    <a:pt x="68" y="86"/>
                  </a:lnTo>
                  <a:lnTo>
                    <a:pt x="72" y="90"/>
                  </a:lnTo>
                  <a:lnTo>
                    <a:pt x="74" y="92"/>
                  </a:lnTo>
                  <a:lnTo>
                    <a:pt x="82" y="94"/>
                  </a:lnTo>
                  <a:lnTo>
                    <a:pt x="94" y="98"/>
                  </a:lnTo>
                  <a:lnTo>
                    <a:pt x="106" y="96"/>
                  </a:lnTo>
                  <a:lnTo>
                    <a:pt x="118" y="96"/>
                  </a:lnTo>
                  <a:lnTo>
                    <a:pt x="118" y="94"/>
                  </a:lnTo>
                  <a:lnTo>
                    <a:pt x="118" y="94"/>
                  </a:lnTo>
                  <a:lnTo>
                    <a:pt x="118" y="92"/>
                  </a:lnTo>
                  <a:lnTo>
                    <a:pt x="120" y="90"/>
                  </a:lnTo>
                  <a:lnTo>
                    <a:pt x="120" y="88"/>
                  </a:lnTo>
                  <a:lnTo>
                    <a:pt x="122" y="86"/>
                  </a:lnTo>
                  <a:lnTo>
                    <a:pt x="124" y="86"/>
                  </a:lnTo>
                  <a:lnTo>
                    <a:pt x="128" y="86"/>
                  </a:lnTo>
                  <a:lnTo>
                    <a:pt x="134" y="88"/>
                  </a:lnTo>
                  <a:lnTo>
                    <a:pt x="140" y="92"/>
                  </a:lnTo>
                  <a:lnTo>
                    <a:pt x="140" y="92"/>
                  </a:lnTo>
                  <a:lnTo>
                    <a:pt x="142" y="92"/>
                  </a:lnTo>
                  <a:lnTo>
                    <a:pt x="144" y="92"/>
                  </a:lnTo>
                  <a:lnTo>
                    <a:pt x="148" y="92"/>
                  </a:lnTo>
                  <a:lnTo>
                    <a:pt x="150" y="90"/>
                  </a:lnTo>
                  <a:lnTo>
                    <a:pt x="152" y="88"/>
                  </a:lnTo>
                  <a:lnTo>
                    <a:pt x="154" y="86"/>
                  </a:lnTo>
                  <a:lnTo>
                    <a:pt x="154" y="82"/>
                  </a:lnTo>
                  <a:lnTo>
                    <a:pt x="154" y="76"/>
                  </a:lnTo>
                  <a:lnTo>
                    <a:pt x="154" y="76"/>
                  </a:lnTo>
                  <a:lnTo>
                    <a:pt x="156" y="76"/>
                  </a:lnTo>
                  <a:lnTo>
                    <a:pt x="158" y="74"/>
                  </a:lnTo>
                  <a:lnTo>
                    <a:pt x="162" y="74"/>
                  </a:lnTo>
                  <a:lnTo>
                    <a:pt x="164" y="72"/>
                  </a:lnTo>
                  <a:lnTo>
                    <a:pt x="164" y="70"/>
                  </a:lnTo>
                  <a:lnTo>
                    <a:pt x="164" y="66"/>
                  </a:lnTo>
                  <a:lnTo>
                    <a:pt x="164" y="66"/>
                  </a:lnTo>
                  <a:lnTo>
                    <a:pt x="166" y="64"/>
                  </a:lnTo>
                  <a:lnTo>
                    <a:pt x="166" y="64"/>
                  </a:lnTo>
                  <a:lnTo>
                    <a:pt x="168" y="62"/>
                  </a:lnTo>
                  <a:lnTo>
                    <a:pt x="168" y="60"/>
                  </a:lnTo>
                  <a:lnTo>
                    <a:pt x="168" y="58"/>
                  </a:lnTo>
                  <a:lnTo>
                    <a:pt x="166" y="56"/>
                  </a:lnTo>
                  <a:lnTo>
                    <a:pt x="162" y="54"/>
                  </a:lnTo>
                  <a:lnTo>
                    <a:pt x="158" y="52"/>
                  </a:lnTo>
                  <a:lnTo>
                    <a:pt x="150" y="50"/>
                  </a:lnTo>
                  <a:lnTo>
                    <a:pt x="142" y="48"/>
                  </a:lnTo>
                  <a:lnTo>
                    <a:pt x="140" y="48"/>
                  </a:lnTo>
                  <a:lnTo>
                    <a:pt x="138" y="48"/>
                  </a:lnTo>
                  <a:lnTo>
                    <a:pt x="134" y="46"/>
                  </a:lnTo>
                  <a:lnTo>
                    <a:pt x="130" y="44"/>
                  </a:lnTo>
                  <a:lnTo>
                    <a:pt x="124" y="44"/>
                  </a:lnTo>
                  <a:lnTo>
                    <a:pt x="118" y="44"/>
                  </a:lnTo>
                  <a:lnTo>
                    <a:pt x="110" y="44"/>
                  </a:lnTo>
                  <a:lnTo>
                    <a:pt x="110" y="46"/>
                  </a:lnTo>
                  <a:lnTo>
                    <a:pt x="108" y="46"/>
                  </a:lnTo>
                  <a:lnTo>
                    <a:pt x="106" y="48"/>
                  </a:lnTo>
                  <a:lnTo>
                    <a:pt x="100" y="50"/>
                  </a:lnTo>
                  <a:lnTo>
                    <a:pt x="96" y="50"/>
                  </a:lnTo>
                  <a:lnTo>
                    <a:pt x="90" y="48"/>
                  </a:lnTo>
                  <a:lnTo>
                    <a:pt x="82" y="44"/>
                  </a:lnTo>
                  <a:lnTo>
                    <a:pt x="62" y="32"/>
                  </a:lnTo>
                  <a:lnTo>
                    <a:pt x="62" y="32"/>
                  </a:lnTo>
                  <a:lnTo>
                    <a:pt x="60" y="30"/>
                  </a:lnTo>
                  <a:lnTo>
                    <a:pt x="58" y="26"/>
                  </a:lnTo>
                  <a:lnTo>
                    <a:pt x="56" y="24"/>
                  </a:lnTo>
                  <a:lnTo>
                    <a:pt x="52" y="24"/>
                  </a:lnTo>
                  <a:lnTo>
                    <a:pt x="52" y="22"/>
                  </a:lnTo>
                  <a:lnTo>
                    <a:pt x="50" y="22"/>
                  </a:lnTo>
                  <a:lnTo>
                    <a:pt x="50" y="20"/>
                  </a:lnTo>
                  <a:lnTo>
                    <a:pt x="50" y="18"/>
                  </a:lnTo>
                  <a:lnTo>
                    <a:pt x="50" y="18"/>
                  </a:lnTo>
                  <a:lnTo>
                    <a:pt x="50" y="16"/>
                  </a:lnTo>
                  <a:lnTo>
                    <a:pt x="50" y="14"/>
                  </a:lnTo>
                  <a:lnTo>
                    <a:pt x="50" y="10"/>
                  </a:lnTo>
                  <a:lnTo>
                    <a:pt x="48" y="10"/>
                  </a:lnTo>
                  <a:lnTo>
                    <a:pt x="46" y="8"/>
                  </a:lnTo>
                  <a:lnTo>
                    <a:pt x="42" y="8"/>
                  </a:lnTo>
                  <a:lnTo>
                    <a:pt x="40" y="10"/>
                  </a:lnTo>
                  <a:lnTo>
                    <a:pt x="40" y="10"/>
                  </a:lnTo>
                  <a:lnTo>
                    <a:pt x="38" y="12"/>
                  </a:lnTo>
                  <a:lnTo>
                    <a:pt x="36" y="14"/>
                  </a:lnTo>
                  <a:lnTo>
                    <a:pt x="32" y="14"/>
                  </a:lnTo>
                  <a:lnTo>
                    <a:pt x="30" y="14"/>
                  </a:lnTo>
                  <a:lnTo>
                    <a:pt x="28" y="12"/>
                  </a:lnTo>
                  <a:lnTo>
                    <a:pt x="28" y="8"/>
                  </a:lnTo>
                  <a:lnTo>
                    <a:pt x="28" y="6"/>
                  </a:lnTo>
                  <a:lnTo>
                    <a:pt x="24" y="4"/>
                  </a:lnTo>
                  <a:lnTo>
                    <a:pt x="22" y="2"/>
                  </a:lnTo>
                  <a:lnTo>
                    <a:pt x="18" y="2"/>
                  </a:lnTo>
                  <a:lnTo>
                    <a:pt x="12"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3" name="Freeform 548"/>
            <p:cNvSpPr/>
            <p:nvPr/>
          </p:nvSpPr>
          <p:spPr bwMode="gray">
            <a:xfrm>
              <a:off x="6959577" y="1475618"/>
              <a:ext cx="162923" cy="188715"/>
            </a:xfrm>
            <a:custGeom>
              <a:avLst/>
              <a:gdLst>
                <a:gd name="T0" fmla="*/ 30 w 88"/>
                <a:gd name="T1" fmla="*/ 44 h 102"/>
                <a:gd name="T2" fmla="*/ 26 w 88"/>
                <a:gd name="T3" fmla="*/ 38 h 102"/>
                <a:gd name="T4" fmla="*/ 20 w 88"/>
                <a:gd name="T5" fmla="*/ 32 h 102"/>
                <a:gd name="T6" fmla="*/ 14 w 88"/>
                <a:gd name="T7" fmla="*/ 28 h 102"/>
                <a:gd name="T8" fmla="*/ 8 w 88"/>
                <a:gd name="T9" fmla="*/ 24 h 102"/>
                <a:gd name="T10" fmla="*/ 2 w 88"/>
                <a:gd name="T11" fmla="*/ 16 h 102"/>
                <a:gd name="T12" fmla="*/ 0 w 88"/>
                <a:gd name="T13" fmla="*/ 8 h 102"/>
                <a:gd name="T14" fmla="*/ 8 w 88"/>
                <a:gd name="T15" fmla="*/ 0 h 102"/>
                <a:gd name="T16" fmla="*/ 12 w 88"/>
                <a:gd name="T17" fmla="*/ 0 h 102"/>
                <a:gd name="T18" fmla="*/ 20 w 88"/>
                <a:gd name="T19" fmla="*/ 2 h 102"/>
                <a:gd name="T20" fmla="*/ 28 w 88"/>
                <a:gd name="T21" fmla="*/ 6 h 102"/>
                <a:gd name="T22" fmla="*/ 32 w 88"/>
                <a:gd name="T23" fmla="*/ 16 h 102"/>
                <a:gd name="T24" fmla="*/ 32 w 88"/>
                <a:gd name="T25" fmla="*/ 20 h 102"/>
                <a:gd name="T26" fmla="*/ 36 w 88"/>
                <a:gd name="T27" fmla="*/ 24 h 102"/>
                <a:gd name="T28" fmla="*/ 44 w 88"/>
                <a:gd name="T29" fmla="*/ 26 h 102"/>
                <a:gd name="T30" fmla="*/ 44 w 88"/>
                <a:gd name="T31" fmla="*/ 24 h 102"/>
                <a:gd name="T32" fmla="*/ 44 w 88"/>
                <a:gd name="T33" fmla="*/ 18 h 102"/>
                <a:gd name="T34" fmla="*/ 46 w 88"/>
                <a:gd name="T35" fmla="*/ 12 h 102"/>
                <a:gd name="T36" fmla="*/ 50 w 88"/>
                <a:gd name="T37" fmla="*/ 10 h 102"/>
                <a:gd name="T38" fmla="*/ 60 w 88"/>
                <a:gd name="T39" fmla="*/ 14 h 102"/>
                <a:gd name="T40" fmla="*/ 58 w 88"/>
                <a:gd name="T41" fmla="*/ 20 h 102"/>
                <a:gd name="T42" fmla="*/ 58 w 88"/>
                <a:gd name="T43" fmla="*/ 30 h 102"/>
                <a:gd name="T44" fmla="*/ 60 w 88"/>
                <a:gd name="T45" fmla="*/ 40 h 102"/>
                <a:gd name="T46" fmla="*/ 66 w 88"/>
                <a:gd name="T47" fmla="*/ 46 h 102"/>
                <a:gd name="T48" fmla="*/ 70 w 88"/>
                <a:gd name="T49" fmla="*/ 44 h 102"/>
                <a:gd name="T50" fmla="*/ 76 w 88"/>
                <a:gd name="T51" fmla="*/ 34 h 102"/>
                <a:gd name="T52" fmla="*/ 76 w 88"/>
                <a:gd name="T53" fmla="*/ 32 h 102"/>
                <a:gd name="T54" fmla="*/ 80 w 88"/>
                <a:gd name="T55" fmla="*/ 28 h 102"/>
                <a:gd name="T56" fmla="*/ 82 w 88"/>
                <a:gd name="T57" fmla="*/ 26 h 102"/>
                <a:gd name="T58" fmla="*/ 86 w 88"/>
                <a:gd name="T59" fmla="*/ 28 h 102"/>
                <a:gd name="T60" fmla="*/ 88 w 88"/>
                <a:gd name="T61" fmla="*/ 38 h 102"/>
                <a:gd name="T62" fmla="*/ 86 w 88"/>
                <a:gd name="T63" fmla="*/ 48 h 102"/>
                <a:gd name="T64" fmla="*/ 82 w 88"/>
                <a:gd name="T65" fmla="*/ 68 h 102"/>
                <a:gd name="T66" fmla="*/ 88 w 88"/>
                <a:gd name="T67" fmla="*/ 90 h 102"/>
                <a:gd name="T68" fmla="*/ 88 w 88"/>
                <a:gd name="T69" fmla="*/ 92 h 102"/>
                <a:gd name="T70" fmla="*/ 84 w 88"/>
                <a:gd name="T71" fmla="*/ 98 h 102"/>
                <a:gd name="T72" fmla="*/ 82 w 88"/>
                <a:gd name="T73" fmla="*/ 102 h 102"/>
                <a:gd name="T74" fmla="*/ 78 w 88"/>
                <a:gd name="T75" fmla="*/ 100 h 102"/>
                <a:gd name="T76" fmla="*/ 78 w 88"/>
                <a:gd name="T77" fmla="*/ 96 h 102"/>
                <a:gd name="T78" fmla="*/ 76 w 88"/>
                <a:gd name="T79" fmla="*/ 90 h 102"/>
                <a:gd name="T80" fmla="*/ 76 w 88"/>
                <a:gd name="T81" fmla="*/ 80 h 102"/>
                <a:gd name="T82" fmla="*/ 72 w 88"/>
                <a:gd name="T83" fmla="*/ 76 h 102"/>
                <a:gd name="T84" fmla="*/ 66 w 88"/>
                <a:gd name="T85" fmla="*/ 78 h 102"/>
                <a:gd name="T86" fmla="*/ 60 w 88"/>
                <a:gd name="T87" fmla="*/ 74 h 102"/>
                <a:gd name="T88" fmla="*/ 52 w 88"/>
                <a:gd name="T89" fmla="*/ 70 h 102"/>
                <a:gd name="T90" fmla="*/ 44 w 88"/>
                <a:gd name="T9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 h="102">
                  <a:moveTo>
                    <a:pt x="30" y="46"/>
                  </a:moveTo>
                  <a:lnTo>
                    <a:pt x="30" y="44"/>
                  </a:lnTo>
                  <a:lnTo>
                    <a:pt x="28" y="42"/>
                  </a:lnTo>
                  <a:lnTo>
                    <a:pt x="26" y="38"/>
                  </a:lnTo>
                  <a:lnTo>
                    <a:pt x="24" y="34"/>
                  </a:lnTo>
                  <a:lnTo>
                    <a:pt x="20" y="32"/>
                  </a:lnTo>
                  <a:lnTo>
                    <a:pt x="14" y="30"/>
                  </a:lnTo>
                  <a:lnTo>
                    <a:pt x="14" y="28"/>
                  </a:lnTo>
                  <a:lnTo>
                    <a:pt x="12" y="26"/>
                  </a:lnTo>
                  <a:lnTo>
                    <a:pt x="8" y="24"/>
                  </a:lnTo>
                  <a:lnTo>
                    <a:pt x="6" y="20"/>
                  </a:lnTo>
                  <a:lnTo>
                    <a:pt x="2" y="16"/>
                  </a:lnTo>
                  <a:lnTo>
                    <a:pt x="2" y="12"/>
                  </a:lnTo>
                  <a:lnTo>
                    <a:pt x="0" y="8"/>
                  </a:lnTo>
                  <a:lnTo>
                    <a:pt x="4" y="4"/>
                  </a:lnTo>
                  <a:lnTo>
                    <a:pt x="8" y="0"/>
                  </a:lnTo>
                  <a:lnTo>
                    <a:pt x="8" y="0"/>
                  </a:lnTo>
                  <a:lnTo>
                    <a:pt x="12" y="0"/>
                  </a:lnTo>
                  <a:lnTo>
                    <a:pt x="16" y="0"/>
                  </a:lnTo>
                  <a:lnTo>
                    <a:pt x="20" y="2"/>
                  </a:lnTo>
                  <a:lnTo>
                    <a:pt x="24" y="4"/>
                  </a:lnTo>
                  <a:lnTo>
                    <a:pt x="28" y="6"/>
                  </a:lnTo>
                  <a:lnTo>
                    <a:pt x="30" y="10"/>
                  </a:lnTo>
                  <a:lnTo>
                    <a:pt x="32" y="16"/>
                  </a:lnTo>
                  <a:lnTo>
                    <a:pt x="32" y="18"/>
                  </a:lnTo>
                  <a:lnTo>
                    <a:pt x="32" y="20"/>
                  </a:lnTo>
                  <a:lnTo>
                    <a:pt x="34" y="22"/>
                  </a:lnTo>
                  <a:lnTo>
                    <a:pt x="36" y="24"/>
                  </a:lnTo>
                  <a:lnTo>
                    <a:pt x="40" y="26"/>
                  </a:lnTo>
                  <a:lnTo>
                    <a:pt x="44" y="26"/>
                  </a:lnTo>
                  <a:lnTo>
                    <a:pt x="44" y="26"/>
                  </a:lnTo>
                  <a:lnTo>
                    <a:pt x="44" y="24"/>
                  </a:lnTo>
                  <a:lnTo>
                    <a:pt x="44" y="20"/>
                  </a:lnTo>
                  <a:lnTo>
                    <a:pt x="44" y="18"/>
                  </a:lnTo>
                  <a:lnTo>
                    <a:pt x="44" y="14"/>
                  </a:lnTo>
                  <a:lnTo>
                    <a:pt x="46" y="12"/>
                  </a:lnTo>
                  <a:lnTo>
                    <a:pt x="48" y="10"/>
                  </a:lnTo>
                  <a:lnTo>
                    <a:pt x="50" y="10"/>
                  </a:lnTo>
                  <a:lnTo>
                    <a:pt x="54" y="12"/>
                  </a:lnTo>
                  <a:lnTo>
                    <a:pt x="60" y="14"/>
                  </a:lnTo>
                  <a:lnTo>
                    <a:pt x="60" y="16"/>
                  </a:lnTo>
                  <a:lnTo>
                    <a:pt x="58" y="20"/>
                  </a:lnTo>
                  <a:lnTo>
                    <a:pt x="58" y="24"/>
                  </a:lnTo>
                  <a:lnTo>
                    <a:pt x="58" y="30"/>
                  </a:lnTo>
                  <a:lnTo>
                    <a:pt x="60" y="34"/>
                  </a:lnTo>
                  <a:lnTo>
                    <a:pt x="60" y="40"/>
                  </a:lnTo>
                  <a:lnTo>
                    <a:pt x="64" y="44"/>
                  </a:lnTo>
                  <a:lnTo>
                    <a:pt x="66" y="46"/>
                  </a:lnTo>
                  <a:lnTo>
                    <a:pt x="68" y="46"/>
                  </a:lnTo>
                  <a:lnTo>
                    <a:pt x="70" y="44"/>
                  </a:lnTo>
                  <a:lnTo>
                    <a:pt x="72" y="42"/>
                  </a:lnTo>
                  <a:lnTo>
                    <a:pt x="76" y="34"/>
                  </a:lnTo>
                  <a:lnTo>
                    <a:pt x="76" y="34"/>
                  </a:lnTo>
                  <a:lnTo>
                    <a:pt x="76" y="32"/>
                  </a:lnTo>
                  <a:lnTo>
                    <a:pt x="78" y="30"/>
                  </a:lnTo>
                  <a:lnTo>
                    <a:pt x="80" y="28"/>
                  </a:lnTo>
                  <a:lnTo>
                    <a:pt x="80" y="28"/>
                  </a:lnTo>
                  <a:lnTo>
                    <a:pt x="82" y="26"/>
                  </a:lnTo>
                  <a:lnTo>
                    <a:pt x="84" y="26"/>
                  </a:lnTo>
                  <a:lnTo>
                    <a:pt x="86" y="28"/>
                  </a:lnTo>
                  <a:lnTo>
                    <a:pt x="86" y="32"/>
                  </a:lnTo>
                  <a:lnTo>
                    <a:pt x="88" y="38"/>
                  </a:lnTo>
                  <a:lnTo>
                    <a:pt x="88" y="46"/>
                  </a:lnTo>
                  <a:lnTo>
                    <a:pt x="86" y="48"/>
                  </a:lnTo>
                  <a:lnTo>
                    <a:pt x="84" y="58"/>
                  </a:lnTo>
                  <a:lnTo>
                    <a:pt x="82" y="68"/>
                  </a:lnTo>
                  <a:lnTo>
                    <a:pt x="84" y="80"/>
                  </a:lnTo>
                  <a:lnTo>
                    <a:pt x="88" y="90"/>
                  </a:lnTo>
                  <a:lnTo>
                    <a:pt x="88" y="90"/>
                  </a:lnTo>
                  <a:lnTo>
                    <a:pt x="88" y="92"/>
                  </a:lnTo>
                  <a:lnTo>
                    <a:pt x="86" y="96"/>
                  </a:lnTo>
                  <a:lnTo>
                    <a:pt x="84" y="98"/>
                  </a:lnTo>
                  <a:lnTo>
                    <a:pt x="84" y="100"/>
                  </a:lnTo>
                  <a:lnTo>
                    <a:pt x="82" y="102"/>
                  </a:lnTo>
                  <a:lnTo>
                    <a:pt x="80" y="102"/>
                  </a:lnTo>
                  <a:lnTo>
                    <a:pt x="78" y="100"/>
                  </a:lnTo>
                  <a:lnTo>
                    <a:pt x="78" y="96"/>
                  </a:lnTo>
                  <a:lnTo>
                    <a:pt x="78" y="96"/>
                  </a:lnTo>
                  <a:lnTo>
                    <a:pt x="76" y="92"/>
                  </a:lnTo>
                  <a:lnTo>
                    <a:pt x="76" y="90"/>
                  </a:lnTo>
                  <a:lnTo>
                    <a:pt x="76" y="86"/>
                  </a:lnTo>
                  <a:lnTo>
                    <a:pt x="76" y="80"/>
                  </a:lnTo>
                  <a:lnTo>
                    <a:pt x="74" y="78"/>
                  </a:lnTo>
                  <a:lnTo>
                    <a:pt x="72" y="76"/>
                  </a:lnTo>
                  <a:lnTo>
                    <a:pt x="68" y="74"/>
                  </a:lnTo>
                  <a:lnTo>
                    <a:pt x="66" y="78"/>
                  </a:lnTo>
                  <a:lnTo>
                    <a:pt x="64" y="76"/>
                  </a:lnTo>
                  <a:lnTo>
                    <a:pt x="60" y="74"/>
                  </a:lnTo>
                  <a:lnTo>
                    <a:pt x="56" y="72"/>
                  </a:lnTo>
                  <a:lnTo>
                    <a:pt x="52" y="70"/>
                  </a:lnTo>
                  <a:lnTo>
                    <a:pt x="46" y="66"/>
                  </a:lnTo>
                  <a:lnTo>
                    <a:pt x="44" y="60"/>
                  </a:lnTo>
                  <a:lnTo>
                    <a:pt x="30" y="4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4" name="Freeform 549"/>
            <p:cNvSpPr/>
            <p:nvPr/>
          </p:nvSpPr>
          <p:spPr bwMode="gray">
            <a:xfrm>
              <a:off x="7155825" y="1557025"/>
              <a:ext cx="70353" cy="99908"/>
            </a:xfrm>
            <a:custGeom>
              <a:avLst/>
              <a:gdLst>
                <a:gd name="T0" fmla="*/ 16 w 38"/>
                <a:gd name="T1" fmla="*/ 0 h 54"/>
                <a:gd name="T2" fmla="*/ 14 w 38"/>
                <a:gd name="T3" fmla="*/ 0 h 54"/>
                <a:gd name="T4" fmla="*/ 14 w 38"/>
                <a:gd name="T5" fmla="*/ 0 h 54"/>
                <a:gd name="T6" fmla="*/ 12 w 38"/>
                <a:gd name="T7" fmla="*/ 0 h 54"/>
                <a:gd name="T8" fmla="*/ 8 w 38"/>
                <a:gd name="T9" fmla="*/ 2 h 54"/>
                <a:gd name="T10" fmla="*/ 6 w 38"/>
                <a:gd name="T11" fmla="*/ 6 h 54"/>
                <a:gd name="T12" fmla="*/ 4 w 38"/>
                <a:gd name="T13" fmla="*/ 10 h 54"/>
                <a:gd name="T14" fmla="*/ 2 w 38"/>
                <a:gd name="T15" fmla="*/ 16 h 54"/>
                <a:gd name="T16" fmla="*/ 2 w 38"/>
                <a:gd name="T17" fmla="*/ 24 h 54"/>
                <a:gd name="T18" fmla="*/ 0 w 38"/>
                <a:gd name="T19" fmla="*/ 48 h 54"/>
                <a:gd name="T20" fmla="*/ 2 w 38"/>
                <a:gd name="T21" fmla="*/ 48 h 54"/>
                <a:gd name="T22" fmla="*/ 10 w 38"/>
                <a:gd name="T23" fmla="*/ 52 h 54"/>
                <a:gd name="T24" fmla="*/ 18 w 38"/>
                <a:gd name="T25" fmla="*/ 54 h 54"/>
                <a:gd name="T26" fmla="*/ 28 w 38"/>
                <a:gd name="T27" fmla="*/ 54 h 54"/>
                <a:gd name="T28" fmla="*/ 36 w 38"/>
                <a:gd name="T29" fmla="*/ 50 h 54"/>
                <a:gd name="T30" fmla="*/ 38 w 38"/>
                <a:gd name="T31" fmla="*/ 40 h 54"/>
                <a:gd name="T32" fmla="*/ 16 w 38"/>
                <a:gd name="T3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 h="54">
                  <a:moveTo>
                    <a:pt x="16" y="0"/>
                  </a:moveTo>
                  <a:lnTo>
                    <a:pt x="14" y="0"/>
                  </a:lnTo>
                  <a:lnTo>
                    <a:pt x="14" y="0"/>
                  </a:lnTo>
                  <a:lnTo>
                    <a:pt x="12" y="0"/>
                  </a:lnTo>
                  <a:lnTo>
                    <a:pt x="8" y="2"/>
                  </a:lnTo>
                  <a:lnTo>
                    <a:pt x="6" y="6"/>
                  </a:lnTo>
                  <a:lnTo>
                    <a:pt x="4" y="10"/>
                  </a:lnTo>
                  <a:lnTo>
                    <a:pt x="2" y="16"/>
                  </a:lnTo>
                  <a:lnTo>
                    <a:pt x="2" y="24"/>
                  </a:lnTo>
                  <a:lnTo>
                    <a:pt x="0" y="48"/>
                  </a:lnTo>
                  <a:lnTo>
                    <a:pt x="2" y="48"/>
                  </a:lnTo>
                  <a:lnTo>
                    <a:pt x="10" y="52"/>
                  </a:lnTo>
                  <a:lnTo>
                    <a:pt x="18" y="54"/>
                  </a:lnTo>
                  <a:lnTo>
                    <a:pt x="28" y="54"/>
                  </a:lnTo>
                  <a:lnTo>
                    <a:pt x="36" y="50"/>
                  </a:lnTo>
                  <a:lnTo>
                    <a:pt x="38" y="40"/>
                  </a:lnTo>
                  <a:lnTo>
                    <a:pt x="16"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5" name="Freeform 550"/>
            <p:cNvSpPr/>
            <p:nvPr/>
          </p:nvSpPr>
          <p:spPr bwMode="gray">
            <a:xfrm>
              <a:off x="7389101" y="1575526"/>
              <a:ext cx="125895" cy="270122"/>
            </a:xfrm>
            <a:custGeom>
              <a:avLst/>
              <a:gdLst>
                <a:gd name="T0" fmla="*/ 18 w 68"/>
                <a:gd name="T1" fmla="*/ 2 h 146"/>
                <a:gd name="T2" fmla="*/ 16 w 68"/>
                <a:gd name="T3" fmla="*/ 0 h 146"/>
                <a:gd name="T4" fmla="*/ 12 w 68"/>
                <a:gd name="T5" fmla="*/ 0 h 146"/>
                <a:gd name="T6" fmla="*/ 10 w 68"/>
                <a:gd name="T7" fmla="*/ 6 h 146"/>
                <a:gd name="T8" fmla="*/ 12 w 68"/>
                <a:gd name="T9" fmla="*/ 10 h 146"/>
                <a:gd name="T10" fmla="*/ 12 w 68"/>
                <a:gd name="T11" fmla="*/ 16 h 146"/>
                <a:gd name="T12" fmla="*/ 10 w 68"/>
                <a:gd name="T13" fmla="*/ 20 h 146"/>
                <a:gd name="T14" fmla="*/ 6 w 68"/>
                <a:gd name="T15" fmla="*/ 22 h 146"/>
                <a:gd name="T16" fmla="*/ 4 w 68"/>
                <a:gd name="T17" fmla="*/ 32 h 146"/>
                <a:gd name="T18" fmla="*/ 2 w 68"/>
                <a:gd name="T19" fmla="*/ 46 h 146"/>
                <a:gd name="T20" fmla="*/ 2 w 68"/>
                <a:gd name="T21" fmla="*/ 54 h 146"/>
                <a:gd name="T22" fmla="*/ 0 w 68"/>
                <a:gd name="T23" fmla="*/ 58 h 146"/>
                <a:gd name="T24" fmla="*/ 0 w 68"/>
                <a:gd name="T25" fmla="*/ 60 h 146"/>
                <a:gd name="T26" fmla="*/ 0 w 68"/>
                <a:gd name="T27" fmla="*/ 66 h 146"/>
                <a:gd name="T28" fmla="*/ 6 w 68"/>
                <a:gd name="T29" fmla="*/ 78 h 146"/>
                <a:gd name="T30" fmla="*/ 4 w 68"/>
                <a:gd name="T31" fmla="*/ 84 h 146"/>
                <a:gd name="T32" fmla="*/ 8 w 68"/>
                <a:gd name="T33" fmla="*/ 84 h 146"/>
                <a:gd name="T34" fmla="*/ 12 w 68"/>
                <a:gd name="T35" fmla="*/ 88 h 146"/>
                <a:gd name="T36" fmla="*/ 14 w 68"/>
                <a:gd name="T37" fmla="*/ 96 h 146"/>
                <a:gd name="T38" fmla="*/ 14 w 68"/>
                <a:gd name="T39" fmla="*/ 100 h 146"/>
                <a:gd name="T40" fmla="*/ 14 w 68"/>
                <a:gd name="T41" fmla="*/ 106 h 146"/>
                <a:gd name="T42" fmla="*/ 12 w 68"/>
                <a:gd name="T43" fmla="*/ 108 h 146"/>
                <a:gd name="T44" fmla="*/ 12 w 68"/>
                <a:gd name="T45" fmla="*/ 110 h 146"/>
                <a:gd name="T46" fmla="*/ 10 w 68"/>
                <a:gd name="T47" fmla="*/ 116 h 146"/>
                <a:gd name="T48" fmla="*/ 12 w 68"/>
                <a:gd name="T49" fmla="*/ 126 h 146"/>
                <a:gd name="T50" fmla="*/ 10 w 68"/>
                <a:gd name="T51" fmla="*/ 130 h 146"/>
                <a:gd name="T52" fmla="*/ 12 w 68"/>
                <a:gd name="T53" fmla="*/ 136 h 146"/>
                <a:gd name="T54" fmla="*/ 16 w 68"/>
                <a:gd name="T55" fmla="*/ 142 h 146"/>
                <a:gd name="T56" fmla="*/ 26 w 68"/>
                <a:gd name="T57" fmla="*/ 146 h 146"/>
                <a:gd name="T58" fmla="*/ 34 w 68"/>
                <a:gd name="T59" fmla="*/ 146 h 146"/>
                <a:gd name="T60" fmla="*/ 36 w 68"/>
                <a:gd name="T61" fmla="*/ 146 h 146"/>
                <a:gd name="T62" fmla="*/ 40 w 68"/>
                <a:gd name="T63" fmla="*/ 146 h 146"/>
                <a:gd name="T64" fmla="*/ 46 w 68"/>
                <a:gd name="T65" fmla="*/ 142 h 146"/>
                <a:gd name="T66" fmla="*/ 50 w 68"/>
                <a:gd name="T67" fmla="*/ 134 h 146"/>
                <a:gd name="T68" fmla="*/ 52 w 68"/>
                <a:gd name="T69" fmla="*/ 130 h 146"/>
                <a:gd name="T70" fmla="*/ 56 w 68"/>
                <a:gd name="T71" fmla="*/ 120 h 146"/>
                <a:gd name="T72" fmla="*/ 62 w 68"/>
                <a:gd name="T73" fmla="*/ 112 h 146"/>
                <a:gd name="T74" fmla="*/ 64 w 68"/>
                <a:gd name="T75" fmla="*/ 108 h 146"/>
                <a:gd name="T76" fmla="*/ 68 w 68"/>
                <a:gd name="T77" fmla="*/ 100 h 146"/>
                <a:gd name="T78" fmla="*/ 68 w 68"/>
                <a:gd name="T79" fmla="*/ 84 h 146"/>
                <a:gd name="T80" fmla="*/ 66 w 68"/>
                <a:gd name="T81" fmla="*/ 80 h 146"/>
                <a:gd name="T82" fmla="*/ 60 w 68"/>
                <a:gd name="T83" fmla="*/ 78 h 146"/>
                <a:gd name="T84" fmla="*/ 56 w 68"/>
                <a:gd name="T85" fmla="*/ 80 h 146"/>
                <a:gd name="T86" fmla="*/ 54 w 68"/>
                <a:gd name="T87" fmla="*/ 80 h 146"/>
                <a:gd name="T88" fmla="*/ 50 w 68"/>
                <a:gd name="T89" fmla="*/ 80 h 146"/>
                <a:gd name="T90" fmla="*/ 52 w 68"/>
                <a:gd name="T91" fmla="*/ 78 h 146"/>
                <a:gd name="T92" fmla="*/ 54 w 68"/>
                <a:gd name="T93" fmla="*/ 74 h 146"/>
                <a:gd name="T94" fmla="*/ 56 w 68"/>
                <a:gd name="T95" fmla="*/ 72 h 146"/>
                <a:gd name="T96" fmla="*/ 56 w 68"/>
                <a:gd name="T97" fmla="*/ 64 h 146"/>
                <a:gd name="T98" fmla="*/ 56 w 68"/>
                <a:gd name="T99" fmla="*/ 56 h 146"/>
                <a:gd name="T100" fmla="*/ 54 w 68"/>
                <a:gd name="T101" fmla="*/ 48 h 146"/>
                <a:gd name="T102" fmla="*/ 48 w 68"/>
                <a:gd name="T103" fmla="*/ 36 h 146"/>
                <a:gd name="T104" fmla="*/ 42 w 68"/>
                <a:gd name="T105" fmla="*/ 28 h 146"/>
                <a:gd name="T106" fmla="*/ 38 w 68"/>
                <a:gd name="T107" fmla="*/ 22 h 146"/>
                <a:gd name="T108" fmla="*/ 32 w 68"/>
                <a:gd name="T109" fmla="*/ 16 h 146"/>
                <a:gd name="T110" fmla="*/ 26 w 68"/>
                <a:gd name="T111" fmla="*/ 12 h 146"/>
                <a:gd name="T112" fmla="*/ 24 w 68"/>
                <a:gd name="T113" fmla="*/ 10 h 146"/>
                <a:gd name="T114" fmla="*/ 20 w 68"/>
                <a:gd name="T115" fmla="*/ 6 h 146"/>
                <a:gd name="T116" fmla="*/ 20 w 68"/>
                <a:gd name="T117" fmla="*/ 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8" h="146">
                  <a:moveTo>
                    <a:pt x="20" y="2"/>
                  </a:moveTo>
                  <a:lnTo>
                    <a:pt x="18" y="2"/>
                  </a:lnTo>
                  <a:lnTo>
                    <a:pt x="18" y="0"/>
                  </a:lnTo>
                  <a:lnTo>
                    <a:pt x="16" y="0"/>
                  </a:lnTo>
                  <a:lnTo>
                    <a:pt x="14" y="0"/>
                  </a:lnTo>
                  <a:lnTo>
                    <a:pt x="12" y="0"/>
                  </a:lnTo>
                  <a:lnTo>
                    <a:pt x="10" y="2"/>
                  </a:lnTo>
                  <a:lnTo>
                    <a:pt x="10" y="6"/>
                  </a:lnTo>
                  <a:lnTo>
                    <a:pt x="10" y="8"/>
                  </a:lnTo>
                  <a:lnTo>
                    <a:pt x="12" y="10"/>
                  </a:lnTo>
                  <a:lnTo>
                    <a:pt x="12" y="12"/>
                  </a:lnTo>
                  <a:lnTo>
                    <a:pt x="12" y="16"/>
                  </a:lnTo>
                  <a:lnTo>
                    <a:pt x="10" y="20"/>
                  </a:lnTo>
                  <a:lnTo>
                    <a:pt x="10" y="20"/>
                  </a:lnTo>
                  <a:lnTo>
                    <a:pt x="8" y="20"/>
                  </a:lnTo>
                  <a:lnTo>
                    <a:pt x="6" y="22"/>
                  </a:lnTo>
                  <a:lnTo>
                    <a:pt x="4" y="26"/>
                  </a:lnTo>
                  <a:lnTo>
                    <a:pt x="4" y="32"/>
                  </a:lnTo>
                  <a:lnTo>
                    <a:pt x="2" y="40"/>
                  </a:lnTo>
                  <a:lnTo>
                    <a:pt x="2" y="46"/>
                  </a:lnTo>
                  <a:lnTo>
                    <a:pt x="2" y="52"/>
                  </a:lnTo>
                  <a:lnTo>
                    <a:pt x="2" y="54"/>
                  </a:lnTo>
                  <a:lnTo>
                    <a:pt x="2" y="56"/>
                  </a:lnTo>
                  <a:lnTo>
                    <a:pt x="0" y="58"/>
                  </a:lnTo>
                  <a:lnTo>
                    <a:pt x="0" y="58"/>
                  </a:lnTo>
                  <a:lnTo>
                    <a:pt x="0" y="60"/>
                  </a:lnTo>
                  <a:lnTo>
                    <a:pt x="0" y="62"/>
                  </a:lnTo>
                  <a:lnTo>
                    <a:pt x="0" y="66"/>
                  </a:lnTo>
                  <a:lnTo>
                    <a:pt x="2" y="72"/>
                  </a:lnTo>
                  <a:lnTo>
                    <a:pt x="6" y="78"/>
                  </a:lnTo>
                  <a:lnTo>
                    <a:pt x="2" y="84"/>
                  </a:lnTo>
                  <a:lnTo>
                    <a:pt x="4" y="84"/>
                  </a:lnTo>
                  <a:lnTo>
                    <a:pt x="6" y="84"/>
                  </a:lnTo>
                  <a:lnTo>
                    <a:pt x="8" y="84"/>
                  </a:lnTo>
                  <a:lnTo>
                    <a:pt x="10" y="86"/>
                  </a:lnTo>
                  <a:lnTo>
                    <a:pt x="12" y="88"/>
                  </a:lnTo>
                  <a:lnTo>
                    <a:pt x="14" y="92"/>
                  </a:lnTo>
                  <a:lnTo>
                    <a:pt x="14" y="96"/>
                  </a:lnTo>
                  <a:lnTo>
                    <a:pt x="14" y="98"/>
                  </a:lnTo>
                  <a:lnTo>
                    <a:pt x="14" y="100"/>
                  </a:lnTo>
                  <a:lnTo>
                    <a:pt x="16" y="102"/>
                  </a:lnTo>
                  <a:lnTo>
                    <a:pt x="14" y="106"/>
                  </a:lnTo>
                  <a:lnTo>
                    <a:pt x="14" y="108"/>
                  </a:lnTo>
                  <a:lnTo>
                    <a:pt x="12" y="108"/>
                  </a:lnTo>
                  <a:lnTo>
                    <a:pt x="12" y="108"/>
                  </a:lnTo>
                  <a:lnTo>
                    <a:pt x="12" y="110"/>
                  </a:lnTo>
                  <a:lnTo>
                    <a:pt x="10" y="112"/>
                  </a:lnTo>
                  <a:lnTo>
                    <a:pt x="10" y="116"/>
                  </a:lnTo>
                  <a:lnTo>
                    <a:pt x="10" y="120"/>
                  </a:lnTo>
                  <a:lnTo>
                    <a:pt x="12" y="126"/>
                  </a:lnTo>
                  <a:lnTo>
                    <a:pt x="12" y="128"/>
                  </a:lnTo>
                  <a:lnTo>
                    <a:pt x="10" y="130"/>
                  </a:lnTo>
                  <a:lnTo>
                    <a:pt x="10" y="132"/>
                  </a:lnTo>
                  <a:lnTo>
                    <a:pt x="12" y="136"/>
                  </a:lnTo>
                  <a:lnTo>
                    <a:pt x="12" y="140"/>
                  </a:lnTo>
                  <a:lnTo>
                    <a:pt x="16" y="142"/>
                  </a:lnTo>
                  <a:lnTo>
                    <a:pt x="22" y="144"/>
                  </a:lnTo>
                  <a:lnTo>
                    <a:pt x="26" y="146"/>
                  </a:lnTo>
                  <a:lnTo>
                    <a:pt x="30" y="146"/>
                  </a:lnTo>
                  <a:lnTo>
                    <a:pt x="34" y="146"/>
                  </a:lnTo>
                  <a:lnTo>
                    <a:pt x="36" y="146"/>
                  </a:lnTo>
                  <a:lnTo>
                    <a:pt x="36" y="146"/>
                  </a:lnTo>
                  <a:lnTo>
                    <a:pt x="38" y="146"/>
                  </a:lnTo>
                  <a:lnTo>
                    <a:pt x="40" y="146"/>
                  </a:lnTo>
                  <a:lnTo>
                    <a:pt x="44" y="144"/>
                  </a:lnTo>
                  <a:lnTo>
                    <a:pt x="46" y="142"/>
                  </a:lnTo>
                  <a:lnTo>
                    <a:pt x="48" y="140"/>
                  </a:lnTo>
                  <a:lnTo>
                    <a:pt x="50" y="134"/>
                  </a:lnTo>
                  <a:lnTo>
                    <a:pt x="50" y="134"/>
                  </a:lnTo>
                  <a:lnTo>
                    <a:pt x="52" y="130"/>
                  </a:lnTo>
                  <a:lnTo>
                    <a:pt x="52" y="126"/>
                  </a:lnTo>
                  <a:lnTo>
                    <a:pt x="56" y="120"/>
                  </a:lnTo>
                  <a:lnTo>
                    <a:pt x="58" y="116"/>
                  </a:lnTo>
                  <a:lnTo>
                    <a:pt x="62" y="112"/>
                  </a:lnTo>
                  <a:lnTo>
                    <a:pt x="64" y="110"/>
                  </a:lnTo>
                  <a:lnTo>
                    <a:pt x="64" y="108"/>
                  </a:lnTo>
                  <a:lnTo>
                    <a:pt x="66" y="104"/>
                  </a:lnTo>
                  <a:lnTo>
                    <a:pt x="68" y="100"/>
                  </a:lnTo>
                  <a:lnTo>
                    <a:pt x="68" y="92"/>
                  </a:lnTo>
                  <a:lnTo>
                    <a:pt x="68" y="84"/>
                  </a:lnTo>
                  <a:lnTo>
                    <a:pt x="68" y="84"/>
                  </a:lnTo>
                  <a:lnTo>
                    <a:pt x="66" y="80"/>
                  </a:lnTo>
                  <a:lnTo>
                    <a:pt x="62" y="78"/>
                  </a:lnTo>
                  <a:lnTo>
                    <a:pt x="60" y="78"/>
                  </a:lnTo>
                  <a:lnTo>
                    <a:pt x="56" y="80"/>
                  </a:lnTo>
                  <a:lnTo>
                    <a:pt x="56" y="80"/>
                  </a:lnTo>
                  <a:lnTo>
                    <a:pt x="54" y="80"/>
                  </a:lnTo>
                  <a:lnTo>
                    <a:pt x="54" y="80"/>
                  </a:lnTo>
                  <a:lnTo>
                    <a:pt x="52" y="80"/>
                  </a:lnTo>
                  <a:lnTo>
                    <a:pt x="50" y="80"/>
                  </a:lnTo>
                  <a:lnTo>
                    <a:pt x="50" y="80"/>
                  </a:lnTo>
                  <a:lnTo>
                    <a:pt x="52" y="78"/>
                  </a:lnTo>
                  <a:lnTo>
                    <a:pt x="54" y="74"/>
                  </a:lnTo>
                  <a:lnTo>
                    <a:pt x="54" y="74"/>
                  </a:lnTo>
                  <a:lnTo>
                    <a:pt x="54" y="74"/>
                  </a:lnTo>
                  <a:lnTo>
                    <a:pt x="56" y="72"/>
                  </a:lnTo>
                  <a:lnTo>
                    <a:pt x="56" y="68"/>
                  </a:lnTo>
                  <a:lnTo>
                    <a:pt x="56" y="64"/>
                  </a:lnTo>
                  <a:lnTo>
                    <a:pt x="56" y="58"/>
                  </a:lnTo>
                  <a:lnTo>
                    <a:pt x="56" y="56"/>
                  </a:lnTo>
                  <a:lnTo>
                    <a:pt x="56" y="52"/>
                  </a:lnTo>
                  <a:lnTo>
                    <a:pt x="54" y="48"/>
                  </a:lnTo>
                  <a:lnTo>
                    <a:pt x="52" y="42"/>
                  </a:lnTo>
                  <a:lnTo>
                    <a:pt x="48" y="36"/>
                  </a:lnTo>
                  <a:lnTo>
                    <a:pt x="44" y="30"/>
                  </a:lnTo>
                  <a:lnTo>
                    <a:pt x="42" y="28"/>
                  </a:lnTo>
                  <a:lnTo>
                    <a:pt x="40" y="26"/>
                  </a:lnTo>
                  <a:lnTo>
                    <a:pt x="38" y="22"/>
                  </a:lnTo>
                  <a:lnTo>
                    <a:pt x="36" y="18"/>
                  </a:lnTo>
                  <a:lnTo>
                    <a:pt x="32" y="16"/>
                  </a:lnTo>
                  <a:lnTo>
                    <a:pt x="30" y="14"/>
                  </a:lnTo>
                  <a:lnTo>
                    <a:pt x="26" y="12"/>
                  </a:lnTo>
                  <a:lnTo>
                    <a:pt x="26" y="12"/>
                  </a:lnTo>
                  <a:lnTo>
                    <a:pt x="24" y="10"/>
                  </a:lnTo>
                  <a:lnTo>
                    <a:pt x="22" y="8"/>
                  </a:lnTo>
                  <a:lnTo>
                    <a:pt x="20" y="6"/>
                  </a:lnTo>
                  <a:lnTo>
                    <a:pt x="18" y="4"/>
                  </a:lnTo>
                  <a:lnTo>
                    <a:pt x="20"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6" name="Freeform 551"/>
            <p:cNvSpPr/>
            <p:nvPr/>
          </p:nvSpPr>
          <p:spPr bwMode="gray">
            <a:xfrm>
              <a:off x="6948469" y="2341488"/>
              <a:ext cx="92570" cy="85107"/>
            </a:xfrm>
            <a:custGeom>
              <a:avLst/>
              <a:gdLst>
                <a:gd name="T0" fmla="*/ 24 w 50"/>
                <a:gd name="T1" fmla="*/ 18 h 46"/>
                <a:gd name="T2" fmla="*/ 24 w 50"/>
                <a:gd name="T3" fmla="*/ 18 h 46"/>
                <a:gd name="T4" fmla="*/ 22 w 50"/>
                <a:gd name="T5" fmla="*/ 18 h 46"/>
                <a:gd name="T6" fmla="*/ 18 w 50"/>
                <a:gd name="T7" fmla="*/ 18 h 46"/>
                <a:gd name="T8" fmla="*/ 16 w 50"/>
                <a:gd name="T9" fmla="*/ 20 h 46"/>
                <a:gd name="T10" fmla="*/ 12 w 50"/>
                <a:gd name="T11" fmla="*/ 22 h 46"/>
                <a:gd name="T12" fmla="*/ 10 w 50"/>
                <a:gd name="T13" fmla="*/ 24 h 46"/>
                <a:gd name="T14" fmla="*/ 8 w 50"/>
                <a:gd name="T15" fmla="*/ 26 h 46"/>
                <a:gd name="T16" fmla="*/ 8 w 50"/>
                <a:gd name="T17" fmla="*/ 26 h 46"/>
                <a:gd name="T18" fmla="*/ 6 w 50"/>
                <a:gd name="T19" fmla="*/ 26 h 46"/>
                <a:gd name="T20" fmla="*/ 4 w 50"/>
                <a:gd name="T21" fmla="*/ 26 h 46"/>
                <a:gd name="T22" fmla="*/ 2 w 50"/>
                <a:gd name="T23" fmla="*/ 28 h 46"/>
                <a:gd name="T24" fmla="*/ 0 w 50"/>
                <a:gd name="T25" fmla="*/ 30 h 46"/>
                <a:gd name="T26" fmla="*/ 0 w 50"/>
                <a:gd name="T27" fmla="*/ 32 h 46"/>
                <a:gd name="T28" fmla="*/ 0 w 50"/>
                <a:gd name="T29" fmla="*/ 38 h 46"/>
                <a:gd name="T30" fmla="*/ 0 w 50"/>
                <a:gd name="T31" fmla="*/ 38 h 46"/>
                <a:gd name="T32" fmla="*/ 4 w 50"/>
                <a:gd name="T33" fmla="*/ 40 h 46"/>
                <a:gd name="T34" fmla="*/ 6 w 50"/>
                <a:gd name="T35" fmla="*/ 42 h 46"/>
                <a:gd name="T36" fmla="*/ 12 w 50"/>
                <a:gd name="T37" fmla="*/ 44 h 46"/>
                <a:gd name="T38" fmla="*/ 18 w 50"/>
                <a:gd name="T39" fmla="*/ 46 h 46"/>
                <a:gd name="T40" fmla="*/ 24 w 50"/>
                <a:gd name="T41" fmla="*/ 46 h 46"/>
                <a:gd name="T42" fmla="*/ 26 w 50"/>
                <a:gd name="T43" fmla="*/ 46 h 46"/>
                <a:gd name="T44" fmla="*/ 30 w 50"/>
                <a:gd name="T45" fmla="*/ 46 h 46"/>
                <a:gd name="T46" fmla="*/ 34 w 50"/>
                <a:gd name="T47" fmla="*/ 44 h 46"/>
                <a:gd name="T48" fmla="*/ 38 w 50"/>
                <a:gd name="T49" fmla="*/ 44 h 46"/>
                <a:gd name="T50" fmla="*/ 44 w 50"/>
                <a:gd name="T51" fmla="*/ 44 h 46"/>
                <a:gd name="T52" fmla="*/ 48 w 50"/>
                <a:gd name="T53" fmla="*/ 44 h 46"/>
                <a:gd name="T54" fmla="*/ 50 w 50"/>
                <a:gd name="T55" fmla="*/ 46 h 46"/>
                <a:gd name="T56" fmla="*/ 50 w 50"/>
                <a:gd name="T57" fmla="*/ 44 h 46"/>
                <a:gd name="T58" fmla="*/ 48 w 50"/>
                <a:gd name="T59" fmla="*/ 42 h 46"/>
                <a:gd name="T60" fmla="*/ 48 w 50"/>
                <a:gd name="T61" fmla="*/ 36 h 46"/>
                <a:gd name="T62" fmla="*/ 46 w 50"/>
                <a:gd name="T63" fmla="*/ 30 h 46"/>
                <a:gd name="T64" fmla="*/ 44 w 50"/>
                <a:gd name="T65" fmla="*/ 26 h 46"/>
                <a:gd name="T66" fmla="*/ 42 w 50"/>
                <a:gd name="T67" fmla="*/ 24 h 46"/>
                <a:gd name="T68" fmla="*/ 40 w 50"/>
                <a:gd name="T69" fmla="*/ 22 h 46"/>
                <a:gd name="T70" fmla="*/ 40 w 50"/>
                <a:gd name="T71" fmla="*/ 18 h 46"/>
                <a:gd name="T72" fmla="*/ 38 w 50"/>
                <a:gd name="T73" fmla="*/ 14 h 46"/>
                <a:gd name="T74" fmla="*/ 38 w 50"/>
                <a:gd name="T75" fmla="*/ 10 h 46"/>
                <a:gd name="T76" fmla="*/ 36 w 50"/>
                <a:gd name="T77" fmla="*/ 6 h 46"/>
                <a:gd name="T78" fmla="*/ 32 w 50"/>
                <a:gd name="T79" fmla="*/ 2 h 46"/>
                <a:gd name="T80" fmla="*/ 30 w 50"/>
                <a:gd name="T81" fmla="*/ 0 h 46"/>
                <a:gd name="T82" fmla="*/ 26 w 50"/>
                <a:gd name="T83" fmla="*/ 2 h 46"/>
                <a:gd name="T84" fmla="*/ 24 w 50"/>
                <a:gd name="T85" fmla="*/ 1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0" h="46">
                  <a:moveTo>
                    <a:pt x="24" y="18"/>
                  </a:moveTo>
                  <a:lnTo>
                    <a:pt x="24" y="18"/>
                  </a:lnTo>
                  <a:lnTo>
                    <a:pt x="22" y="18"/>
                  </a:lnTo>
                  <a:lnTo>
                    <a:pt x="18" y="18"/>
                  </a:lnTo>
                  <a:lnTo>
                    <a:pt x="16" y="20"/>
                  </a:lnTo>
                  <a:lnTo>
                    <a:pt x="12" y="22"/>
                  </a:lnTo>
                  <a:lnTo>
                    <a:pt x="10" y="24"/>
                  </a:lnTo>
                  <a:lnTo>
                    <a:pt x="8" y="26"/>
                  </a:lnTo>
                  <a:lnTo>
                    <a:pt x="8" y="26"/>
                  </a:lnTo>
                  <a:lnTo>
                    <a:pt x="6" y="26"/>
                  </a:lnTo>
                  <a:lnTo>
                    <a:pt x="4" y="26"/>
                  </a:lnTo>
                  <a:lnTo>
                    <a:pt x="2" y="28"/>
                  </a:lnTo>
                  <a:lnTo>
                    <a:pt x="0" y="30"/>
                  </a:lnTo>
                  <a:lnTo>
                    <a:pt x="0" y="32"/>
                  </a:lnTo>
                  <a:lnTo>
                    <a:pt x="0" y="38"/>
                  </a:lnTo>
                  <a:lnTo>
                    <a:pt x="0" y="38"/>
                  </a:lnTo>
                  <a:lnTo>
                    <a:pt x="4" y="40"/>
                  </a:lnTo>
                  <a:lnTo>
                    <a:pt x="6" y="42"/>
                  </a:lnTo>
                  <a:lnTo>
                    <a:pt x="12" y="44"/>
                  </a:lnTo>
                  <a:lnTo>
                    <a:pt x="18" y="46"/>
                  </a:lnTo>
                  <a:lnTo>
                    <a:pt x="24" y="46"/>
                  </a:lnTo>
                  <a:lnTo>
                    <a:pt x="26" y="46"/>
                  </a:lnTo>
                  <a:lnTo>
                    <a:pt x="30" y="46"/>
                  </a:lnTo>
                  <a:lnTo>
                    <a:pt x="34" y="44"/>
                  </a:lnTo>
                  <a:lnTo>
                    <a:pt x="38" y="44"/>
                  </a:lnTo>
                  <a:lnTo>
                    <a:pt x="44" y="44"/>
                  </a:lnTo>
                  <a:lnTo>
                    <a:pt x="48" y="44"/>
                  </a:lnTo>
                  <a:lnTo>
                    <a:pt x="50" y="46"/>
                  </a:lnTo>
                  <a:lnTo>
                    <a:pt x="50" y="44"/>
                  </a:lnTo>
                  <a:lnTo>
                    <a:pt x="48" y="42"/>
                  </a:lnTo>
                  <a:lnTo>
                    <a:pt x="48" y="36"/>
                  </a:lnTo>
                  <a:lnTo>
                    <a:pt x="46" y="30"/>
                  </a:lnTo>
                  <a:lnTo>
                    <a:pt x="44" y="26"/>
                  </a:lnTo>
                  <a:lnTo>
                    <a:pt x="42" y="24"/>
                  </a:lnTo>
                  <a:lnTo>
                    <a:pt x="40" y="22"/>
                  </a:lnTo>
                  <a:lnTo>
                    <a:pt x="40" y="18"/>
                  </a:lnTo>
                  <a:lnTo>
                    <a:pt x="38" y="14"/>
                  </a:lnTo>
                  <a:lnTo>
                    <a:pt x="38" y="10"/>
                  </a:lnTo>
                  <a:lnTo>
                    <a:pt x="36" y="6"/>
                  </a:lnTo>
                  <a:lnTo>
                    <a:pt x="32" y="2"/>
                  </a:lnTo>
                  <a:lnTo>
                    <a:pt x="30" y="0"/>
                  </a:lnTo>
                  <a:lnTo>
                    <a:pt x="26" y="2"/>
                  </a:lnTo>
                  <a:lnTo>
                    <a:pt x="24" y="1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7" name="Freeform 552"/>
            <p:cNvSpPr/>
            <p:nvPr/>
          </p:nvSpPr>
          <p:spPr bwMode="gray">
            <a:xfrm>
              <a:off x="7415021" y="2041764"/>
              <a:ext cx="111084" cy="81407"/>
            </a:xfrm>
            <a:custGeom>
              <a:avLst/>
              <a:gdLst>
                <a:gd name="T0" fmla="*/ 14 w 60"/>
                <a:gd name="T1" fmla="*/ 2 h 44"/>
                <a:gd name="T2" fmla="*/ 14 w 60"/>
                <a:gd name="T3" fmla="*/ 2 h 44"/>
                <a:gd name="T4" fmla="*/ 12 w 60"/>
                <a:gd name="T5" fmla="*/ 2 h 44"/>
                <a:gd name="T6" fmla="*/ 10 w 60"/>
                <a:gd name="T7" fmla="*/ 2 h 44"/>
                <a:gd name="T8" fmla="*/ 8 w 60"/>
                <a:gd name="T9" fmla="*/ 2 h 44"/>
                <a:gd name="T10" fmla="*/ 4 w 60"/>
                <a:gd name="T11" fmla="*/ 2 h 44"/>
                <a:gd name="T12" fmla="*/ 2 w 60"/>
                <a:gd name="T13" fmla="*/ 4 h 44"/>
                <a:gd name="T14" fmla="*/ 0 w 60"/>
                <a:gd name="T15" fmla="*/ 8 h 44"/>
                <a:gd name="T16" fmla="*/ 0 w 60"/>
                <a:gd name="T17" fmla="*/ 12 h 44"/>
                <a:gd name="T18" fmla="*/ 0 w 60"/>
                <a:gd name="T19" fmla="*/ 14 h 44"/>
                <a:gd name="T20" fmla="*/ 0 w 60"/>
                <a:gd name="T21" fmla="*/ 16 h 44"/>
                <a:gd name="T22" fmla="*/ 0 w 60"/>
                <a:gd name="T23" fmla="*/ 20 h 44"/>
                <a:gd name="T24" fmla="*/ 0 w 60"/>
                <a:gd name="T25" fmla="*/ 24 h 44"/>
                <a:gd name="T26" fmla="*/ 0 w 60"/>
                <a:gd name="T27" fmla="*/ 28 h 44"/>
                <a:gd name="T28" fmla="*/ 2 w 60"/>
                <a:gd name="T29" fmla="*/ 32 h 44"/>
                <a:gd name="T30" fmla="*/ 4 w 60"/>
                <a:gd name="T31" fmla="*/ 36 h 44"/>
                <a:gd name="T32" fmla="*/ 6 w 60"/>
                <a:gd name="T33" fmla="*/ 38 h 44"/>
                <a:gd name="T34" fmla="*/ 12 w 60"/>
                <a:gd name="T35" fmla="*/ 40 h 44"/>
                <a:gd name="T36" fmla="*/ 12 w 60"/>
                <a:gd name="T37" fmla="*/ 40 h 44"/>
                <a:gd name="T38" fmla="*/ 14 w 60"/>
                <a:gd name="T39" fmla="*/ 42 h 44"/>
                <a:gd name="T40" fmla="*/ 18 w 60"/>
                <a:gd name="T41" fmla="*/ 44 h 44"/>
                <a:gd name="T42" fmla="*/ 22 w 60"/>
                <a:gd name="T43" fmla="*/ 44 h 44"/>
                <a:gd name="T44" fmla="*/ 26 w 60"/>
                <a:gd name="T45" fmla="*/ 42 h 44"/>
                <a:gd name="T46" fmla="*/ 58 w 60"/>
                <a:gd name="T47" fmla="*/ 42 h 44"/>
                <a:gd name="T48" fmla="*/ 60 w 60"/>
                <a:gd name="T49" fmla="*/ 36 h 44"/>
                <a:gd name="T50" fmla="*/ 58 w 60"/>
                <a:gd name="T51" fmla="*/ 34 h 44"/>
                <a:gd name="T52" fmla="*/ 58 w 60"/>
                <a:gd name="T53" fmla="*/ 32 h 44"/>
                <a:gd name="T54" fmla="*/ 58 w 60"/>
                <a:gd name="T55" fmla="*/ 28 h 44"/>
                <a:gd name="T56" fmla="*/ 56 w 60"/>
                <a:gd name="T57" fmla="*/ 22 h 44"/>
                <a:gd name="T58" fmla="*/ 56 w 60"/>
                <a:gd name="T59" fmla="*/ 16 h 44"/>
                <a:gd name="T60" fmla="*/ 54 w 60"/>
                <a:gd name="T61" fmla="*/ 12 h 44"/>
                <a:gd name="T62" fmla="*/ 54 w 60"/>
                <a:gd name="T63" fmla="*/ 8 h 44"/>
                <a:gd name="T64" fmla="*/ 54 w 60"/>
                <a:gd name="T65" fmla="*/ 6 h 44"/>
                <a:gd name="T66" fmla="*/ 52 w 60"/>
                <a:gd name="T67" fmla="*/ 4 h 44"/>
                <a:gd name="T68" fmla="*/ 48 w 60"/>
                <a:gd name="T69" fmla="*/ 0 h 44"/>
                <a:gd name="T70" fmla="*/ 44 w 60"/>
                <a:gd name="T71" fmla="*/ 0 h 44"/>
                <a:gd name="T72" fmla="*/ 38 w 60"/>
                <a:gd name="T73" fmla="*/ 0 h 44"/>
                <a:gd name="T74" fmla="*/ 30 w 60"/>
                <a:gd name="T75" fmla="*/ 2 h 44"/>
                <a:gd name="T76" fmla="*/ 14 w 60"/>
                <a:gd name="T7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44">
                  <a:moveTo>
                    <a:pt x="14" y="2"/>
                  </a:moveTo>
                  <a:lnTo>
                    <a:pt x="14" y="2"/>
                  </a:lnTo>
                  <a:lnTo>
                    <a:pt x="12" y="2"/>
                  </a:lnTo>
                  <a:lnTo>
                    <a:pt x="10" y="2"/>
                  </a:lnTo>
                  <a:lnTo>
                    <a:pt x="8" y="2"/>
                  </a:lnTo>
                  <a:lnTo>
                    <a:pt x="4" y="2"/>
                  </a:lnTo>
                  <a:lnTo>
                    <a:pt x="2" y="4"/>
                  </a:lnTo>
                  <a:lnTo>
                    <a:pt x="0" y="8"/>
                  </a:lnTo>
                  <a:lnTo>
                    <a:pt x="0" y="12"/>
                  </a:lnTo>
                  <a:lnTo>
                    <a:pt x="0" y="14"/>
                  </a:lnTo>
                  <a:lnTo>
                    <a:pt x="0" y="16"/>
                  </a:lnTo>
                  <a:lnTo>
                    <a:pt x="0" y="20"/>
                  </a:lnTo>
                  <a:lnTo>
                    <a:pt x="0" y="24"/>
                  </a:lnTo>
                  <a:lnTo>
                    <a:pt x="0" y="28"/>
                  </a:lnTo>
                  <a:lnTo>
                    <a:pt x="2" y="32"/>
                  </a:lnTo>
                  <a:lnTo>
                    <a:pt x="4" y="36"/>
                  </a:lnTo>
                  <a:lnTo>
                    <a:pt x="6" y="38"/>
                  </a:lnTo>
                  <a:lnTo>
                    <a:pt x="12" y="40"/>
                  </a:lnTo>
                  <a:lnTo>
                    <a:pt x="12" y="40"/>
                  </a:lnTo>
                  <a:lnTo>
                    <a:pt x="14" y="42"/>
                  </a:lnTo>
                  <a:lnTo>
                    <a:pt x="18" y="44"/>
                  </a:lnTo>
                  <a:lnTo>
                    <a:pt x="22" y="44"/>
                  </a:lnTo>
                  <a:lnTo>
                    <a:pt x="26" y="42"/>
                  </a:lnTo>
                  <a:lnTo>
                    <a:pt x="58" y="42"/>
                  </a:lnTo>
                  <a:lnTo>
                    <a:pt x="60" y="36"/>
                  </a:lnTo>
                  <a:lnTo>
                    <a:pt x="58" y="34"/>
                  </a:lnTo>
                  <a:lnTo>
                    <a:pt x="58" y="32"/>
                  </a:lnTo>
                  <a:lnTo>
                    <a:pt x="58" y="28"/>
                  </a:lnTo>
                  <a:lnTo>
                    <a:pt x="56" y="22"/>
                  </a:lnTo>
                  <a:lnTo>
                    <a:pt x="56" y="16"/>
                  </a:lnTo>
                  <a:lnTo>
                    <a:pt x="54" y="12"/>
                  </a:lnTo>
                  <a:lnTo>
                    <a:pt x="54" y="8"/>
                  </a:lnTo>
                  <a:lnTo>
                    <a:pt x="54" y="6"/>
                  </a:lnTo>
                  <a:lnTo>
                    <a:pt x="52" y="4"/>
                  </a:lnTo>
                  <a:lnTo>
                    <a:pt x="48" y="0"/>
                  </a:lnTo>
                  <a:lnTo>
                    <a:pt x="44" y="0"/>
                  </a:lnTo>
                  <a:lnTo>
                    <a:pt x="38" y="0"/>
                  </a:lnTo>
                  <a:lnTo>
                    <a:pt x="30" y="2"/>
                  </a:lnTo>
                  <a:lnTo>
                    <a:pt x="14" y="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8" name="Freeform 553"/>
            <p:cNvSpPr/>
            <p:nvPr/>
          </p:nvSpPr>
          <p:spPr bwMode="gray">
            <a:xfrm>
              <a:off x="7492779" y="2422895"/>
              <a:ext cx="44434" cy="59205"/>
            </a:xfrm>
            <a:custGeom>
              <a:avLst/>
              <a:gdLst>
                <a:gd name="T0" fmla="*/ 10 w 24"/>
                <a:gd name="T1" fmla="*/ 0 h 32"/>
                <a:gd name="T2" fmla="*/ 10 w 24"/>
                <a:gd name="T3" fmla="*/ 0 h 32"/>
                <a:gd name="T4" fmla="*/ 8 w 24"/>
                <a:gd name="T5" fmla="*/ 0 h 32"/>
                <a:gd name="T6" fmla="*/ 6 w 24"/>
                <a:gd name="T7" fmla="*/ 0 h 32"/>
                <a:gd name="T8" fmla="*/ 4 w 24"/>
                <a:gd name="T9" fmla="*/ 2 h 32"/>
                <a:gd name="T10" fmla="*/ 2 w 24"/>
                <a:gd name="T11" fmla="*/ 4 h 32"/>
                <a:gd name="T12" fmla="*/ 0 w 24"/>
                <a:gd name="T13" fmla="*/ 8 h 32"/>
                <a:gd name="T14" fmla="*/ 0 w 24"/>
                <a:gd name="T15" fmla="*/ 14 h 32"/>
                <a:gd name="T16" fmla="*/ 0 w 24"/>
                <a:gd name="T17" fmla="*/ 16 h 32"/>
                <a:gd name="T18" fmla="*/ 0 w 24"/>
                <a:gd name="T19" fmla="*/ 18 h 32"/>
                <a:gd name="T20" fmla="*/ 0 w 24"/>
                <a:gd name="T21" fmla="*/ 22 h 32"/>
                <a:gd name="T22" fmla="*/ 0 w 24"/>
                <a:gd name="T23" fmla="*/ 26 h 32"/>
                <a:gd name="T24" fmla="*/ 2 w 24"/>
                <a:gd name="T25" fmla="*/ 30 h 32"/>
                <a:gd name="T26" fmla="*/ 6 w 24"/>
                <a:gd name="T27" fmla="*/ 32 h 32"/>
                <a:gd name="T28" fmla="*/ 8 w 24"/>
                <a:gd name="T29" fmla="*/ 32 h 32"/>
                <a:gd name="T30" fmla="*/ 10 w 24"/>
                <a:gd name="T31" fmla="*/ 32 h 32"/>
                <a:gd name="T32" fmla="*/ 12 w 24"/>
                <a:gd name="T33" fmla="*/ 32 h 32"/>
                <a:gd name="T34" fmla="*/ 16 w 24"/>
                <a:gd name="T35" fmla="*/ 32 h 32"/>
                <a:gd name="T36" fmla="*/ 18 w 24"/>
                <a:gd name="T37" fmla="*/ 32 h 32"/>
                <a:gd name="T38" fmla="*/ 22 w 24"/>
                <a:gd name="T39" fmla="*/ 30 h 32"/>
                <a:gd name="T40" fmla="*/ 24 w 24"/>
                <a:gd name="T41" fmla="*/ 28 h 32"/>
                <a:gd name="T42" fmla="*/ 24 w 24"/>
                <a:gd name="T43" fmla="*/ 26 h 32"/>
                <a:gd name="T44" fmla="*/ 24 w 24"/>
                <a:gd name="T45" fmla="*/ 24 h 32"/>
                <a:gd name="T46" fmla="*/ 24 w 24"/>
                <a:gd name="T47" fmla="*/ 22 h 32"/>
                <a:gd name="T48" fmla="*/ 24 w 24"/>
                <a:gd name="T49" fmla="*/ 20 h 32"/>
                <a:gd name="T50" fmla="*/ 24 w 24"/>
                <a:gd name="T51" fmla="*/ 16 h 32"/>
                <a:gd name="T52" fmla="*/ 24 w 24"/>
                <a:gd name="T53" fmla="*/ 12 h 32"/>
                <a:gd name="T54" fmla="*/ 24 w 24"/>
                <a:gd name="T55" fmla="*/ 8 h 32"/>
                <a:gd name="T56" fmla="*/ 22 w 24"/>
                <a:gd name="T57" fmla="*/ 4 h 32"/>
                <a:gd name="T58" fmla="*/ 20 w 24"/>
                <a:gd name="T59" fmla="*/ 2 h 32"/>
                <a:gd name="T60" fmla="*/ 16 w 24"/>
                <a:gd name="T61" fmla="*/ 0 h 32"/>
                <a:gd name="T62" fmla="*/ 10 w 24"/>
                <a:gd name="T6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32">
                  <a:moveTo>
                    <a:pt x="10" y="0"/>
                  </a:moveTo>
                  <a:lnTo>
                    <a:pt x="10" y="0"/>
                  </a:lnTo>
                  <a:lnTo>
                    <a:pt x="8" y="0"/>
                  </a:lnTo>
                  <a:lnTo>
                    <a:pt x="6" y="0"/>
                  </a:lnTo>
                  <a:lnTo>
                    <a:pt x="4" y="2"/>
                  </a:lnTo>
                  <a:lnTo>
                    <a:pt x="2" y="4"/>
                  </a:lnTo>
                  <a:lnTo>
                    <a:pt x="0" y="8"/>
                  </a:lnTo>
                  <a:lnTo>
                    <a:pt x="0" y="14"/>
                  </a:lnTo>
                  <a:lnTo>
                    <a:pt x="0" y="16"/>
                  </a:lnTo>
                  <a:lnTo>
                    <a:pt x="0" y="18"/>
                  </a:lnTo>
                  <a:lnTo>
                    <a:pt x="0" y="22"/>
                  </a:lnTo>
                  <a:lnTo>
                    <a:pt x="0" y="26"/>
                  </a:lnTo>
                  <a:lnTo>
                    <a:pt x="2" y="30"/>
                  </a:lnTo>
                  <a:lnTo>
                    <a:pt x="6" y="32"/>
                  </a:lnTo>
                  <a:lnTo>
                    <a:pt x="8" y="32"/>
                  </a:lnTo>
                  <a:lnTo>
                    <a:pt x="10" y="32"/>
                  </a:lnTo>
                  <a:lnTo>
                    <a:pt x="12" y="32"/>
                  </a:lnTo>
                  <a:lnTo>
                    <a:pt x="16" y="32"/>
                  </a:lnTo>
                  <a:lnTo>
                    <a:pt x="18" y="32"/>
                  </a:lnTo>
                  <a:lnTo>
                    <a:pt x="22" y="30"/>
                  </a:lnTo>
                  <a:lnTo>
                    <a:pt x="24" y="28"/>
                  </a:lnTo>
                  <a:lnTo>
                    <a:pt x="24" y="26"/>
                  </a:lnTo>
                  <a:lnTo>
                    <a:pt x="24" y="24"/>
                  </a:lnTo>
                  <a:lnTo>
                    <a:pt x="24" y="22"/>
                  </a:lnTo>
                  <a:lnTo>
                    <a:pt x="24" y="20"/>
                  </a:lnTo>
                  <a:lnTo>
                    <a:pt x="24" y="16"/>
                  </a:lnTo>
                  <a:lnTo>
                    <a:pt x="24" y="12"/>
                  </a:lnTo>
                  <a:lnTo>
                    <a:pt x="24" y="8"/>
                  </a:lnTo>
                  <a:lnTo>
                    <a:pt x="22" y="4"/>
                  </a:lnTo>
                  <a:lnTo>
                    <a:pt x="20" y="2"/>
                  </a:lnTo>
                  <a:lnTo>
                    <a:pt x="16" y="0"/>
                  </a:lnTo>
                  <a:lnTo>
                    <a:pt x="10" y="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199" name="Freeform 554"/>
            <p:cNvSpPr/>
            <p:nvPr/>
          </p:nvSpPr>
          <p:spPr bwMode="gray">
            <a:xfrm>
              <a:off x="7474265" y="1531122"/>
              <a:ext cx="422118" cy="495840"/>
            </a:xfrm>
            <a:custGeom>
              <a:avLst/>
              <a:gdLst>
                <a:gd name="T0" fmla="*/ 206 w 228"/>
                <a:gd name="T1" fmla="*/ 82 h 268"/>
                <a:gd name="T2" fmla="*/ 198 w 228"/>
                <a:gd name="T3" fmla="*/ 84 h 268"/>
                <a:gd name="T4" fmla="*/ 198 w 228"/>
                <a:gd name="T5" fmla="*/ 92 h 268"/>
                <a:gd name="T6" fmla="*/ 204 w 228"/>
                <a:gd name="T7" fmla="*/ 96 h 268"/>
                <a:gd name="T8" fmla="*/ 200 w 228"/>
                <a:gd name="T9" fmla="*/ 104 h 268"/>
                <a:gd name="T10" fmla="*/ 214 w 228"/>
                <a:gd name="T11" fmla="*/ 112 h 268"/>
                <a:gd name="T12" fmla="*/ 188 w 228"/>
                <a:gd name="T13" fmla="*/ 122 h 268"/>
                <a:gd name="T14" fmla="*/ 164 w 228"/>
                <a:gd name="T15" fmla="*/ 138 h 268"/>
                <a:gd name="T16" fmla="*/ 152 w 228"/>
                <a:gd name="T17" fmla="*/ 154 h 268"/>
                <a:gd name="T18" fmla="*/ 140 w 228"/>
                <a:gd name="T19" fmla="*/ 160 h 268"/>
                <a:gd name="T20" fmla="*/ 120 w 228"/>
                <a:gd name="T21" fmla="*/ 174 h 268"/>
                <a:gd name="T22" fmla="*/ 106 w 228"/>
                <a:gd name="T23" fmla="*/ 182 h 268"/>
                <a:gd name="T24" fmla="*/ 116 w 228"/>
                <a:gd name="T25" fmla="*/ 188 h 268"/>
                <a:gd name="T26" fmla="*/ 112 w 228"/>
                <a:gd name="T27" fmla="*/ 198 h 268"/>
                <a:gd name="T28" fmla="*/ 100 w 228"/>
                <a:gd name="T29" fmla="*/ 214 h 268"/>
                <a:gd name="T30" fmla="*/ 82 w 228"/>
                <a:gd name="T31" fmla="*/ 224 h 268"/>
                <a:gd name="T32" fmla="*/ 76 w 228"/>
                <a:gd name="T33" fmla="*/ 238 h 268"/>
                <a:gd name="T34" fmla="*/ 74 w 228"/>
                <a:gd name="T35" fmla="*/ 260 h 268"/>
                <a:gd name="T36" fmla="*/ 54 w 228"/>
                <a:gd name="T37" fmla="*/ 268 h 268"/>
                <a:gd name="T38" fmla="*/ 46 w 228"/>
                <a:gd name="T39" fmla="*/ 258 h 268"/>
                <a:gd name="T40" fmla="*/ 24 w 228"/>
                <a:gd name="T41" fmla="*/ 256 h 268"/>
                <a:gd name="T42" fmla="*/ 2 w 228"/>
                <a:gd name="T43" fmla="*/ 240 h 268"/>
                <a:gd name="T44" fmla="*/ 12 w 228"/>
                <a:gd name="T45" fmla="*/ 222 h 268"/>
                <a:gd name="T46" fmla="*/ 20 w 228"/>
                <a:gd name="T47" fmla="*/ 214 h 268"/>
                <a:gd name="T48" fmla="*/ 26 w 228"/>
                <a:gd name="T49" fmla="*/ 206 h 268"/>
                <a:gd name="T50" fmla="*/ 40 w 228"/>
                <a:gd name="T51" fmla="*/ 218 h 268"/>
                <a:gd name="T52" fmla="*/ 40 w 228"/>
                <a:gd name="T53" fmla="*/ 208 h 268"/>
                <a:gd name="T54" fmla="*/ 38 w 228"/>
                <a:gd name="T55" fmla="*/ 198 h 268"/>
                <a:gd name="T56" fmla="*/ 28 w 228"/>
                <a:gd name="T57" fmla="*/ 198 h 268"/>
                <a:gd name="T58" fmla="*/ 30 w 228"/>
                <a:gd name="T59" fmla="*/ 186 h 268"/>
                <a:gd name="T60" fmla="*/ 42 w 228"/>
                <a:gd name="T61" fmla="*/ 176 h 268"/>
                <a:gd name="T62" fmla="*/ 62 w 228"/>
                <a:gd name="T63" fmla="*/ 168 h 268"/>
                <a:gd name="T64" fmla="*/ 64 w 228"/>
                <a:gd name="T65" fmla="*/ 162 h 268"/>
                <a:gd name="T66" fmla="*/ 54 w 228"/>
                <a:gd name="T67" fmla="*/ 144 h 268"/>
                <a:gd name="T68" fmla="*/ 54 w 228"/>
                <a:gd name="T69" fmla="*/ 126 h 268"/>
                <a:gd name="T70" fmla="*/ 60 w 228"/>
                <a:gd name="T71" fmla="*/ 108 h 268"/>
                <a:gd name="T72" fmla="*/ 72 w 228"/>
                <a:gd name="T73" fmla="*/ 120 h 268"/>
                <a:gd name="T74" fmla="*/ 80 w 228"/>
                <a:gd name="T75" fmla="*/ 138 h 268"/>
                <a:gd name="T76" fmla="*/ 82 w 228"/>
                <a:gd name="T77" fmla="*/ 114 h 268"/>
                <a:gd name="T78" fmla="*/ 104 w 228"/>
                <a:gd name="T79" fmla="*/ 94 h 268"/>
                <a:gd name="T80" fmla="*/ 122 w 228"/>
                <a:gd name="T81" fmla="*/ 88 h 268"/>
                <a:gd name="T82" fmla="*/ 132 w 228"/>
                <a:gd name="T83" fmla="*/ 80 h 268"/>
                <a:gd name="T84" fmla="*/ 86 w 228"/>
                <a:gd name="T85" fmla="*/ 74 h 268"/>
                <a:gd name="T86" fmla="*/ 68 w 228"/>
                <a:gd name="T87" fmla="*/ 72 h 268"/>
                <a:gd name="T88" fmla="*/ 56 w 228"/>
                <a:gd name="T89" fmla="*/ 74 h 268"/>
                <a:gd name="T90" fmla="*/ 44 w 228"/>
                <a:gd name="T91" fmla="*/ 54 h 268"/>
                <a:gd name="T92" fmla="*/ 44 w 228"/>
                <a:gd name="T93" fmla="*/ 40 h 268"/>
                <a:gd name="T94" fmla="*/ 66 w 228"/>
                <a:gd name="T95" fmla="*/ 42 h 268"/>
                <a:gd name="T96" fmla="*/ 78 w 228"/>
                <a:gd name="T97" fmla="*/ 26 h 268"/>
                <a:gd name="T98" fmla="*/ 100 w 228"/>
                <a:gd name="T99" fmla="*/ 18 h 268"/>
                <a:gd name="T100" fmla="*/ 122 w 228"/>
                <a:gd name="T101" fmla="*/ 4 h 268"/>
                <a:gd name="T102" fmla="*/ 160 w 228"/>
                <a:gd name="T103" fmla="*/ 2 h 268"/>
                <a:gd name="T104" fmla="*/ 188 w 228"/>
                <a:gd name="T105" fmla="*/ 6 h 268"/>
                <a:gd name="T106" fmla="*/ 212 w 228"/>
                <a:gd name="T107" fmla="*/ 26 h 268"/>
                <a:gd name="T108" fmla="*/ 216 w 228"/>
                <a:gd name="T109" fmla="*/ 30 h 268"/>
                <a:gd name="T110" fmla="*/ 218 w 228"/>
                <a:gd name="T111" fmla="*/ 6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8" h="268">
                  <a:moveTo>
                    <a:pt x="222" y="68"/>
                  </a:moveTo>
                  <a:lnTo>
                    <a:pt x="228" y="80"/>
                  </a:lnTo>
                  <a:lnTo>
                    <a:pt x="222" y="82"/>
                  </a:lnTo>
                  <a:lnTo>
                    <a:pt x="216" y="84"/>
                  </a:lnTo>
                  <a:lnTo>
                    <a:pt x="212" y="84"/>
                  </a:lnTo>
                  <a:lnTo>
                    <a:pt x="208" y="82"/>
                  </a:lnTo>
                  <a:lnTo>
                    <a:pt x="206" y="82"/>
                  </a:lnTo>
                  <a:lnTo>
                    <a:pt x="204" y="80"/>
                  </a:lnTo>
                  <a:lnTo>
                    <a:pt x="200" y="80"/>
                  </a:lnTo>
                  <a:lnTo>
                    <a:pt x="198" y="80"/>
                  </a:lnTo>
                  <a:lnTo>
                    <a:pt x="196" y="80"/>
                  </a:lnTo>
                  <a:lnTo>
                    <a:pt x="196" y="82"/>
                  </a:lnTo>
                  <a:lnTo>
                    <a:pt x="196" y="84"/>
                  </a:lnTo>
                  <a:lnTo>
                    <a:pt x="198" y="84"/>
                  </a:lnTo>
                  <a:lnTo>
                    <a:pt x="200" y="86"/>
                  </a:lnTo>
                  <a:lnTo>
                    <a:pt x="200" y="88"/>
                  </a:lnTo>
                  <a:lnTo>
                    <a:pt x="200" y="88"/>
                  </a:lnTo>
                  <a:lnTo>
                    <a:pt x="202" y="90"/>
                  </a:lnTo>
                  <a:lnTo>
                    <a:pt x="202" y="90"/>
                  </a:lnTo>
                  <a:lnTo>
                    <a:pt x="200" y="92"/>
                  </a:lnTo>
                  <a:lnTo>
                    <a:pt x="198" y="92"/>
                  </a:lnTo>
                  <a:lnTo>
                    <a:pt x="196" y="92"/>
                  </a:lnTo>
                  <a:lnTo>
                    <a:pt x="196" y="92"/>
                  </a:lnTo>
                  <a:lnTo>
                    <a:pt x="194" y="92"/>
                  </a:lnTo>
                  <a:lnTo>
                    <a:pt x="192" y="94"/>
                  </a:lnTo>
                  <a:lnTo>
                    <a:pt x="192" y="96"/>
                  </a:lnTo>
                  <a:lnTo>
                    <a:pt x="192" y="96"/>
                  </a:lnTo>
                  <a:lnTo>
                    <a:pt x="204" y="96"/>
                  </a:lnTo>
                  <a:lnTo>
                    <a:pt x="208" y="98"/>
                  </a:lnTo>
                  <a:lnTo>
                    <a:pt x="208" y="98"/>
                  </a:lnTo>
                  <a:lnTo>
                    <a:pt x="206" y="100"/>
                  </a:lnTo>
                  <a:lnTo>
                    <a:pt x="206" y="100"/>
                  </a:lnTo>
                  <a:lnTo>
                    <a:pt x="204" y="102"/>
                  </a:lnTo>
                  <a:lnTo>
                    <a:pt x="202" y="102"/>
                  </a:lnTo>
                  <a:lnTo>
                    <a:pt x="200" y="104"/>
                  </a:lnTo>
                  <a:lnTo>
                    <a:pt x="200" y="106"/>
                  </a:lnTo>
                  <a:lnTo>
                    <a:pt x="202" y="106"/>
                  </a:lnTo>
                  <a:lnTo>
                    <a:pt x="202" y="108"/>
                  </a:lnTo>
                  <a:lnTo>
                    <a:pt x="214" y="106"/>
                  </a:lnTo>
                  <a:lnTo>
                    <a:pt x="216" y="108"/>
                  </a:lnTo>
                  <a:lnTo>
                    <a:pt x="216" y="110"/>
                  </a:lnTo>
                  <a:lnTo>
                    <a:pt x="214" y="112"/>
                  </a:lnTo>
                  <a:lnTo>
                    <a:pt x="212" y="114"/>
                  </a:lnTo>
                  <a:lnTo>
                    <a:pt x="210" y="114"/>
                  </a:lnTo>
                  <a:lnTo>
                    <a:pt x="210" y="114"/>
                  </a:lnTo>
                  <a:lnTo>
                    <a:pt x="208" y="114"/>
                  </a:lnTo>
                  <a:lnTo>
                    <a:pt x="200" y="116"/>
                  </a:lnTo>
                  <a:lnTo>
                    <a:pt x="194" y="118"/>
                  </a:lnTo>
                  <a:lnTo>
                    <a:pt x="188" y="122"/>
                  </a:lnTo>
                  <a:lnTo>
                    <a:pt x="186" y="124"/>
                  </a:lnTo>
                  <a:lnTo>
                    <a:pt x="184" y="126"/>
                  </a:lnTo>
                  <a:lnTo>
                    <a:pt x="182" y="128"/>
                  </a:lnTo>
                  <a:lnTo>
                    <a:pt x="176" y="134"/>
                  </a:lnTo>
                  <a:lnTo>
                    <a:pt x="172" y="136"/>
                  </a:lnTo>
                  <a:lnTo>
                    <a:pt x="166" y="138"/>
                  </a:lnTo>
                  <a:lnTo>
                    <a:pt x="164" y="138"/>
                  </a:lnTo>
                  <a:lnTo>
                    <a:pt x="162" y="138"/>
                  </a:lnTo>
                  <a:lnTo>
                    <a:pt x="166" y="142"/>
                  </a:lnTo>
                  <a:lnTo>
                    <a:pt x="160" y="148"/>
                  </a:lnTo>
                  <a:lnTo>
                    <a:pt x="158" y="150"/>
                  </a:lnTo>
                  <a:lnTo>
                    <a:pt x="154" y="152"/>
                  </a:lnTo>
                  <a:lnTo>
                    <a:pt x="152" y="152"/>
                  </a:lnTo>
                  <a:lnTo>
                    <a:pt x="152" y="154"/>
                  </a:lnTo>
                  <a:lnTo>
                    <a:pt x="154" y="156"/>
                  </a:lnTo>
                  <a:lnTo>
                    <a:pt x="154" y="158"/>
                  </a:lnTo>
                  <a:lnTo>
                    <a:pt x="152" y="160"/>
                  </a:lnTo>
                  <a:lnTo>
                    <a:pt x="150" y="162"/>
                  </a:lnTo>
                  <a:lnTo>
                    <a:pt x="148" y="164"/>
                  </a:lnTo>
                  <a:lnTo>
                    <a:pt x="146" y="164"/>
                  </a:lnTo>
                  <a:lnTo>
                    <a:pt x="140" y="160"/>
                  </a:lnTo>
                  <a:lnTo>
                    <a:pt x="132" y="166"/>
                  </a:lnTo>
                  <a:lnTo>
                    <a:pt x="130" y="164"/>
                  </a:lnTo>
                  <a:lnTo>
                    <a:pt x="128" y="164"/>
                  </a:lnTo>
                  <a:lnTo>
                    <a:pt x="124" y="168"/>
                  </a:lnTo>
                  <a:lnTo>
                    <a:pt x="122" y="170"/>
                  </a:lnTo>
                  <a:lnTo>
                    <a:pt x="120" y="172"/>
                  </a:lnTo>
                  <a:lnTo>
                    <a:pt x="120" y="174"/>
                  </a:lnTo>
                  <a:lnTo>
                    <a:pt x="118" y="176"/>
                  </a:lnTo>
                  <a:lnTo>
                    <a:pt x="116" y="178"/>
                  </a:lnTo>
                  <a:lnTo>
                    <a:pt x="114" y="180"/>
                  </a:lnTo>
                  <a:lnTo>
                    <a:pt x="112" y="180"/>
                  </a:lnTo>
                  <a:lnTo>
                    <a:pt x="112" y="180"/>
                  </a:lnTo>
                  <a:lnTo>
                    <a:pt x="108" y="180"/>
                  </a:lnTo>
                  <a:lnTo>
                    <a:pt x="106" y="182"/>
                  </a:lnTo>
                  <a:lnTo>
                    <a:pt x="106" y="184"/>
                  </a:lnTo>
                  <a:lnTo>
                    <a:pt x="106" y="184"/>
                  </a:lnTo>
                  <a:lnTo>
                    <a:pt x="106" y="186"/>
                  </a:lnTo>
                  <a:lnTo>
                    <a:pt x="106" y="188"/>
                  </a:lnTo>
                  <a:lnTo>
                    <a:pt x="108" y="186"/>
                  </a:lnTo>
                  <a:lnTo>
                    <a:pt x="112" y="188"/>
                  </a:lnTo>
                  <a:lnTo>
                    <a:pt x="116" y="188"/>
                  </a:lnTo>
                  <a:lnTo>
                    <a:pt x="118" y="190"/>
                  </a:lnTo>
                  <a:lnTo>
                    <a:pt x="118" y="190"/>
                  </a:lnTo>
                  <a:lnTo>
                    <a:pt x="120" y="192"/>
                  </a:lnTo>
                  <a:lnTo>
                    <a:pt x="118" y="194"/>
                  </a:lnTo>
                  <a:lnTo>
                    <a:pt x="116" y="196"/>
                  </a:lnTo>
                  <a:lnTo>
                    <a:pt x="114" y="198"/>
                  </a:lnTo>
                  <a:lnTo>
                    <a:pt x="112" y="198"/>
                  </a:lnTo>
                  <a:lnTo>
                    <a:pt x="110" y="200"/>
                  </a:lnTo>
                  <a:lnTo>
                    <a:pt x="110" y="202"/>
                  </a:lnTo>
                  <a:lnTo>
                    <a:pt x="108" y="204"/>
                  </a:lnTo>
                  <a:lnTo>
                    <a:pt x="104" y="206"/>
                  </a:lnTo>
                  <a:lnTo>
                    <a:pt x="102" y="208"/>
                  </a:lnTo>
                  <a:lnTo>
                    <a:pt x="102" y="208"/>
                  </a:lnTo>
                  <a:lnTo>
                    <a:pt x="100" y="214"/>
                  </a:lnTo>
                  <a:lnTo>
                    <a:pt x="98" y="218"/>
                  </a:lnTo>
                  <a:lnTo>
                    <a:pt x="96" y="222"/>
                  </a:lnTo>
                  <a:lnTo>
                    <a:pt x="92" y="224"/>
                  </a:lnTo>
                  <a:lnTo>
                    <a:pt x="88" y="224"/>
                  </a:lnTo>
                  <a:lnTo>
                    <a:pt x="86" y="226"/>
                  </a:lnTo>
                  <a:lnTo>
                    <a:pt x="86" y="226"/>
                  </a:lnTo>
                  <a:lnTo>
                    <a:pt x="82" y="224"/>
                  </a:lnTo>
                  <a:lnTo>
                    <a:pt x="80" y="224"/>
                  </a:lnTo>
                  <a:lnTo>
                    <a:pt x="78" y="228"/>
                  </a:lnTo>
                  <a:lnTo>
                    <a:pt x="78" y="230"/>
                  </a:lnTo>
                  <a:lnTo>
                    <a:pt x="76" y="234"/>
                  </a:lnTo>
                  <a:lnTo>
                    <a:pt x="76" y="236"/>
                  </a:lnTo>
                  <a:lnTo>
                    <a:pt x="76" y="236"/>
                  </a:lnTo>
                  <a:lnTo>
                    <a:pt x="76" y="238"/>
                  </a:lnTo>
                  <a:lnTo>
                    <a:pt x="78" y="242"/>
                  </a:lnTo>
                  <a:lnTo>
                    <a:pt x="78" y="246"/>
                  </a:lnTo>
                  <a:lnTo>
                    <a:pt x="78" y="250"/>
                  </a:lnTo>
                  <a:lnTo>
                    <a:pt x="78" y="250"/>
                  </a:lnTo>
                  <a:lnTo>
                    <a:pt x="78" y="256"/>
                  </a:lnTo>
                  <a:lnTo>
                    <a:pt x="76" y="258"/>
                  </a:lnTo>
                  <a:lnTo>
                    <a:pt x="74" y="260"/>
                  </a:lnTo>
                  <a:lnTo>
                    <a:pt x="72" y="262"/>
                  </a:lnTo>
                  <a:lnTo>
                    <a:pt x="70" y="262"/>
                  </a:lnTo>
                  <a:lnTo>
                    <a:pt x="68" y="262"/>
                  </a:lnTo>
                  <a:lnTo>
                    <a:pt x="68" y="262"/>
                  </a:lnTo>
                  <a:lnTo>
                    <a:pt x="62" y="266"/>
                  </a:lnTo>
                  <a:lnTo>
                    <a:pt x="58" y="266"/>
                  </a:lnTo>
                  <a:lnTo>
                    <a:pt x="54" y="268"/>
                  </a:lnTo>
                  <a:lnTo>
                    <a:pt x="52" y="266"/>
                  </a:lnTo>
                  <a:lnTo>
                    <a:pt x="50" y="266"/>
                  </a:lnTo>
                  <a:lnTo>
                    <a:pt x="48" y="264"/>
                  </a:lnTo>
                  <a:lnTo>
                    <a:pt x="48" y="262"/>
                  </a:lnTo>
                  <a:lnTo>
                    <a:pt x="48" y="262"/>
                  </a:lnTo>
                  <a:lnTo>
                    <a:pt x="48" y="262"/>
                  </a:lnTo>
                  <a:lnTo>
                    <a:pt x="46" y="258"/>
                  </a:lnTo>
                  <a:lnTo>
                    <a:pt x="42" y="256"/>
                  </a:lnTo>
                  <a:lnTo>
                    <a:pt x="38" y="254"/>
                  </a:lnTo>
                  <a:lnTo>
                    <a:pt x="36" y="254"/>
                  </a:lnTo>
                  <a:lnTo>
                    <a:pt x="34" y="254"/>
                  </a:lnTo>
                  <a:lnTo>
                    <a:pt x="32" y="254"/>
                  </a:lnTo>
                  <a:lnTo>
                    <a:pt x="28" y="256"/>
                  </a:lnTo>
                  <a:lnTo>
                    <a:pt x="24" y="256"/>
                  </a:lnTo>
                  <a:lnTo>
                    <a:pt x="22" y="254"/>
                  </a:lnTo>
                  <a:lnTo>
                    <a:pt x="20" y="252"/>
                  </a:lnTo>
                  <a:lnTo>
                    <a:pt x="18" y="250"/>
                  </a:lnTo>
                  <a:lnTo>
                    <a:pt x="16" y="250"/>
                  </a:lnTo>
                  <a:lnTo>
                    <a:pt x="10" y="246"/>
                  </a:lnTo>
                  <a:lnTo>
                    <a:pt x="6" y="244"/>
                  </a:lnTo>
                  <a:lnTo>
                    <a:pt x="2" y="240"/>
                  </a:lnTo>
                  <a:lnTo>
                    <a:pt x="2" y="238"/>
                  </a:lnTo>
                  <a:lnTo>
                    <a:pt x="0" y="238"/>
                  </a:lnTo>
                  <a:lnTo>
                    <a:pt x="0" y="236"/>
                  </a:lnTo>
                  <a:lnTo>
                    <a:pt x="4" y="230"/>
                  </a:lnTo>
                  <a:lnTo>
                    <a:pt x="6" y="226"/>
                  </a:lnTo>
                  <a:lnTo>
                    <a:pt x="10" y="224"/>
                  </a:lnTo>
                  <a:lnTo>
                    <a:pt x="12" y="222"/>
                  </a:lnTo>
                  <a:lnTo>
                    <a:pt x="14" y="222"/>
                  </a:lnTo>
                  <a:lnTo>
                    <a:pt x="16" y="222"/>
                  </a:lnTo>
                  <a:lnTo>
                    <a:pt x="20" y="220"/>
                  </a:lnTo>
                  <a:lnTo>
                    <a:pt x="24" y="218"/>
                  </a:lnTo>
                  <a:lnTo>
                    <a:pt x="24" y="216"/>
                  </a:lnTo>
                  <a:lnTo>
                    <a:pt x="22" y="214"/>
                  </a:lnTo>
                  <a:lnTo>
                    <a:pt x="20" y="214"/>
                  </a:lnTo>
                  <a:lnTo>
                    <a:pt x="18" y="214"/>
                  </a:lnTo>
                  <a:lnTo>
                    <a:pt x="18" y="212"/>
                  </a:lnTo>
                  <a:lnTo>
                    <a:pt x="18" y="210"/>
                  </a:lnTo>
                  <a:lnTo>
                    <a:pt x="20" y="208"/>
                  </a:lnTo>
                  <a:lnTo>
                    <a:pt x="22" y="206"/>
                  </a:lnTo>
                  <a:lnTo>
                    <a:pt x="24" y="206"/>
                  </a:lnTo>
                  <a:lnTo>
                    <a:pt x="26" y="206"/>
                  </a:lnTo>
                  <a:lnTo>
                    <a:pt x="28" y="208"/>
                  </a:lnTo>
                  <a:lnTo>
                    <a:pt x="28" y="208"/>
                  </a:lnTo>
                  <a:lnTo>
                    <a:pt x="30" y="212"/>
                  </a:lnTo>
                  <a:lnTo>
                    <a:pt x="34" y="216"/>
                  </a:lnTo>
                  <a:lnTo>
                    <a:pt x="36" y="218"/>
                  </a:lnTo>
                  <a:lnTo>
                    <a:pt x="38" y="218"/>
                  </a:lnTo>
                  <a:lnTo>
                    <a:pt x="40" y="218"/>
                  </a:lnTo>
                  <a:lnTo>
                    <a:pt x="42" y="218"/>
                  </a:lnTo>
                  <a:lnTo>
                    <a:pt x="44" y="218"/>
                  </a:lnTo>
                  <a:lnTo>
                    <a:pt x="44" y="216"/>
                  </a:lnTo>
                  <a:lnTo>
                    <a:pt x="44" y="214"/>
                  </a:lnTo>
                  <a:lnTo>
                    <a:pt x="42" y="212"/>
                  </a:lnTo>
                  <a:lnTo>
                    <a:pt x="42" y="210"/>
                  </a:lnTo>
                  <a:lnTo>
                    <a:pt x="40" y="208"/>
                  </a:lnTo>
                  <a:lnTo>
                    <a:pt x="40" y="206"/>
                  </a:lnTo>
                  <a:lnTo>
                    <a:pt x="36" y="204"/>
                  </a:lnTo>
                  <a:lnTo>
                    <a:pt x="36" y="202"/>
                  </a:lnTo>
                  <a:lnTo>
                    <a:pt x="36" y="200"/>
                  </a:lnTo>
                  <a:lnTo>
                    <a:pt x="38" y="198"/>
                  </a:lnTo>
                  <a:lnTo>
                    <a:pt x="38" y="198"/>
                  </a:lnTo>
                  <a:lnTo>
                    <a:pt x="38" y="198"/>
                  </a:lnTo>
                  <a:lnTo>
                    <a:pt x="40" y="194"/>
                  </a:lnTo>
                  <a:lnTo>
                    <a:pt x="40" y="192"/>
                  </a:lnTo>
                  <a:lnTo>
                    <a:pt x="38" y="192"/>
                  </a:lnTo>
                  <a:lnTo>
                    <a:pt x="38" y="192"/>
                  </a:lnTo>
                  <a:lnTo>
                    <a:pt x="36" y="192"/>
                  </a:lnTo>
                  <a:lnTo>
                    <a:pt x="36" y="192"/>
                  </a:lnTo>
                  <a:lnTo>
                    <a:pt x="28" y="198"/>
                  </a:lnTo>
                  <a:lnTo>
                    <a:pt x="26" y="198"/>
                  </a:lnTo>
                  <a:lnTo>
                    <a:pt x="24" y="196"/>
                  </a:lnTo>
                  <a:lnTo>
                    <a:pt x="26" y="194"/>
                  </a:lnTo>
                  <a:lnTo>
                    <a:pt x="26" y="190"/>
                  </a:lnTo>
                  <a:lnTo>
                    <a:pt x="28" y="188"/>
                  </a:lnTo>
                  <a:lnTo>
                    <a:pt x="30" y="186"/>
                  </a:lnTo>
                  <a:lnTo>
                    <a:pt x="30" y="186"/>
                  </a:lnTo>
                  <a:lnTo>
                    <a:pt x="34" y="180"/>
                  </a:lnTo>
                  <a:lnTo>
                    <a:pt x="36" y="176"/>
                  </a:lnTo>
                  <a:lnTo>
                    <a:pt x="38" y="174"/>
                  </a:lnTo>
                  <a:lnTo>
                    <a:pt x="40" y="174"/>
                  </a:lnTo>
                  <a:lnTo>
                    <a:pt x="40" y="174"/>
                  </a:lnTo>
                  <a:lnTo>
                    <a:pt x="42" y="176"/>
                  </a:lnTo>
                  <a:lnTo>
                    <a:pt x="42" y="176"/>
                  </a:lnTo>
                  <a:lnTo>
                    <a:pt x="44" y="178"/>
                  </a:lnTo>
                  <a:lnTo>
                    <a:pt x="46" y="178"/>
                  </a:lnTo>
                  <a:lnTo>
                    <a:pt x="50" y="176"/>
                  </a:lnTo>
                  <a:lnTo>
                    <a:pt x="54" y="174"/>
                  </a:lnTo>
                  <a:lnTo>
                    <a:pt x="58" y="172"/>
                  </a:lnTo>
                  <a:lnTo>
                    <a:pt x="60" y="170"/>
                  </a:lnTo>
                  <a:lnTo>
                    <a:pt x="62" y="168"/>
                  </a:lnTo>
                  <a:lnTo>
                    <a:pt x="64" y="168"/>
                  </a:lnTo>
                  <a:lnTo>
                    <a:pt x="68" y="166"/>
                  </a:lnTo>
                  <a:lnTo>
                    <a:pt x="68" y="164"/>
                  </a:lnTo>
                  <a:lnTo>
                    <a:pt x="68" y="164"/>
                  </a:lnTo>
                  <a:lnTo>
                    <a:pt x="68" y="164"/>
                  </a:lnTo>
                  <a:lnTo>
                    <a:pt x="66" y="162"/>
                  </a:lnTo>
                  <a:lnTo>
                    <a:pt x="64" y="162"/>
                  </a:lnTo>
                  <a:lnTo>
                    <a:pt x="62" y="162"/>
                  </a:lnTo>
                  <a:lnTo>
                    <a:pt x="60" y="166"/>
                  </a:lnTo>
                  <a:lnTo>
                    <a:pt x="56" y="166"/>
                  </a:lnTo>
                  <a:lnTo>
                    <a:pt x="54" y="164"/>
                  </a:lnTo>
                  <a:lnTo>
                    <a:pt x="52" y="164"/>
                  </a:lnTo>
                  <a:lnTo>
                    <a:pt x="50" y="162"/>
                  </a:lnTo>
                  <a:lnTo>
                    <a:pt x="54" y="144"/>
                  </a:lnTo>
                  <a:lnTo>
                    <a:pt x="58" y="140"/>
                  </a:lnTo>
                  <a:lnTo>
                    <a:pt x="60" y="136"/>
                  </a:lnTo>
                  <a:lnTo>
                    <a:pt x="60" y="134"/>
                  </a:lnTo>
                  <a:lnTo>
                    <a:pt x="58" y="132"/>
                  </a:lnTo>
                  <a:lnTo>
                    <a:pt x="58" y="132"/>
                  </a:lnTo>
                  <a:lnTo>
                    <a:pt x="58" y="132"/>
                  </a:lnTo>
                  <a:lnTo>
                    <a:pt x="54" y="126"/>
                  </a:lnTo>
                  <a:lnTo>
                    <a:pt x="52" y="122"/>
                  </a:lnTo>
                  <a:lnTo>
                    <a:pt x="52" y="118"/>
                  </a:lnTo>
                  <a:lnTo>
                    <a:pt x="52" y="116"/>
                  </a:lnTo>
                  <a:lnTo>
                    <a:pt x="52" y="112"/>
                  </a:lnTo>
                  <a:lnTo>
                    <a:pt x="56" y="110"/>
                  </a:lnTo>
                  <a:lnTo>
                    <a:pt x="58" y="108"/>
                  </a:lnTo>
                  <a:lnTo>
                    <a:pt x="60" y="108"/>
                  </a:lnTo>
                  <a:lnTo>
                    <a:pt x="60" y="108"/>
                  </a:lnTo>
                  <a:lnTo>
                    <a:pt x="64" y="110"/>
                  </a:lnTo>
                  <a:lnTo>
                    <a:pt x="66" y="112"/>
                  </a:lnTo>
                  <a:lnTo>
                    <a:pt x="68" y="114"/>
                  </a:lnTo>
                  <a:lnTo>
                    <a:pt x="70" y="118"/>
                  </a:lnTo>
                  <a:lnTo>
                    <a:pt x="72" y="120"/>
                  </a:lnTo>
                  <a:lnTo>
                    <a:pt x="72" y="120"/>
                  </a:lnTo>
                  <a:lnTo>
                    <a:pt x="74" y="140"/>
                  </a:lnTo>
                  <a:lnTo>
                    <a:pt x="74" y="142"/>
                  </a:lnTo>
                  <a:lnTo>
                    <a:pt x="74" y="144"/>
                  </a:lnTo>
                  <a:lnTo>
                    <a:pt x="76" y="144"/>
                  </a:lnTo>
                  <a:lnTo>
                    <a:pt x="78" y="142"/>
                  </a:lnTo>
                  <a:lnTo>
                    <a:pt x="78" y="140"/>
                  </a:lnTo>
                  <a:lnTo>
                    <a:pt x="80" y="138"/>
                  </a:lnTo>
                  <a:lnTo>
                    <a:pt x="82" y="136"/>
                  </a:lnTo>
                  <a:lnTo>
                    <a:pt x="82" y="134"/>
                  </a:lnTo>
                  <a:lnTo>
                    <a:pt x="80" y="128"/>
                  </a:lnTo>
                  <a:lnTo>
                    <a:pt x="80" y="122"/>
                  </a:lnTo>
                  <a:lnTo>
                    <a:pt x="80" y="118"/>
                  </a:lnTo>
                  <a:lnTo>
                    <a:pt x="80" y="116"/>
                  </a:lnTo>
                  <a:lnTo>
                    <a:pt x="82" y="114"/>
                  </a:lnTo>
                  <a:lnTo>
                    <a:pt x="84" y="110"/>
                  </a:lnTo>
                  <a:lnTo>
                    <a:pt x="84" y="108"/>
                  </a:lnTo>
                  <a:lnTo>
                    <a:pt x="84" y="106"/>
                  </a:lnTo>
                  <a:lnTo>
                    <a:pt x="86" y="102"/>
                  </a:lnTo>
                  <a:lnTo>
                    <a:pt x="86" y="98"/>
                  </a:lnTo>
                  <a:lnTo>
                    <a:pt x="86" y="96"/>
                  </a:lnTo>
                  <a:lnTo>
                    <a:pt x="104" y="94"/>
                  </a:lnTo>
                  <a:lnTo>
                    <a:pt x="108" y="96"/>
                  </a:lnTo>
                  <a:lnTo>
                    <a:pt x="112" y="96"/>
                  </a:lnTo>
                  <a:lnTo>
                    <a:pt x="116" y="96"/>
                  </a:lnTo>
                  <a:lnTo>
                    <a:pt x="118" y="94"/>
                  </a:lnTo>
                  <a:lnTo>
                    <a:pt x="118" y="94"/>
                  </a:lnTo>
                  <a:lnTo>
                    <a:pt x="120" y="90"/>
                  </a:lnTo>
                  <a:lnTo>
                    <a:pt x="122" y="88"/>
                  </a:lnTo>
                  <a:lnTo>
                    <a:pt x="126" y="86"/>
                  </a:lnTo>
                  <a:lnTo>
                    <a:pt x="128" y="86"/>
                  </a:lnTo>
                  <a:lnTo>
                    <a:pt x="130" y="86"/>
                  </a:lnTo>
                  <a:lnTo>
                    <a:pt x="128" y="84"/>
                  </a:lnTo>
                  <a:lnTo>
                    <a:pt x="128" y="84"/>
                  </a:lnTo>
                  <a:lnTo>
                    <a:pt x="130" y="82"/>
                  </a:lnTo>
                  <a:lnTo>
                    <a:pt x="132" y="80"/>
                  </a:lnTo>
                  <a:lnTo>
                    <a:pt x="134" y="80"/>
                  </a:lnTo>
                  <a:lnTo>
                    <a:pt x="134" y="78"/>
                  </a:lnTo>
                  <a:lnTo>
                    <a:pt x="130" y="76"/>
                  </a:lnTo>
                  <a:lnTo>
                    <a:pt x="96" y="80"/>
                  </a:lnTo>
                  <a:lnTo>
                    <a:pt x="92" y="76"/>
                  </a:lnTo>
                  <a:lnTo>
                    <a:pt x="90" y="76"/>
                  </a:lnTo>
                  <a:lnTo>
                    <a:pt x="86" y="74"/>
                  </a:lnTo>
                  <a:lnTo>
                    <a:pt x="82" y="74"/>
                  </a:lnTo>
                  <a:lnTo>
                    <a:pt x="82" y="74"/>
                  </a:lnTo>
                  <a:lnTo>
                    <a:pt x="78" y="74"/>
                  </a:lnTo>
                  <a:lnTo>
                    <a:pt x="74" y="74"/>
                  </a:lnTo>
                  <a:lnTo>
                    <a:pt x="70" y="74"/>
                  </a:lnTo>
                  <a:lnTo>
                    <a:pt x="68" y="72"/>
                  </a:lnTo>
                  <a:lnTo>
                    <a:pt x="68" y="72"/>
                  </a:lnTo>
                  <a:lnTo>
                    <a:pt x="66" y="70"/>
                  </a:lnTo>
                  <a:lnTo>
                    <a:pt x="64" y="70"/>
                  </a:lnTo>
                  <a:lnTo>
                    <a:pt x="62" y="70"/>
                  </a:lnTo>
                  <a:lnTo>
                    <a:pt x="62" y="70"/>
                  </a:lnTo>
                  <a:lnTo>
                    <a:pt x="62" y="72"/>
                  </a:lnTo>
                  <a:lnTo>
                    <a:pt x="58" y="74"/>
                  </a:lnTo>
                  <a:lnTo>
                    <a:pt x="56" y="74"/>
                  </a:lnTo>
                  <a:lnTo>
                    <a:pt x="54" y="74"/>
                  </a:lnTo>
                  <a:lnTo>
                    <a:pt x="54" y="72"/>
                  </a:lnTo>
                  <a:lnTo>
                    <a:pt x="54" y="72"/>
                  </a:lnTo>
                  <a:lnTo>
                    <a:pt x="44" y="64"/>
                  </a:lnTo>
                  <a:lnTo>
                    <a:pt x="42" y="60"/>
                  </a:lnTo>
                  <a:lnTo>
                    <a:pt x="42" y="56"/>
                  </a:lnTo>
                  <a:lnTo>
                    <a:pt x="44" y="54"/>
                  </a:lnTo>
                  <a:lnTo>
                    <a:pt x="44" y="54"/>
                  </a:lnTo>
                  <a:lnTo>
                    <a:pt x="46" y="50"/>
                  </a:lnTo>
                  <a:lnTo>
                    <a:pt x="44" y="46"/>
                  </a:lnTo>
                  <a:lnTo>
                    <a:pt x="44" y="44"/>
                  </a:lnTo>
                  <a:lnTo>
                    <a:pt x="42" y="44"/>
                  </a:lnTo>
                  <a:lnTo>
                    <a:pt x="44" y="42"/>
                  </a:lnTo>
                  <a:lnTo>
                    <a:pt x="44" y="40"/>
                  </a:lnTo>
                  <a:lnTo>
                    <a:pt x="48" y="38"/>
                  </a:lnTo>
                  <a:lnTo>
                    <a:pt x="50" y="36"/>
                  </a:lnTo>
                  <a:lnTo>
                    <a:pt x="52" y="36"/>
                  </a:lnTo>
                  <a:lnTo>
                    <a:pt x="56" y="36"/>
                  </a:lnTo>
                  <a:lnTo>
                    <a:pt x="60" y="38"/>
                  </a:lnTo>
                  <a:lnTo>
                    <a:pt x="64" y="42"/>
                  </a:lnTo>
                  <a:lnTo>
                    <a:pt x="66" y="42"/>
                  </a:lnTo>
                  <a:lnTo>
                    <a:pt x="68" y="44"/>
                  </a:lnTo>
                  <a:lnTo>
                    <a:pt x="70" y="34"/>
                  </a:lnTo>
                  <a:lnTo>
                    <a:pt x="70" y="34"/>
                  </a:lnTo>
                  <a:lnTo>
                    <a:pt x="70" y="32"/>
                  </a:lnTo>
                  <a:lnTo>
                    <a:pt x="72" y="30"/>
                  </a:lnTo>
                  <a:lnTo>
                    <a:pt x="74" y="28"/>
                  </a:lnTo>
                  <a:lnTo>
                    <a:pt x="78" y="26"/>
                  </a:lnTo>
                  <a:lnTo>
                    <a:pt x="82" y="26"/>
                  </a:lnTo>
                  <a:lnTo>
                    <a:pt x="86" y="26"/>
                  </a:lnTo>
                  <a:lnTo>
                    <a:pt x="90" y="24"/>
                  </a:lnTo>
                  <a:lnTo>
                    <a:pt x="92" y="22"/>
                  </a:lnTo>
                  <a:lnTo>
                    <a:pt x="92" y="22"/>
                  </a:lnTo>
                  <a:lnTo>
                    <a:pt x="96" y="26"/>
                  </a:lnTo>
                  <a:lnTo>
                    <a:pt x="100" y="18"/>
                  </a:lnTo>
                  <a:lnTo>
                    <a:pt x="100" y="16"/>
                  </a:lnTo>
                  <a:lnTo>
                    <a:pt x="102" y="14"/>
                  </a:lnTo>
                  <a:lnTo>
                    <a:pt x="106" y="12"/>
                  </a:lnTo>
                  <a:lnTo>
                    <a:pt x="110" y="8"/>
                  </a:lnTo>
                  <a:lnTo>
                    <a:pt x="118" y="6"/>
                  </a:lnTo>
                  <a:lnTo>
                    <a:pt x="120" y="14"/>
                  </a:lnTo>
                  <a:lnTo>
                    <a:pt x="122" y="4"/>
                  </a:lnTo>
                  <a:lnTo>
                    <a:pt x="122" y="2"/>
                  </a:lnTo>
                  <a:lnTo>
                    <a:pt x="126" y="2"/>
                  </a:lnTo>
                  <a:lnTo>
                    <a:pt x="130" y="0"/>
                  </a:lnTo>
                  <a:lnTo>
                    <a:pt x="134" y="0"/>
                  </a:lnTo>
                  <a:lnTo>
                    <a:pt x="138" y="0"/>
                  </a:lnTo>
                  <a:lnTo>
                    <a:pt x="148" y="2"/>
                  </a:lnTo>
                  <a:lnTo>
                    <a:pt x="160" y="2"/>
                  </a:lnTo>
                  <a:lnTo>
                    <a:pt x="170" y="4"/>
                  </a:lnTo>
                  <a:lnTo>
                    <a:pt x="174" y="4"/>
                  </a:lnTo>
                  <a:lnTo>
                    <a:pt x="174" y="14"/>
                  </a:lnTo>
                  <a:lnTo>
                    <a:pt x="180" y="8"/>
                  </a:lnTo>
                  <a:lnTo>
                    <a:pt x="180" y="8"/>
                  </a:lnTo>
                  <a:lnTo>
                    <a:pt x="184" y="6"/>
                  </a:lnTo>
                  <a:lnTo>
                    <a:pt x="188" y="6"/>
                  </a:lnTo>
                  <a:lnTo>
                    <a:pt x="192" y="8"/>
                  </a:lnTo>
                  <a:lnTo>
                    <a:pt x="196" y="8"/>
                  </a:lnTo>
                  <a:lnTo>
                    <a:pt x="200" y="12"/>
                  </a:lnTo>
                  <a:lnTo>
                    <a:pt x="202" y="16"/>
                  </a:lnTo>
                  <a:lnTo>
                    <a:pt x="206" y="20"/>
                  </a:lnTo>
                  <a:lnTo>
                    <a:pt x="210" y="22"/>
                  </a:lnTo>
                  <a:lnTo>
                    <a:pt x="212" y="26"/>
                  </a:lnTo>
                  <a:lnTo>
                    <a:pt x="212" y="26"/>
                  </a:lnTo>
                  <a:lnTo>
                    <a:pt x="208" y="30"/>
                  </a:lnTo>
                  <a:lnTo>
                    <a:pt x="208" y="30"/>
                  </a:lnTo>
                  <a:lnTo>
                    <a:pt x="210" y="30"/>
                  </a:lnTo>
                  <a:lnTo>
                    <a:pt x="210" y="28"/>
                  </a:lnTo>
                  <a:lnTo>
                    <a:pt x="214" y="28"/>
                  </a:lnTo>
                  <a:lnTo>
                    <a:pt x="216" y="30"/>
                  </a:lnTo>
                  <a:lnTo>
                    <a:pt x="220" y="36"/>
                  </a:lnTo>
                  <a:lnTo>
                    <a:pt x="222" y="40"/>
                  </a:lnTo>
                  <a:lnTo>
                    <a:pt x="220" y="46"/>
                  </a:lnTo>
                  <a:lnTo>
                    <a:pt x="218" y="52"/>
                  </a:lnTo>
                  <a:lnTo>
                    <a:pt x="216" y="56"/>
                  </a:lnTo>
                  <a:lnTo>
                    <a:pt x="218" y="60"/>
                  </a:lnTo>
                  <a:lnTo>
                    <a:pt x="218" y="64"/>
                  </a:lnTo>
                  <a:lnTo>
                    <a:pt x="220" y="66"/>
                  </a:lnTo>
                  <a:lnTo>
                    <a:pt x="222" y="68"/>
                  </a:lnTo>
                  <a:lnTo>
                    <a:pt x="222" y="68"/>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00" name="Freeform 555"/>
            <p:cNvSpPr/>
            <p:nvPr/>
          </p:nvSpPr>
          <p:spPr bwMode="gray">
            <a:xfrm>
              <a:off x="7940817" y="5553348"/>
              <a:ext cx="144409" cy="166513"/>
            </a:xfrm>
            <a:custGeom>
              <a:avLst/>
              <a:gdLst>
                <a:gd name="T0" fmla="*/ 78 w 78"/>
                <a:gd name="T1" fmla="*/ 50 h 90"/>
                <a:gd name="T2" fmla="*/ 60 w 78"/>
                <a:gd name="T3" fmla="*/ 32 h 90"/>
                <a:gd name="T4" fmla="*/ 60 w 78"/>
                <a:gd name="T5" fmla="*/ 30 h 90"/>
                <a:gd name="T6" fmla="*/ 58 w 78"/>
                <a:gd name="T7" fmla="*/ 28 h 90"/>
                <a:gd name="T8" fmla="*/ 56 w 78"/>
                <a:gd name="T9" fmla="*/ 26 h 90"/>
                <a:gd name="T10" fmla="*/ 52 w 78"/>
                <a:gd name="T11" fmla="*/ 24 h 90"/>
                <a:gd name="T12" fmla="*/ 44 w 78"/>
                <a:gd name="T13" fmla="*/ 20 h 90"/>
                <a:gd name="T14" fmla="*/ 36 w 78"/>
                <a:gd name="T15" fmla="*/ 18 h 90"/>
                <a:gd name="T16" fmla="*/ 32 w 78"/>
                <a:gd name="T17" fmla="*/ 14 h 90"/>
                <a:gd name="T18" fmla="*/ 30 w 78"/>
                <a:gd name="T19" fmla="*/ 12 h 90"/>
                <a:gd name="T20" fmla="*/ 28 w 78"/>
                <a:gd name="T21" fmla="*/ 10 h 90"/>
                <a:gd name="T22" fmla="*/ 28 w 78"/>
                <a:gd name="T23" fmla="*/ 10 h 90"/>
                <a:gd name="T24" fmla="*/ 28 w 78"/>
                <a:gd name="T25" fmla="*/ 8 h 90"/>
                <a:gd name="T26" fmla="*/ 26 w 78"/>
                <a:gd name="T27" fmla="*/ 6 h 90"/>
                <a:gd name="T28" fmla="*/ 24 w 78"/>
                <a:gd name="T29" fmla="*/ 4 h 90"/>
                <a:gd name="T30" fmla="*/ 20 w 78"/>
                <a:gd name="T31" fmla="*/ 2 h 90"/>
                <a:gd name="T32" fmla="*/ 16 w 78"/>
                <a:gd name="T33" fmla="*/ 0 h 90"/>
                <a:gd name="T34" fmla="*/ 12 w 78"/>
                <a:gd name="T35" fmla="*/ 2 h 90"/>
                <a:gd name="T36" fmla="*/ 12 w 78"/>
                <a:gd name="T37" fmla="*/ 2 h 90"/>
                <a:gd name="T38" fmla="*/ 10 w 78"/>
                <a:gd name="T39" fmla="*/ 6 h 90"/>
                <a:gd name="T40" fmla="*/ 8 w 78"/>
                <a:gd name="T41" fmla="*/ 10 h 90"/>
                <a:gd name="T42" fmla="*/ 4 w 78"/>
                <a:gd name="T43" fmla="*/ 14 h 90"/>
                <a:gd name="T44" fmla="*/ 2 w 78"/>
                <a:gd name="T45" fmla="*/ 20 h 90"/>
                <a:gd name="T46" fmla="*/ 0 w 78"/>
                <a:gd name="T47" fmla="*/ 32 h 90"/>
                <a:gd name="T48" fmla="*/ 0 w 78"/>
                <a:gd name="T49" fmla="*/ 44 h 90"/>
                <a:gd name="T50" fmla="*/ 2 w 78"/>
                <a:gd name="T51" fmla="*/ 52 h 90"/>
                <a:gd name="T52" fmla="*/ 2 w 78"/>
                <a:gd name="T53" fmla="*/ 54 h 90"/>
                <a:gd name="T54" fmla="*/ 2 w 78"/>
                <a:gd name="T55" fmla="*/ 56 h 90"/>
                <a:gd name="T56" fmla="*/ 2 w 78"/>
                <a:gd name="T57" fmla="*/ 58 h 90"/>
                <a:gd name="T58" fmla="*/ 2 w 78"/>
                <a:gd name="T59" fmla="*/ 62 h 90"/>
                <a:gd name="T60" fmla="*/ 2 w 78"/>
                <a:gd name="T61" fmla="*/ 66 h 90"/>
                <a:gd name="T62" fmla="*/ 2 w 78"/>
                <a:gd name="T63" fmla="*/ 72 h 90"/>
                <a:gd name="T64" fmla="*/ 4 w 78"/>
                <a:gd name="T65" fmla="*/ 78 h 90"/>
                <a:gd name="T66" fmla="*/ 6 w 78"/>
                <a:gd name="T67" fmla="*/ 82 h 90"/>
                <a:gd name="T68" fmla="*/ 10 w 78"/>
                <a:gd name="T69" fmla="*/ 86 h 90"/>
                <a:gd name="T70" fmla="*/ 12 w 78"/>
                <a:gd name="T71" fmla="*/ 88 h 90"/>
                <a:gd name="T72" fmla="*/ 14 w 78"/>
                <a:gd name="T73" fmla="*/ 90 h 90"/>
                <a:gd name="T74" fmla="*/ 16 w 78"/>
                <a:gd name="T75" fmla="*/ 90 h 90"/>
                <a:gd name="T76" fmla="*/ 20 w 78"/>
                <a:gd name="T77" fmla="*/ 90 h 90"/>
                <a:gd name="T78" fmla="*/ 30 w 78"/>
                <a:gd name="T79" fmla="*/ 90 h 90"/>
                <a:gd name="T80" fmla="*/ 42 w 78"/>
                <a:gd name="T81" fmla="*/ 90 h 90"/>
                <a:gd name="T82" fmla="*/ 50 w 78"/>
                <a:gd name="T83" fmla="*/ 88 h 90"/>
                <a:gd name="T84" fmla="*/ 52 w 78"/>
                <a:gd name="T85" fmla="*/ 86 h 90"/>
                <a:gd name="T86" fmla="*/ 56 w 78"/>
                <a:gd name="T87" fmla="*/ 84 h 90"/>
                <a:gd name="T88" fmla="*/ 60 w 78"/>
                <a:gd name="T89" fmla="*/ 82 h 90"/>
                <a:gd name="T90" fmla="*/ 64 w 78"/>
                <a:gd name="T91" fmla="*/ 80 h 90"/>
                <a:gd name="T92" fmla="*/ 68 w 78"/>
                <a:gd name="T93" fmla="*/ 78 h 90"/>
                <a:gd name="T94" fmla="*/ 70 w 78"/>
                <a:gd name="T95" fmla="*/ 76 h 90"/>
                <a:gd name="T96" fmla="*/ 70 w 78"/>
                <a:gd name="T97" fmla="*/ 76 h 90"/>
                <a:gd name="T98" fmla="*/ 78 w 78"/>
                <a:gd name="T99"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8" h="90">
                  <a:moveTo>
                    <a:pt x="78" y="50"/>
                  </a:moveTo>
                  <a:lnTo>
                    <a:pt x="60" y="32"/>
                  </a:lnTo>
                  <a:lnTo>
                    <a:pt x="60" y="30"/>
                  </a:lnTo>
                  <a:lnTo>
                    <a:pt x="58" y="28"/>
                  </a:lnTo>
                  <a:lnTo>
                    <a:pt x="56" y="26"/>
                  </a:lnTo>
                  <a:lnTo>
                    <a:pt x="52" y="24"/>
                  </a:lnTo>
                  <a:lnTo>
                    <a:pt x="44" y="20"/>
                  </a:lnTo>
                  <a:lnTo>
                    <a:pt x="36" y="18"/>
                  </a:lnTo>
                  <a:lnTo>
                    <a:pt x="32" y="14"/>
                  </a:lnTo>
                  <a:lnTo>
                    <a:pt x="30" y="12"/>
                  </a:lnTo>
                  <a:lnTo>
                    <a:pt x="28" y="10"/>
                  </a:lnTo>
                  <a:lnTo>
                    <a:pt x="28" y="10"/>
                  </a:lnTo>
                  <a:lnTo>
                    <a:pt x="28" y="8"/>
                  </a:lnTo>
                  <a:lnTo>
                    <a:pt x="26" y="6"/>
                  </a:lnTo>
                  <a:lnTo>
                    <a:pt x="24" y="4"/>
                  </a:lnTo>
                  <a:lnTo>
                    <a:pt x="20" y="2"/>
                  </a:lnTo>
                  <a:lnTo>
                    <a:pt x="16" y="0"/>
                  </a:lnTo>
                  <a:lnTo>
                    <a:pt x="12" y="2"/>
                  </a:lnTo>
                  <a:lnTo>
                    <a:pt x="12" y="2"/>
                  </a:lnTo>
                  <a:lnTo>
                    <a:pt x="10" y="6"/>
                  </a:lnTo>
                  <a:lnTo>
                    <a:pt x="8" y="10"/>
                  </a:lnTo>
                  <a:lnTo>
                    <a:pt x="4" y="14"/>
                  </a:lnTo>
                  <a:lnTo>
                    <a:pt x="2" y="20"/>
                  </a:lnTo>
                  <a:lnTo>
                    <a:pt x="0" y="32"/>
                  </a:lnTo>
                  <a:lnTo>
                    <a:pt x="0" y="44"/>
                  </a:lnTo>
                  <a:lnTo>
                    <a:pt x="2" y="52"/>
                  </a:lnTo>
                  <a:lnTo>
                    <a:pt x="2" y="54"/>
                  </a:lnTo>
                  <a:lnTo>
                    <a:pt x="2" y="56"/>
                  </a:lnTo>
                  <a:lnTo>
                    <a:pt x="2" y="58"/>
                  </a:lnTo>
                  <a:lnTo>
                    <a:pt x="2" y="62"/>
                  </a:lnTo>
                  <a:lnTo>
                    <a:pt x="2" y="66"/>
                  </a:lnTo>
                  <a:lnTo>
                    <a:pt x="2" y="72"/>
                  </a:lnTo>
                  <a:lnTo>
                    <a:pt x="4" y="78"/>
                  </a:lnTo>
                  <a:lnTo>
                    <a:pt x="6" y="82"/>
                  </a:lnTo>
                  <a:lnTo>
                    <a:pt x="10" y="86"/>
                  </a:lnTo>
                  <a:lnTo>
                    <a:pt x="12" y="88"/>
                  </a:lnTo>
                  <a:lnTo>
                    <a:pt x="14" y="90"/>
                  </a:lnTo>
                  <a:lnTo>
                    <a:pt x="16" y="90"/>
                  </a:lnTo>
                  <a:lnTo>
                    <a:pt x="20" y="90"/>
                  </a:lnTo>
                  <a:lnTo>
                    <a:pt x="30" y="90"/>
                  </a:lnTo>
                  <a:lnTo>
                    <a:pt x="42" y="90"/>
                  </a:lnTo>
                  <a:lnTo>
                    <a:pt x="50" y="88"/>
                  </a:lnTo>
                  <a:lnTo>
                    <a:pt x="52" y="86"/>
                  </a:lnTo>
                  <a:lnTo>
                    <a:pt x="56" y="84"/>
                  </a:lnTo>
                  <a:lnTo>
                    <a:pt x="60" y="82"/>
                  </a:lnTo>
                  <a:lnTo>
                    <a:pt x="64" y="80"/>
                  </a:lnTo>
                  <a:lnTo>
                    <a:pt x="68" y="78"/>
                  </a:lnTo>
                  <a:lnTo>
                    <a:pt x="70" y="76"/>
                  </a:lnTo>
                  <a:lnTo>
                    <a:pt x="70" y="76"/>
                  </a:lnTo>
                  <a:lnTo>
                    <a:pt x="78" y="5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01" name="Freeform 556"/>
            <p:cNvSpPr/>
            <p:nvPr/>
          </p:nvSpPr>
          <p:spPr bwMode="gray">
            <a:xfrm>
              <a:off x="5970932" y="2223078"/>
              <a:ext cx="2025428" cy="1380212"/>
            </a:xfrm>
            <a:custGeom>
              <a:avLst/>
              <a:gdLst>
                <a:gd name="T0" fmla="*/ 944 w 1094"/>
                <a:gd name="T1" fmla="*/ 658 h 746"/>
                <a:gd name="T2" fmla="*/ 978 w 1094"/>
                <a:gd name="T3" fmla="*/ 698 h 746"/>
                <a:gd name="T4" fmla="*/ 1002 w 1094"/>
                <a:gd name="T5" fmla="*/ 710 h 746"/>
                <a:gd name="T6" fmla="*/ 978 w 1094"/>
                <a:gd name="T7" fmla="*/ 672 h 746"/>
                <a:gd name="T8" fmla="*/ 970 w 1094"/>
                <a:gd name="T9" fmla="*/ 640 h 746"/>
                <a:gd name="T10" fmla="*/ 930 w 1094"/>
                <a:gd name="T11" fmla="*/ 638 h 746"/>
                <a:gd name="T12" fmla="*/ 1022 w 1094"/>
                <a:gd name="T13" fmla="*/ 600 h 746"/>
                <a:gd name="T14" fmla="*/ 1082 w 1094"/>
                <a:gd name="T15" fmla="*/ 568 h 746"/>
                <a:gd name="T16" fmla="*/ 1070 w 1094"/>
                <a:gd name="T17" fmla="*/ 500 h 746"/>
                <a:gd name="T18" fmla="*/ 1024 w 1094"/>
                <a:gd name="T19" fmla="*/ 460 h 746"/>
                <a:gd name="T20" fmla="*/ 974 w 1094"/>
                <a:gd name="T21" fmla="*/ 372 h 746"/>
                <a:gd name="T22" fmla="*/ 916 w 1094"/>
                <a:gd name="T23" fmla="*/ 354 h 746"/>
                <a:gd name="T24" fmla="*/ 878 w 1094"/>
                <a:gd name="T25" fmla="*/ 312 h 746"/>
                <a:gd name="T26" fmla="*/ 806 w 1094"/>
                <a:gd name="T27" fmla="*/ 332 h 746"/>
                <a:gd name="T28" fmla="*/ 816 w 1094"/>
                <a:gd name="T29" fmla="*/ 458 h 746"/>
                <a:gd name="T30" fmla="*/ 790 w 1094"/>
                <a:gd name="T31" fmla="*/ 510 h 746"/>
                <a:gd name="T32" fmla="*/ 792 w 1094"/>
                <a:gd name="T33" fmla="*/ 576 h 746"/>
                <a:gd name="T34" fmla="*/ 758 w 1094"/>
                <a:gd name="T35" fmla="*/ 556 h 746"/>
                <a:gd name="T36" fmla="*/ 736 w 1094"/>
                <a:gd name="T37" fmla="*/ 496 h 746"/>
                <a:gd name="T38" fmla="*/ 640 w 1094"/>
                <a:gd name="T39" fmla="*/ 440 h 746"/>
                <a:gd name="T40" fmla="*/ 592 w 1094"/>
                <a:gd name="T41" fmla="*/ 392 h 746"/>
                <a:gd name="T42" fmla="*/ 644 w 1094"/>
                <a:gd name="T43" fmla="*/ 298 h 746"/>
                <a:gd name="T44" fmla="*/ 682 w 1094"/>
                <a:gd name="T45" fmla="*/ 266 h 746"/>
                <a:gd name="T46" fmla="*/ 672 w 1094"/>
                <a:gd name="T47" fmla="*/ 194 h 746"/>
                <a:gd name="T48" fmla="*/ 738 w 1094"/>
                <a:gd name="T49" fmla="*/ 194 h 746"/>
                <a:gd name="T50" fmla="*/ 774 w 1094"/>
                <a:gd name="T51" fmla="*/ 156 h 746"/>
                <a:gd name="T52" fmla="*/ 768 w 1094"/>
                <a:gd name="T53" fmla="*/ 114 h 746"/>
                <a:gd name="T54" fmla="*/ 744 w 1094"/>
                <a:gd name="T55" fmla="*/ 74 h 746"/>
                <a:gd name="T56" fmla="*/ 714 w 1094"/>
                <a:gd name="T57" fmla="*/ 138 h 746"/>
                <a:gd name="T58" fmla="*/ 686 w 1094"/>
                <a:gd name="T59" fmla="*/ 106 h 746"/>
                <a:gd name="T60" fmla="*/ 658 w 1094"/>
                <a:gd name="T61" fmla="*/ 100 h 746"/>
                <a:gd name="T62" fmla="*/ 644 w 1094"/>
                <a:gd name="T63" fmla="*/ 48 h 746"/>
                <a:gd name="T64" fmla="*/ 610 w 1094"/>
                <a:gd name="T65" fmla="*/ 4 h 746"/>
                <a:gd name="T66" fmla="*/ 598 w 1094"/>
                <a:gd name="T67" fmla="*/ 78 h 746"/>
                <a:gd name="T68" fmla="*/ 630 w 1094"/>
                <a:gd name="T69" fmla="*/ 122 h 746"/>
                <a:gd name="T70" fmla="*/ 584 w 1094"/>
                <a:gd name="T71" fmla="*/ 124 h 746"/>
                <a:gd name="T72" fmla="*/ 544 w 1094"/>
                <a:gd name="T73" fmla="*/ 152 h 746"/>
                <a:gd name="T74" fmla="*/ 502 w 1094"/>
                <a:gd name="T75" fmla="*/ 150 h 746"/>
                <a:gd name="T76" fmla="*/ 464 w 1094"/>
                <a:gd name="T77" fmla="*/ 122 h 746"/>
                <a:gd name="T78" fmla="*/ 424 w 1094"/>
                <a:gd name="T79" fmla="*/ 124 h 746"/>
                <a:gd name="T80" fmla="*/ 420 w 1094"/>
                <a:gd name="T81" fmla="*/ 186 h 746"/>
                <a:gd name="T82" fmla="*/ 380 w 1094"/>
                <a:gd name="T83" fmla="*/ 148 h 746"/>
                <a:gd name="T84" fmla="*/ 342 w 1094"/>
                <a:gd name="T85" fmla="*/ 138 h 746"/>
                <a:gd name="T86" fmla="*/ 328 w 1094"/>
                <a:gd name="T87" fmla="*/ 100 h 746"/>
                <a:gd name="T88" fmla="*/ 282 w 1094"/>
                <a:gd name="T89" fmla="*/ 84 h 746"/>
                <a:gd name="T90" fmla="*/ 220 w 1094"/>
                <a:gd name="T91" fmla="*/ 72 h 746"/>
                <a:gd name="T92" fmla="*/ 182 w 1094"/>
                <a:gd name="T93" fmla="*/ 44 h 746"/>
                <a:gd name="T94" fmla="*/ 166 w 1094"/>
                <a:gd name="T95" fmla="*/ 62 h 746"/>
                <a:gd name="T96" fmla="*/ 124 w 1094"/>
                <a:gd name="T97" fmla="*/ 78 h 746"/>
                <a:gd name="T98" fmla="*/ 22 w 1094"/>
                <a:gd name="T99" fmla="*/ 80 h 746"/>
                <a:gd name="T100" fmla="*/ 80 w 1094"/>
                <a:gd name="T101" fmla="*/ 388 h 746"/>
                <a:gd name="T102" fmla="*/ 152 w 1094"/>
                <a:gd name="T103" fmla="*/ 496 h 746"/>
                <a:gd name="T104" fmla="*/ 172 w 1094"/>
                <a:gd name="T105" fmla="*/ 572 h 746"/>
                <a:gd name="T106" fmla="*/ 638 w 1094"/>
                <a:gd name="T107" fmla="*/ 646 h 746"/>
                <a:gd name="T108" fmla="*/ 720 w 1094"/>
                <a:gd name="T109" fmla="*/ 648 h 746"/>
                <a:gd name="T110" fmla="*/ 756 w 1094"/>
                <a:gd name="T111" fmla="*/ 672 h 746"/>
                <a:gd name="T112" fmla="*/ 784 w 1094"/>
                <a:gd name="T113" fmla="*/ 704 h 746"/>
                <a:gd name="T114" fmla="*/ 752 w 1094"/>
                <a:gd name="T115" fmla="*/ 722 h 746"/>
                <a:gd name="T116" fmla="*/ 750 w 1094"/>
                <a:gd name="T117" fmla="*/ 744 h 746"/>
                <a:gd name="T118" fmla="*/ 798 w 1094"/>
                <a:gd name="T119" fmla="*/ 722 h 746"/>
                <a:gd name="T120" fmla="*/ 840 w 1094"/>
                <a:gd name="T121" fmla="*/ 698 h 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94" h="746">
                  <a:moveTo>
                    <a:pt x="850" y="702"/>
                  </a:moveTo>
                  <a:lnTo>
                    <a:pt x="864" y="690"/>
                  </a:lnTo>
                  <a:lnTo>
                    <a:pt x="880" y="682"/>
                  </a:lnTo>
                  <a:lnTo>
                    <a:pt x="894" y="680"/>
                  </a:lnTo>
                  <a:lnTo>
                    <a:pt x="906" y="678"/>
                  </a:lnTo>
                  <a:lnTo>
                    <a:pt x="910" y="678"/>
                  </a:lnTo>
                  <a:lnTo>
                    <a:pt x="916" y="668"/>
                  </a:lnTo>
                  <a:lnTo>
                    <a:pt x="920" y="662"/>
                  </a:lnTo>
                  <a:lnTo>
                    <a:pt x="924" y="658"/>
                  </a:lnTo>
                  <a:lnTo>
                    <a:pt x="928" y="656"/>
                  </a:lnTo>
                  <a:lnTo>
                    <a:pt x="932" y="654"/>
                  </a:lnTo>
                  <a:lnTo>
                    <a:pt x="934" y="654"/>
                  </a:lnTo>
                  <a:lnTo>
                    <a:pt x="936" y="656"/>
                  </a:lnTo>
                  <a:lnTo>
                    <a:pt x="936" y="656"/>
                  </a:lnTo>
                  <a:lnTo>
                    <a:pt x="938" y="656"/>
                  </a:lnTo>
                  <a:lnTo>
                    <a:pt x="944" y="658"/>
                  </a:lnTo>
                  <a:lnTo>
                    <a:pt x="946" y="666"/>
                  </a:lnTo>
                  <a:lnTo>
                    <a:pt x="944" y="674"/>
                  </a:lnTo>
                  <a:lnTo>
                    <a:pt x="940" y="682"/>
                  </a:lnTo>
                  <a:lnTo>
                    <a:pt x="938" y="688"/>
                  </a:lnTo>
                  <a:lnTo>
                    <a:pt x="936" y="690"/>
                  </a:lnTo>
                  <a:lnTo>
                    <a:pt x="946" y="698"/>
                  </a:lnTo>
                  <a:lnTo>
                    <a:pt x="956" y="700"/>
                  </a:lnTo>
                  <a:lnTo>
                    <a:pt x="964" y="696"/>
                  </a:lnTo>
                  <a:lnTo>
                    <a:pt x="970" y="692"/>
                  </a:lnTo>
                  <a:lnTo>
                    <a:pt x="972" y="690"/>
                  </a:lnTo>
                  <a:lnTo>
                    <a:pt x="978" y="690"/>
                  </a:lnTo>
                  <a:lnTo>
                    <a:pt x="980" y="690"/>
                  </a:lnTo>
                  <a:lnTo>
                    <a:pt x="982" y="692"/>
                  </a:lnTo>
                  <a:lnTo>
                    <a:pt x="982" y="694"/>
                  </a:lnTo>
                  <a:lnTo>
                    <a:pt x="980" y="696"/>
                  </a:lnTo>
                  <a:lnTo>
                    <a:pt x="978" y="698"/>
                  </a:lnTo>
                  <a:lnTo>
                    <a:pt x="976" y="700"/>
                  </a:lnTo>
                  <a:lnTo>
                    <a:pt x="974" y="702"/>
                  </a:lnTo>
                  <a:lnTo>
                    <a:pt x="972" y="702"/>
                  </a:lnTo>
                  <a:lnTo>
                    <a:pt x="972" y="702"/>
                  </a:lnTo>
                  <a:lnTo>
                    <a:pt x="966" y="706"/>
                  </a:lnTo>
                  <a:lnTo>
                    <a:pt x="962" y="708"/>
                  </a:lnTo>
                  <a:lnTo>
                    <a:pt x="960" y="712"/>
                  </a:lnTo>
                  <a:lnTo>
                    <a:pt x="960" y="714"/>
                  </a:lnTo>
                  <a:lnTo>
                    <a:pt x="960" y="718"/>
                  </a:lnTo>
                  <a:lnTo>
                    <a:pt x="960" y="720"/>
                  </a:lnTo>
                  <a:lnTo>
                    <a:pt x="962" y="722"/>
                  </a:lnTo>
                  <a:lnTo>
                    <a:pt x="962" y="722"/>
                  </a:lnTo>
                  <a:lnTo>
                    <a:pt x="968" y="722"/>
                  </a:lnTo>
                  <a:lnTo>
                    <a:pt x="980" y="718"/>
                  </a:lnTo>
                  <a:lnTo>
                    <a:pt x="992" y="714"/>
                  </a:lnTo>
                  <a:lnTo>
                    <a:pt x="1002" y="710"/>
                  </a:lnTo>
                  <a:lnTo>
                    <a:pt x="1006" y="708"/>
                  </a:lnTo>
                  <a:lnTo>
                    <a:pt x="1010" y="706"/>
                  </a:lnTo>
                  <a:lnTo>
                    <a:pt x="1012" y="704"/>
                  </a:lnTo>
                  <a:lnTo>
                    <a:pt x="1012" y="702"/>
                  </a:lnTo>
                  <a:lnTo>
                    <a:pt x="1010" y="700"/>
                  </a:lnTo>
                  <a:lnTo>
                    <a:pt x="1008" y="698"/>
                  </a:lnTo>
                  <a:lnTo>
                    <a:pt x="1006" y="696"/>
                  </a:lnTo>
                  <a:lnTo>
                    <a:pt x="1006" y="696"/>
                  </a:lnTo>
                  <a:lnTo>
                    <a:pt x="1004" y="696"/>
                  </a:lnTo>
                  <a:lnTo>
                    <a:pt x="1000" y="694"/>
                  </a:lnTo>
                  <a:lnTo>
                    <a:pt x="996" y="690"/>
                  </a:lnTo>
                  <a:lnTo>
                    <a:pt x="990" y="686"/>
                  </a:lnTo>
                  <a:lnTo>
                    <a:pt x="986" y="682"/>
                  </a:lnTo>
                  <a:lnTo>
                    <a:pt x="982" y="678"/>
                  </a:lnTo>
                  <a:lnTo>
                    <a:pt x="980" y="674"/>
                  </a:lnTo>
                  <a:lnTo>
                    <a:pt x="978" y="672"/>
                  </a:lnTo>
                  <a:lnTo>
                    <a:pt x="976" y="670"/>
                  </a:lnTo>
                  <a:lnTo>
                    <a:pt x="972" y="666"/>
                  </a:lnTo>
                  <a:lnTo>
                    <a:pt x="970" y="662"/>
                  </a:lnTo>
                  <a:lnTo>
                    <a:pt x="972" y="658"/>
                  </a:lnTo>
                  <a:lnTo>
                    <a:pt x="972" y="656"/>
                  </a:lnTo>
                  <a:lnTo>
                    <a:pt x="974" y="654"/>
                  </a:lnTo>
                  <a:lnTo>
                    <a:pt x="974" y="652"/>
                  </a:lnTo>
                  <a:lnTo>
                    <a:pt x="974" y="648"/>
                  </a:lnTo>
                  <a:lnTo>
                    <a:pt x="972" y="646"/>
                  </a:lnTo>
                  <a:lnTo>
                    <a:pt x="970" y="646"/>
                  </a:lnTo>
                  <a:lnTo>
                    <a:pt x="968" y="644"/>
                  </a:lnTo>
                  <a:lnTo>
                    <a:pt x="966" y="646"/>
                  </a:lnTo>
                  <a:lnTo>
                    <a:pt x="964" y="646"/>
                  </a:lnTo>
                  <a:lnTo>
                    <a:pt x="964" y="646"/>
                  </a:lnTo>
                  <a:lnTo>
                    <a:pt x="964" y="640"/>
                  </a:lnTo>
                  <a:lnTo>
                    <a:pt x="970" y="640"/>
                  </a:lnTo>
                  <a:lnTo>
                    <a:pt x="974" y="638"/>
                  </a:lnTo>
                  <a:lnTo>
                    <a:pt x="978" y="636"/>
                  </a:lnTo>
                  <a:lnTo>
                    <a:pt x="980" y="632"/>
                  </a:lnTo>
                  <a:lnTo>
                    <a:pt x="982" y="630"/>
                  </a:lnTo>
                  <a:lnTo>
                    <a:pt x="982" y="628"/>
                  </a:lnTo>
                  <a:lnTo>
                    <a:pt x="980" y="624"/>
                  </a:lnTo>
                  <a:lnTo>
                    <a:pt x="978" y="622"/>
                  </a:lnTo>
                  <a:lnTo>
                    <a:pt x="976" y="620"/>
                  </a:lnTo>
                  <a:lnTo>
                    <a:pt x="972" y="620"/>
                  </a:lnTo>
                  <a:lnTo>
                    <a:pt x="968" y="620"/>
                  </a:lnTo>
                  <a:lnTo>
                    <a:pt x="966" y="622"/>
                  </a:lnTo>
                  <a:lnTo>
                    <a:pt x="964" y="622"/>
                  </a:lnTo>
                  <a:lnTo>
                    <a:pt x="964" y="622"/>
                  </a:lnTo>
                  <a:lnTo>
                    <a:pt x="948" y="628"/>
                  </a:lnTo>
                  <a:lnTo>
                    <a:pt x="936" y="634"/>
                  </a:lnTo>
                  <a:lnTo>
                    <a:pt x="930" y="638"/>
                  </a:lnTo>
                  <a:lnTo>
                    <a:pt x="928" y="640"/>
                  </a:lnTo>
                  <a:lnTo>
                    <a:pt x="918" y="650"/>
                  </a:lnTo>
                  <a:lnTo>
                    <a:pt x="908" y="660"/>
                  </a:lnTo>
                  <a:lnTo>
                    <a:pt x="898" y="666"/>
                  </a:lnTo>
                  <a:lnTo>
                    <a:pt x="892" y="668"/>
                  </a:lnTo>
                  <a:lnTo>
                    <a:pt x="902" y="656"/>
                  </a:lnTo>
                  <a:lnTo>
                    <a:pt x="912" y="644"/>
                  </a:lnTo>
                  <a:lnTo>
                    <a:pt x="922" y="632"/>
                  </a:lnTo>
                  <a:lnTo>
                    <a:pt x="928" y="622"/>
                  </a:lnTo>
                  <a:lnTo>
                    <a:pt x="930" y="620"/>
                  </a:lnTo>
                  <a:lnTo>
                    <a:pt x="952" y="606"/>
                  </a:lnTo>
                  <a:lnTo>
                    <a:pt x="968" y="598"/>
                  </a:lnTo>
                  <a:lnTo>
                    <a:pt x="974" y="598"/>
                  </a:lnTo>
                  <a:lnTo>
                    <a:pt x="990" y="600"/>
                  </a:lnTo>
                  <a:lnTo>
                    <a:pt x="1006" y="600"/>
                  </a:lnTo>
                  <a:lnTo>
                    <a:pt x="1022" y="600"/>
                  </a:lnTo>
                  <a:lnTo>
                    <a:pt x="1034" y="598"/>
                  </a:lnTo>
                  <a:lnTo>
                    <a:pt x="1038" y="598"/>
                  </a:lnTo>
                  <a:lnTo>
                    <a:pt x="1046" y="596"/>
                  </a:lnTo>
                  <a:lnTo>
                    <a:pt x="1052" y="594"/>
                  </a:lnTo>
                  <a:lnTo>
                    <a:pt x="1056" y="590"/>
                  </a:lnTo>
                  <a:lnTo>
                    <a:pt x="1058" y="588"/>
                  </a:lnTo>
                  <a:lnTo>
                    <a:pt x="1060" y="584"/>
                  </a:lnTo>
                  <a:lnTo>
                    <a:pt x="1060" y="582"/>
                  </a:lnTo>
                  <a:lnTo>
                    <a:pt x="1060" y="580"/>
                  </a:lnTo>
                  <a:lnTo>
                    <a:pt x="1060" y="580"/>
                  </a:lnTo>
                  <a:lnTo>
                    <a:pt x="1064" y="574"/>
                  </a:lnTo>
                  <a:lnTo>
                    <a:pt x="1068" y="570"/>
                  </a:lnTo>
                  <a:lnTo>
                    <a:pt x="1072" y="568"/>
                  </a:lnTo>
                  <a:lnTo>
                    <a:pt x="1076" y="566"/>
                  </a:lnTo>
                  <a:lnTo>
                    <a:pt x="1080" y="566"/>
                  </a:lnTo>
                  <a:lnTo>
                    <a:pt x="1082" y="568"/>
                  </a:lnTo>
                  <a:lnTo>
                    <a:pt x="1082" y="568"/>
                  </a:lnTo>
                  <a:lnTo>
                    <a:pt x="1090" y="562"/>
                  </a:lnTo>
                  <a:lnTo>
                    <a:pt x="1094" y="552"/>
                  </a:lnTo>
                  <a:lnTo>
                    <a:pt x="1094" y="540"/>
                  </a:lnTo>
                  <a:lnTo>
                    <a:pt x="1092" y="530"/>
                  </a:lnTo>
                  <a:lnTo>
                    <a:pt x="1088" y="524"/>
                  </a:lnTo>
                  <a:lnTo>
                    <a:pt x="1084" y="520"/>
                  </a:lnTo>
                  <a:lnTo>
                    <a:pt x="1082" y="518"/>
                  </a:lnTo>
                  <a:lnTo>
                    <a:pt x="1078" y="518"/>
                  </a:lnTo>
                  <a:lnTo>
                    <a:pt x="1078" y="518"/>
                  </a:lnTo>
                  <a:lnTo>
                    <a:pt x="1076" y="510"/>
                  </a:lnTo>
                  <a:lnTo>
                    <a:pt x="1074" y="504"/>
                  </a:lnTo>
                  <a:lnTo>
                    <a:pt x="1072" y="502"/>
                  </a:lnTo>
                  <a:lnTo>
                    <a:pt x="1072" y="500"/>
                  </a:lnTo>
                  <a:lnTo>
                    <a:pt x="1072" y="500"/>
                  </a:lnTo>
                  <a:lnTo>
                    <a:pt x="1070" y="500"/>
                  </a:lnTo>
                  <a:lnTo>
                    <a:pt x="1052" y="500"/>
                  </a:lnTo>
                  <a:lnTo>
                    <a:pt x="1048" y="502"/>
                  </a:lnTo>
                  <a:lnTo>
                    <a:pt x="1046" y="504"/>
                  </a:lnTo>
                  <a:lnTo>
                    <a:pt x="1044" y="502"/>
                  </a:lnTo>
                  <a:lnTo>
                    <a:pt x="1042" y="502"/>
                  </a:lnTo>
                  <a:lnTo>
                    <a:pt x="1040" y="500"/>
                  </a:lnTo>
                  <a:lnTo>
                    <a:pt x="1040" y="500"/>
                  </a:lnTo>
                  <a:lnTo>
                    <a:pt x="1034" y="484"/>
                  </a:lnTo>
                  <a:lnTo>
                    <a:pt x="1030" y="468"/>
                  </a:lnTo>
                  <a:lnTo>
                    <a:pt x="1026" y="456"/>
                  </a:lnTo>
                  <a:lnTo>
                    <a:pt x="1024" y="452"/>
                  </a:lnTo>
                  <a:lnTo>
                    <a:pt x="1024" y="452"/>
                  </a:lnTo>
                  <a:lnTo>
                    <a:pt x="1024" y="454"/>
                  </a:lnTo>
                  <a:lnTo>
                    <a:pt x="1024" y="458"/>
                  </a:lnTo>
                  <a:lnTo>
                    <a:pt x="1024" y="460"/>
                  </a:lnTo>
                  <a:lnTo>
                    <a:pt x="1024" y="460"/>
                  </a:lnTo>
                  <a:lnTo>
                    <a:pt x="1024" y="460"/>
                  </a:lnTo>
                  <a:lnTo>
                    <a:pt x="1024" y="456"/>
                  </a:lnTo>
                  <a:lnTo>
                    <a:pt x="1022" y="448"/>
                  </a:lnTo>
                  <a:lnTo>
                    <a:pt x="1016" y="436"/>
                  </a:lnTo>
                  <a:lnTo>
                    <a:pt x="1010" y="422"/>
                  </a:lnTo>
                  <a:lnTo>
                    <a:pt x="1002" y="408"/>
                  </a:lnTo>
                  <a:lnTo>
                    <a:pt x="996" y="398"/>
                  </a:lnTo>
                  <a:lnTo>
                    <a:pt x="994" y="394"/>
                  </a:lnTo>
                  <a:lnTo>
                    <a:pt x="992" y="384"/>
                  </a:lnTo>
                  <a:lnTo>
                    <a:pt x="988" y="378"/>
                  </a:lnTo>
                  <a:lnTo>
                    <a:pt x="986" y="374"/>
                  </a:lnTo>
                  <a:lnTo>
                    <a:pt x="982" y="372"/>
                  </a:lnTo>
                  <a:lnTo>
                    <a:pt x="980" y="370"/>
                  </a:lnTo>
                  <a:lnTo>
                    <a:pt x="976" y="370"/>
                  </a:lnTo>
                  <a:lnTo>
                    <a:pt x="974" y="370"/>
                  </a:lnTo>
                  <a:lnTo>
                    <a:pt x="974" y="372"/>
                  </a:lnTo>
                  <a:lnTo>
                    <a:pt x="972" y="372"/>
                  </a:lnTo>
                  <a:lnTo>
                    <a:pt x="974" y="386"/>
                  </a:lnTo>
                  <a:lnTo>
                    <a:pt x="970" y="394"/>
                  </a:lnTo>
                  <a:lnTo>
                    <a:pt x="964" y="400"/>
                  </a:lnTo>
                  <a:lnTo>
                    <a:pt x="958" y="404"/>
                  </a:lnTo>
                  <a:lnTo>
                    <a:pt x="954" y="404"/>
                  </a:lnTo>
                  <a:lnTo>
                    <a:pt x="942" y="408"/>
                  </a:lnTo>
                  <a:lnTo>
                    <a:pt x="932" y="408"/>
                  </a:lnTo>
                  <a:lnTo>
                    <a:pt x="926" y="404"/>
                  </a:lnTo>
                  <a:lnTo>
                    <a:pt x="924" y="400"/>
                  </a:lnTo>
                  <a:lnTo>
                    <a:pt x="922" y="398"/>
                  </a:lnTo>
                  <a:lnTo>
                    <a:pt x="918" y="388"/>
                  </a:lnTo>
                  <a:lnTo>
                    <a:pt x="918" y="378"/>
                  </a:lnTo>
                  <a:lnTo>
                    <a:pt x="920" y="370"/>
                  </a:lnTo>
                  <a:lnTo>
                    <a:pt x="922" y="366"/>
                  </a:lnTo>
                  <a:lnTo>
                    <a:pt x="916" y="354"/>
                  </a:lnTo>
                  <a:lnTo>
                    <a:pt x="918" y="350"/>
                  </a:lnTo>
                  <a:lnTo>
                    <a:pt x="918" y="348"/>
                  </a:lnTo>
                  <a:lnTo>
                    <a:pt x="918" y="344"/>
                  </a:lnTo>
                  <a:lnTo>
                    <a:pt x="916" y="342"/>
                  </a:lnTo>
                  <a:lnTo>
                    <a:pt x="916" y="342"/>
                  </a:lnTo>
                  <a:lnTo>
                    <a:pt x="912" y="340"/>
                  </a:lnTo>
                  <a:lnTo>
                    <a:pt x="908" y="338"/>
                  </a:lnTo>
                  <a:lnTo>
                    <a:pt x="904" y="334"/>
                  </a:lnTo>
                  <a:lnTo>
                    <a:pt x="900" y="332"/>
                  </a:lnTo>
                  <a:lnTo>
                    <a:pt x="898" y="328"/>
                  </a:lnTo>
                  <a:lnTo>
                    <a:pt x="896" y="326"/>
                  </a:lnTo>
                  <a:lnTo>
                    <a:pt x="894" y="326"/>
                  </a:lnTo>
                  <a:lnTo>
                    <a:pt x="890" y="320"/>
                  </a:lnTo>
                  <a:lnTo>
                    <a:pt x="886" y="316"/>
                  </a:lnTo>
                  <a:lnTo>
                    <a:pt x="882" y="314"/>
                  </a:lnTo>
                  <a:lnTo>
                    <a:pt x="878" y="312"/>
                  </a:lnTo>
                  <a:lnTo>
                    <a:pt x="874" y="312"/>
                  </a:lnTo>
                  <a:lnTo>
                    <a:pt x="870" y="312"/>
                  </a:lnTo>
                  <a:lnTo>
                    <a:pt x="870" y="312"/>
                  </a:lnTo>
                  <a:lnTo>
                    <a:pt x="830" y="310"/>
                  </a:lnTo>
                  <a:lnTo>
                    <a:pt x="826" y="308"/>
                  </a:lnTo>
                  <a:lnTo>
                    <a:pt x="820" y="308"/>
                  </a:lnTo>
                  <a:lnTo>
                    <a:pt x="818" y="308"/>
                  </a:lnTo>
                  <a:lnTo>
                    <a:pt x="814" y="312"/>
                  </a:lnTo>
                  <a:lnTo>
                    <a:pt x="812" y="314"/>
                  </a:lnTo>
                  <a:lnTo>
                    <a:pt x="810" y="318"/>
                  </a:lnTo>
                  <a:lnTo>
                    <a:pt x="810" y="320"/>
                  </a:lnTo>
                  <a:lnTo>
                    <a:pt x="810" y="324"/>
                  </a:lnTo>
                  <a:lnTo>
                    <a:pt x="810" y="324"/>
                  </a:lnTo>
                  <a:lnTo>
                    <a:pt x="808" y="326"/>
                  </a:lnTo>
                  <a:lnTo>
                    <a:pt x="806" y="328"/>
                  </a:lnTo>
                  <a:lnTo>
                    <a:pt x="806" y="332"/>
                  </a:lnTo>
                  <a:lnTo>
                    <a:pt x="806" y="336"/>
                  </a:lnTo>
                  <a:lnTo>
                    <a:pt x="806" y="340"/>
                  </a:lnTo>
                  <a:lnTo>
                    <a:pt x="806" y="342"/>
                  </a:lnTo>
                  <a:lnTo>
                    <a:pt x="806" y="344"/>
                  </a:lnTo>
                  <a:lnTo>
                    <a:pt x="810" y="348"/>
                  </a:lnTo>
                  <a:lnTo>
                    <a:pt x="812" y="354"/>
                  </a:lnTo>
                  <a:lnTo>
                    <a:pt x="814" y="358"/>
                  </a:lnTo>
                  <a:lnTo>
                    <a:pt x="814" y="362"/>
                  </a:lnTo>
                  <a:lnTo>
                    <a:pt x="814" y="366"/>
                  </a:lnTo>
                  <a:lnTo>
                    <a:pt x="808" y="388"/>
                  </a:lnTo>
                  <a:lnTo>
                    <a:pt x="804" y="402"/>
                  </a:lnTo>
                  <a:lnTo>
                    <a:pt x="802" y="408"/>
                  </a:lnTo>
                  <a:lnTo>
                    <a:pt x="806" y="416"/>
                  </a:lnTo>
                  <a:lnTo>
                    <a:pt x="810" y="430"/>
                  </a:lnTo>
                  <a:lnTo>
                    <a:pt x="814" y="446"/>
                  </a:lnTo>
                  <a:lnTo>
                    <a:pt x="816" y="458"/>
                  </a:lnTo>
                  <a:lnTo>
                    <a:pt x="818" y="462"/>
                  </a:lnTo>
                  <a:lnTo>
                    <a:pt x="818" y="470"/>
                  </a:lnTo>
                  <a:lnTo>
                    <a:pt x="816" y="474"/>
                  </a:lnTo>
                  <a:lnTo>
                    <a:pt x="814" y="478"/>
                  </a:lnTo>
                  <a:lnTo>
                    <a:pt x="812" y="482"/>
                  </a:lnTo>
                  <a:lnTo>
                    <a:pt x="810" y="482"/>
                  </a:lnTo>
                  <a:lnTo>
                    <a:pt x="808" y="484"/>
                  </a:lnTo>
                  <a:lnTo>
                    <a:pt x="806" y="484"/>
                  </a:lnTo>
                  <a:lnTo>
                    <a:pt x="804" y="490"/>
                  </a:lnTo>
                  <a:lnTo>
                    <a:pt x="800" y="496"/>
                  </a:lnTo>
                  <a:lnTo>
                    <a:pt x="796" y="500"/>
                  </a:lnTo>
                  <a:lnTo>
                    <a:pt x="792" y="502"/>
                  </a:lnTo>
                  <a:lnTo>
                    <a:pt x="788" y="504"/>
                  </a:lnTo>
                  <a:lnTo>
                    <a:pt x="788" y="504"/>
                  </a:lnTo>
                  <a:lnTo>
                    <a:pt x="790" y="506"/>
                  </a:lnTo>
                  <a:lnTo>
                    <a:pt x="790" y="510"/>
                  </a:lnTo>
                  <a:lnTo>
                    <a:pt x="790" y="514"/>
                  </a:lnTo>
                  <a:lnTo>
                    <a:pt x="790" y="520"/>
                  </a:lnTo>
                  <a:lnTo>
                    <a:pt x="790" y="524"/>
                  </a:lnTo>
                  <a:lnTo>
                    <a:pt x="790" y="530"/>
                  </a:lnTo>
                  <a:lnTo>
                    <a:pt x="790" y="532"/>
                  </a:lnTo>
                  <a:lnTo>
                    <a:pt x="790" y="534"/>
                  </a:lnTo>
                  <a:lnTo>
                    <a:pt x="790" y="540"/>
                  </a:lnTo>
                  <a:lnTo>
                    <a:pt x="792" y="544"/>
                  </a:lnTo>
                  <a:lnTo>
                    <a:pt x="794" y="548"/>
                  </a:lnTo>
                  <a:lnTo>
                    <a:pt x="798" y="552"/>
                  </a:lnTo>
                  <a:lnTo>
                    <a:pt x="800" y="554"/>
                  </a:lnTo>
                  <a:lnTo>
                    <a:pt x="800" y="554"/>
                  </a:lnTo>
                  <a:lnTo>
                    <a:pt x="800" y="562"/>
                  </a:lnTo>
                  <a:lnTo>
                    <a:pt x="798" y="568"/>
                  </a:lnTo>
                  <a:lnTo>
                    <a:pt x="794" y="572"/>
                  </a:lnTo>
                  <a:lnTo>
                    <a:pt x="792" y="576"/>
                  </a:lnTo>
                  <a:lnTo>
                    <a:pt x="790" y="578"/>
                  </a:lnTo>
                  <a:lnTo>
                    <a:pt x="790" y="578"/>
                  </a:lnTo>
                  <a:lnTo>
                    <a:pt x="786" y="582"/>
                  </a:lnTo>
                  <a:lnTo>
                    <a:pt x="782" y="584"/>
                  </a:lnTo>
                  <a:lnTo>
                    <a:pt x="778" y="584"/>
                  </a:lnTo>
                  <a:lnTo>
                    <a:pt x="776" y="582"/>
                  </a:lnTo>
                  <a:lnTo>
                    <a:pt x="774" y="580"/>
                  </a:lnTo>
                  <a:lnTo>
                    <a:pt x="772" y="578"/>
                  </a:lnTo>
                  <a:lnTo>
                    <a:pt x="770" y="576"/>
                  </a:lnTo>
                  <a:lnTo>
                    <a:pt x="770" y="574"/>
                  </a:lnTo>
                  <a:lnTo>
                    <a:pt x="768" y="570"/>
                  </a:lnTo>
                  <a:lnTo>
                    <a:pt x="766" y="566"/>
                  </a:lnTo>
                  <a:lnTo>
                    <a:pt x="764" y="562"/>
                  </a:lnTo>
                  <a:lnTo>
                    <a:pt x="764" y="560"/>
                  </a:lnTo>
                  <a:lnTo>
                    <a:pt x="762" y="558"/>
                  </a:lnTo>
                  <a:lnTo>
                    <a:pt x="758" y="556"/>
                  </a:lnTo>
                  <a:lnTo>
                    <a:pt x="754" y="554"/>
                  </a:lnTo>
                  <a:lnTo>
                    <a:pt x="752" y="550"/>
                  </a:lnTo>
                  <a:lnTo>
                    <a:pt x="752" y="548"/>
                  </a:lnTo>
                  <a:lnTo>
                    <a:pt x="752" y="546"/>
                  </a:lnTo>
                  <a:lnTo>
                    <a:pt x="752" y="544"/>
                  </a:lnTo>
                  <a:lnTo>
                    <a:pt x="752" y="542"/>
                  </a:lnTo>
                  <a:lnTo>
                    <a:pt x="750" y="540"/>
                  </a:lnTo>
                  <a:lnTo>
                    <a:pt x="748" y="534"/>
                  </a:lnTo>
                  <a:lnTo>
                    <a:pt x="746" y="530"/>
                  </a:lnTo>
                  <a:lnTo>
                    <a:pt x="746" y="524"/>
                  </a:lnTo>
                  <a:lnTo>
                    <a:pt x="744" y="522"/>
                  </a:lnTo>
                  <a:lnTo>
                    <a:pt x="744" y="520"/>
                  </a:lnTo>
                  <a:lnTo>
                    <a:pt x="744" y="510"/>
                  </a:lnTo>
                  <a:lnTo>
                    <a:pt x="742" y="504"/>
                  </a:lnTo>
                  <a:lnTo>
                    <a:pt x="738" y="500"/>
                  </a:lnTo>
                  <a:lnTo>
                    <a:pt x="736" y="496"/>
                  </a:lnTo>
                  <a:lnTo>
                    <a:pt x="732" y="494"/>
                  </a:lnTo>
                  <a:lnTo>
                    <a:pt x="730" y="492"/>
                  </a:lnTo>
                  <a:lnTo>
                    <a:pt x="728" y="492"/>
                  </a:lnTo>
                  <a:lnTo>
                    <a:pt x="726" y="492"/>
                  </a:lnTo>
                  <a:lnTo>
                    <a:pt x="726" y="492"/>
                  </a:lnTo>
                  <a:lnTo>
                    <a:pt x="714" y="490"/>
                  </a:lnTo>
                  <a:lnTo>
                    <a:pt x="702" y="490"/>
                  </a:lnTo>
                  <a:lnTo>
                    <a:pt x="690" y="492"/>
                  </a:lnTo>
                  <a:lnTo>
                    <a:pt x="686" y="492"/>
                  </a:lnTo>
                  <a:lnTo>
                    <a:pt x="670" y="488"/>
                  </a:lnTo>
                  <a:lnTo>
                    <a:pt x="660" y="478"/>
                  </a:lnTo>
                  <a:lnTo>
                    <a:pt x="652" y="468"/>
                  </a:lnTo>
                  <a:lnTo>
                    <a:pt x="650" y="458"/>
                  </a:lnTo>
                  <a:lnTo>
                    <a:pt x="650" y="456"/>
                  </a:lnTo>
                  <a:lnTo>
                    <a:pt x="644" y="446"/>
                  </a:lnTo>
                  <a:lnTo>
                    <a:pt x="640" y="440"/>
                  </a:lnTo>
                  <a:lnTo>
                    <a:pt x="636" y="434"/>
                  </a:lnTo>
                  <a:lnTo>
                    <a:pt x="630" y="430"/>
                  </a:lnTo>
                  <a:lnTo>
                    <a:pt x="628" y="428"/>
                  </a:lnTo>
                  <a:lnTo>
                    <a:pt x="624" y="428"/>
                  </a:lnTo>
                  <a:lnTo>
                    <a:pt x="624" y="428"/>
                  </a:lnTo>
                  <a:lnTo>
                    <a:pt x="622" y="420"/>
                  </a:lnTo>
                  <a:lnTo>
                    <a:pt x="620" y="416"/>
                  </a:lnTo>
                  <a:lnTo>
                    <a:pt x="618" y="412"/>
                  </a:lnTo>
                  <a:lnTo>
                    <a:pt x="618" y="412"/>
                  </a:lnTo>
                  <a:lnTo>
                    <a:pt x="616" y="410"/>
                  </a:lnTo>
                  <a:lnTo>
                    <a:pt x="608" y="412"/>
                  </a:lnTo>
                  <a:lnTo>
                    <a:pt x="602" y="410"/>
                  </a:lnTo>
                  <a:lnTo>
                    <a:pt x="598" y="408"/>
                  </a:lnTo>
                  <a:lnTo>
                    <a:pt x="594" y="402"/>
                  </a:lnTo>
                  <a:lnTo>
                    <a:pt x="592" y="398"/>
                  </a:lnTo>
                  <a:lnTo>
                    <a:pt x="592" y="392"/>
                  </a:lnTo>
                  <a:lnTo>
                    <a:pt x="590" y="388"/>
                  </a:lnTo>
                  <a:lnTo>
                    <a:pt x="590" y="386"/>
                  </a:lnTo>
                  <a:lnTo>
                    <a:pt x="590" y="384"/>
                  </a:lnTo>
                  <a:lnTo>
                    <a:pt x="592" y="372"/>
                  </a:lnTo>
                  <a:lnTo>
                    <a:pt x="598" y="358"/>
                  </a:lnTo>
                  <a:lnTo>
                    <a:pt x="608" y="342"/>
                  </a:lnTo>
                  <a:lnTo>
                    <a:pt x="618" y="330"/>
                  </a:lnTo>
                  <a:lnTo>
                    <a:pt x="624" y="320"/>
                  </a:lnTo>
                  <a:lnTo>
                    <a:pt x="628" y="318"/>
                  </a:lnTo>
                  <a:lnTo>
                    <a:pt x="634" y="316"/>
                  </a:lnTo>
                  <a:lnTo>
                    <a:pt x="638" y="312"/>
                  </a:lnTo>
                  <a:lnTo>
                    <a:pt x="642" y="308"/>
                  </a:lnTo>
                  <a:lnTo>
                    <a:pt x="644" y="306"/>
                  </a:lnTo>
                  <a:lnTo>
                    <a:pt x="644" y="304"/>
                  </a:lnTo>
                  <a:lnTo>
                    <a:pt x="646" y="302"/>
                  </a:lnTo>
                  <a:lnTo>
                    <a:pt x="644" y="298"/>
                  </a:lnTo>
                  <a:lnTo>
                    <a:pt x="644" y="296"/>
                  </a:lnTo>
                  <a:lnTo>
                    <a:pt x="646" y="294"/>
                  </a:lnTo>
                  <a:lnTo>
                    <a:pt x="646" y="292"/>
                  </a:lnTo>
                  <a:lnTo>
                    <a:pt x="648" y="292"/>
                  </a:lnTo>
                  <a:lnTo>
                    <a:pt x="650" y="292"/>
                  </a:lnTo>
                  <a:lnTo>
                    <a:pt x="652" y="290"/>
                  </a:lnTo>
                  <a:lnTo>
                    <a:pt x="656" y="292"/>
                  </a:lnTo>
                  <a:lnTo>
                    <a:pt x="662" y="292"/>
                  </a:lnTo>
                  <a:lnTo>
                    <a:pt x="666" y="294"/>
                  </a:lnTo>
                  <a:lnTo>
                    <a:pt x="670" y="296"/>
                  </a:lnTo>
                  <a:lnTo>
                    <a:pt x="672" y="296"/>
                  </a:lnTo>
                  <a:lnTo>
                    <a:pt x="674" y="298"/>
                  </a:lnTo>
                  <a:lnTo>
                    <a:pt x="678" y="292"/>
                  </a:lnTo>
                  <a:lnTo>
                    <a:pt x="682" y="282"/>
                  </a:lnTo>
                  <a:lnTo>
                    <a:pt x="682" y="270"/>
                  </a:lnTo>
                  <a:lnTo>
                    <a:pt x="682" y="266"/>
                  </a:lnTo>
                  <a:lnTo>
                    <a:pt x="684" y="250"/>
                  </a:lnTo>
                  <a:lnTo>
                    <a:pt x="690" y="238"/>
                  </a:lnTo>
                  <a:lnTo>
                    <a:pt x="698" y="230"/>
                  </a:lnTo>
                  <a:lnTo>
                    <a:pt x="700" y="226"/>
                  </a:lnTo>
                  <a:lnTo>
                    <a:pt x="702" y="220"/>
                  </a:lnTo>
                  <a:lnTo>
                    <a:pt x="704" y="218"/>
                  </a:lnTo>
                  <a:lnTo>
                    <a:pt x="704" y="216"/>
                  </a:lnTo>
                  <a:lnTo>
                    <a:pt x="702" y="214"/>
                  </a:lnTo>
                  <a:lnTo>
                    <a:pt x="702" y="214"/>
                  </a:lnTo>
                  <a:lnTo>
                    <a:pt x="700" y="214"/>
                  </a:lnTo>
                  <a:lnTo>
                    <a:pt x="700" y="214"/>
                  </a:lnTo>
                  <a:lnTo>
                    <a:pt x="698" y="216"/>
                  </a:lnTo>
                  <a:lnTo>
                    <a:pt x="668" y="200"/>
                  </a:lnTo>
                  <a:lnTo>
                    <a:pt x="668" y="196"/>
                  </a:lnTo>
                  <a:lnTo>
                    <a:pt x="670" y="196"/>
                  </a:lnTo>
                  <a:lnTo>
                    <a:pt x="672" y="194"/>
                  </a:lnTo>
                  <a:lnTo>
                    <a:pt x="676" y="194"/>
                  </a:lnTo>
                  <a:lnTo>
                    <a:pt x="680" y="194"/>
                  </a:lnTo>
                  <a:lnTo>
                    <a:pt x="684" y="196"/>
                  </a:lnTo>
                  <a:lnTo>
                    <a:pt x="688" y="196"/>
                  </a:lnTo>
                  <a:lnTo>
                    <a:pt x="692" y="196"/>
                  </a:lnTo>
                  <a:lnTo>
                    <a:pt x="694" y="198"/>
                  </a:lnTo>
                  <a:lnTo>
                    <a:pt x="696" y="198"/>
                  </a:lnTo>
                  <a:lnTo>
                    <a:pt x="700" y="196"/>
                  </a:lnTo>
                  <a:lnTo>
                    <a:pt x="704" y="196"/>
                  </a:lnTo>
                  <a:lnTo>
                    <a:pt x="710" y="198"/>
                  </a:lnTo>
                  <a:lnTo>
                    <a:pt x="716" y="198"/>
                  </a:lnTo>
                  <a:lnTo>
                    <a:pt x="720" y="200"/>
                  </a:lnTo>
                  <a:lnTo>
                    <a:pt x="724" y="200"/>
                  </a:lnTo>
                  <a:lnTo>
                    <a:pt x="726" y="202"/>
                  </a:lnTo>
                  <a:lnTo>
                    <a:pt x="732" y="190"/>
                  </a:lnTo>
                  <a:lnTo>
                    <a:pt x="738" y="194"/>
                  </a:lnTo>
                  <a:lnTo>
                    <a:pt x="744" y="194"/>
                  </a:lnTo>
                  <a:lnTo>
                    <a:pt x="748" y="194"/>
                  </a:lnTo>
                  <a:lnTo>
                    <a:pt x="752" y="192"/>
                  </a:lnTo>
                  <a:lnTo>
                    <a:pt x="754" y="190"/>
                  </a:lnTo>
                  <a:lnTo>
                    <a:pt x="756" y="190"/>
                  </a:lnTo>
                  <a:lnTo>
                    <a:pt x="756" y="190"/>
                  </a:lnTo>
                  <a:lnTo>
                    <a:pt x="758" y="186"/>
                  </a:lnTo>
                  <a:lnTo>
                    <a:pt x="760" y="182"/>
                  </a:lnTo>
                  <a:lnTo>
                    <a:pt x="762" y="178"/>
                  </a:lnTo>
                  <a:lnTo>
                    <a:pt x="764" y="174"/>
                  </a:lnTo>
                  <a:lnTo>
                    <a:pt x="766" y="170"/>
                  </a:lnTo>
                  <a:lnTo>
                    <a:pt x="770" y="168"/>
                  </a:lnTo>
                  <a:lnTo>
                    <a:pt x="770" y="168"/>
                  </a:lnTo>
                  <a:lnTo>
                    <a:pt x="772" y="166"/>
                  </a:lnTo>
                  <a:lnTo>
                    <a:pt x="772" y="162"/>
                  </a:lnTo>
                  <a:lnTo>
                    <a:pt x="774" y="156"/>
                  </a:lnTo>
                  <a:lnTo>
                    <a:pt x="774" y="152"/>
                  </a:lnTo>
                  <a:lnTo>
                    <a:pt x="772" y="146"/>
                  </a:lnTo>
                  <a:lnTo>
                    <a:pt x="770" y="140"/>
                  </a:lnTo>
                  <a:lnTo>
                    <a:pt x="770" y="140"/>
                  </a:lnTo>
                  <a:lnTo>
                    <a:pt x="768" y="138"/>
                  </a:lnTo>
                  <a:lnTo>
                    <a:pt x="764" y="136"/>
                  </a:lnTo>
                  <a:lnTo>
                    <a:pt x="762" y="134"/>
                  </a:lnTo>
                  <a:lnTo>
                    <a:pt x="758" y="132"/>
                  </a:lnTo>
                  <a:lnTo>
                    <a:pt x="756" y="128"/>
                  </a:lnTo>
                  <a:lnTo>
                    <a:pt x="756" y="124"/>
                  </a:lnTo>
                  <a:lnTo>
                    <a:pt x="756" y="120"/>
                  </a:lnTo>
                  <a:lnTo>
                    <a:pt x="758" y="118"/>
                  </a:lnTo>
                  <a:lnTo>
                    <a:pt x="764" y="114"/>
                  </a:lnTo>
                  <a:lnTo>
                    <a:pt x="764" y="114"/>
                  </a:lnTo>
                  <a:lnTo>
                    <a:pt x="766" y="114"/>
                  </a:lnTo>
                  <a:lnTo>
                    <a:pt x="768" y="114"/>
                  </a:lnTo>
                  <a:lnTo>
                    <a:pt x="770" y="114"/>
                  </a:lnTo>
                  <a:lnTo>
                    <a:pt x="772" y="112"/>
                  </a:lnTo>
                  <a:lnTo>
                    <a:pt x="774" y="110"/>
                  </a:lnTo>
                  <a:lnTo>
                    <a:pt x="774" y="106"/>
                  </a:lnTo>
                  <a:lnTo>
                    <a:pt x="774" y="102"/>
                  </a:lnTo>
                  <a:lnTo>
                    <a:pt x="772" y="100"/>
                  </a:lnTo>
                  <a:lnTo>
                    <a:pt x="772" y="100"/>
                  </a:lnTo>
                  <a:lnTo>
                    <a:pt x="770" y="98"/>
                  </a:lnTo>
                  <a:lnTo>
                    <a:pt x="766" y="96"/>
                  </a:lnTo>
                  <a:lnTo>
                    <a:pt x="764" y="94"/>
                  </a:lnTo>
                  <a:lnTo>
                    <a:pt x="762" y="94"/>
                  </a:lnTo>
                  <a:lnTo>
                    <a:pt x="760" y="96"/>
                  </a:lnTo>
                  <a:lnTo>
                    <a:pt x="758" y="72"/>
                  </a:lnTo>
                  <a:lnTo>
                    <a:pt x="754" y="74"/>
                  </a:lnTo>
                  <a:lnTo>
                    <a:pt x="750" y="74"/>
                  </a:lnTo>
                  <a:lnTo>
                    <a:pt x="744" y="74"/>
                  </a:lnTo>
                  <a:lnTo>
                    <a:pt x="740" y="72"/>
                  </a:lnTo>
                  <a:lnTo>
                    <a:pt x="736" y="70"/>
                  </a:lnTo>
                  <a:lnTo>
                    <a:pt x="732" y="70"/>
                  </a:lnTo>
                  <a:lnTo>
                    <a:pt x="730" y="70"/>
                  </a:lnTo>
                  <a:lnTo>
                    <a:pt x="734" y="100"/>
                  </a:lnTo>
                  <a:lnTo>
                    <a:pt x="734" y="100"/>
                  </a:lnTo>
                  <a:lnTo>
                    <a:pt x="732" y="102"/>
                  </a:lnTo>
                  <a:lnTo>
                    <a:pt x="728" y="106"/>
                  </a:lnTo>
                  <a:lnTo>
                    <a:pt x="726" y="112"/>
                  </a:lnTo>
                  <a:lnTo>
                    <a:pt x="722" y="120"/>
                  </a:lnTo>
                  <a:lnTo>
                    <a:pt x="718" y="132"/>
                  </a:lnTo>
                  <a:lnTo>
                    <a:pt x="718" y="132"/>
                  </a:lnTo>
                  <a:lnTo>
                    <a:pt x="718" y="134"/>
                  </a:lnTo>
                  <a:lnTo>
                    <a:pt x="716" y="136"/>
                  </a:lnTo>
                  <a:lnTo>
                    <a:pt x="714" y="138"/>
                  </a:lnTo>
                  <a:lnTo>
                    <a:pt x="714" y="138"/>
                  </a:lnTo>
                  <a:lnTo>
                    <a:pt x="710" y="140"/>
                  </a:lnTo>
                  <a:lnTo>
                    <a:pt x="708" y="138"/>
                  </a:lnTo>
                  <a:lnTo>
                    <a:pt x="704" y="136"/>
                  </a:lnTo>
                  <a:lnTo>
                    <a:pt x="700" y="132"/>
                  </a:lnTo>
                  <a:lnTo>
                    <a:pt x="696" y="98"/>
                  </a:lnTo>
                  <a:lnTo>
                    <a:pt x="696" y="98"/>
                  </a:lnTo>
                  <a:lnTo>
                    <a:pt x="694" y="96"/>
                  </a:lnTo>
                  <a:lnTo>
                    <a:pt x="694" y="94"/>
                  </a:lnTo>
                  <a:lnTo>
                    <a:pt x="694" y="94"/>
                  </a:lnTo>
                  <a:lnTo>
                    <a:pt x="692" y="92"/>
                  </a:lnTo>
                  <a:lnTo>
                    <a:pt x="692" y="94"/>
                  </a:lnTo>
                  <a:lnTo>
                    <a:pt x="690" y="96"/>
                  </a:lnTo>
                  <a:lnTo>
                    <a:pt x="688" y="102"/>
                  </a:lnTo>
                  <a:lnTo>
                    <a:pt x="688" y="102"/>
                  </a:lnTo>
                  <a:lnTo>
                    <a:pt x="686" y="104"/>
                  </a:lnTo>
                  <a:lnTo>
                    <a:pt x="686" y="106"/>
                  </a:lnTo>
                  <a:lnTo>
                    <a:pt x="682" y="110"/>
                  </a:lnTo>
                  <a:lnTo>
                    <a:pt x="680" y="112"/>
                  </a:lnTo>
                  <a:lnTo>
                    <a:pt x="678" y="114"/>
                  </a:lnTo>
                  <a:lnTo>
                    <a:pt x="676" y="116"/>
                  </a:lnTo>
                  <a:lnTo>
                    <a:pt x="674" y="116"/>
                  </a:lnTo>
                  <a:lnTo>
                    <a:pt x="672" y="114"/>
                  </a:lnTo>
                  <a:lnTo>
                    <a:pt x="670" y="110"/>
                  </a:lnTo>
                  <a:lnTo>
                    <a:pt x="670" y="106"/>
                  </a:lnTo>
                  <a:lnTo>
                    <a:pt x="670" y="100"/>
                  </a:lnTo>
                  <a:lnTo>
                    <a:pt x="670" y="98"/>
                  </a:lnTo>
                  <a:lnTo>
                    <a:pt x="668" y="96"/>
                  </a:lnTo>
                  <a:lnTo>
                    <a:pt x="666" y="96"/>
                  </a:lnTo>
                  <a:lnTo>
                    <a:pt x="664" y="98"/>
                  </a:lnTo>
                  <a:lnTo>
                    <a:pt x="662" y="98"/>
                  </a:lnTo>
                  <a:lnTo>
                    <a:pt x="660" y="100"/>
                  </a:lnTo>
                  <a:lnTo>
                    <a:pt x="658" y="100"/>
                  </a:lnTo>
                  <a:lnTo>
                    <a:pt x="654" y="100"/>
                  </a:lnTo>
                  <a:lnTo>
                    <a:pt x="652" y="98"/>
                  </a:lnTo>
                  <a:lnTo>
                    <a:pt x="648" y="96"/>
                  </a:lnTo>
                  <a:lnTo>
                    <a:pt x="646" y="94"/>
                  </a:lnTo>
                  <a:lnTo>
                    <a:pt x="644" y="92"/>
                  </a:lnTo>
                  <a:lnTo>
                    <a:pt x="644" y="90"/>
                  </a:lnTo>
                  <a:lnTo>
                    <a:pt x="646" y="88"/>
                  </a:lnTo>
                  <a:lnTo>
                    <a:pt x="648" y="82"/>
                  </a:lnTo>
                  <a:lnTo>
                    <a:pt x="650" y="76"/>
                  </a:lnTo>
                  <a:lnTo>
                    <a:pt x="650" y="70"/>
                  </a:lnTo>
                  <a:lnTo>
                    <a:pt x="650" y="64"/>
                  </a:lnTo>
                  <a:lnTo>
                    <a:pt x="650" y="60"/>
                  </a:lnTo>
                  <a:lnTo>
                    <a:pt x="650" y="58"/>
                  </a:lnTo>
                  <a:lnTo>
                    <a:pt x="648" y="56"/>
                  </a:lnTo>
                  <a:lnTo>
                    <a:pt x="646" y="52"/>
                  </a:lnTo>
                  <a:lnTo>
                    <a:pt x="644" y="48"/>
                  </a:lnTo>
                  <a:lnTo>
                    <a:pt x="644" y="44"/>
                  </a:lnTo>
                  <a:lnTo>
                    <a:pt x="644" y="42"/>
                  </a:lnTo>
                  <a:lnTo>
                    <a:pt x="644" y="42"/>
                  </a:lnTo>
                  <a:lnTo>
                    <a:pt x="642" y="34"/>
                  </a:lnTo>
                  <a:lnTo>
                    <a:pt x="638" y="26"/>
                  </a:lnTo>
                  <a:lnTo>
                    <a:pt x="632" y="16"/>
                  </a:lnTo>
                  <a:lnTo>
                    <a:pt x="626" y="10"/>
                  </a:lnTo>
                  <a:lnTo>
                    <a:pt x="624" y="8"/>
                  </a:lnTo>
                  <a:lnTo>
                    <a:pt x="622" y="2"/>
                  </a:lnTo>
                  <a:lnTo>
                    <a:pt x="620" y="0"/>
                  </a:lnTo>
                  <a:lnTo>
                    <a:pt x="618" y="0"/>
                  </a:lnTo>
                  <a:lnTo>
                    <a:pt x="616" y="0"/>
                  </a:lnTo>
                  <a:lnTo>
                    <a:pt x="614" y="0"/>
                  </a:lnTo>
                  <a:lnTo>
                    <a:pt x="612" y="2"/>
                  </a:lnTo>
                  <a:lnTo>
                    <a:pt x="610" y="4"/>
                  </a:lnTo>
                  <a:lnTo>
                    <a:pt x="610" y="4"/>
                  </a:lnTo>
                  <a:lnTo>
                    <a:pt x="608" y="4"/>
                  </a:lnTo>
                  <a:lnTo>
                    <a:pt x="604" y="6"/>
                  </a:lnTo>
                  <a:lnTo>
                    <a:pt x="604" y="10"/>
                  </a:lnTo>
                  <a:lnTo>
                    <a:pt x="602" y="14"/>
                  </a:lnTo>
                  <a:lnTo>
                    <a:pt x="602" y="20"/>
                  </a:lnTo>
                  <a:lnTo>
                    <a:pt x="600" y="22"/>
                  </a:lnTo>
                  <a:lnTo>
                    <a:pt x="600" y="24"/>
                  </a:lnTo>
                  <a:lnTo>
                    <a:pt x="594" y="28"/>
                  </a:lnTo>
                  <a:lnTo>
                    <a:pt x="590" y="34"/>
                  </a:lnTo>
                  <a:lnTo>
                    <a:pt x="588" y="40"/>
                  </a:lnTo>
                  <a:lnTo>
                    <a:pt x="588" y="44"/>
                  </a:lnTo>
                  <a:lnTo>
                    <a:pt x="588" y="48"/>
                  </a:lnTo>
                  <a:lnTo>
                    <a:pt x="588" y="50"/>
                  </a:lnTo>
                  <a:lnTo>
                    <a:pt x="588" y="52"/>
                  </a:lnTo>
                  <a:lnTo>
                    <a:pt x="590" y="68"/>
                  </a:lnTo>
                  <a:lnTo>
                    <a:pt x="598" y="78"/>
                  </a:lnTo>
                  <a:lnTo>
                    <a:pt x="606" y="84"/>
                  </a:lnTo>
                  <a:lnTo>
                    <a:pt x="612" y="86"/>
                  </a:lnTo>
                  <a:lnTo>
                    <a:pt x="616" y="88"/>
                  </a:lnTo>
                  <a:lnTo>
                    <a:pt x="610" y="92"/>
                  </a:lnTo>
                  <a:lnTo>
                    <a:pt x="608" y="98"/>
                  </a:lnTo>
                  <a:lnTo>
                    <a:pt x="608" y="102"/>
                  </a:lnTo>
                  <a:lnTo>
                    <a:pt x="610" y="106"/>
                  </a:lnTo>
                  <a:lnTo>
                    <a:pt x="612" y="108"/>
                  </a:lnTo>
                  <a:lnTo>
                    <a:pt x="616" y="112"/>
                  </a:lnTo>
                  <a:lnTo>
                    <a:pt x="618" y="114"/>
                  </a:lnTo>
                  <a:lnTo>
                    <a:pt x="622" y="114"/>
                  </a:lnTo>
                  <a:lnTo>
                    <a:pt x="624" y="116"/>
                  </a:lnTo>
                  <a:lnTo>
                    <a:pt x="624" y="116"/>
                  </a:lnTo>
                  <a:lnTo>
                    <a:pt x="628" y="118"/>
                  </a:lnTo>
                  <a:lnTo>
                    <a:pt x="630" y="120"/>
                  </a:lnTo>
                  <a:lnTo>
                    <a:pt x="630" y="122"/>
                  </a:lnTo>
                  <a:lnTo>
                    <a:pt x="630" y="124"/>
                  </a:lnTo>
                  <a:lnTo>
                    <a:pt x="630" y="128"/>
                  </a:lnTo>
                  <a:lnTo>
                    <a:pt x="628" y="130"/>
                  </a:lnTo>
                  <a:lnTo>
                    <a:pt x="628" y="130"/>
                  </a:lnTo>
                  <a:lnTo>
                    <a:pt x="624" y="134"/>
                  </a:lnTo>
                  <a:lnTo>
                    <a:pt x="614" y="140"/>
                  </a:lnTo>
                  <a:lnTo>
                    <a:pt x="606" y="146"/>
                  </a:lnTo>
                  <a:lnTo>
                    <a:pt x="598" y="150"/>
                  </a:lnTo>
                  <a:lnTo>
                    <a:pt x="594" y="152"/>
                  </a:lnTo>
                  <a:lnTo>
                    <a:pt x="588" y="150"/>
                  </a:lnTo>
                  <a:lnTo>
                    <a:pt x="584" y="150"/>
                  </a:lnTo>
                  <a:lnTo>
                    <a:pt x="582" y="150"/>
                  </a:lnTo>
                  <a:lnTo>
                    <a:pt x="582" y="148"/>
                  </a:lnTo>
                  <a:lnTo>
                    <a:pt x="582" y="148"/>
                  </a:lnTo>
                  <a:lnTo>
                    <a:pt x="582" y="148"/>
                  </a:lnTo>
                  <a:lnTo>
                    <a:pt x="584" y="124"/>
                  </a:lnTo>
                  <a:lnTo>
                    <a:pt x="568" y="124"/>
                  </a:lnTo>
                  <a:lnTo>
                    <a:pt x="562" y="124"/>
                  </a:lnTo>
                  <a:lnTo>
                    <a:pt x="558" y="124"/>
                  </a:lnTo>
                  <a:lnTo>
                    <a:pt x="556" y="124"/>
                  </a:lnTo>
                  <a:lnTo>
                    <a:pt x="554" y="126"/>
                  </a:lnTo>
                  <a:lnTo>
                    <a:pt x="554" y="126"/>
                  </a:lnTo>
                  <a:lnTo>
                    <a:pt x="552" y="128"/>
                  </a:lnTo>
                  <a:lnTo>
                    <a:pt x="552" y="128"/>
                  </a:lnTo>
                  <a:lnTo>
                    <a:pt x="554" y="138"/>
                  </a:lnTo>
                  <a:lnTo>
                    <a:pt x="554" y="144"/>
                  </a:lnTo>
                  <a:lnTo>
                    <a:pt x="552" y="148"/>
                  </a:lnTo>
                  <a:lnTo>
                    <a:pt x="552" y="152"/>
                  </a:lnTo>
                  <a:lnTo>
                    <a:pt x="550" y="152"/>
                  </a:lnTo>
                  <a:lnTo>
                    <a:pt x="548" y="152"/>
                  </a:lnTo>
                  <a:lnTo>
                    <a:pt x="546" y="152"/>
                  </a:lnTo>
                  <a:lnTo>
                    <a:pt x="544" y="152"/>
                  </a:lnTo>
                  <a:lnTo>
                    <a:pt x="544" y="150"/>
                  </a:lnTo>
                  <a:lnTo>
                    <a:pt x="542" y="150"/>
                  </a:lnTo>
                  <a:lnTo>
                    <a:pt x="542" y="150"/>
                  </a:lnTo>
                  <a:lnTo>
                    <a:pt x="536" y="146"/>
                  </a:lnTo>
                  <a:lnTo>
                    <a:pt x="532" y="144"/>
                  </a:lnTo>
                  <a:lnTo>
                    <a:pt x="528" y="144"/>
                  </a:lnTo>
                  <a:lnTo>
                    <a:pt x="526" y="144"/>
                  </a:lnTo>
                  <a:lnTo>
                    <a:pt x="524" y="146"/>
                  </a:lnTo>
                  <a:lnTo>
                    <a:pt x="522" y="148"/>
                  </a:lnTo>
                  <a:lnTo>
                    <a:pt x="522" y="148"/>
                  </a:lnTo>
                  <a:lnTo>
                    <a:pt x="516" y="152"/>
                  </a:lnTo>
                  <a:lnTo>
                    <a:pt x="512" y="154"/>
                  </a:lnTo>
                  <a:lnTo>
                    <a:pt x="508" y="154"/>
                  </a:lnTo>
                  <a:lnTo>
                    <a:pt x="506" y="154"/>
                  </a:lnTo>
                  <a:lnTo>
                    <a:pt x="504" y="152"/>
                  </a:lnTo>
                  <a:lnTo>
                    <a:pt x="502" y="150"/>
                  </a:lnTo>
                  <a:lnTo>
                    <a:pt x="500" y="148"/>
                  </a:lnTo>
                  <a:lnTo>
                    <a:pt x="500" y="146"/>
                  </a:lnTo>
                  <a:lnTo>
                    <a:pt x="500" y="146"/>
                  </a:lnTo>
                  <a:lnTo>
                    <a:pt x="498" y="140"/>
                  </a:lnTo>
                  <a:lnTo>
                    <a:pt x="494" y="136"/>
                  </a:lnTo>
                  <a:lnTo>
                    <a:pt x="492" y="134"/>
                  </a:lnTo>
                  <a:lnTo>
                    <a:pt x="488" y="134"/>
                  </a:lnTo>
                  <a:lnTo>
                    <a:pt x="486" y="134"/>
                  </a:lnTo>
                  <a:lnTo>
                    <a:pt x="484" y="134"/>
                  </a:lnTo>
                  <a:lnTo>
                    <a:pt x="482" y="136"/>
                  </a:lnTo>
                  <a:lnTo>
                    <a:pt x="482" y="136"/>
                  </a:lnTo>
                  <a:lnTo>
                    <a:pt x="474" y="132"/>
                  </a:lnTo>
                  <a:lnTo>
                    <a:pt x="468" y="130"/>
                  </a:lnTo>
                  <a:lnTo>
                    <a:pt x="466" y="126"/>
                  </a:lnTo>
                  <a:lnTo>
                    <a:pt x="464" y="124"/>
                  </a:lnTo>
                  <a:lnTo>
                    <a:pt x="464" y="122"/>
                  </a:lnTo>
                  <a:lnTo>
                    <a:pt x="464" y="120"/>
                  </a:lnTo>
                  <a:lnTo>
                    <a:pt x="464" y="120"/>
                  </a:lnTo>
                  <a:lnTo>
                    <a:pt x="462" y="114"/>
                  </a:lnTo>
                  <a:lnTo>
                    <a:pt x="460" y="110"/>
                  </a:lnTo>
                  <a:lnTo>
                    <a:pt x="458" y="108"/>
                  </a:lnTo>
                  <a:lnTo>
                    <a:pt x="456" y="108"/>
                  </a:lnTo>
                  <a:lnTo>
                    <a:pt x="452" y="108"/>
                  </a:lnTo>
                  <a:lnTo>
                    <a:pt x="450" y="110"/>
                  </a:lnTo>
                  <a:lnTo>
                    <a:pt x="448" y="110"/>
                  </a:lnTo>
                  <a:lnTo>
                    <a:pt x="448" y="110"/>
                  </a:lnTo>
                  <a:lnTo>
                    <a:pt x="440" y="110"/>
                  </a:lnTo>
                  <a:lnTo>
                    <a:pt x="434" y="112"/>
                  </a:lnTo>
                  <a:lnTo>
                    <a:pt x="430" y="114"/>
                  </a:lnTo>
                  <a:lnTo>
                    <a:pt x="426" y="116"/>
                  </a:lnTo>
                  <a:lnTo>
                    <a:pt x="424" y="120"/>
                  </a:lnTo>
                  <a:lnTo>
                    <a:pt x="424" y="124"/>
                  </a:lnTo>
                  <a:lnTo>
                    <a:pt x="424" y="128"/>
                  </a:lnTo>
                  <a:lnTo>
                    <a:pt x="424" y="130"/>
                  </a:lnTo>
                  <a:lnTo>
                    <a:pt x="424" y="134"/>
                  </a:lnTo>
                  <a:lnTo>
                    <a:pt x="424" y="134"/>
                  </a:lnTo>
                  <a:lnTo>
                    <a:pt x="424" y="136"/>
                  </a:lnTo>
                  <a:lnTo>
                    <a:pt x="428" y="138"/>
                  </a:lnTo>
                  <a:lnTo>
                    <a:pt x="430" y="142"/>
                  </a:lnTo>
                  <a:lnTo>
                    <a:pt x="430" y="144"/>
                  </a:lnTo>
                  <a:lnTo>
                    <a:pt x="428" y="148"/>
                  </a:lnTo>
                  <a:lnTo>
                    <a:pt x="426" y="150"/>
                  </a:lnTo>
                  <a:lnTo>
                    <a:pt x="426" y="152"/>
                  </a:lnTo>
                  <a:lnTo>
                    <a:pt x="424" y="152"/>
                  </a:lnTo>
                  <a:lnTo>
                    <a:pt x="424" y="178"/>
                  </a:lnTo>
                  <a:lnTo>
                    <a:pt x="422" y="182"/>
                  </a:lnTo>
                  <a:lnTo>
                    <a:pt x="422" y="186"/>
                  </a:lnTo>
                  <a:lnTo>
                    <a:pt x="420" y="186"/>
                  </a:lnTo>
                  <a:lnTo>
                    <a:pt x="420" y="186"/>
                  </a:lnTo>
                  <a:lnTo>
                    <a:pt x="420" y="186"/>
                  </a:lnTo>
                  <a:lnTo>
                    <a:pt x="420" y="186"/>
                  </a:lnTo>
                  <a:lnTo>
                    <a:pt x="420" y="186"/>
                  </a:lnTo>
                  <a:lnTo>
                    <a:pt x="414" y="172"/>
                  </a:lnTo>
                  <a:lnTo>
                    <a:pt x="406" y="158"/>
                  </a:lnTo>
                  <a:lnTo>
                    <a:pt x="400" y="144"/>
                  </a:lnTo>
                  <a:lnTo>
                    <a:pt x="394" y="138"/>
                  </a:lnTo>
                  <a:lnTo>
                    <a:pt x="392" y="136"/>
                  </a:lnTo>
                  <a:lnTo>
                    <a:pt x="390" y="138"/>
                  </a:lnTo>
                  <a:lnTo>
                    <a:pt x="388" y="140"/>
                  </a:lnTo>
                  <a:lnTo>
                    <a:pt x="386" y="144"/>
                  </a:lnTo>
                  <a:lnTo>
                    <a:pt x="386" y="148"/>
                  </a:lnTo>
                  <a:lnTo>
                    <a:pt x="384" y="150"/>
                  </a:lnTo>
                  <a:lnTo>
                    <a:pt x="384" y="152"/>
                  </a:lnTo>
                  <a:lnTo>
                    <a:pt x="380" y="148"/>
                  </a:lnTo>
                  <a:lnTo>
                    <a:pt x="376" y="148"/>
                  </a:lnTo>
                  <a:lnTo>
                    <a:pt x="370" y="148"/>
                  </a:lnTo>
                  <a:lnTo>
                    <a:pt x="366" y="148"/>
                  </a:lnTo>
                  <a:lnTo>
                    <a:pt x="362" y="148"/>
                  </a:lnTo>
                  <a:lnTo>
                    <a:pt x="358" y="150"/>
                  </a:lnTo>
                  <a:lnTo>
                    <a:pt x="358" y="150"/>
                  </a:lnTo>
                  <a:lnTo>
                    <a:pt x="348" y="150"/>
                  </a:lnTo>
                  <a:lnTo>
                    <a:pt x="342" y="148"/>
                  </a:lnTo>
                  <a:lnTo>
                    <a:pt x="340" y="148"/>
                  </a:lnTo>
                  <a:lnTo>
                    <a:pt x="338" y="146"/>
                  </a:lnTo>
                  <a:lnTo>
                    <a:pt x="336" y="144"/>
                  </a:lnTo>
                  <a:lnTo>
                    <a:pt x="336" y="142"/>
                  </a:lnTo>
                  <a:lnTo>
                    <a:pt x="338" y="140"/>
                  </a:lnTo>
                  <a:lnTo>
                    <a:pt x="340" y="140"/>
                  </a:lnTo>
                  <a:lnTo>
                    <a:pt x="342" y="138"/>
                  </a:lnTo>
                  <a:lnTo>
                    <a:pt x="342" y="138"/>
                  </a:lnTo>
                  <a:lnTo>
                    <a:pt x="342" y="138"/>
                  </a:lnTo>
                  <a:lnTo>
                    <a:pt x="346" y="130"/>
                  </a:lnTo>
                  <a:lnTo>
                    <a:pt x="350" y="124"/>
                  </a:lnTo>
                  <a:lnTo>
                    <a:pt x="350" y="120"/>
                  </a:lnTo>
                  <a:lnTo>
                    <a:pt x="350" y="116"/>
                  </a:lnTo>
                  <a:lnTo>
                    <a:pt x="348" y="112"/>
                  </a:lnTo>
                  <a:lnTo>
                    <a:pt x="346" y="110"/>
                  </a:lnTo>
                  <a:lnTo>
                    <a:pt x="344" y="108"/>
                  </a:lnTo>
                  <a:lnTo>
                    <a:pt x="342" y="108"/>
                  </a:lnTo>
                  <a:lnTo>
                    <a:pt x="340" y="106"/>
                  </a:lnTo>
                  <a:lnTo>
                    <a:pt x="340" y="106"/>
                  </a:lnTo>
                  <a:lnTo>
                    <a:pt x="334" y="102"/>
                  </a:lnTo>
                  <a:lnTo>
                    <a:pt x="332" y="100"/>
                  </a:lnTo>
                  <a:lnTo>
                    <a:pt x="330" y="98"/>
                  </a:lnTo>
                  <a:lnTo>
                    <a:pt x="328" y="98"/>
                  </a:lnTo>
                  <a:lnTo>
                    <a:pt x="328" y="100"/>
                  </a:lnTo>
                  <a:lnTo>
                    <a:pt x="326" y="100"/>
                  </a:lnTo>
                  <a:lnTo>
                    <a:pt x="326" y="102"/>
                  </a:lnTo>
                  <a:lnTo>
                    <a:pt x="326" y="104"/>
                  </a:lnTo>
                  <a:lnTo>
                    <a:pt x="328" y="104"/>
                  </a:lnTo>
                  <a:lnTo>
                    <a:pt x="328" y="106"/>
                  </a:lnTo>
                  <a:lnTo>
                    <a:pt x="328" y="110"/>
                  </a:lnTo>
                  <a:lnTo>
                    <a:pt x="326" y="112"/>
                  </a:lnTo>
                  <a:lnTo>
                    <a:pt x="326" y="114"/>
                  </a:lnTo>
                  <a:lnTo>
                    <a:pt x="324" y="114"/>
                  </a:lnTo>
                  <a:lnTo>
                    <a:pt x="322" y="112"/>
                  </a:lnTo>
                  <a:lnTo>
                    <a:pt x="320" y="112"/>
                  </a:lnTo>
                  <a:lnTo>
                    <a:pt x="318" y="110"/>
                  </a:lnTo>
                  <a:lnTo>
                    <a:pt x="316" y="108"/>
                  </a:lnTo>
                  <a:lnTo>
                    <a:pt x="316" y="108"/>
                  </a:lnTo>
                  <a:lnTo>
                    <a:pt x="298" y="94"/>
                  </a:lnTo>
                  <a:lnTo>
                    <a:pt x="282" y="84"/>
                  </a:lnTo>
                  <a:lnTo>
                    <a:pt x="268" y="78"/>
                  </a:lnTo>
                  <a:lnTo>
                    <a:pt x="262" y="76"/>
                  </a:lnTo>
                  <a:lnTo>
                    <a:pt x="252" y="74"/>
                  </a:lnTo>
                  <a:lnTo>
                    <a:pt x="244" y="72"/>
                  </a:lnTo>
                  <a:lnTo>
                    <a:pt x="240" y="70"/>
                  </a:lnTo>
                  <a:lnTo>
                    <a:pt x="236" y="68"/>
                  </a:lnTo>
                  <a:lnTo>
                    <a:pt x="234" y="66"/>
                  </a:lnTo>
                  <a:lnTo>
                    <a:pt x="232" y="66"/>
                  </a:lnTo>
                  <a:lnTo>
                    <a:pt x="232" y="66"/>
                  </a:lnTo>
                  <a:lnTo>
                    <a:pt x="228" y="62"/>
                  </a:lnTo>
                  <a:lnTo>
                    <a:pt x="224" y="62"/>
                  </a:lnTo>
                  <a:lnTo>
                    <a:pt x="222" y="62"/>
                  </a:lnTo>
                  <a:lnTo>
                    <a:pt x="222" y="64"/>
                  </a:lnTo>
                  <a:lnTo>
                    <a:pt x="220" y="66"/>
                  </a:lnTo>
                  <a:lnTo>
                    <a:pt x="220" y="68"/>
                  </a:lnTo>
                  <a:lnTo>
                    <a:pt x="220" y="72"/>
                  </a:lnTo>
                  <a:lnTo>
                    <a:pt x="222" y="74"/>
                  </a:lnTo>
                  <a:lnTo>
                    <a:pt x="222" y="76"/>
                  </a:lnTo>
                  <a:lnTo>
                    <a:pt x="222" y="76"/>
                  </a:lnTo>
                  <a:lnTo>
                    <a:pt x="220" y="80"/>
                  </a:lnTo>
                  <a:lnTo>
                    <a:pt x="218" y="82"/>
                  </a:lnTo>
                  <a:lnTo>
                    <a:pt x="216" y="84"/>
                  </a:lnTo>
                  <a:lnTo>
                    <a:pt x="214" y="82"/>
                  </a:lnTo>
                  <a:lnTo>
                    <a:pt x="212" y="82"/>
                  </a:lnTo>
                  <a:lnTo>
                    <a:pt x="212" y="80"/>
                  </a:lnTo>
                  <a:lnTo>
                    <a:pt x="212" y="80"/>
                  </a:lnTo>
                  <a:lnTo>
                    <a:pt x="208" y="72"/>
                  </a:lnTo>
                  <a:lnTo>
                    <a:pt x="200" y="60"/>
                  </a:lnTo>
                  <a:lnTo>
                    <a:pt x="194" y="52"/>
                  </a:lnTo>
                  <a:lnTo>
                    <a:pt x="190" y="48"/>
                  </a:lnTo>
                  <a:lnTo>
                    <a:pt x="186" y="44"/>
                  </a:lnTo>
                  <a:lnTo>
                    <a:pt x="182" y="44"/>
                  </a:lnTo>
                  <a:lnTo>
                    <a:pt x="180" y="44"/>
                  </a:lnTo>
                  <a:lnTo>
                    <a:pt x="180" y="44"/>
                  </a:lnTo>
                  <a:lnTo>
                    <a:pt x="178" y="46"/>
                  </a:lnTo>
                  <a:lnTo>
                    <a:pt x="180" y="48"/>
                  </a:lnTo>
                  <a:lnTo>
                    <a:pt x="180" y="50"/>
                  </a:lnTo>
                  <a:lnTo>
                    <a:pt x="180" y="52"/>
                  </a:lnTo>
                  <a:lnTo>
                    <a:pt x="182" y="54"/>
                  </a:lnTo>
                  <a:lnTo>
                    <a:pt x="182" y="56"/>
                  </a:lnTo>
                  <a:lnTo>
                    <a:pt x="182" y="56"/>
                  </a:lnTo>
                  <a:lnTo>
                    <a:pt x="180" y="62"/>
                  </a:lnTo>
                  <a:lnTo>
                    <a:pt x="178" y="66"/>
                  </a:lnTo>
                  <a:lnTo>
                    <a:pt x="176" y="68"/>
                  </a:lnTo>
                  <a:lnTo>
                    <a:pt x="174" y="68"/>
                  </a:lnTo>
                  <a:lnTo>
                    <a:pt x="170" y="66"/>
                  </a:lnTo>
                  <a:lnTo>
                    <a:pt x="168" y="64"/>
                  </a:lnTo>
                  <a:lnTo>
                    <a:pt x="166" y="62"/>
                  </a:lnTo>
                  <a:lnTo>
                    <a:pt x="166" y="62"/>
                  </a:lnTo>
                  <a:lnTo>
                    <a:pt x="166" y="60"/>
                  </a:lnTo>
                  <a:lnTo>
                    <a:pt x="162" y="58"/>
                  </a:lnTo>
                  <a:lnTo>
                    <a:pt x="158" y="58"/>
                  </a:lnTo>
                  <a:lnTo>
                    <a:pt x="156" y="58"/>
                  </a:lnTo>
                  <a:lnTo>
                    <a:pt x="152" y="60"/>
                  </a:lnTo>
                  <a:lnTo>
                    <a:pt x="150" y="62"/>
                  </a:lnTo>
                  <a:lnTo>
                    <a:pt x="150" y="64"/>
                  </a:lnTo>
                  <a:lnTo>
                    <a:pt x="150" y="64"/>
                  </a:lnTo>
                  <a:lnTo>
                    <a:pt x="148" y="66"/>
                  </a:lnTo>
                  <a:lnTo>
                    <a:pt x="144" y="68"/>
                  </a:lnTo>
                  <a:lnTo>
                    <a:pt x="142" y="72"/>
                  </a:lnTo>
                  <a:lnTo>
                    <a:pt x="138" y="74"/>
                  </a:lnTo>
                  <a:lnTo>
                    <a:pt x="136" y="76"/>
                  </a:lnTo>
                  <a:lnTo>
                    <a:pt x="134" y="76"/>
                  </a:lnTo>
                  <a:lnTo>
                    <a:pt x="124" y="78"/>
                  </a:lnTo>
                  <a:lnTo>
                    <a:pt x="112" y="84"/>
                  </a:lnTo>
                  <a:lnTo>
                    <a:pt x="102" y="92"/>
                  </a:lnTo>
                  <a:lnTo>
                    <a:pt x="96" y="98"/>
                  </a:lnTo>
                  <a:lnTo>
                    <a:pt x="92" y="100"/>
                  </a:lnTo>
                  <a:lnTo>
                    <a:pt x="86" y="104"/>
                  </a:lnTo>
                  <a:lnTo>
                    <a:pt x="80" y="108"/>
                  </a:lnTo>
                  <a:lnTo>
                    <a:pt x="76" y="108"/>
                  </a:lnTo>
                  <a:lnTo>
                    <a:pt x="72" y="108"/>
                  </a:lnTo>
                  <a:lnTo>
                    <a:pt x="68" y="108"/>
                  </a:lnTo>
                  <a:lnTo>
                    <a:pt x="66" y="106"/>
                  </a:lnTo>
                  <a:lnTo>
                    <a:pt x="60" y="100"/>
                  </a:lnTo>
                  <a:lnTo>
                    <a:pt x="52" y="94"/>
                  </a:lnTo>
                  <a:lnTo>
                    <a:pt x="42" y="88"/>
                  </a:lnTo>
                  <a:lnTo>
                    <a:pt x="34" y="84"/>
                  </a:lnTo>
                  <a:lnTo>
                    <a:pt x="32" y="82"/>
                  </a:lnTo>
                  <a:lnTo>
                    <a:pt x="22" y="80"/>
                  </a:lnTo>
                  <a:lnTo>
                    <a:pt x="12" y="76"/>
                  </a:lnTo>
                  <a:lnTo>
                    <a:pt x="2" y="72"/>
                  </a:lnTo>
                  <a:lnTo>
                    <a:pt x="0" y="72"/>
                  </a:lnTo>
                  <a:lnTo>
                    <a:pt x="0" y="364"/>
                  </a:lnTo>
                  <a:lnTo>
                    <a:pt x="12" y="364"/>
                  </a:lnTo>
                  <a:lnTo>
                    <a:pt x="20" y="370"/>
                  </a:lnTo>
                  <a:lnTo>
                    <a:pt x="30" y="376"/>
                  </a:lnTo>
                  <a:lnTo>
                    <a:pt x="40" y="384"/>
                  </a:lnTo>
                  <a:lnTo>
                    <a:pt x="50" y="392"/>
                  </a:lnTo>
                  <a:lnTo>
                    <a:pt x="58" y="398"/>
                  </a:lnTo>
                  <a:lnTo>
                    <a:pt x="60" y="400"/>
                  </a:lnTo>
                  <a:lnTo>
                    <a:pt x="64" y="400"/>
                  </a:lnTo>
                  <a:lnTo>
                    <a:pt x="70" y="396"/>
                  </a:lnTo>
                  <a:lnTo>
                    <a:pt x="74" y="394"/>
                  </a:lnTo>
                  <a:lnTo>
                    <a:pt x="78" y="390"/>
                  </a:lnTo>
                  <a:lnTo>
                    <a:pt x="80" y="388"/>
                  </a:lnTo>
                  <a:lnTo>
                    <a:pt x="82" y="388"/>
                  </a:lnTo>
                  <a:lnTo>
                    <a:pt x="88" y="392"/>
                  </a:lnTo>
                  <a:lnTo>
                    <a:pt x="96" y="402"/>
                  </a:lnTo>
                  <a:lnTo>
                    <a:pt x="106" y="414"/>
                  </a:lnTo>
                  <a:lnTo>
                    <a:pt x="116" y="428"/>
                  </a:lnTo>
                  <a:lnTo>
                    <a:pt x="124" y="440"/>
                  </a:lnTo>
                  <a:lnTo>
                    <a:pt x="130" y="448"/>
                  </a:lnTo>
                  <a:lnTo>
                    <a:pt x="132" y="452"/>
                  </a:lnTo>
                  <a:lnTo>
                    <a:pt x="136" y="460"/>
                  </a:lnTo>
                  <a:lnTo>
                    <a:pt x="140" y="466"/>
                  </a:lnTo>
                  <a:lnTo>
                    <a:pt x="146" y="472"/>
                  </a:lnTo>
                  <a:lnTo>
                    <a:pt x="150" y="476"/>
                  </a:lnTo>
                  <a:lnTo>
                    <a:pt x="152" y="478"/>
                  </a:lnTo>
                  <a:lnTo>
                    <a:pt x="154" y="478"/>
                  </a:lnTo>
                  <a:lnTo>
                    <a:pt x="154" y="486"/>
                  </a:lnTo>
                  <a:lnTo>
                    <a:pt x="152" y="496"/>
                  </a:lnTo>
                  <a:lnTo>
                    <a:pt x="150" y="508"/>
                  </a:lnTo>
                  <a:lnTo>
                    <a:pt x="148" y="516"/>
                  </a:lnTo>
                  <a:lnTo>
                    <a:pt x="146" y="520"/>
                  </a:lnTo>
                  <a:lnTo>
                    <a:pt x="146" y="526"/>
                  </a:lnTo>
                  <a:lnTo>
                    <a:pt x="146" y="532"/>
                  </a:lnTo>
                  <a:lnTo>
                    <a:pt x="148" y="536"/>
                  </a:lnTo>
                  <a:lnTo>
                    <a:pt x="150" y="538"/>
                  </a:lnTo>
                  <a:lnTo>
                    <a:pt x="150" y="540"/>
                  </a:lnTo>
                  <a:lnTo>
                    <a:pt x="156" y="542"/>
                  </a:lnTo>
                  <a:lnTo>
                    <a:pt x="160" y="548"/>
                  </a:lnTo>
                  <a:lnTo>
                    <a:pt x="164" y="552"/>
                  </a:lnTo>
                  <a:lnTo>
                    <a:pt x="166" y="558"/>
                  </a:lnTo>
                  <a:lnTo>
                    <a:pt x="168" y="562"/>
                  </a:lnTo>
                  <a:lnTo>
                    <a:pt x="170" y="568"/>
                  </a:lnTo>
                  <a:lnTo>
                    <a:pt x="172" y="570"/>
                  </a:lnTo>
                  <a:lnTo>
                    <a:pt x="172" y="572"/>
                  </a:lnTo>
                  <a:lnTo>
                    <a:pt x="188" y="584"/>
                  </a:lnTo>
                  <a:lnTo>
                    <a:pt x="200" y="594"/>
                  </a:lnTo>
                  <a:lnTo>
                    <a:pt x="210" y="598"/>
                  </a:lnTo>
                  <a:lnTo>
                    <a:pt x="214" y="600"/>
                  </a:lnTo>
                  <a:lnTo>
                    <a:pt x="220" y="606"/>
                  </a:lnTo>
                  <a:lnTo>
                    <a:pt x="224" y="612"/>
                  </a:lnTo>
                  <a:lnTo>
                    <a:pt x="228" y="618"/>
                  </a:lnTo>
                  <a:lnTo>
                    <a:pt x="230" y="622"/>
                  </a:lnTo>
                  <a:lnTo>
                    <a:pt x="230" y="626"/>
                  </a:lnTo>
                  <a:lnTo>
                    <a:pt x="230" y="626"/>
                  </a:lnTo>
                  <a:lnTo>
                    <a:pt x="592" y="626"/>
                  </a:lnTo>
                  <a:lnTo>
                    <a:pt x="604" y="636"/>
                  </a:lnTo>
                  <a:lnTo>
                    <a:pt x="628" y="638"/>
                  </a:lnTo>
                  <a:lnTo>
                    <a:pt x="630" y="642"/>
                  </a:lnTo>
                  <a:lnTo>
                    <a:pt x="634" y="644"/>
                  </a:lnTo>
                  <a:lnTo>
                    <a:pt x="638" y="646"/>
                  </a:lnTo>
                  <a:lnTo>
                    <a:pt x="642" y="646"/>
                  </a:lnTo>
                  <a:lnTo>
                    <a:pt x="644" y="646"/>
                  </a:lnTo>
                  <a:lnTo>
                    <a:pt x="646" y="646"/>
                  </a:lnTo>
                  <a:lnTo>
                    <a:pt x="652" y="644"/>
                  </a:lnTo>
                  <a:lnTo>
                    <a:pt x="658" y="642"/>
                  </a:lnTo>
                  <a:lnTo>
                    <a:pt x="662" y="640"/>
                  </a:lnTo>
                  <a:lnTo>
                    <a:pt x="666" y="638"/>
                  </a:lnTo>
                  <a:lnTo>
                    <a:pt x="668" y="636"/>
                  </a:lnTo>
                  <a:lnTo>
                    <a:pt x="668" y="634"/>
                  </a:lnTo>
                  <a:lnTo>
                    <a:pt x="682" y="632"/>
                  </a:lnTo>
                  <a:lnTo>
                    <a:pt x="694" y="634"/>
                  </a:lnTo>
                  <a:lnTo>
                    <a:pt x="702" y="638"/>
                  </a:lnTo>
                  <a:lnTo>
                    <a:pt x="706" y="644"/>
                  </a:lnTo>
                  <a:lnTo>
                    <a:pt x="708" y="646"/>
                  </a:lnTo>
                  <a:lnTo>
                    <a:pt x="716" y="646"/>
                  </a:lnTo>
                  <a:lnTo>
                    <a:pt x="720" y="648"/>
                  </a:lnTo>
                  <a:lnTo>
                    <a:pt x="724" y="650"/>
                  </a:lnTo>
                  <a:lnTo>
                    <a:pt x="726" y="652"/>
                  </a:lnTo>
                  <a:lnTo>
                    <a:pt x="726" y="654"/>
                  </a:lnTo>
                  <a:lnTo>
                    <a:pt x="726" y="656"/>
                  </a:lnTo>
                  <a:lnTo>
                    <a:pt x="724" y="658"/>
                  </a:lnTo>
                  <a:lnTo>
                    <a:pt x="724" y="660"/>
                  </a:lnTo>
                  <a:lnTo>
                    <a:pt x="724" y="660"/>
                  </a:lnTo>
                  <a:lnTo>
                    <a:pt x="726" y="668"/>
                  </a:lnTo>
                  <a:lnTo>
                    <a:pt x="728" y="674"/>
                  </a:lnTo>
                  <a:lnTo>
                    <a:pt x="730" y="674"/>
                  </a:lnTo>
                  <a:lnTo>
                    <a:pt x="734" y="674"/>
                  </a:lnTo>
                  <a:lnTo>
                    <a:pt x="738" y="674"/>
                  </a:lnTo>
                  <a:lnTo>
                    <a:pt x="744" y="674"/>
                  </a:lnTo>
                  <a:lnTo>
                    <a:pt x="748" y="674"/>
                  </a:lnTo>
                  <a:lnTo>
                    <a:pt x="752" y="672"/>
                  </a:lnTo>
                  <a:lnTo>
                    <a:pt x="756" y="672"/>
                  </a:lnTo>
                  <a:lnTo>
                    <a:pt x="762" y="672"/>
                  </a:lnTo>
                  <a:lnTo>
                    <a:pt x="768" y="674"/>
                  </a:lnTo>
                  <a:lnTo>
                    <a:pt x="772" y="676"/>
                  </a:lnTo>
                  <a:lnTo>
                    <a:pt x="776" y="678"/>
                  </a:lnTo>
                  <a:lnTo>
                    <a:pt x="780" y="682"/>
                  </a:lnTo>
                  <a:lnTo>
                    <a:pt x="784" y="684"/>
                  </a:lnTo>
                  <a:lnTo>
                    <a:pt x="788" y="688"/>
                  </a:lnTo>
                  <a:lnTo>
                    <a:pt x="790" y="690"/>
                  </a:lnTo>
                  <a:lnTo>
                    <a:pt x="790" y="692"/>
                  </a:lnTo>
                  <a:lnTo>
                    <a:pt x="788" y="694"/>
                  </a:lnTo>
                  <a:lnTo>
                    <a:pt x="788" y="694"/>
                  </a:lnTo>
                  <a:lnTo>
                    <a:pt x="790" y="698"/>
                  </a:lnTo>
                  <a:lnTo>
                    <a:pt x="790" y="698"/>
                  </a:lnTo>
                  <a:lnTo>
                    <a:pt x="788" y="700"/>
                  </a:lnTo>
                  <a:lnTo>
                    <a:pt x="786" y="702"/>
                  </a:lnTo>
                  <a:lnTo>
                    <a:pt x="784" y="704"/>
                  </a:lnTo>
                  <a:lnTo>
                    <a:pt x="780" y="704"/>
                  </a:lnTo>
                  <a:lnTo>
                    <a:pt x="778" y="702"/>
                  </a:lnTo>
                  <a:lnTo>
                    <a:pt x="774" y="702"/>
                  </a:lnTo>
                  <a:lnTo>
                    <a:pt x="772" y="702"/>
                  </a:lnTo>
                  <a:lnTo>
                    <a:pt x="770" y="702"/>
                  </a:lnTo>
                  <a:lnTo>
                    <a:pt x="764" y="696"/>
                  </a:lnTo>
                  <a:lnTo>
                    <a:pt x="764" y="696"/>
                  </a:lnTo>
                  <a:lnTo>
                    <a:pt x="766" y="700"/>
                  </a:lnTo>
                  <a:lnTo>
                    <a:pt x="766" y="702"/>
                  </a:lnTo>
                  <a:lnTo>
                    <a:pt x="768" y="706"/>
                  </a:lnTo>
                  <a:lnTo>
                    <a:pt x="766" y="712"/>
                  </a:lnTo>
                  <a:lnTo>
                    <a:pt x="766" y="716"/>
                  </a:lnTo>
                  <a:lnTo>
                    <a:pt x="762" y="718"/>
                  </a:lnTo>
                  <a:lnTo>
                    <a:pt x="760" y="718"/>
                  </a:lnTo>
                  <a:lnTo>
                    <a:pt x="756" y="720"/>
                  </a:lnTo>
                  <a:lnTo>
                    <a:pt x="752" y="722"/>
                  </a:lnTo>
                  <a:lnTo>
                    <a:pt x="750" y="724"/>
                  </a:lnTo>
                  <a:lnTo>
                    <a:pt x="750" y="726"/>
                  </a:lnTo>
                  <a:lnTo>
                    <a:pt x="752" y="728"/>
                  </a:lnTo>
                  <a:lnTo>
                    <a:pt x="752" y="730"/>
                  </a:lnTo>
                  <a:lnTo>
                    <a:pt x="752" y="732"/>
                  </a:lnTo>
                  <a:lnTo>
                    <a:pt x="752" y="730"/>
                  </a:lnTo>
                  <a:lnTo>
                    <a:pt x="754" y="730"/>
                  </a:lnTo>
                  <a:lnTo>
                    <a:pt x="754" y="730"/>
                  </a:lnTo>
                  <a:lnTo>
                    <a:pt x="756" y="732"/>
                  </a:lnTo>
                  <a:lnTo>
                    <a:pt x="758" y="736"/>
                  </a:lnTo>
                  <a:lnTo>
                    <a:pt x="756" y="738"/>
                  </a:lnTo>
                  <a:lnTo>
                    <a:pt x="756" y="740"/>
                  </a:lnTo>
                  <a:lnTo>
                    <a:pt x="754" y="740"/>
                  </a:lnTo>
                  <a:lnTo>
                    <a:pt x="752" y="742"/>
                  </a:lnTo>
                  <a:lnTo>
                    <a:pt x="752" y="742"/>
                  </a:lnTo>
                  <a:lnTo>
                    <a:pt x="750" y="744"/>
                  </a:lnTo>
                  <a:lnTo>
                    <a:pt x="748" y="746"/>
                  </a:lnTo>
                  <a:lnTo>
                    <a:pt x="748" y="746"/>
                  </a:lnTo>
                  <a:lnTo>
                    <a:pt x="752" y="746"/>
                  </a:lnTo>
                  <a:lnTo>
                    <a:pt x="754" y="746"/>
                  </a:lnTo>
                  <a:lnTo>
                    <a:pt x="760" y="744"/>
                  </a:lnTo>
                  <a:lnTo>
                    <a:pt x="764" y="740"/>
                  </a:lnTo>
                  <a:lnTo>
                    <a:pt x="768" y="736"/>
                  </a:lnTo>
                  <a:lnTo>
                    <a:pt x="770" y="734"/>
                  </a:lnTo>
                  <a:lnTo>
                    <a:pt x="770" y="730"/>
                  </a:lnTo>
                  <a:lnTo>
                    <a:pt x="772" y="728"/>
                  </a:lnTo>
                  <a:lnTo>
                    <a:pt x="774" y="724"/>
                  </a:lnTo>
                  <a:lnTo>
                    <a:pt x="776" y="722"/>
                  </a:lnTo>
                  <a:lnTo>
                    <a:pt x="782" y="722"/>
                  </a:lnTo>
                  <a:lnTo>
                    <a:pt x="788" y="722"/>
                  </a:lnTo>
                  <a:lnTo>
                    <a:pt x="794" y="722"/>
                  </a:lnTo>
                  <a:lnTo>
                    <a:pt x="798" y="722"/>
                  </a:lnTo>
                  <a:lnTo>
                    <a:pt x="802" y="722"/>
                  </a:lnTo>
                  <a:lnTo>
                    <a:pt x="802" y="722"/>
                  </a:lnTo>
                  <a:lnTo>
                    <a:pt x="800" y="722"/>
                  </a:lnTo>
                  <a:lnTo>
                    <a:pt x="798" y="720"/>
                  </a:lnTo>
                  <a:lnTo>
                    <a:pt x="798" y="718"/>
                  </a:lnTo>
                  <a:lnTo>
                    <a:pt x="798" y="714"/>
                  </a:lnTo>
                  <a:lnTo>
                    <a:pt x="800" y="712"/>
                  </a:lnTo>
                  <a:lnTo>
                    <a:pt x="804" y="708"/>
                  </a:lnTo>
                  <a:lnTo>
                    <a:pt x="806" y="704"/>
                  </a:lnTo>
                  <a:lnTo>
                    <a:pt x="810" y="700"/>
                  </a:lnTo>
                  <a:lnTo>
                    <a:pt x="814" y="698"/>
                  </a:lnTo>
                  <a:lnTo>
                    <a:pt x="820" y="696"/>
                  </a:lnTo>
                  <a:lnTo>
                    <a:pt x="826" y="696"/>
                  </a:lnTo>
                  <a:lnTo>
                    <a:pt x="832" y="696"/>
                  </a:lnTo>
                  <a:lnTo>
                    <a:pt x="838" y="696"/>
                  </a:lnTo>
                  <a:lnTo>
                    <a:pt x="840" y="698"/>
                  </a:lnTo>
                  <a:lnTo>
                    <a:pt x="842" y="698"/>
                  </a:lnTo>
                  <a:lnTo>
                    <a:pt x="846" y="700"/>
                  </a:lnTo>
                  <a:lnTo>
                    <a:pt x="848" y="700"/>
                  </a:lnTo>
                  <a:lnTo>
                    <a:pt x="850" y="702"/>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02" name="Freeform 557"/>
            <p:cNvSpPr/>
            <p:nvPr/>
          </p:nvSpPr>
          <p:spPr bwMode="gray">
            <a:xfrm>
              <a:off x="5345160" y="2263782"/>
              <a:ext cx="910887" cy="921375"/>
            </a:xfrm>
            <a:custGeom>
              <a:avLst/>
              <a:gdLst>
                <a:gd name="T0" fmla="*/ 318 w 492"/>
                <a:gd name="T1" fmla="*/ 44 h 498"/>
                <a:gd name="T2" fmla="*/ 282 w 492"/>
                <a:gd name="T3" fmla="*/ 40 h 498"/>
                <a:gd name="T4" fmla="*/ 262 w 492"/>
                <a:gd name="T5" fmla="*/ 32 h 498"/>
                <a:gd name="T6" fmla="*/ 242 w 492"/>
                <a:gd name="T7" fmla="*/ 24 h 498"/>
                <a:gd name="T8" fmla="*/ 230 w 492"/>
                <a:gd name="T9" fmla="*/ 28 h 498"/>
                <a:gd name="T10" fmla="*/ 220 w 492"/>
                <a:gd name="T11" fmla="*/ 32 h 498"/>
                <a:gd name="T12" fmla="*/ 176 w 492"/>
                <a:gd name="T13" fmla="*/ 4 h 498"/>
                <a:gd name="T14" fmla="*/ 118 w 492"/>
                <a:gd name="T15" fmla="*/ 12 h 498"/>
                <a:gd name="T16" fmla="*/ 100 w 492"/>
                <a:gd name="T17" fmla="*/ 14 h 498"/>
                <a:gd name="T18" fmla="*/ 68 w 492"/>
                <a:gd name="T19" fmla="*/ 60 h 498"/>
                <a:gd name="T20" fmla="*/ 18 w 492"/>
                <a:gd name="T21" fmla="*/ 98 h 498"/>
                <a:gd name="T22" fmla="*/ 60 w 492"/>
                <a:gd name="T23" fmla="*/ 144 h 498"/>
                <a:gd name="T24" fmla="*/ 58 w 492"/>
                <a:gd name="T25" fmla="*/ 178 h 498"/>
                <a:gd name="T26" fmla="*/ 8 w 492"/>
                <a:gd name="T27" fmla="*/ 182 h 498"/>
                <a:gd name="T28" fmla="*/ 62 w 492"/>
                <a:gd name="T29" fmla="*/ 228 h 498"/>
                <a:gd name="T30" fmla="*/ 86 w 492"/>
                <a:gd name="T31" fmla="*/ 220 h 498"/>
                <a:gd name="T32" fmla="*/ 86 w 492"/>
                <a:gd name="T33" fmla="*/ 236 h 498"/>
                <a:gd name="T34" fmla="*/ 76 w 492"/>
                <a:gd name="T35" fmla="*/ 260 h 498"/>
                <a:gd name="T36" fmla="*/ 52 w 492"/>
                <a:gd name="T37" fmla="*/ 284 h 498"/>
                <a:gd name="T38" fmla="*/ 18 w 492"/>
                <a:gd name="T39" fmla="*/ 308 h 498"/>
                <a:gd name="T40" fmla="*/ 28 w 492"/>
                <a:gd name="T41" fmla="*/ 328 h 498"/>
                <a:gd name="T42" fmla="*/ 38 w 492"/>
                <a:gd name="T43" fmla="*/ 352 h 498"/>
                <a:gd name="T44" fmla="*/ 68 w 492"/>
                <a:gd name="T45" fmla="*/ 362 h 498"/>
                <a:gd name="T46" fmla="*/ 74 w 492"/>
                <a:gd name="T47" fmla="*/ 386 h 498"/>
                <a:gd name="T48" fmla="*/ 92 w 492"/>
                <a:gd name="T49" fmla="*/ 382 h 498"/>
                <a:gd name="T50" fmla="*/ 102 w 492"/>
                <a:gd name="T51" fmla="*/ 394 h 498"/>
                <a:gd name="T52" fmla="*/ 124 w 492"/>
                <a:gd name="T53" fmla="*/ 390 h 498"/>
                <a:gd name="T54" fmla="*/ 138 w 492"/>
                <a:gd name="T55" fmla="*/ 384 h 498"/>
                <a:gd name="T56" fmla="*/ 104 w 492"/>
                <a:gd name="T57" fmla="*/ 434 h 498"/>
                <a:gd name="T58" fmla="*/ 68 w 492"/>
                <a:gd name="T59" fmla="*/ 464 h 498"/>
                <a:gd name="T60" fmla="*/ 86 w 492"/>
                <a:gd name="T61" fmla="*/ 466 h 498"/>
                <a:gd name="T62" fmla="*/ 160 w 492"/>
                <a:gd name="T63" fmla="*/ 412 h 498"/>
                <a:gd name="T64" fmla="*/ 186 w 492"/>
                <a:gd name="T65" fmla="*/ 390 h 498"/>
                <a:gd name="T66" fmla="*/ 178 w 492"/>
                <a:gd name="T67" fmla="*/ 374 h 498"/>
                <a:gd name="T68" fmla="*/ 206 w 492"/>
                <a:gd name="T69" fmla="*/ 326 h 498"/>
                <a:gd name="T70" fmla="*/ 250 w 492"/>
                <a:gd name="T71" fmla="*/ 322 h 498"/>
                <a:gd name="T72" fmla="*/ 212 w 492"/>
                <a:gd name="T73" fmla="*/ 346 h 498"/>
                <a:gd name="T74" fmla="*/ 206 w 492"/>
                <a:gd name="T75" fmla="*/ 364 h 498"/>
                <a:gd name="T76" fmla="*/ 220 w 492"/>
                <a:gd name="T77" fmla="*/ 376 h 498"/>
                <a:gd name="T78" fmla="*/ 246 w 492"/>
                <a:gd name="T79" fmla="*/ 356 h 498"/>
                <a:gd name="T80" fmla="*/ 254 w 492"/>
                <a:gd name="T81" fmla="*/ 338 h 498"/>
                <a:gd name="T82" fmla="*/ 274 w 492"/>
                <a:gd name="T83" fmla="*/ 338 h 498"/>
                <a:gd name="T84" fmla="*/ 312 w 492"/>
                <a:gd name="T85" fmla="*/ 354 h 498"/>
                <a:gd name="T86" fmla="*/ 350 w 492"/>
                <a:gd name="T87" fmla="*/ 368 h 498"/>
                <a:gd name="T88" fmla="*/ 372 w 492"/>
                <a:gd name="T89" fmla="*/ 372 h 498"/>
                <a:gd name="T90" fmla="*/ 426 w 492"/>
                <a:gd name="T91" fmla="*/ 388 h 498"/>
                <a:gd name="T92" fmla="*/ 452 w 492"/>
                <a:gd name="T93" fmla="*/ 428 h 498"/>
                <a:gd name="T94" fmla="*/ 462 w 492"/>
                <a:gd name="T95" fmla="*/ 454 h 498"/>
                <a:gd name="T96" fmla="*/ 472 w 492"/>
                <a:gd name="T97" fmla="*/ 462 h 498"/>
                <a:gd name="T98" fmla="*/ 480 w 492"/>
                <a:gd name="T99" fmla="*/ 474 h 498"/>
                <a:gd name="T100" fmla="*/ 480 w 492"/>
                <a:gd name="T101" fmla="*/ 496 h 498"/>
                <a:gd name="T102" fmla="*/ 490 w 492"/>
                <a:gd name="T103" fmla="*/ 456 h 498"/>
                <a:gd name="T104" fmla="*/ 462 w 492"/>
                <a:gd name="T105" fmla="*/ 418 h 498"/>
                <a:gd name="T106" fmla="*/ 416 w 492"/>
                <a:gd name="T107" fmla="*/ 368 h 498"/>
                <a:gd name="T108" fmla="*/ 378 w 492"/>
                <a:gd name="T109" fmla="*/ 36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2" h="498">
                  <a:moveTo>
                    <a:pt x="338" y="50"/>
                  </a:moveTo>
                  <a:lnTo>
                    <a:pt x="336" y="48"/>
                  </a:lnTo>
                  <a:lnTo>
                    <a:pt x="334" y="46"/>
                  </a:lnTo>
                  <a:lnTo>
                    <a:pt x="332" y="46"/>
                  </a:lnTo>
                  <a:lnTo>
                    <a:pt x="328" y="44"/>
                  </a:lnTo>
                  <a:lnTo>
                    <a:pt x="324" y="44"/>
                  </a:lnTo>
                  <a:lnTo>
                    <a:pt x="318" y="44"/>
                  </a:lnTo>
                  <a:lnTo>
                    <a:pt x="310" y="48"/>
                  </a:lnTo>
                  <a:lnTo>
                    <a:pt x="310" y="48"/>
                  </a:lnTo>
                  <a:lnTo>
                    <a:pt x="306" y="48"/>
                  </a:lnTo>
                  <a:lnTo>
                    <a:pt x="300" y="48"/>
                  </a:lnTo>
                  <a:lnTo>
                    <a:pt x="294" y="46"/>
                  </a:lnTo>
                  <a:lnTo>
                    <a:pt x="288" y="44"/>
                  </a:lnTo>
                  <a:lnTo>
                    <a:pt x="282" y="40"/>
                  </a:lnTo>
                  <a:lnTo>
                    <a:pt x="282" y="40"/>
                  </a:lnTo>
                  <a:lnTo>
                    <a:pt x="280" y="40"/>
                  </a:lnTo>
                  <a:lnTo>
                    <a:pt x="276" y="40"/>
                  </a:lnTo>
                  <a:lnTo>
                    <a:pt x="272" y="40"/>
                  </a:lnTo>
                  <a:lnTo>
                    <a:pt x="268" y="38"/>
                  </a:lnTo>
                  <a:lnTo>
                    <a:pt x="264" y="36"/>
                  </a:lnTo>
                  <a:lnTo>
                    <a:pt x="262" y="32"/>
                  </a:lnTo>
                  <a:lnTo>
                    <a:pt x="260" y="30"/>
                  </a:lnTo>
                  <a:lnTo>
                    <a:pt x="258" y="30"/>
                  </a:lnTo>
                  <a:lnTo>
                    <a:pt x="254" y="28"/>
                  </a:lnTo>
                  <a:lnTo>
                    <a:pt x="250" y="26"/>
                  </a:lnTo>
                  <a:lnTo>
                    <a:pt x="246" y="26"/>
                  </a:lnTo>
                  <a:lnTo>
                    <a:pt x="244" y="26"/>
                  </a:lnTo>
                  <a:lnTo>
                    <a:pt x="242" y="24"/>
                  </a:lnTo>
                  <a:lnTo>
                    <a:pt x="240" y="24"/>
                  </a:lnTo>
                  <a:lnTo>
                    <a:pt x="236" y="22"/>
                  </a:lnTo>
                  <a:lnTo>
                    <a:pt x="234" y="20"/>
                  </a:lnTo>
                  <a:lnTo>
                    <a:pt x="230" y="22"/>
                  </a:lnTo>
                  <a:lnTo>
                    <a:pt x="230" y="22"/>
                  </a:lnTo>
                  <a:lnTo>
                    <a:pt x="228" y="26"/>
                  </a:lnTo>
                  <a:lnTo>
                    <a:pt x="230" y="28"/>
                  </a:lnTo>
                  <a:lnTo>
                    <a:pt x="230" y="30"/>
                  </a:lnTo>
                  <a:lnTo>
                    <a:pt x="230" y="34"/>
                  </a:lnTo>
                  <a:lnTo>
                    <a:pt x="230" y="36"/>
                  </a:lnTo>
                  <a:lnTo>
                    <a:pt x="230" y="36"/>
                  </a:lnTo>
                  <a:lnTo>
                    <a:pt x="228" y="36"/>
                  </a:lnTo>
                  <a:lnTo>
                    <a:pt x="224" y="36"/>
                  </a:lnTo>
                  <a:lnTo>
                    <a:pt x="220" y="32"/>
                  </a:lnTo>
                  <a:lnTo>
                    <a:pt x="216" y="28"/>
                  </a:lnTo>
                  <a:lnTo>
                    <a:pt x="212" y="24"/>
                  </a:lnTo>
                  <a:lnTo>
                    <a:pt x="208" y="20"/>
                  </a:lnTo>
                  <a:lnTo>
                    <a:pt x="198" y="16"/>
                  </a:lnTo>
                  <a:lnTo>
                    <a:pt x="188" y="10"/>
                  </a:lnTo>
                  <a:lnTo>
                    <a:pt x="180" y="6"/>
                  </a:lnTo>
                  <a:lnTo>
                    <a:pt x="176" y="4"/>
                  </a:lnTo>
                  <a:lnTo>
                    <a:pt x="172" y="4"/>
                  </a:lnTo>
                  <a:lnTo>
                    <a:pt x="164" y="0"/>
                  </a:lnTo>
                  <a:lnTo>
                    <a:pt x="150" y="0"/>
                  </a:lnTo>
                  <a:lnTo>
                    <a:pt x="134" y="4"/>
                  </a:lnTo>
                  <a:lnTo>
                    <a:pt x="128" y="8"/>
                  </a:lnTo>
                  <a:lnTo>
                    <a:pt x="122" y="10"/>
                  </a:lnTo>
                  <a:lnTo>
                    <a:pt x="118" y="12"/>
                  </a:lnTo>
                  <a:lnTo>
                    <a:pt x="116" y="12"/>
                  </a:lnTo>
                  <a:lnTo>
                    <a:pt x="114" y="12"/>
                  </a:lnTo>
                  <a:lnTo>
                    <a:pt x="112" y="12"/>
                  </a:lnTo>
                  <a:lnTo>
                    <a:pt x="110" y="12"/>
                  </a:lnTo>
                  <a:lnTo>
                    <a:pt x="108" y="12"/>
                  </a:lnTo>
                  <a:lnTo>
                    <a:pt x="104" y="12"/>
                  </a:lnTo>
                  <a:lnTo>
                    <a:pt x="100" y="14"/>
                  </a:lnTo>
                  <a:lnTo>
                    <a:pt x="94" y="16"/>
                  </a:lnTo>
                  <a:lnTo>
                    <a:pt x="88" y="20"/>
                  </a:lnTo>
                  <a:lnTo>
                    <a:pt x="86" y="22"/>
                  </a:lnTo>
                  <a:lnTo>
                    <a:pt x="84" y="28"/>
                  </a:lnTo>
                  <a:lnTo>
                    <a:pt x="80" y="36"/>
                  </a:lnTo>
                  <a:lnTo>
                    <a:pt x="74" y="48"/>
                  </a:lnTo>
                  <a:lnTo>
                    <a:pt x="68" y="60"/>
                  </a:lnTo>
                  <a:lnTo>
                    <a:pt x="58" y="70"/>
                  </a:lnTo>
                  <a:lnTo>
                    <a:pt x="50" y="74"/>
                  </a:lnTo>
                  <a:lnTo>
                    <a:pt x="38" y="76"/>
                  </a:lnTo>
                  <a:lnTo>
                    <a:pt x="28" y="78"/>
                  </a:lnTo>
                  <a:lnTo>
                    <a:pt x="20" y="84"/>
                  </a:lnTo>
                  <a:lnTo>
                    <a:pt x="18" y="92"/>
                  </a:lnTo>
                  <a:lnTo>
                    <a:pt x="18" y="98"/>
                  </a:lnTo>
                  <a:lnTo>
                    <a:pt x="20" y="102"/>
                  </a:lnTo>
                  <a:lnTo>
                    <a:pt x="22" y="106"/>
                  </a:lnTo>
                  <a:lnTo>
                    <a:pt x="26" y="110"/>
                  </a:lnTo>
                  <a:lnTo>
                    <a:pt x="32" y="114"/>
                  </a:lnTo>
                  <a:lnTo>
                    <a:pt x="38" y="120"/>
                  </a:lnTo>
                  <a:lnTo>
                    <a:pt x="48" y="130"/>
                  </a:lnTo>
                  <a:lnTo>
                    <a:pt x="60" y="144"/>
                  </a:lnTo>
                  <a:lnTo>
                    <a:pt x="70" y="156"/>
                  </a:lnTo>
                  <a:lnTo>
                    <a:pt x="76" y="168"/>
                  </a:lnTo>
                  <a:lnTo>
                    <a:pt x="72" y="178"/>
                  </a:lnTo>
                  <a:lnTo>
                    <a:pt x="68" y="180"/>
                  </a:lnTo>
                  <a:lnTo>
                    <a:pt x="64" y="180"/>
                  </a:lnTo>
                  <a:lnTo>
                    <a:pt x="62" y="180"/>
                  </a:lnTo>
                  <a:lnTo>
                    <a:pt x="58" y="178"/>
                  </a:lnTo>
                  <a:lnTo>
                    <a:pt x="54" y="176"/>
                  </a:lnTo>
                  <a:lnTo>
                    <a:pt x="52" y="172"/>
                  </a:lnTo>
                  <a:lnTo>
                    <a:pt x="50" y="170"/>
                  </a:lnTo>
                  <a:lnTo>
                    <a:pt x="46" y="168"/>
                  </a:lnTo>
                  <a:lnTo>
                    <a:pt x="34" y="168"/>
                  </a:lnTo>
                  <a:lnTo>
                    <a:pt x="20" y="172"/>
                  </a:lnTo>
                  <a:lnTo>
                    <a:pt x="8" y="182"/>
                  </a:lnTo>
                  <a:lnTo>
                    <a:pt x="2" y="192"/>
                  </a:lnTo>
                  <a:lnTo>
                    <a:pt x="0" y="200"/>
                  </a:lnTo>
                  <a:lnTo>
                    <a:pt x="0" y="208"/>
                  </a:lnTo>
                  <a:lnTo>
                    <a:pt x="8" y="216"/>
                  </a:lnTo>
                  <a:lnTo>
                    <a:pt x="26" y="226"/>
                  </a:lnTo>
                  <a:lnTo>
                    <a:pt x="44" y="232"/>
                  </a:lnTo>
                  <a:lnTo>
                    <a:pt x="62" y="228"/>
                  </a:lnTo>
                  <a:lnTo>
                    <a:pt x="64" y="228"/>
                  </a:lnTo>
                  <a:lnTo>
                    <a:pt x="66" y="226"/>
                  </a:lnTo>
                  <a:lnTo>
                    <a:pt x="70" y="224"/>
                  </a:lnTo>
                  <a:lnTo>
                    <a:pt x="74" y="222"/>
                  </a:lnTo>
                  <a:lnTo>
                    <a:pt x="78" y="222"/>
                  </a:lnTo>
                  <a:lnTo>
                    <a:pt x="82" y="220"/>
                  </a:lnTo>
                  <a:lnTo>
                    <a:pt x="86" y="220"/>
                  </a:lnTo>
                  <a:lnTo>
                    <a:pt x="88" y="222"/>
                  </a:lnTo>
                  <a:lnTo>
                    <a:pt x="90" y="224"/>
                  </a:lnTo>
                  <a:lnTo>
                    <a:pt x="88" y="226"/>
                  </a:lnTo>
                  <a:lnTo>
                    <a:pt x="86" y="228"/>
                  </a:lnTo>
                  <a:lnTo>
                    <a:pt x="86" y="230"/>
                  </a:lnTo>
                  <a:lnTo>
                    <a:pt x="84" y="234"/>
                  </a:lnTo>
                  <a:lnTo>
                    <a:pt x="86" y="236"/>
                  </a:lnTo>
                  <a:lnTo>
                    <a:pt x="88" y="240"/>
                  </a:lnTo>
                  <a:lnTo>
                    <a:pt x="90" y="242"/>
                  </a:lnTo>
                  <a:lnTo>
                    <a:pt x="92" y="246"/>
                  </a:lnTo>
                  <a:lnTo>
                    <a:pt x="92" y="248"/>
                  </a:lnTo>
                  <a:lnTo>
                    <a:pt x="90" y="252"/>
                  </a:lnTo>
                  <a:lnTo>
                    <a:pt x="86" y="256"/>
                  </a:lnTo>
                  <a:lnTo>
                    <a:pt x="76" y="260"/>
                  </a:lnTo>
                  <a:lnTo>
                    <a:pt x="64" y="266"/>
                  </a:lnTo>
                  <a:lnTo>
                    <a:pt x="56" y="274"/>
                  </a:lnTo>
                  <a:lnTo>
                    <a:pt x="52" y="284"/>
                  </a:lnTo>
                  <a:lnTo>
                    <a:pt x="54" y="284"/>
                  </a:lnTo>
                  <a:lnTo>
                    <a:pt x="54" y="284"/>
                  </a:lnTo>
                  <a:lnTo>
                    <a:pt x="54" y="284"/>
                  </a:lnTo>
                  <a:lnTo>
                    <a:pt x="52" y="284"/>
                  </a:lnTo>
                  <a:lnTo>
                    <a:pt x="52" y="286"/>
                  </a:lnTo>
                  <a:lnTo>
                    <a:pt x="48" y="288"/>
                  </a:lnTo>
                  <a:lnTo>
                    <a:pt x="44" y="290"/>
                  </a:lnTo>
                  <a:lnTo>
                    <a:pt x="36" y="296"/>
                  </a:lnTo>
                  <a:lnTo>
                    <a:pt x="28" y="300"/>
                  </a:lnTo>
                  <a:lnTo>
                    <a:pt x="22" y="304"/>
                  </a:lnTo>
                  <a:lnTo>
                    <a:pt x="18" y="308"/>
                  </a:lnTo>
                  <a:lnTo>
                    <a:pt x="16" y="312"/>
                  </a:lnTo>
                  <a:lnTo>
                    <a:pt x="14" y="316"/>
                  </a:lnTo>
                  <a:lnTo>
                    <a:pt x="16" y="320"/>
                  </a:lnTo>
                  <a:lnTo>
                    <a:pt x="22" y="324"/>
                  </a:lnTo>
                  <a:lnTo>
                    <a:pt x="22" y="326"/>
                  </a:lnTo>
                  <a:lnTo>
                    <a:pt x="24" y="326"/>
                  </a:lnTo>
                  <a:lnTo>
                    <a:pt x="28" y="328"/>
                  </a:lnTo>
                  <a:lnTo>
                    <a:pt x="34" y="330"/>
                  </a:lnTo>
                  <a:lnTo>
                    <a:pt x="38" y="332"/>
                  </a:lnTo>
                  <a:lnTo>
                    <a:pt x="38" y="332"/>
                  </a:lnTo>
                  <a:lnTo>
                    <a:pt x="38" y="336"/>
                  </a:lnTo>
                  <a:lnTo>
                    <a:pt x="38" y="340"/>
                  </a:lnTo>
                  <a:lnTo>
                    <a:pt x="38" y="346"/>
                  </a:lnTo>
                  <a:lnTo>
                    <a:pt x="38" y="352"/>
                  </a:lnTo>
                  <a:lnTo>
                    <a:pt x="42" y="358"/>
                  </a:lnTo>
                  <a:lnTo>
                    <a:pt x="48" y="362"/>
                  </a:lnTo>
                  <a:lnTo>
                    <a:pt x="50" y="362"/>
                  </a:lnTo>
                  <a:lnTo>
                    <a:pt x="54" y="362"/>
                  </a:lnTo>
                  <a:lnTo>
                    <a:pt x="58" y="362"/>
                  </a:lnTo>
                  <a:lnTo>
                    <a:pt x="64" y="362"/>
                  </a:lnTo>
                  <a:lnTo>
                    <a:pt x="68" y="362"/>
                  </a:lnTo>
                  <a:lnTo>
                    <a:pt x="68" y="364"/>
                  </a:lnTo>
                  <a:lnTo>
                    <a:pt x="70" y="366"/>
                  </a:lnTo>
                  <a:lnTo>
                    <a:pt x="70" y="370"/>
                  </a:lnTo>
                  <a:lnTo>
                    <a:pt x="72" y="374"/>
                  </a:lnTo>
                  <a:lnTo>
                    <a:pt x="74" y="380"/>
                  </a:lnTo>
                  <a:lnTo>
                    <a:pt x="74" y="386"/>
                  </a:lnTo>
                  <a:lnTo>
                    <a:pt x="74" y="386"/>
                  </a:lnTo>
                  <a:lnTo>
                    <a:pt x="76" y="388"/>
                  </a:lnTo>
                  <a:lnTo>
                    <a:pt x="80" y="388"/>
                  </a:lnTo>
                  <a:lnTo>
                    <a:pt x="82" y="388"/>
                  </a:lnTo>
                  <a:lnTo>
                    <a:pt x="86" y="386"/>
                  </a:lnTo>
                  <a:lnTo>
                    <a:pt x="90" y="382"/>
                  </a:lnTo>
                  <a:lnTo>
                    <a:pt x="90" y="382"/>
                  </a:lnTo>
                  <a:lnTo>
                    <a:pt x="92" y="382"/>
                  </a:lnTo>
                  <a:lnTo>
                    <a:pt x="94" y="382"/>
                  </a:lnTo>
                  <a:lnTo>
                    <a:pt x="96" y="382"/>
                  </a:lnTo>
                  <a:lnTo>
                    <a:pt x="98" y="384"/>
                  </a:lnTo>
                  <a:lnTo>
                    <a:pt x="98" y="388"/>
                  </a:lnTo>
                  <a:lnTo>
                    <a:pt x="100" y="390"/>
                  </a:lnTo>
                  <a:lnTo>
                    <a:pt x="100" y="392"/>
                  </a:lnTo>
                  <a:lnTo>
                    <a:pt x="102" y="394"/>
                  </a:lnTo>
                  <a:lnTo>
                    <a:pt x="104" y="396"/>
                  </a:lnTo>
                  <a:lnTo>
                    <a:pt x="106" y="398"/>
                  </a:lnTo>
                  <a:lnTo>
                    <a:pt x="110" y="398"/>
                  </a:lnTo>
                  <a:lnTo>
                    <a:pt x="116" y="396"/>
                  </a:lnTo>
                  <a:lnTo>
                    <a:pt x="120" y="392"/>
                  </a:lnTo>
                  <a:lnTo>
                    <a:pt x="122" y="392"/>
                  </a:lnTo>
                  <a:lnTo>
                    <a:pt x="124" y="390"/>
                  </a:lnTo>
                  <a:lnTo>
                    <a:pt x="126" y="388"/>
                  </a:lnTo>
                  <a:lnTo>
                    <a:pt x="128" y="384"/>
                  </a:lnTo>
                  <a:lnTo>
                    <a:pt x="130" y="382"/>
                  </a:lnTo>
                  <a:lnTo>
                    <a:pt x="134" y="380"/>
                  </a:lnTo>
                  <a:lnTo>
                    <a:pt x="136" y="380"/>
                  </a:lnTo>
                  <a:lnTo>
                    <a:pt x="138" y="380"/>
                  </a:lnTo>
                  <a:lnTo>
                    <a:pt x="138" y="384"/>
                  </a:lnTo>
                  <a:lnTo>
                    <a:pt x="138" y="388"/>
                  </a:lnTo>
                  <a:lnTo>
                    <a:pt x="136" y="396"/>
                  </a:lnTo>
                  <a:lnTo>
                    <a:pt x="132" y="408"/>
                  </a:lnTo>
                  <a:lnTo>
                    <a:pt x="126" y="418"/>
                  </a:lnTo>
                  <a:lnTo>
                    <a:pt x="122" y="420"/>
                  </a:lnTo>
                  <a:lnTo>
                    <a:pt x="114" y="426"/>
                  </a:lnTo>
                  <a:lnTo>
                    <a:pt x="104" y="434"/>
                  </a:lnTo>
                  <a:lnTo>
                    <a:pt x="94" y="444"/>
                  </a:lnTo>
                  <a:lnTo>
                    <a:pt x="86" y="454"/>
                  </a:lnTo>
                  <a:lnTo>
                    <a:pt x="84" y="456"/>
                  </a:lnTo>
                  <a:lnTo>
                    <a:pt x="82" y="456"/>
                  </a:lnTo>
                  <a:lnTo>
                    <a:pt x="78" y="458"/>
                  </a:lnTo>
                  <a:lnTo>
                    <a:pt x="74" y="462"/>
                  </a:lnTo>
                  <a:lnTo>
                    <a:pt x="68" y="464"/>
                  </a:lnTo>
                  <a:lnTo>
                    <a:pt x="64" y="470"/>
                  </a:lnTo>
                  <a:lnTo>
                    <a:pt x="62" y="474"/>
                  </a:lnTo>
                  <a:lnTo>
                    <a:pt x="64" y="474"/>
                  </a:lnTo>
                  <a:lnTo>
                    <a:pt x="66" y="472"/>
                  </a:lnTo>
                  <a:lnTo>
                    <a:pt x="72" y="470"/>
                  </a:lnTo>
                  <a:lnTo>
                    <a:pt x="78" y="468"/>
                  </a:lnTo>
                  <a:lnTo>
                    <a:pt x="86" y="466"/>
                  </a:lnTo>
                  <a:lnTo>
                    <a:pt x="94" y="464"/>
                  </a:lnTo>
                  <a:lnTo>
                    <a:pt x="106" y="458"/>
                  </a:lnTo>
                  <a:lnTo>
                    <a:pt x="120" y="450"/>
                  </a:lnTo>
                  <a:lnTo>
                    <a:pt x="134" y="436"/>
                  </a:lnTo>
                  <a:lnTo>
                    <a:pt x="148" y="424"/>
                  </a:lnTo>
                  <a:lnTo>
                    <a:pt x="160" y="412"/>
                  </a:lnTo>
                  <a:lnTo>
                    <a:pt x="160" y="412"/>
                  </a:lnTo>
                  <a:lnTo>
                    <a:pt x="164" y="410"/>
                  </a:lnTo>
                  <a:lnTo>
                    <a:pt x="168" y="408"/>
                  </a:lnTo>
                  <a:lnTo>
                    <a:pt x="172" y="404"/>
                  </a:lnTo>
                  <a:lnTo>
                    <a:pt x="176" y="402"/>
                  </a:lnTo>
                  <a:lnTo>
                    <a:pt x="180" y="398"/>
                  </a:lnTo>
                  <a:lnTo>
                    <a:pt x="184" y="394"/>
                  </a:lnTo>
                  <a:lnTo>
                    <a:pt x="186" y="390"/>
                  </a:lnTo>
                  <a:lnTo>
                    <a:pt x="184" y="386"/>
                  </a:lnTo>
                  <a:lnTo>
                    <a:pt x="182" y="382"/>
                  </a:lnTo>
                  <a:lnTo>
                    <a:pt x="180" y="382"/>
                  </a:lnTo>
                  <a:lnTo>
                    <a:pt x="178" y="380"/>
                  </a:lnTo>
                  <a:lnTo>
                    <a:pt x="178" y="378"/>
                  </a:lnTo>
                  <a:lnTo>
                    <a:pt x="176" y="376"/>
                  </a:lnTo>
                  <a:lnTo>
                    <a:pt x="178" y="374"/>
                  </a:lnTo>
                  <a:lnTo>
                    <a:pt x="182" y="372"/>
                  </a:lnTo>
                  <a:lnTo>
                    <a:pt x="184" y="368"/>
                  </a:lnTo>
                  <a:lnTo>
                    <a:pt x="188" y="360"/>
                  </a:lnTo>
                  <a:lnTo>
                    <a:pt x="194" y="350"/>
                  </a:lnTo>
                  <a:lnTo>
                    <a:pt x="200" y="340"/>
                  </a:lnTo>
                  <a:lnTo>
                    <a:pt x="204" y="328"/>
                  </a:lnTo>
                  <a:lnTo>
                    <a:pt x="206" y="326"/>
                  </a:lnTo>
                  <a:lnTo>
                    <a:pt x="214" y="322"/>
                  </a:lnTo>
                  <a:lnTo>
                    <a:pt x="226" y="318"/>
                  </a:lnTo>
                  <a:lnTo>
                    <a:pt x="244" y="318"/>
                  </a:lnTo>
                  <a:lnTo>
                    <a:pt x="244" y="318"/>
                  </a:lnTo>
                  <a:lnTo>
                    <a:pt x="246" y="320"/>
                  </a:lnTo>
                  <a:lnTo>
                    <a:pt x="248" y="322"/>
                  </a:lnTo>
                  <a:lnTo>
                    <a:pt x="250" y="322"/>
                  </a:lnTo>
                  <a:lnTo>
                    <a:pt x="252" y="324"/>
                  </a:lnTo>
                  <a:lnTo>
                    <a:pt x="252" y="326"/>
                  </a:lnTo>
                  <a:lnTo>
                    <a:pt x="248" y="328"/>
                  </a:lnTo>
                  <a:lnTo>
                    <a:pt x="244" y="328"/>
                  </a:lnTo>
                  <a:lnTo>
                    <a:pt x="232" y="332"/>
                  </a:lnTo>
                  <a:lnTo>
                    <a:pt x="220" y="336"/>
                  </a:lnTo>
                  <a:lnTo>
                    <a:pt x="212" y="346"/>
                  </a:lnTo>
                  <a:lnTo>
                    <a:pt x="212" y="348"/>
                  </a:lnTo>
                  <a:lnTo>
                    <a:pt x="212" y="350"/>
                  </a:lnTo>
                  <a:lnTo>
                    <a:pt x="210" y="354"/>
                  </a:lnTo>
                  <a:lnTo>
                    <a:pt x="208" y="358"/>
                  </a:lnTo>
                  <a:lnTo>
                    <a:pt x="206" y="360"/>
                  </a:lnTo>
                  <a:lnTo>
                    <a:pt x="206" y="362"/>
                  </a:lnTo>
                  <a:lnTo>
                    <a:pt x="206" y="364"/>
                  </a:lnTo>
                  <a:lnTo>
                    <a:pt x="206" y="366"/>
                  </a:lnTo>
                  <a:lnTo>
                    <a:pt x="206" y="370"/>
                  </a:lnTo>
                  <a:lnTo>
                    <a:pt x="208" y="372"/>
                  </a:lnTo>
                  <a:lnTo>
                    <a:pt x="208" y="376"/>
                  </a:lnTo>
                  <a:lnTo>
                    <a:pt x="212" y="376"/>
                  </a:lnTo>
                  <a:lnTo>
                    <a:pt x="214" y="376"/>
                  </a:lnTo>
                  <a:lnTo>
                    <a:pt x="220" y="376"/>
                  </a:lnTo>
                  <a:lnTo>
                    <a:pt x="220" y="374"/>
                  </a:lnTo>
                  <a:lnTo>
                    <a:pt x="224" y="372"/>
                  </a:lnTo>
                  <a:lnTo>
                    <a:pt x="228" y="370"/>
                  </a:lnTo>
                  <a:lnTo>
                    <a:pt x="232" y="368"/>
                  </a:lnTo>
                  <a:lnTo>
                    <a:pt x="236" y="364"/>
                  </a:lnTo>
                  <a:lnTo>
                    <a:pt x="242" y="360"/>
                  </a:lnTo>
                  <a:lnTo>
                    <a:pt x="246" y="356"/>
                  </a:lnTo>
                  <a:lnTo>
                    <a:pt x="248" y="354"/>
                  </a:lnTo>
                  <a:lnTo>
                    <a:pt x="250" y="350"/>
                  </a:lnTo>
                  <a:lnTo>
                    <a:pt x="250" y="348"/>
                  </a:lnTo>
                  <a:lnTo>
                    <a:pt x="250" y="346"/>
                  </a:lnTo>
                  <a:lnTo>
                    <a:pt x="252" y="344"/>
                  </a:lnTo>
                  <a:lnTo>
                    <a:pt x="252" y="340"/>
                  </a:lnTo>
                  <a:lnTo>
                    <a:pt x="254" y="338"/>
                  </a:lnTo>
                  <a:lnTo>
                    <a:pt x="256" y="334"/>
                  </a:lnTo>
                  <a:lnTo>
                    <a:pt x="258" y="334"/>
                  </a:lnTo>
                  <a:lnTo>
                    <a:pt x="262" y="332"/>
                  </a:lnTo>
                  <a:lnTo>
                    <a:pt x="266" y="334"/>
                  </a:lnTo>
                  <a:lnTo>
                    <a:pt x="270" y="338"/>
                  </a:lnTo>
                  <a:lnTo>
                    <a:pt x="272" y="338"/>
                  </a:lnTo>
                  <a:lnTo>
                    <a:pt x="274" y="338"/>
                  </a:lnTo>
                  <a:lnTo>
                    <a:pt x="280" y="338"/>
                  </a:lnTo>
                  <a:lnTo>
                    <a:pt x="284" y="340"/>
                  </a:lnTo>
                  <a:lnTo>
                    <a:pt x="290" y="342"/>
                  </a:lnTo>
                  <a:lnTo>
                    <a:pt x="294" y="346"/>
                  </a:lnTo>
                  <a:lnTo>
                    <a:pt x="296" y="350"/>
                  </a:lnTo>
                  <a:lnTo>
                    <a:pt x="300" y="352"/>
                  </a:lnTo>
                  <a:lnTo>
                    <a:pt x="312" y="354"/>
                  </a:lnTo>
                  <a:lnTo>
                    <a:pt x="330" y="358"/>
                  </a:lnTo>
                  <a:lnTo>
                    <a:pt x="332" y="358"/>
                  </a:lnTo>
                  <a:lnTo>
                    <a:pt x="336" y="358"/>
                  </a:lnTo>
                  <a:lnTo>
                    <a:pt x="340" y="362"/>
                  </a:lnTo>
                  <a:lnTo>
                    <a:pt x="344" y="364"/>
                  </a:lnTo>
                  <a:lnTo>
                    <a:pt x="348" y="370"/>
                  </a:lnTo>
                  <a:lnTo>
                    <a:pt x="350" y="368"/>
                  </a:lnTo>
                  <a:lnTo>
                    <a:pt x="350" y="366"/>
                  </a:lnTo>
                  <a:lnTo>
                    <a:pt x="354" y="364"/>
                  </a:lnTo>
                  <a:lnTo>
                    <a:pt x="356" y="362"/>
                  </a:lnTo>
                  <a:lnTo>
                    <a:pt x="360" y="362"/>
                  </a:lnTo>
                  <a:lnTo>
                    <a:pt x="364" y="362"/>
                  </a:lnTo>
                  <a:lnTo>
                    <a:pt x="366" y="366"/>
                  </a:lnTo>
                  <a:lnTo>
                    <a:pt x="372" y="372"/>
                  </a:lnTo>
                  <a:lnTo>
                    <a:pt x="380" y="382"/>
                  </a:lnTo>
                  <a:lnTo>
                    <a:pt x="390" y="392"/>
                  </a:lnTo>
                  <a:lnTo>
                    <a:pt x="398" y="402"/>
                  </a:lnTo>
                  <a:lnTo>
                    <a:pt x="406" y="408"/>
                  </a:lnTo>
                  <a:lnTo>
                    <a:pt x="408" y="410"/>
                  </a:lnTo>
                  <a:lnTo>
                    <a:pt x="424" y="386"/>
                  </a:lnTo>
                  <a:lnTo>
                    <a:pt x="426" y="388"/>
                  </a:lnTo>
                  <a:lnTo>
                    <a:pt x="432" y="398"/>
                  </a:lnTo>
                  <a:lnTo>
                    <a:pt x="438" y="408"/>
                  </a:lnTo>
                  <a:lnTo>
                    <a:pt x="442" y="418"/>
                  </a:lnTo>
                  <a:lnTo>
                    <a:pt x="444" y="418"/>
                  </a:lnTo>
                  <a:lnTo>
                    <a:pt x="446" y="420"/>
                  </a:lnTo>
                  <a:lnTo>
                    <a:pt x="448" y="424"/>
                  </a:lnTo>
                  <a:lnTo>
                    <a:pt x="452" y="428"/>
                  </a:lnTo>
                  <a:lnTo>
                    <a:pt x="456" y="432"/>
                  </a:lnTo>
                  <a:lnTo>
                    <a:pt x="458" y="436"/>
                  </a:lnTo>
                  <a:lnTo>
                    <a:pt x="458" y="436"/>
                  </a:lnTo>
                  <a:lnTo>
                    <a:pt x="458" y="440"/>
                  </a:lnTo>
                  <a:lnTo>
                    <a:pt x="458" y="444"/>
                  </a:lnTo>
                  <a:lnTo>
                    <a:pt x="460" y="450"/>
                  </a:lnTo>
                  <a:lnTo>
                    <a:pt x="462" y="454"/>
                  </a:lnTo>
                  <a:lnTo>
                    <a:pt x="466" y="458"/>
                  </a:lnTo>
                  <a:lnTo>
                    <a:pt x="466" y="460"/>
                  </a:lnTo>
                  <a:lnTo>
                    <a:pt x="466" y="460"/>
                  </a:lnTo>
                  <a:lnTo>
                    <a:pt x="466" y="462"/>
                  </a:lnTo>
                  <a:lnTo>
                    <a:pt x="468" y="462"/>
                  </a:lnTo>
                  <a:lnTo>
                    <a:pt x="470" y="462"/>
                  </a:lnTo>
                  <a:lnTo>
                    <a:pt x="472" y="462"/>
                  </a:lnTo>
                  <a:lnTo>
                    <a:pt x="476" y="458"/>
                  </a:lnTo>
                  <a:lnTo>
                    <a:pt x="476" y="458"/>
                  </a:lnTo>
                  <a:lnTo>
                    <a:pt x="476" y="460"/>
                  </a:lnTo>
                  <a:lnTo>
                    <a:pt x="478" y="460"/>
                  </a:lnTo>
                  <a:lnTo>
                    <a:pt x="478" y="464"/>
                  </a:lnTo>
                  <a:lnTo>
                    <a:pt x="478" y="468"/>
                  </a:lnTo>
                  <a:lnTo>
                    <a:pt x="480" y="474"/>
                  </a:lnTo>
                  <a:lnTo>
                    <a:pt x="478" y="474"/>
                  </a:lnTo>
                  <a:lnTo>
                    <a:pt x="478" y="476"/>
                  </a:lnTo>
                  <a:lnTo>
                    <a:pt x="476" y="480"/>
                  </a:lnTo>
                  <a:lnTo>
                    <a:pt x="476" y="484"/>
                  </a:lnTo>
                  <a:lnTo>
                    <a:pt x="476" y="488"/>
                  </a:lnTo>
                  <a:lnTo>
                    <a:pt x="478" y="494"/>
                  </a:lnTo>
                  <a:lnTo>
                    <a:pt x="480" y="496"/>
                  </a:lnTo>
                  <a:lnTo>
                    <a:pt x="484" y="498"/>
                  </a:lnTo>
                  <a:lnTo>
                    <a:pt x="486" y="494"/>
                  </a:lnTo>
                  <a:lnTo>
                    <a:pt x="488" y="486"/>
                  </a:lnTo>
                  <a:lnTo>
                    <a:pt x="490" y="474"/>
                  </a:lnTo>
                  <a:lnTo>
                    <a:pt x="492" y="464"/>
                  </a:lnTo>
                  <a:lnTo>
                    <a:pt x="492" y="456"/>
                  </a:lnTo>
                  <a:lnTo>
                    <a:pt x="490" y="456"/>
                  </a:lnTo>
                  <a:lnTo>
                    <a:pt x="488" y="454"/>
                  </a:lnTo>
                  <a:lnTo>
                    <a:pt x="484" y="450"/>
                  </a:lnTo>
                  <a:lnTo>
                    <a:pt x="478" y="444"/>
                  </a:lnTo>
                  <a:lnTo>
                    <a:pt x="474" y="438"/>
                  </a:lnTo>
                  <a:lnTo>
                    <a:pt x="470" y="430"/>
                  </a:lnTo>
                  <a:lnTo>
                    <a:pt x="468" y="426"/>
                  </a:lnTo>
                  <a:lnTo>
                    <a:pt x="462" y="418"/>
                  </a:lnTo>
                  <a:lnTo>
                    <a:pt x="454" y="406"/>
                  </a:lnTo>
                  <a:lnTo>
                    <a:pt x="444" y="392"/>
                  </a:lnTo>
                  <a:lnTo>
                    <a:pt x="434" y="380"/>
                  </a:lnTo>
                  <a:lnTo>
                    <a:pt x="426" y="370"/>
                  </a:lnTo>
                  <a:lnTo>
                    <a:pt x="420" y="366"/>
                  </a:lnTo>
                  <a:lnTo>
                    <a:pt x="418" y="366"/>
                  </a:lnTo>
                  <a:lnTo>
                    <a:pt x="416" y="368"/>
                  </a:lnTo>
                  <a:lnTo>
                    <a:pt x="412" y="372"/>
                  </a:lnTo>
                  <a:lnTo>
                    <a:pt x="408" y="374"/>
                  </a:lnTo>
                  <a:lnTo>
                    <a:pt x="402" y="378"/>
                  </a:lnTo>
                  <a:lnTo>
                    <a:pt x="398" y="378"/>
                  </a:lnTo>
                  <a:lnTo>
                    <a:pt x="396" y="376"/>
                  </a:lnTo>
                  <a:lnTo>
                    <a:pt x="388" y="370"/>
                  </a:lnTo>
                  <a:lnTo>
                    <a:pt x="378" y="362"/>
                  </a:lnTo>
                  <a:lnTo>
                    <a:pt x="368" y="354"/>
                  </a:lnTo>
                  <a:lnTo>
                    <a:pt x="358" y="348"/>
                  </a:lnTo>
                  <a:lnTo>
                    <a:pt x="350" y="342"/>
                  </a:lnTo>
                  <a:lnTo>
                    <a:pt x="338" y="342"/>
                  </a:lnTo>
                  <a:lnTo>
                    <a:pt x="338" y="50"/>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03" name="Freeform 558"/>
            <p:cNvSpPr/>
            <p:nvPr/>
          </p:nvSpPr>
          <p:spPr bwMode="gray">
            <a:xfrm>
              <a:off x="6363428" y="3381272"/>
              <a:ext cx="1366331" cy="747460"/>
            </a:xfrm>
            <a:custGeom>
              <a:avLst/>
              <a:gdLst>
                <a:gd name="T0" fmla="*/ 704 w 738"/>
                <a:gd name="T1" fmla="*/ 42 h 404"/>
                <a:gd name="T2" fmla="*/ 724 w 738"/>
                <a:gd name="T3" fmla="*/ 30 h 404"/>
                <a:gd name="T4" fmla="*/ 724 w 738"/>
                <a:gd name="T5" fmla="*/ 64 h 404"/>
                <a:gd name="T6" fmla="*/ 738 w 738"/>
                <a:gd name="T7" fmla="*/ 74 h 404"/>
                <a:gd name="T8" fmla="*/ 726 w 738"/>
                <a:gd name="T9" fmla="*/ 82 h 404"/>
                <a:gd name="T10" fmla="*/ 702 w 738"/>
                <a:gd name="T11" fmla="*/ 96 h 404"/>
                <a:gd name="T12" fmla="*/ 684 w 738"/>
                <a:gd name="T13" fmla="*/ 114 h 404"/>
                <a:gd name="T14" fmla="*/ 688 w 738"/>
                <a:gd name="T15" fmla="*/ 126 h 404"/>
                <a:gd name="T16" fmla="*/ 696 w 738"/>
                <a:gd name="T17" fmla="*/ 136 h 404"/>
                <a:gd name="T18" fmla="*/ 668 w 738"/>
                <a:gd name="T19" fmla="*/ 140 h 404"/>
                <a:gd name="T20" fmla="*/ 644 w 738"/>
                <a:gd name="T21" fmla="*/ 142 h 404"/>
                <a:gd name="T22" fmla="*/ 646 w 738"/>
                <a:gd name="T23" fmla="*/ 162 h 404"/>
                <a:gd name="T24" fmla="*/ 642 w 738"/>
                <a:gd name="T25" fmla="*/ 192 h 404"/>
                <a:gd name="T26" fmla="*/ 630 w 738"/>
                <a:gd name="T27" fmla="*/ 184 h 404"/>
                <a:gd name="T28" fmla="*/ 622 w 738"/>
                <a:gd name="T29" fmla="*/ 186 h 404"/>
                <a:gd name="T30" fmla="*/ 626 w 738"/>
                <a:gd name="T31" fmla="*/ 204 h 404"/>
                <a:gd name="T32" fmla="*/ 616 w 738"/>
                <a:gd name="T33" fmla="*/ 218 h 404"/>
                <a:gd name="T34" fmla="*/ 624 w 738"/>
                <a:gd name="T35" fmla="*/ 234 h 404"/>
                <a:gd name="T36" fmla="*/ 610 w 738"/>
                <a:gd name="T37" fmla="*/ 240 h 404"/>
                <a:gd name="T38" fmla="*/ 556 w 738"/>
                <a:gd name="T39" fmla="*/ 296 h 404"/>
                <a:gd name="T40" fmla="*/ 550 w 738"/>
                <a:gd name="T41" fmla="*/ 320 h 404"/>
                <a:gd name="T42" fmla="*/ 572 w 738"/>
                <a:gd name="T43" fmla="*/ 368 h 404"/>
                <a:gd name="T44" fmla="*/ 566 w 738"/>
                <a:gd name="T45" fmla="*/ 404 h 404"/>
                <a:gd name="T46" fmla="*/ 528 w 738"/>
                <a:gd name="T47" fmla="*/ 348 h 404"/>
                <a:gd name="T48" fmla="*/ 516 w 738"/>
                <a:gd name="T49" fmla="*/ 326 h 404"/>
                <a:gd name="T50" fmla="*/ 446 w 738"/>
                <a:gd name="T51" fmla="*/ 324 h 404"/>
                <a:gd name="T52" fmla="*/ 382 w 738"/>
                <a:gd name="T53" fmla="*/ 334 h 404"/>
                <a:gd name="T54" fmla="*/ 344 w 738"/>
                <a:gd name="T55" fmla="*/ 376 h 404"/>
                <a:gd name="T56" fmla="*/ 308 w 738"/>
                <a:gd name="T57" fmla="*/ 350 h 404"/>
                <a:gd name="T58" fmla="*/ 288 w 738"/>
                <a:gd name="T59" fmla="*/ 336 h 404"/>
                <a:gd name="T60" fmla="*/ 262 w 738"/>
                <a:gd name="T61" fmla="*/ 334 h 404"/>
                <a:gd name="T62" fmla="*/ 228 w 738"/>
                <a:gd name="T63" fmla="*/ 296 h 404"/>
                <a:gd name="T64" fmla="*/ 176 w 738"/>
                <a:gd name="T65" fmla="*/ 306 h 404"/>
                <a:gd name="T66" fmla="*/ 112 w 738"/>
                <a:gd name="T67" fmla="*/ 288 h 404"/>
                <a:gd name="T68" fmla="*/ 84 w 738"/>
                <a:gd name="T69" fmla="*/ 272 h 404"/>
                <a:gd name="T70" fmla="*/ 52 w 738"/>
                <a:gd name="T71" fmla="*/ 252 h 404"/>
                <a:gd name="T72" fmla="*/ 2 w 738"/>
                <a:gd name="T73" fmla="*/ 156 h 404"/>
                <a:gd name="T74" fmla="*/ 6 w 738"/>
                <a:gd name="T75" fmla="*/ 102 h 404"/>
                <a:gd name="T76" fmla="*/ 6 w 738"/>
                <a:gd name="T77" fmla="*/ 62 h 404"/>
                <a:gd name="T78" fmla="*/ 14 w 738"/>
                <a:gd name="T79" fmla="*/ 22 h 404"/>
                <a:gd name="T80" fmla="*/ 416 w 738"/>
                <a:gd name="T81" fmla="*/ 12 h 404"/>
                <a:gd name="T82" fmla="*/ 432 w 738"/>
                <a:gd name="T83" fmla="*/ 22 h 404"/>
                <a:gd name="T84" fmla="*/ 416 w 738"/>
                <a:gd name="T85" fmla="*/ 40 h 404"/>
                <a:gd name="T86" fmla="*/ 454 w 738"/>
                <a:gd name="T87" fmla="*/ 42 h 404"/>
                <a:gd name="T88" fmla="*/ 484 w 738"/>
                <a:gd name="T89" fmla="*/ 42 h 404"/>
                <a:gd name="T90" fmla="*/ 502 w 738"/>
                <a:gd name="T91" fmla="*/ 44 h 404"/>
                <a:gd name="T92" fmla="*/ 490 w 738"/>
                <a:gd name="T93" fmla="*/ 60 h 404"/>
                <a:gd name="T94" fmla="*/ 472 w 738"/>
                <a:gd name="T95" fmla="*/ 66 h 404"/>
                <a:gd name="T96" fmla="*/ 476 w 738"/>
                <a:gd name="T97" fmla="*/ 84 h 404"/>
                <a:gd name="T98" fmla="*/ 472 w 738"/>
                <a:gd name="T99" fmla="*/ 134 h 404"/>
                <a:gd name="T100" fmla="*/ 490 w 738"/>
                <a:gd name="T101" fmla="*/ 108 h 404"/>
                <a:gd name="T102" fmla="*/ 504 w 738"/>
                <a:gd name="T103" fmla="*/ 64 h 404"/>
                <a:gd name="T104" fmla="*/ 520 w 738"/>
                <a:gd name="T105" fmla="*/ 64 h 404"/>
                <a:gd name="T106" fmla="*/ 518 w 738"/>
                <a:gd name="T107" fmla="*/ 90 h 404"/>
                <a:gd name="T108" fmla="*/ 530 w 738"/>
                <a:gd name="T109" fmla="*/ 92 h 404"/>
                <a:gd name="T110" fmla="*/ 536 w 738"/>
                <a:gd name="T111" fmla="*/ 120 h 404"/>
                <a:gd name="T112" fmla="*/ 546 w 738"/>
                <a:gd name="T113" fmla="*/ 128 h 404"/>
                <a:gd name="T114" fmla="*/ 586 w 738"/>
                <a:gd name="T115" fmla="*/ 114 h 404"/>
                <a:gd name="T116" fmla="*/ 596 w 738"/>
                <a:gd name="T117" fmla="*/ 94 h 404"/>
                <a:gd name="T118" fmla="*/ 634 w 738"/>
                <a:gd name="T119" fmla="*/ 8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8" h="404">
                  <a:moveTo>
                    <a:pt x="640" y="76"/>
                  </a:moveTo>
                  <a:lnTo>
                    <a:pt x="650" y="64"/>
                  </a:lnTo>
                  <a:lnTo>
                    <a:pt x="664" y="58"/>
                  </a:lnTo>
                  <a:lnTo>
                    <a:pt x="680" y="54"/>
                  </a:lnTo>
                  <a:lnTo>
                    <a:pt x="694" y="52"/>
                  </a:lnTo>
                  <a:lnTo>
                    <a:pt x="698" y="52"/>
                  </a:lnTo>
                  <a:lnTo>
                    <a:pt x="704" y="42"/>
                  </a:lnTo>
                  <a:lnTo>
                    <a:pt x="708" y="36"/>
                  </a:lnTo>
                  <a:lnTo>
                    <a:pt x="712" y="32"/>
                  </a:lnTo>
                  <a:lnTo>
                    <a:pt x="716" y="30"/>
                  </a:lnTo>
                  <a:lnTo>
                    <a:pt x="720" y="28"/>
                  </a:lnTo>
                  <a:lnTo>
                    <a:pt x="722" y="28"/>
                  </a:lnTo>
                  <a:lnTo>
                    <a:pt x="724" y="30"/>
                  </a:lnTo>
                  <a:lnTo>
                    <a:pt x="724" y="30"/>
                  </a:lnTo>
                  <a:lnTo>
                    <a:pt x="726" y="30"/>
                  </a:lnTo>
                  <a:lnTo>
                    <a:pt x="732" y="32"/>
                  </a:lnTo>
                  <a:lnTo>
                    <a:pt x="734" y="40"/>
                  </a:lnTo>
                  <a:lnTo>
                    <a:pt x="732" y="48"/>
                  </a:lnTo>
                  <a:lnTo>
                    <a:pt x="728" y="56"/>
                  </a:lnTo>
                  <a:lnTo>
                    <a:pt x="726" y="62"/>
                  </a:lnTo>
                  <a:lnTo>
                    <a:pt x="724" y="64"/>
                  </a:lnTo>
                  <a:lnTo>
                    <a:pt x="724" y="64"/>
                  </a:lnTo>
                  <a:lnTo>
                    <a:pt x="726" y="66"/>
                  </a:lnTo>
                  <a:lnTo>
                    <a:pt x="728" y="68"/>
                  </a:lnTo>
                  <a:lnTo>
                    <a:pt x="732" y="70"/>
                  </a:lnTo>
                  <a:lnTo>
                    <a:pt x="734" y="72"/>
                  </a:lnTo>
                  <a:lnTo>
                    <a:pt x="738" y="74"/>
                  </a:lnTo>
                  <a:lnTo>
                    <a:pt x="738" y="74"/>
                  </a:lnTo>
                  <a:lnTo>
                    <a:pt x="738" y="74"/>
                  </a:lnTo>
                  <a:lnTo>
                    <a:pt x="738" y="76"/>
                  </a:lnTo>
                  <a:lnTo>
                    <a:pt x="736" y="76"/>
                  </a:lnTo>
                  <a:lnTo>
                    <a:pt x="734" y="78"/>
                  </a:lnTo>
                  <a:lnTo>
                    <a:pt x="730" y="80"/>
                  </a:lnTo>
                  <a:lnTo>
                    <a:pt x="730" y="82"/>
                  </a:lnTo>
                  <a:lnTo>
                    <a:pt x="726" y="82"/>
                  </a:lnTo>
                  <a:lnTo>
                    <a:pt x="722" y="84"/>
                  </a:lnTo>
                  <a:lnTo>
                    <a:pt x="718" y="86"/>
                  </a:lnTo>
                  <a:lnTo>
                    <a:pt x="712" y="86"/>
                  </a:lnTo>
                  <a:lnTo>
                    <a:pt x="708" y="88"/>
                  </a:lnTo>
                  <a:lnTo>
                    <a:pt x="706" y="90"/>
                  </a:lnTo>
                  <a:lnTo>
                    <a:pt x="704" y="92"/>
                  </a:lnTo>
                  <a:lnTo>
                    <a:pt x="702" y="96"/>
                  </a:lnTo>
                  <a:lnTo>
                    <a:pt x="698" y="100"/>
                  </a:lnTo>
                  <a:lnTo>
                    <a:pt x="696" y="104"/>
                  </a:lnTo>
                  <a:lnTo>
                    <a:pt x="692" y="106"/>
                  </a:lnTo>
                  <a:lnTo>
                    <a:pt x="692" y="108"/>
                  </a:lnTo>
                  <a:lnTo>
                    <a:pt x="690" y="108"/>
                  </a:lnTo>
                  <a:lnTo>
                    <a:pt x="688" y="110"/>
                  </a:lnTo>
                  <a:lnTo>
                    <a:pt x="684" y="114"/>
                  </a:lnTo>
                  <a:lnTo>
                    <a:pt x="682" y="116"/>
                  </a:lnTo>
                  <a:lnTo>
                    <a:pt x="680" y="118"/>
                  </a:lnTo>
                  <a:lnTo>
                    <a:pt x="680" y="122"/>
                  </a:lnTo>
                  <a:lnTo>
                    <a:pt x="680" y="124"/>
                  </a:lnTo>
                  <a:lnTo>
                    <a:pt x="684" y="124"/>
                  </a:lnTo>
                  <a:lnTo>
                    <a:pt x="686" y="124"/>
                  </a:lnTo>
                  <a:lnTo>
                    <a:pt x="688" y="126"/>
                  </a:lnTo>
                  <a:lnTo>
                    <a:pt x="692" y="126"/>
                  </a:lnTo>
                  <a:lnTo>
                    <a:pt x="694" y="126"/>
                  </a:lnTo>
                  <a:lnTo>
                    <a:pt x="698" y="128"/>
                  </a:lnTo>
                  <a:lnTo>
                    <a:pt x="700" y="130"/>
                  </a:lnTo>
                  <a:lnTo>
                    <a:pt x="702" y="132"/>
                  </a:lnTo>
                  <a:lnTo>
                    <a:pt x="700" y="134"/>
                  </a:lnTo>
                  <a:lnTo>
                    <a:pt x="696" y="136"/>
                  </a:lnTo>
                  <a:lnTo>
                    <a:pt x="692" y="138"/>
                  </a:lnTo>
                  <a:lnTo>
                    <a:pt x="688" y="138"/>
                  </a:lnTo>
                  <a:lnTo>
                    <a:pt x="682" y="138"/>
                  </a:lnTo>
                  <a:lnTo>
                    <a:pt x="676" y="138"/>
                  </a:lnTo>
                  <a:lnTo>
                    <a:pt x="676" y="138"/>
                  </a:lnTo>
                  <a:lnTo>
                    <a:pt x="672" y="138"/>
                  </a:lnTo>
                  <a:lnTo>
                    <a:pt x="668" y="140"/>
                  </a:lnTo>
                  <a:lnTo>
                    <a:pt x="662" y="142"/>
                  </a:lnTo>
                  <a:lnTo>
                    <a:pt x="656" y="142"/>
                  </a:lnTo>
                  <a:lnTo>
                    <a:pt x="650" y="142"/>
                  </a:lnTo>
                  <a:lnTo>
                    <a:pt x="646" y="140"/>
                  </a:lnTo>
                  <a:lnTo>
                    <a:pt x="646" y="142"/>
                  </a:lnTo>
                  <a:lnTo>
                    <a:pt x="644" y="142"/>
                  </a:lnTo>
                  <a:lnTo>
                    <a:pt x="644" y="142"/>
                  </a:lnTo>
                  <a:lnTo>
                    <a:pt x="642" y="144"/>
                  </a:lnTo>
                  <a:lnTo>
                    <a:pt x="642" y="146"/>
                  </a:lnTo>
                  <a:lnTo>
                    <a:pt x="642" y="150"/>
                  </a:lnTo>
                  <a:lnTo>
                    <a:pt x="646" y="152"/>
                  </a:lnTo>
                  <a:lnTo>
                    <a:pt x="646" y="154"/>
                  </a:lnTo>
                  <a:lnTo>
                    <a:pt x="646" y="158"/>
                  </a:lnTo>
                  <a:lnTo>
                    <a:pt x="646" y="162"/>
                  </a:lnTo>
                  <a:lnTo>
                    <a:pt x="646" y="168"/>
                  </a:lnTo>
                  <a:lnTo>
                    <a:pt x="646" y="174"/>
                  </a:lnTo>
                  <a:lnTo>
                    <a:pt x="646" y="178"/>
                  </a:lnTo>
                  <a:lnTo>
                    <a:pt x="646" y="182"/>
                  </a:lnTo>
                  <a:lnTo>
                    <a:pt x="644" y="186"/>
                  </a:lnTo>
                  <a:lnTo>
                    <a:pt x="644" y="190"/>
                  </a:lnTo>
                  <a:lnTo>
                    <a:pt x="642" y="192"/>
                  </a:lnTo>
                  <a:lnTo>
                    <a:pt x="640" y="194"/>
                  </a:lnTo>
                  <a:lnTo>
                    <a:pt x="638" y="192"/>
                  </a:lnTo>
                  <a:lnTo>
                    <a:pt x="638" y="188"/>
                  </a:lnTo>
                  <a:lnTo>
                    <a:pt x="638" y="184"/>
                  </a:lnTo>
                  <a:lnTo>
                    <a:pt x="638" y="184"/>
                  </a:lnTo>
                  <a:lnTo>
                    <a:pt x="634" y="176"/>
                  </a:lnTo>
                  <a:lnTo>
                    <a:pt x="630" y="184"/>
                  </a:lnTo>
                  <a:lnTo>
                    <a:pt x="620" y="176"/>
                  </a:lnTo>
                  <a:lnTo>
                    <a:pt x="620" y="176"/>
                  </a:lnTo>
                  <a:lnTo>
                    <a:pt x="620" y="178"/>
                  </a:lnTo>
                  <a:lnTo>
                    <a:pt x="620" y="178"/>
                  </a:lnTo>
                  <a:lnTo>
                    <a:pt x="620" y="180"/>
                  </a:lnTo>
                  <a:lnTo>
                    <a:pt x="620" y="182"/>
                  </a:lnTo>
                  <a:lnTo>
                    <a:pt x="622" y="186"/>
                  </a:lnTo>
                  <a:lnTo>
                    <a:pt x="622" y="186"/>
                  </a:lnTo>
                  <a:lnTo>
                    <a:pt x="624" y="188"/>
                  </a:lnTo>
                  <a:lnTo>
                    <a:pt x="626" y="192"/>
                  </a:lnTo>
                  <a:lnTo>
                    <a:pt x="628" y="196"/>
                  </a:lnTo>
                  <a:lnTo>
                    <a:pt x="628" y="202"/>
                  </a:lnTo>
                  <a:lnTo>
                    <a:pt x="626" y="202"/>
                  </a:lnTo>
                  <a:lnTo>
                    <a:pt x="626" y="204"/>
                  </a:lnTo>
                  <a:lnTo>
                    <a:pt x="624" y="204"/>
                  </a:lnTo>
                  <a:lnTo>
                    <a:pt x="620" y="206"/>
                  </a:lnTo>
                  <a:lnTo>
                    <a:pt x="612" y="206"/>
                  </a:lnTo>
                  <a:lnTo>
                    <a:pt x="612" y="208"/>
                  </a:lnTo>
                  <a:lnTo>
                    <a:pt x="614" y="210"/>
                  </a:lnTo>
                  <a:lnTo>
                    <a:pt x="614" y="214"/>
                  </a:lnTo>
                  <a:lnTo>
                    <a:pt x="616" y="218"/>
                  </a:lnTo>
                  <a:lnTo>
                    <a:pt x="618" y="226"/>
                  </a:lnTo>
                  <a:lnTo>
                    <a:pt x="618" y="226"/>
                  </a:lnTo>
                  <a:lnTo>
                    <a:pt x="620" y="228"/>
                  </a:lnTo>
                  <a:lnTo>
                    <a:pt x="622" y="228"/>
                  </a:lnTo>
                  <a:lnTo>
                    <a:pt x="624" y="230"/>
                  </a:lnTo>
                  <a:lnTo>
                    <a:pt x="624" y="232"/>
                  </a:lnTo>
                  <a:lnTo>
                    <a:pt x="624" y="234"/>
                  </a:lnTo>
                  <a:lnTo>
                    <a:pt x="622" y="234"/>
                  </a:lnTo>
                  <a:lnTo>
                    <a:pt x="618" y="236"/>
                  </a:lnTo>
                  <a:lnTo>
                    <a:pt x="618" y="236"/>
                  </a:lnTo>
                  <a:lnTo>
                    <a:pt x="616" y="236"/>
                  </a:lnTo>
                  <a:lnTo>
                    <a:pt x="614" y="236"/>
                  </a:lnTo>
                  <a:lnTo>
                    <a:pt x="612" y="238"/>
                  </a:lnTo>
                  <a:lnTo>
                    <a:pt x="610" y="240"/>
                  </a:lnTo>
                  <a:lnTo>
                    <a:pt x="610" y="246"/>
                  </a:lnTo>
                  <a:lnTo>
                    <a:pt x="606" y="250"/>
                  </a:lnTo>
                  <a:lnTo>
                    <a:pt x="602" y="252"/>
                  </a:lnTo>
                  <a:lnTo>
                    <a:pt x="594" y="260"/>
                  </a:lnTo>
                  <a:lnTo>
                    <a:pt x="582" y="270"/>
                  </a:lnTo>
                  <a:lnTo>
                    <a:pt x="570" y="284"/>
                  </a:lnTo>
                  <a:lnTo>
                    <a:pt x="556" y="296"/>
                  </a:lnTo>
                  <a:lnTo>
                    <a:pt x="556" y="296"/>
                  </a:lnTo>
                  <a:lnTo>
                    <a:pt x="554" y="300"/>
                  </a:lnTo>
                  <a:lnTo>
                    <a:pt x="552" y="304"/>
                  </a:lnTo>
                  <a:lnTo>
                    <a:pt x="552" y="308"/>
                  </a:lnTo>
                  <a:lnTo>
                    <a:pt x="550" y="316"/>
                  </a:lnTo>
                  <a:lnTo>
                    <a:pt x="550" y="316"/>
                  </a:lnTo>
                  <a:lnTo>
                    <a:pt x="550" y="320"/>
                  </a:lnTo>
                  <a:lnTo>
                    <a:pt x="550" y="324"/>
                  </a:lnTo>
                  <a:lnTo>
                    <a:pt x="552" y="332"/>
                  </a:lnTo>
                  <a:lnTo>
                    <a:pt x="554" y="338"/>
                  </a:lnTo>
                  <a:lnTo>
                    <a:pt x="558" y="346"/>
                  </a:lnTo>
                  <a:lnTo>
                    <a:pt x="560" y="348"/>
                  </a:lnTo>
                  <a:lnTo>
                    <a:pt x="566" y="356"/>
                  </a:lnTo>
                  <a:lnTo>
                    <a:pt x="572" y="368"/>
                  </a:lnTo>
                  <a:lnTo>
                    <a:pt x="574" y="382"/>
                  </a:lnTo>
                  <a:lnTo>
                    <a:pt x="572" y="398"/>
                  </a:lnTo>
                  <a:lnTo>
                    <a:pt x="572" y="400"/>
                  </a:lnTo>
                  <a:lnTo>
                    <a:pt x="570" y="400"/>
                  </a:lnTo>
                  <a:lnTo>
                    <a:pt x="570" y="402"/>
                  </a:lnTo>
                  <a:lnTo>
                    <a:pt x="568" y="404"/>
                  </a:lnTo>
                  <a:lnTo>
                    <a:pt x="566" y="404"/>
                  </a:lnTo>
                  <a:lnTo>
                    <a:pt x="562" y="404"/>
                  </a:lnTo>
                  <a:lnTo>
                    <a:pt x="558" y="400"/>
                  </a:lnTo>
                  <a:lnTo>
                    <a:pt x="554" y="394"/>
                  </a:lnTo>
                  <a:lnTo>
                    <a:pt x="550" y="392"/>
                  </a:lnTo>
                  <a:lnTo>
                    <a:pt x="542" y="384"/>
                  </a:lnTo>
                  <a:lnTo>
                    <a:pt x="532" y="368"/>
                  </a:lnTo>
                  <a:lnTo>
                    <a:pt x="528" y="348"/>
                  </a:lnTo>
                  <a:lnTo>
                    <a:pt x="528" y="346"/>
                  </a:lnTo>
                  <a:lnTo>
                    <a:pt x="528" y="344"/>
                  </a:lnTo>
                  <a:lnTo>
                    <a:pt x="528" y="340"/>
                  </a:lnTo>
                  <a:lnTo>
                    <a:pt x="526" y="336"/>
                  </a:lnTo>
                  <a:lnTo>
                    <a:pt x="524" y="332"/>
                  </a:lnTo>
                  <a:lnTo>
                    <a:pt x="520" y="330"/>
                  </a:lnTo>
                  <a:lnTo>
                    <a:pt x="516" y="326"/>
                  </a:lnTo>
                  <a:lnTo>
                    <a:pt x="510" y="326"/>
                  </a:lnTo>
                  <a:lnTo>
                    <a:pt x="504" y="324"/>
                  </a:lnTo>
                  <a:lnTo>
                    <a:pt x="490" y="324"/>
                  </a:lnTo>
                  <a:lnTo>
                    <a:pt x="472" y="322"/>
                  </a:lnTo>
                  <a:lnTo>
                    <a:pt x="456" y="322"/>
                  </a:lnTo>
                  <a:lnTo>
                    <a:pt x="446" y="324"/>
                  </a:lnTo>
                  <a:lnTo>
                    <a:pt x="446" y="324"/>
                  </a:lnTo>
                  <a:lnTo>
                    <a:pt x="444" y="328"/>
                  </a:lnTo>
                  <a:lnTo>
                    <a:pt x="438" y="330"/>
                  </a:lnTo>
                  <a:lnTo>
                    <a:pt x="426" y="332"/>
                  </a:lnTo>
                  <a:lnTo>
                    <a:pt x="406" y="332"/>
                  </a:lnTo>
                  <a:lnTo>
                    <a:pt x="402" y="332"/>
                  </a:lnTo>
                  <a:lnTo>
                    <a:pt x="394" y="332"/>
                  </a:lnTo>
                  <a:lnTo>
                    <a:pt x="382" y="334"/>
                  </a:lnTo>
                  <a:lnTo>
                    <a:pt x="372" y="340"/>
                  </a:lnTo>
                  <a:lnTo>
                    <a:pt x="354" y="348"/>
                  </a:lnTo>
                  <a:lnTo>
                    <a:pt x="342" y="366"/>
                  </a:lnTo>
                  <a:lnTo>
                    <a:pt x="342" y="368"/>
                  </a:lnTo>
                  <a:lnTo>
                    <a:pt x="344" y="370"/>
                  </a:lnTo>
                  <a:lnTo>
                    <a:pt x="344" y="372"/>
                  </a:lnTo>
                  <a:lnTo>
                    <a:pt x="344" y="376"/>
                  </a:lnTo>
                  <a:lnTo>
                    <a:pt x="344" y="378"/>
                  </a:lnTo>
                  <a:lnTo>
                    <a:pt x="344" y="382"/>
                  </a:lnTo>
                  <a:lnTo>
                    <a:pt x="340" y="382"/>
                  </a:lnTo>
                  <a:lnTo>
                    <a:pt x="338" y="382"/>
                  </a:lnTo>
                  <a:lnTo>
                    <a:pt x="330" y="376"/>
                  </a:lnTo>
                  <a:lnTo>
                    <a:pt x="320" y="366"/>
                  </a:lnTo>
                  <a:lnTo>
                    <a:pt x="308" y="350"/>
                  </a:lnTo>
                  <a:lnTo>
                    <a:pt x="308" y="350"/>
                  </a:lnTo>
                  <a:lnTo>
                    <a:pt x="306" y="348"/>
                  </a:lnTo>
                  <a:lnTo>
                    <a:pt x="304" y="344"/>
                  </a:lnTo>
                  <a:lnTo>
                    <a:pt x="300" y="342"/>
                  </a:lnTo>
                  <a:lnTo>
                    <a:pt x="296" y="338"/>
                  </a:lnTo>
                  <a:lnTo>
                    <a:pt x="292" y="336"/>
                  </a:lnTo>
                  <a:lnTo>
                    <a:pt x="288" y="336"/>
                  </a:lnTo>
                  <a:lnTo>
                    <a:pt x="286" y="338"/>
                  </a:lnTo>
                  <a:lnTo>
                    <a:pt x="284" y="338"/>
                  </a:lnTo>
                  <a:lnTo>
                    <a:pt x="282" y="340"/>
                  </a:lnTo>
                  <a:lnTo>
                    <a:pt x="278" y="340"/>
                  </a:lnTo>
                  <a:lnTo>
                    <a:pt x="272" y="340"/>
                  </a:lnTo>
                  <a:lnTo>
                    <a:pt x="266" y="336"/>
                  </a:lnTo>
                  <a:lnTo>
                    <a:pt x="262" y="334"/>
                  </a:lnTo>
                  <a:lnTo>
                    <a:pt x="254" y="328"/>
                  </a:lnTo>
                  <a:lnTo>
                    <a:pt x="246" y="316"/>
                  </a:lnTo>
                  <a:lnTo>
                    <a:pt x="242" y="300"/>
                  </a:lnTo>
                  <a:lnTo>
                    <a:pt x="240" y="298"/>
                  </a:lnTo>
                  <a:lnTo>
                    <a:pt x="238" y="298"/>
                  </a:lnTo>
                  <a:lnTo>
                    <a:pt x="234" y="296"/>
                  </a:lnTo>
                  <a:lnTo>
                    <a:pt x="228" y="296"/>
                  </a:lnTo>
                  <a:lnTo>
                    <a:pt x="224" y="296"/>
                  </a:lnTo>
                  <a:lnTo>
                    <a:pt x="218" y="296"/>
                  </a:lnTo>
                  <a:lnTo>
                    <a:pt x="214" y="300"/>
                  </a:lnTo>
                  <a:lnTo>
                    <a:pt x="210" y="302"/>
                  </a:lnTo>
                  <a:lnTo>
                    <a:pt x="198" y="306"/>
                  </a:lnTo>
                  <a:lnTo>
                    <a:pt x="180" y="306"/>
                  </a:lnTo>
                  <a:lnTo>
                    <a:pt x="176" y="306"/>
                  </a:lnTo>
                  <a:lnTo>
                    <a:pt x="166" y="304"/>
                  </a:lnTo>
                  <a:lnTo>
                    <a:pt x="152" y="300"/>
                  </a:lnTo>
                  <a:lnTo>
                    <a:pt x="140" y="296"/>
                  </a:lnTo>
                  <a:lnTo>
                    <a:pt x="130" y="290"/>
                  </a:lnTo>
                  <a:lnTo>
                    <a:pt x="128" y="288"/>
                  </a:lnTo>
                  <a:lnTo>
                    <a:pt x="124" y="286"/>
                  </a:lnTo>
                  <a:lnTo>
                    <a:pt x="112" y="288"/>
                  </a:lnTo>
                  <a:lnTo>
                    <a:pt x="98" y="296"/>
                  </a:lnTo>
                  <a:lnTo>
                    <a:pt x="96" y="294"/>
                  </a:lnTo>
                  <a:lnTo>
                    <a:pt x="96" y="292"/>
                  </a:lnTo>
                  <a:lnTo>
                    <a:pt x="94" y="288"/>
                  </a:lnTo>
                  <a:lnTo>
                    <a:pt x="90" y="282"/>
                  </a:lnTo>
                  <a:lnTo>
                    <a:pt x="88" y="276"/>
                  </a:lnTo>
                  <a:lnTo>
                    <a:pt x="84" y="272"/>
                  </a:lnTo>
                  <a:lnTo>
                    <a:pt x="80" y="268"/>
                  </a:lnTo>
                  <a:lnTo>
                    <a:pt x="74" y="266"/>
                  </a:lnTo>
                  <a:lnTo>
                    <a:pt x="74" y="266"/>
                  </a:lnTo>
                  <a:lnTo>
                    <a:pt x="70" y="264"/>
                  </a:lnTo>
                  <a:lnTo>
                    <a:pt x="66" y="262"/>
                  </a:lnTo>
                  <a:lnTo>
                    <a:pt x="60" y="258"/>
                  </a:lnTo>
                  <a:lnTo>
                    <a:pt x="52" y="252"/>
                  </a:lnTo>
                  <a:lnTo>
                    <a:pt x="46" y="242"/>
                  </a:lnTo>
                  <a:lnTo>
                    <a:pt x="42" y="240"/>
                  </a:lnTo>
                  <a:lnTo>
                    <a:pt x="36" y="230"/>
                  </a:lnTo>
                  <a:lnTo>
                    <a:pt x="26" y="216"/>
                  </a:lnTo>
                  <a:lnTo>
                    <a:pt x="16" y="200"/>
                  </a:lnTo>
                  <a:lnTo>
                    <a:pt x="8" y="180"/>
                  </a:lnTo>
                  <a:lnTo>
                    <a:pt x="2" y="156"/>
                  </a:lnTo>
                  <a:lnTo>
                    <a:pt x="2" y="152"/>
                  </a:lnTo>
                  <a:lnTo>
                    <a:pt x="0" y="140"/>
                  </a:lnTo>
                  <a:lnTo>
                    <a:pt x="0" y="124"/>
                  </a:lnTo>
                  <a:lnTo>
                    <a:pt x="0" y="110"/>
                  </a:lnTo>
                  <a:lnTo>
                    <a:pt x="4" y="104"/>
                  </a:lnTo>
                  <a:lnTo>
                    <a:pt x="6" y="102"/>
                  </a:lnTo>
                  <a:lnTo>
                    <a:pt x="6" y="102"/>
                  </a:lnTo>
                  <a:lnTo>
                    <a:pt x="8" y="100"/>
                  </a:lnTo>
                  <a:lnTo>
                    <a:pt x="10" y="96"/>
                  </a:lnTo>
                  <a:lnTo>
                    <a:pt x="10" y="92"/>
                  </a:lnTo>
                  <a:lnTo>
                    <a:pt x="10" y="86"/>
                  </a:lnTo>
                  <a:lnTo>
                    <a:pt x="8" y="80"/>
                  </a:lnTo>
                  <a:lnTo>
                    <a:pt x="8" y="76"/>
                  </a:lnTo>
                  <a:lnTo>
                    <a:pt x="6" y="62"/>
                  </a:lnTo>
                  <a:lnTo>
                    <a:pt x="6" y="46"/>
                  </a:lnTo>
                  <a:lnTo>
                    <a:pt x="4" y="30"/>
                  </a:lnTo>
                  <a:lnTo>
                    <a:pt x="4" y="20"/>
                  </a:lnTo>
                  <a:lnTo>
                    <a:pt x="6" y="20"/>
                  </a:lnTo>
                  <a:lnTo>
                    <a:pt x="8" y="20"/>
                  </a:lnTo>
                  <a:lnTo>
                    <a:pt x="10" y="22"/>
                  </a:lnTo>
                  <a:lnTo>
                    <a:pt x="14" y="22"/>
                  </a:lnTo>
                  <a:lnTo>
                    <a:pt x="16" y="20"/>
                  </a:lnTo>
                  <a:lnTo>
                    <a:pt x="18" y="18"/>
                  </a:lnTo>
                  <a:lnTo>
                    <a:pt x="18" y="14"/>
                  </a:lnTo>
                  <a:lnTo>
                    <a:pt x="18" y="0"/>
                  </a:lnTo>
                  <a:lnTo>
                    <a:pt x="380" y="0"/>
                  </a:lnTo>
                  <a:lnTo>
                    <a:pt x="392" y="10"/>
                  </a:lnTo>
                  <a:lnTo>
                    <a:pt x="416" y="12"/>
                  </a:lnTo>
                  <a:lnTo>
                    <a:pt x="418" y="16"/>
                  </a:lnTo>
                  <a:lnTo>
                    <a:pt x="422" y="18"/>
                  </a:lnTo>
                  <a:lnTo>
                    <a:pt x="426" y="20"/>
                  </a:lnTo>
                  <a:lnTo>
                    <a:pt x="430" y="20"/>
                  </a:lnTo>
                  <a:lnTo>
                    <a:pt x="432" y="20"/>
                  </a:lnTo>
                  <a:lnTo>
                    <a:pt x="434" y="20"/>
                  </a:lnTo>
                  <a:lnTo>
                    <a:pt x="432" y="22"/>
                  </a:lnTo>
                  <a:lnTo>
                    <a:pt x="432" y="24"/>
                  </a:lnTo>
                  <a:lnTo>
                    <a:pt x="428" y="28"/>
                  </a:lnTo>
                  <a:lnTo>
                    <a:pt x="424" y="32"/>
                  </a:lnTo>
                  <a:lnTo>
                    <a:pt x="422" y="34"/>
                  </a:lnTo>
                  <a:lnTo>
                    <a:pt x="420" y="36"/>
                  </a:lnTo>
                  <a:lnTo>
                    <a:pt x="416" y="38"/>
                  </a:lnTo>
                  <a:lnTo>
                    <a:pt x="416" y="40"/>
                  </a:lnTo>
                  <a:lnTo>
                    <a:pt x="416" y="42"/>
                  </a:lnTo>
                  <a:lnTo>
                    <a:pt x="418" y="42"/>
                  </a:lnTo>
                  <a:lnTo>
                    <a:pt x="422" y="44"/>
                  </a:lnTo>
                  <a:lnTo>
                    <a:pt x="428" y="44"/>
                  </a:lnTo>
                  <a:lnTo>
                    <a:pt x="432" y="44"/>
                  </a:lnTo>
                  <a:lnTo>
                    <a:pt x="442" y="44"/>
                  </a:lnTo>
                  <a:lnTo>
                    <a:pt x="454" y="42"/>
                  </a:lnTo>
                  <a:lnTo>
                    <a:pt x="464" y="38"/>
                  </a:lnTo>
                  <a:lnTo>
                    <a:pt x="464" y="38"/>
                  </a:lnTo>
                  <a:lnTo>
                    <a:pt x="466" y="40"/>
                  </a:lnTo>
                  <a:lnTo>
                    <a:pt x="468" y="40"/>
                  </a:lnTo>
                  <a:lnTo>
                    <a:pt x="470" y="42"/>
                  </a:lnTo>
                  <a:lnTo>
                    <a:pt x="476" y="42"/>
                  </a:lnTo>
                  <a:lnTo>
                    <a:pt x="484" y="42"/>
                  </a:lnTo>
                  <a:lnTo>
                    <a:pt x="484" y="42"/>
                  </a:lnTo>
                  <a:lnTo>
                    <a:pt x="486" y="42"/>
                  </a:lnTo>
                  <a:lnTo>
                    <a:pt x="490" y="40"/>
                  </a:lnTo>
                  <a:lnTo>
                    <a:pt x="492" y="40"/>
                  </a:lnTo>
                  <a:lnTo>
                    <a:pt x="496" y="40"/>
                  </a:lnTo>
                  <a:lnTo>
                    <a:pt x="500" y="42"/>
                  </a:lnTo>
                  <a:lnTo>
                    <a:pt x="502" y="44"/>
                  </a:lnTo>
                  <a:lnTo>
                    <a:pt x="502" y="46"/>
                  </a:lnTo>
                  <a:lnTo>
                    <a:pt x="502" y="48"/>
                  </a:lnTo>
                  <a:lnTo>
                    <a:pt x="502" y="50"/>
                  </a:lnTo>
                  <a:lnTo>
                    <a:pt x="502" y="52"/>
                  </a:lnTo>
                  <a:lnTo>
                    <a:pt x="498" y="56"/>
                  </a:lnTo>
                  <a:lnTo>
                    <a:pt x="496" y="58"/>
                  </a:lnTo>
                  <a:lnTo>
                    <a:pt x="490" y="60"/>
                  </a:lnTo>
                  <a:lnTo>
                    <a:pt x="490" y="58"/>
                  </a:lnTo>
                  <a:lnTo>
                    <a:pt x="488" y="58"/>
                  </a:lnTo>
                  <a:lnTo>
                    <a:pt x="484" y="58"/>
                  </a:lnTo>
                  <a:lnTo>
                    <a:pt x="482" y="58"/>
                  </a:lnTo>
                  <a:lnTo>
                    <a:pt x="478" y="58"/>
                  </a:lnTo>
                  <a:lnTo>
                    <a:pt x="476" y="62"/>
                  </a:lnTo>
                  <a:lnTo>
                    <a:pt x="472" y="66"/>
                  </a:lnTo>
                  <a:lnTo>
                    <a:pt x="470" y="72"/>
                  </a:lnTo>
                  <a:lnTo>
                    <a:pt x="472" y="72"/>
                  </a:lnTo>
                  <a:lnTo>
                    <a:pt x="472" y="72"/>
                  </a:lnTo>
                  <a:lnTo>
                    <a:pt x="474" y="74"/>
                  </a:lnTo>
                  <a:lnTo>
                    <a:pt x="476" y="76"/>
                  </a:lnTo>
                  <a:lnTo>
                    <a:pt x="476" y="80"/>
                  </a:lnTo>
                  <a:lnTo>
                    <a:pt x="476" y="84"/>
                  </a:lnTo>
                  <a:lnTo>
                    <a:pt x="474" y="90"/>
                  </a:lnTo>
                  <a:lnTo>
                    <a:pt x="472" y="92"/>
                  </a:lnTo>
                  <a:lnTo>
                    <a:pt x="470" y="102"/>
                  </a:lnTo>
                  <a:lnTo>
                    <a:pt x="468" y="114"/>
                  </a:lnTo>
                  <a:lnTo>
                    <a:pt x="468" y="126"/>
                  </a:lnTo>
                  <a:lnTo>
                    <a:pt x="472" y="134"/>
                  </a:lnTo>
                  <a:lnTo>
                    <a:pt x="472" y="134"/>
                  </a:lnTo>
                  <a:lnTo>
                    <a:pt x="474" y="134"/>
                  </a:lnTo>
                  <a:lnTo>
                    <a:pt x="478" y="132"/>
                  </a:lnTo>
                  <a:lnTo>
                    <a:pt x="480" y="130"/>
                  </a:lnTo>
                  <a:lnTo>
                    <a:pt x="484" y="126"/>
                  </a:lnTo>
                  <a:lnTo>
                    <a:pt x="486" y="122"/>
                  </a:lnTo>
                  <a:lnTo>
                    <a:pt x="488" y="116"/>
                  </a:lnTo>
                  <a:lnTo>
                    <a:pt x="490" y="108"/>
                  </a:lnTo>
                  <a:lnTo>
                    <a:pt x="494" y="82"/>
                  </a:lnTo>
                  <a:lnTo>
                    <a:pt x="500" y="78"/>
                  </a:lnTo>
                  <a:lnTo>
                    <a:pt x="500" y="78"/>
                  </a:lnTo>
                  <a:lnTo>
                    <a:pt x="500" y="74"/>
                  </a:lnTo>
                  <a:lnTo>
                    <a:pt x="500" y="72"/>
                  </a:lnTo>
                  <a:lnTo>
                    <a:pt x="502" y="68"/>
                  </a:lnTo>
                  <a:lnTo>
                    <a:pt x="504" y="64"/>
                  </a:lnTo>
                  <a:lnTo>
                    <a:pt x="506" y="62"/>
                  </a:lnTo>
                  <a:lnTo>
                    <a:pt x="508" y="62"/>
                  </a:lnTo>
                  <a:lnTo>
                    <a:pt x="508" y="62"/>
                  </a:lnTo>
                  <a:lnTo>
                    <a:pt x="510" y="62"/>
                  </a:lnTo>
                  <a:lnTo>
                    <a:pt x="514" y="62"/>
                  </a:lnTo>
                  <a:lnTo>
                    <a:pt x="516" y="64"/>
                  </a:lnTo>
                  <a:lnTo>
                    <a:pt x="520" y="64"/>
                  </a:lnTo>
                  <a:lnTo>
                    <a:pt x="522" y="68"/>
                  </a:lnTo>
                  <a:lnTo>
                    <a:pt x="524" y="72"/>
                  </a:lnTo>
                  <a:lnTo>
                    <a:pt x="524" y="76"/>
                  </a:lnTo>
                  <a:lnTo>
                    <a:pt x="520" y="86"/>
                  </a:lnTo>
                  <a:lnTo>
                    <a:pt x="520" y="88"/>
                  </a:lnTo>
                  <a:lnTo>
                    <a:pt x="520" y="88"/>
                  </a:lnTo>
                  <a:lnTo>
                    <a:pt x="518" y="90"/>
                  </a:lnTo>
                  <a:lnTo>
                    <a:pt x="518" y="92"/>
                  </a:lnTo>
                  <a:lnTo>
                    <a:pt x="520" y="92"/>
                  </a:lnTo>
                  <a:lnTo>
                    <a:pt x="524" y="92"/>
                  </a:lnTo>
                  <a:lnTo>
                    <a:pt x="526" y="90"/>
                  </a:lnTo>
                  <a:lnTo>
                    <a:pt x="528" y="88"/>
                  </a:lnTo>
                  <a:lnTo>
                    <a:pt x="528" y="90"/>
                  </a:lnTo>
                  <a:lnTo>
                    <a:pt x="530" y="92"/>
                  </a:lnTo>
                  <a:lnTo>
                    <a:pt x="534" y="96"/>
                  </a:lnTo>
                  <a:lnTo>
                    <a:pt x="536" y="100"/>
                  </a:lnTo>
                  <a:lnTo>
                    <a:pt x="536" y="104"/>
                  </a:lnTo>
                  <a:lnTo>
                    <a:pt x="536" y="108"/>
                  </a:lnTo>
                  <a:lnTo>
                    <a:pt x="536" y="114"/>
                  </a:lnTo>
                  <a:lnTo>
                    <a:pt x="536" y="118"/>
                  </a:lnTo>
                  <a:lnTo>
                    <a:pt x="536" y="120"/>
                  </a:lnTo>
                  <a:lnTo>
                    <a:pt x="534" y="122"/>
                  </a:lnTo>
                  <a:lnTo>
                    <a:pt x="534" y="124"/>
                  </a:lnTo>
                  <a:lnTo>
                    <a:pt x="534" y="126"/>
                  </a:lnTo>
                  <a:lnTo>
                    <a:pt x="536" y="126"/>
                  </a:lnTo>
                  <a:lnTo>
                    <a:pt x="536" y="128"/>
                  </a:lnTo>
                  <a:lnTo>
                    <a:pt x="540" y="128"/>
                  </a:lnTo>
                  <a:lnTo>
                    <a:pt x="546" y="128"/>
                  </a:lnTo>
                  <a:lnTo>
                    <a:pt x="554" y="128"/>
                  </a:lnTo>
                  <a:lnTo>
                    <a:pt x="560" y="128"/>
                  </a:lnTo>
                  <a:lnTo>
                    <a:pt x="568" y="126"/>
                  </a:lnTo>
                  <a:lnTo>
                    <a:pt x="572" y="124"/>
                  </a:lnTo>
                  <a:lnTo>
                    <a:pt x="576" y="122"/>
                  </a:lnTo>
                  <a:lnTo>
                    <a:pt x="582" y="118"/>
                  </a:lnTo>
                  <a:lnTo>
                    <a:pt x="586" y="114"/>
                  </a:lnTo>
                  <a:lnTo>
                    <a:pt x="590" y="110"/>
                  </a:lnTo>
                  <a:lnTo>
                    <a:pt x="592" y="106"/>
                  </a:lnTo>
                  <a:lnTo>
                    <a:pt x="594" y="104"/>
                  </a:lnTo>
                  <a:lnTo>
                    <a:pt x="592" y="102"/>
                  </a:lnTo>
                  <a:lnTo>
                    <a:pt x="592" y="98"/>
                  </a:lnTo>
                  <a:lnTo>
                    <a:pt x="594" y="96"/>
                  </a:lnTo>
                  <a:lnTo>
                    <a:pt x="596" y="94"/>
                  </a:lnTo>
                  <a:lnTo>
                    <a:pt x="600" y="92"/>
                  </a:lnTo>
                  <a:lnTo>
                    <a:pt x="606" y="90"/>
                  </a:lnTo>
                  <a:lnTo>
                    <a:pt x="614" y="90"/>
                  </a:lnTo>
                  <a:lnTo>
                    <a:pt x="620" y="90"/>
                  </a:lnTo>
                  <a:lnTo>
                    <a:pt x="626" y="88"/>
                  </a:lnTo>
                  <a:lnTo>
                    <a:pt x="630" y="86"/>
                  </a:lnTo>
                  <a:lnTo>
                    <a:pt x="634" y="82"/>
                  </a:lnTo>
                  <a:lnTo>
                    <a:pt x="638" y="78"/>
                  </a:lnTo>
                  <a:lnTo>
                    <a:pt x="640" y="76"/>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sp>
          <p:nvSpPr>
            <p:cNvPr id="204" name="Freeform 559"/>
            <p:cNvSpPr/>
            <p:nvPr/>
          </p:nvSpPr>
          <p:spPr bwMode="gray">
            <a:xfrm>
              <a:off x="8490682" y="2670815"/>
              <a:ext cx="251790" cy="181315"/>
            </a:xfrm>
            <a:custGeom>
              <a:avLst/>
              <a:gdLst>
                <a:gd name="T0" fmla="*/ 0 w 136"/>
                <a:gd name="T1" fmla="*/ 32 h 98"/>
                <a:gd name="T2" fmla="*/ 22 w 136"/>
                <a:gd name="T3" fmla="*/ 48 h 98"/>
                <a:gd name="T4" fmla="*/ 6 w 136"/>
                <a:gd name="T5" fmla="*/ 54 h 98"/>
                <a:gd name="T6" fmla="*/ 2 w 136"/>
                <a:gd name="T7" fmla="*/ 54 h 98"/>
                <a:gd name="T8" fmla="*/ 0 w 136"/>
                <a:gd name="T9" fmla="*/ 58 h 98"/>
                <a:gd name="T10" fmla="*/ 2 w 136"/>
                <a:gd name="T11" fmla="*/ 64 h 98"/>
                <a:gd name="T12" fmla="*/ 20 w 136"/>
                <a:gd name="T13" fmla="*/ 68 h 98"/>
                <a:gd name="T14" fmla="*/ 56 w 136"/>
                <a:gd name="T15" fmla="*/ 98 h 98"/>
                <a:gd name="T16" fmla="*/ 60 w 136"/>
                <a:gd name="T17" fmla="*/ 96 h 98"/>
                <a:gd name="T18" fmla="*/ 70 w 136"/>
                <a:gd name="T19" fmla="*/ 92 h 98"/>
                <a:gd name="T20" fmla="*/ 76 w 136"/>
                <a:gd name="T21" fmla="*/ 88 h 98"/>
                <a:gd name="T22" fmla="*/ 86 w 136"/>
                <a:gd name="T23" fmla="*/ 86 h 98"/>
                <a:gd name="T24" fmla="*/ 94 w 136"/>
                <a:gd name="T25" fmla="*/ 88 h 98"/>
                <a:gd name="T26" fmla="*/ 100 w 136"/>
                <a:gd name="T27" fmla="*/ 86 h 98"/>
                <a:gd name="T28" fmla="*/ 122 w 136"/>
                <a:gd name="T29" fmla="*/ 72 h 98"/>
                <a:gd name="T30" fmla="*/ 136 w 136"/>
                <a:gd name="T31" fmla="*/ 44 h 98"/>
                <a:gd name="T32" fmla="*/ 134 w 136"/>
                <a:gd name="T33" fmla="*/ 40 h 98"/>
                <a:gd name="T34" fmla="*/ 130 w 136"/>
                <a:gd name="T35" fmla="*/ 32 h 98"/>
                <a:gd name="T36" fmla="*/ 124 w 136"/>
                <a:gd name="T37" fmla="*/ 24 h 98"/>
                <a:gd name="T38" fmla="*/ 118 w 136"/>
                <a:gd name="T39" fmla="*/ 22 h 98"/>
                <a:gd name="T40" fmla="*/ 118 w 136"/>
                <a:gd name="T41" fmla="*/ 20 h 98"/>
                <a:gd name="T42" fmla="*/ 118 w 136"/>
                <a:gd name="T43" fmla="*/ 16 h 98"/>
                <a:gd name="T44" fmla="*/ 114 w 136"/>
                <a:gd name="T45" fmla="*/ 10 h 98"/>
                <a:gd name="T46" fmla="*/ 106 w 136"/>
                <a:gd name="T47" fmla="*/ 8 h 98"/>
                <a:gd name="T48" fmla="*/ 102 w 136"/>
                <a:gd name="T49" fmla="*/ 10 h 98"/>
                <a:gd name="T50" fmla="*/ 94 w 136"/>
                <a:gd name="T51" fmla="*/ 14 h 98"/>
                <a:gd name="T52" fmla="*/ 86 w 136"/>
                <a:gd name="T53" fmla="*/ 18 h 98"/>
                <a:gd name="T54" fmla="*/ 82 w 136"/>
                <a:gd name="T55" fmla="*/ 22 h 98"/>
                <a:gd name="T56" fmla="*/ 76 w 136"/>
                <a:gd name="T57" fmla="*/ 20 h 98"/>
                <a:gd name="T58" fmla="*/ 70 w 136"/>
                <a:gd name="T59" fmla="*/ 16 h 98"/>
                <a:gd name="T60" fmla="*/ 68 w 136"/>
                <a:gd name="T61" fmla="*/ 12 h 98"/>
                <a:gd name="T62" fmla="*/ 60 w 136"/>
                <a:gd name="T63" fmla="*/ 6 h 98"/>
                <a:gd name="T64" fmla="*/ 50 w 136"/>
                <a:gd name="T65" fmla="*/ 8 h 98"/>
                <a:gd name="T66" fmla="*/ 44 w 136"/>
                <a:gd name="T67" fmla="*/ 16 h 98"/>
                <a:gd name="T68" fmla="*/ 44 w 136"/>
                <a:gd name="T69" fmla="*/ 24 h 98"/>
                <a:gd name="T70" fmla="*/ 44 w 136"/>
                <a:gd name="T71" fmla="*/ 28 h 98"/>
                <a:gd name="T72" fmla="*/ 40 w 136"/>
                <a:gd name="T73" fmla="*/ 28 h 98"/>
                <a:gd name="T74" fmla="*/ 34 w 136"/>
                <a:gd name="T75" fmla="*/ 22 h 98"/>
                <a:gd name="T76" fmla="*/ 32 w 136"/>
                <a:gd name="T77" fmla="*/ 16 h 98"/>
                <a:gd name="T78" fmla="*/ 26 w 136"/>
                <a:gd name="T79" fmla="*/ 8 h 98"/>
                <a:gd name="T80" fmla="*/ 18 w 136"/>
                <a:gd name="T81" fmla="*/ 0 h 98"/>
                <a:gd name="T82" fmla="*/ 14 w 136"/>
                <a:gd name="T83"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6" h="98">
                  <a:moveTo>
                    <a:pt x="12" y="4"/>
                  </a:moveTo>
                  <a:lnTo>
                    <a:pt x="0" y="32"/>
                  </a:lnTo>
                  <a:lnTo>
                    <a:pt x="16" y="36"/>
                  </a:lnTo>
                  <a:lnTo>
                    <a:pt x="22" y="48"/>
                  </a:lnTo>
                  <a:lnTo>
                    <a:pt x="6" y="54"/>
                  </a:lnTo>
                  <a:lnTo>
                    <a:pt x="6" y="54"/>
                  </a:lnTo>
                  <a:lnTo>
                    <a:pt x="4" y="54"/>
                  </a:lnTo>
                  <a:lnTo>
                    <a:pt x="2" y="54"/>
                  </a:lnTo>
                  <a:lnTo>
                    <a:pt x="2" y="56"/>
                  </a:lnTo>
                  <a:lnTo>
                    <a:pt x="0" y="58"/>
                  </a:lnTo>
                  <a:lnTo>
                    <a:pt x="0" y="60"/>
                  </a:lnTo>
                  <a:lnTo>
                    <a:pt x="2" y="64"/>
                  </a:lnTo>
                  <a:lnTo>
                    <a:pt x="6" y="68"/>
                  </a:lnTo>
                  <a:lnTo>
                    <a:pt x="20" y="68"/>
                  </a:lnTo>
                  <a:lnTo>
                    <a:pt x="38" y="86"/>
                  </a:lnTo>
                  <a:lnTo>
                    <a:pt x="56" y="98"/>
                  </a:lnTo>
                  <a:lnTo>
                    <a:pt x="58" y="98"/>
                  </a:lnTo>
                  <a:lnTo>
                    <a:pt x="60" y="96"/>
                  </a:lnTo>
                  <a:lnTo>
                    <a:pt x="66" y="94"/>
                  </a:lnTo>
                  <a:lnTo>
                    <a:pt x="70" y="92"/>
                  </a:lnTo>
                  <a:lnTo>
                    <a:pt x="74" y="90"/>
                  </a:lnTo>
                  <a:lnTo>
                    <a:pt x="76" y="88"/>
                  </a:lnTo>
                  <a:lnTo>
                    <a:pt x="82" y="86"/>
                  </a:lnTo>
                  <a:lnTo>
                    <a:pt x="86" y="86"/>
                  </a:lnTo>
                  <a:lnTo>
                    <a:pt x="90" y="86"/>
                  </a:lnTo>
                  <a:lnTo>
                    <a:pt x="94" y="88"/>
                  </a:lnTo>
                  <a:lnTo>
                    <a:pt x="96" y="88"/>
                  </a:lnTo>
                  <a:lnTo>
                    <a:pt x="100" y="86"/>
                  </a:lnTo>
                  <a:lnTo>
                    <a:pt x="110" y="80"/>
                  </a:lnTo>
                  <a:lnTo>
                    <a:pt x="122" y="72"/>
                  </a:lnTo>
                  <a:lnTo>
                    <a:pt x="132" y="58"/>
                  </a:lnTo>
                  <a:lnTo>
                    <a:pt x="136" y="44"/>
                  </a:lnTo>
                  <a:lnTo>
                    <a:pt x="136" y="42"/>
                  </a:lnTo>
                  <a:lnTo>
                    <a:pt x="134" y="40"/>
                  </a:lnTo>
                  <a:lnTo>
                    <a:pt x="132" y="36"/>
                  </a:lnTo>
                  <a:lnTo>
                    <a:pt x="130" y="32"/>
                  </a:lnTo>
                  <a:lnTo>
                    <a:pt x="126" y="28"/>
                  </a:lnTo>
                  <a:lnTo>
                    <a:pt x="124" y="24"/>
                  </a:lnTo>
                  <a:lnTo>
                    <a:pt x="120" y="22"/>
                  </a:lnTo>
                  <a:lnTo>
                    <a:pt x="118" y="22"/>
                  </a:lnTo>
                  <a:lnTo>
                    <a:pt x="118" y="20"/>
                  </a:lnTo>
                  <a:lnTo>
                    <a:pt x="118" y="20"/>
                  </a:lnTo>
                  <a:lnTo>
                    <a:pt x="118" y="18"/>
                  </a:lnTo>
                  <a:lnTo>
                    <a:pt x="118" y="16"/>
                  </a:lnTo>
                  <a:lnTo>
                    <a:pt x="118" y="12"/>
                  </a:lnTo>
                  <a:lnTo>
                    <a:pt x="114" y="10"/>
                  </a:lnTo>
                  <a:lnTo>
                    <a:pt x="112" y="10"/>
                  </a:lnTo>
                  <a:lnTo>
                    <a:pt x="106" y="8"/>
                  </a:lnTo>
                  <a:lnTo>
                    <a:pt x="104" y="10"/>
                  </a:lnTo>
                  <a:lnTo>
                    <a:pt x="102" y="10"/>
                  </a:lnTo>
                  <a:lnTo>
                    <a:pt x="98" y="12"/>
                  </a:lnTo>
                  <a:lnTo>
                    <a:pt x="94" y="14"/>
                  </a:lnTo>
                  <a:lnTo>
                    <a:pt x="90" y="16"/>
                  </a:lnTo>
                  <a:lnTo>
                    <a:pt x="86" y="18"/>
                  </a:lnTo>
                  <a:lnTo>
                    <a:pt x="84" y="20"/>
                  </a:lnTo>
                  <a:lnTo>
                    <a:pt x="82" y="22"/>
                  </a:lnTo>
                  <a:lnTo>
                    <a:pt x="78" y="22"/>
                  </a:lnTo>
                  <a:lnTo>
                    <a:pt x="76" y="20"/>
                  </a:lnTo>
                  <a:lnTo>
                    <a:pt x="72" y="18"/>
                  </a:lnTo>
                  <a:lnTo>
                    <a:pt x="70" y="16"/>
                  </a:lnTo>
                  <a:lnTo>
                    <a:pt x="70" y="14"/>
                  </a:lnTo>
                  <a:lnTo>
                    <a:pt x="68" y="12"/>
                  </a:lnTo>
                  <a:lnTo>
                    <a:pt x="64" y="8"/>
                  </a:lnTo>
                  <a:lnTo>
                    <a:pt x="60" y="6"/>
                  </a:lnTo>
                  <a:lnTo>
                    <a:pt x="56" y="6"/>
                  </a:lnTo>
                  <a:lnTo>
                    <a:pt x="50" y="8"/>
                  </a:lnTo>
                  <a:lnTo>
                    <a:pt x="46" y="12"/>
                  </a:lnTo>
                  <a:lnTo>
                    <a:pt x="44" y="16"/>
                  </a:lnTo>
                  <a:lnTo>
                    <a:pt x="44" y="20"/>
                  </a:lnTo>
                  <a:lnTo>
                    <a:pt x="44" y="24"/>
                  </a:lnTo>
                  <a:lnTo>
                    <a:pt x="44" y="26"/>
                  </a:lnTo>
                  <a:lnTo>
                    <a:pt x="44" y="28"/>
                  </a:lnTo>
                  <a:lnTo>
                    <a:pt x="42" y="28"/>
                  </a:lnTo>
                  <a:lnTo>
                    <a:pt x="40" y="28"/>
                  </a:lnTo>
                  <a:lnTo>
                    <a:pt x="38" y="24"/>
                  </a:lnTo>
                  <a:lnTo>
                    <a:pt x="34" y="22"/>
                  </a:lnTo>
                  <a:lnTo>
                    <a:pt x="34" y="18"/>
                  </a:lnTo>
                  <a:lnTo>
                    <a:pt x="32" y="16"/>
                  </a:lnTo>
                  <a:lnTo>
                    <a:pt x="28" y="12"/>
                  </a:lnTo>
                  <a:lnTo>
                    <a:pt x="26" y="8"/>
                  </a:lnTo>
                  <a:lnTo>
                    <a:pt x="22" y="4"/>
                  </a:lnTo>
                  <a:lnTo>
                    <a:pt x="18" y="0"/>
                  </a:lnTo>
                  <a:lnTo>
                    <a:pt x="16" y="0"/>
                  </a:lnTo>
                  <a:lnTo>
                    <a:pt x="14" y="0"/>
                  </a:lnTo>
                  <a:lnTo>
                    <a:pt x="12" y="4"/>
                  </a:lnTo>
                </a:path>
              </a:pathLst>
            </a:custGeom>
            <a:grpFill/>
            <a:ln w="6350">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endParaRPr>
            </a:p>
          </p:txBody>
        </p:sp>
      </p:grpSp>
      <p:sp>
        <p:nvSpPr>
          <p:cNvPr id="205" name="椭圆 204"/>
          <p:cNvSpPr/>
          <p:nvPr/>
        </p:nvSpPr>
        <p:spPr>
          <a:xfrm>
            <a:off x="7886273" y="2473593"/>
            <a:ext cx="212604" cy="212604"/>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06" name="椭圆 205"/>
          <p:cNvSpPr/>
          <p:nvPr/>
        </p:nvSpPr>
        <p:spPr>
          <a:xfrm>
            <a:off x="7846411" y="3893283"/>
            <a:ext cx="212604" cy="212604"/>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07" name="椭圆 206"/>
          <p:cNvSpPr/>
          <p:nvPr/>
        </p:nvSpPr>
        <p:spPr>
          <a:xfrm>
            <a:off x="4436781" y="3065723"/>
            <a:ext cx="212604" cy="212604"/>
          </a:xfrm>
          <a:prstGeom prst="ellips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08" name="椭圆 207"/>
          <p:cNvSpPr/>
          <p:nvPr/>
        </p:nvSpPr>
        <p:spPr>
          <a:xfrm>
            <a:off x="3970382" y="4398728"/>
            <a:ext cx="212604" cy="212604"/>
          </a:xfrm>
          <a:prstGeom prst="ellips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09" name="矩形 208"/>
          <p:cNvSpPr/>
          <p:nvPr/>
        </p:nvSpPr>
        <p:spPr>
          <a:xfrm>
            <a:off x="7347196" y="1052736"/>
            <a:ext cx="2029557" cy="396583"/>
          </a:xfrm>
          <a:prstGeom prst="rect">
            <a:avLst/>
          </a:prstGeom>
        </p:spPr>
        <p:txBody>
          <a:bodyPr wrap="square">
            <a:spAutoFit/>
          </a:bodyPr>
          <a:lstStyle/>
          <a:p>
            <a:pPr>
              <a:lnSpc>
                <a:spcPct val="120000"/>
              </a:lnSpc>
            </a:pPr>
            <a:r>
              <a:rPr lang="zh-CN" altLang="en-US" b="1" dirty="0">
                <a:solidFill>
                  <a:srgbClr val="E7E6E6">
                    <a:lumMod val="50000"/>
                  </a:srgbClr>
                </a:solidFill>
                <a:latin typeface="微软雅黑" panose="020B0503020204020204" pitchFamily="34" charset="-122"/>
                <a:ea typeface="微软雅黑" panose="020B0503020204020204" pitchFamily="34" charset="-122"/>
              </a:rPr>
              <a:t>章节小标题</a:t>
            </a:r>
          </a:p>
        </p:txBody>
      </p:sp>
      <p:sp>
        <p:nvSpPr>
          <p:cNvPr id="210" name="矩形 209"/>
          <p:cNvSpPr/>
          <p:nvPr/>
        </p:nvSpPr>
        <p:spPr>
          <a:xfrm>
            <a:off x="7347196" y="1480566"/>
            <a:ext cx="4370952" cy="953723"/>
          </a:xfrm>
          <a:prstGeom prst="rect">
            <a:avLst/>
          </a:prstGeom>
        </p:spPr>
        <p:txBody>
          <a:bodyPr wrap="square">
            <a:spAutoFit/>
          </a:bodyPr>
          <a:lstStyle/>
          <a:p>
            <a:pPr algn="just">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请输入文字请输入文字请输入文字请输入文字请输入文字请输入文字请输入文字请输入文字请输入文字请输入文字请输入文字请输入文字</a:t>
            </a:r>
          </a:p>
        </p:txBody>
      </p:sp>
      <p:cxnSp>
        <p:nvCxnSpPr>
          <p:cNvPr id="211" name="直接连接符 210"/>
          <p:cNvCxnSpPr/>
          <p:nvPr/>
        </p:nvCxnSpPr>
        <p:spPr>
          <a:xfrm>
            <a:off x="7459204" y="1473460"/>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212" name="矩形 211"/>
          <p:cNvSpPr/>
          <p:nvPr/>
        </p:nvSpPr>
        <p:spPr>
          <a:xfrm>
            <a:off x="8972229" y="3617774"/>
            <a:ext cx="2029557" cy="396583"/>
          </a:xfrm>
          <a:prstGeom prst="rect">
            <a:avLst/>
          </a:prstGeom>
        </p:spPr>
        <p:txBody>
          <a:bodyPr wrap="square">
            <a:spAutoFit/>
          </a:bodyPr>
          <a:lstStyle/>
          <a:p>
            <a:pPr>
              <a:lnSpc>
                <a:spcPct val="120000"/>
              </a:lnSpc>
            </a:pPr>
            <a:r>
              <a:rPr lang="zh-CN" altLang="en-US" b="1" dirty="0">
                <a:solidFill>
                  <a:srgbClr val="E7E6E6">
                    <a:lumMod val="50000"/>
                  </a:srgbClr>
                </a:solidFill>
                <a:latin typeface="微软雅黑" panose="020B0503020204020204" pitchFamily="34" charset="-122"/>
                <a:ea typeface="微软雅黑" panose="020B0503020204020204" pitchFamily="34" charset="-122"/>
              </a:rPr>
              <a:t>章节小标题</a:t>
            </a:r>
          </a:p>
        </p:txBody>
      </p:sp>
      <p:sp>
        <p:nvSpPr>
          <p:cNvPr id="213" name="矩形 212"/>
          <p:cNvSpPr/>
          <p:nvPr/>
        </p:nvSpPr>
        <p:spPr>
          <a:xfrm>
            <a:off x="8972229" y="4045604"/>
            <a:ext cx="2884411" cy="1544654"/>
          </a:xfrm>
          <a:prstGeom prst="rect">
            <a:avLst/>
          </a:prstGeom>
        </p:spPr>
        <p:txBody>
          <a:bodyPr wrap="square">
            <a:spAutoFit/>
          </a:bodyPr>
          <a:lstStyle/>
          <a:p>
            <a:pPr algn="just">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请输入文字请输入文字请输入文字请输入文字请输入文字请输入文字请输入文字请输入文字请输入文字请输入文字请输入文字请输入文字</a:t>
            </a:r>
          </a:p>
        </p:txBody>
      </p:sp>
      <p:cxnSp>
        <p:nvCxnSpPr>
          <p:cNvPr id="214" name="直接连接符 213"/>
          <p:cNvCxnSpPr/>
          <p:nvPr/>
        </p:nvCxnSpPr>
        <p:spPr>
          <a:xfrm>
            <a:off x="9084237" y="4036911"/>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215" name="矩形 214"/>
          <p:cNvSpPr/>
          <p:nvPr/>
        </p:nvSpPr>
        <p:spPr>
          <a:xfrm>
            <a:off x="1495941" y="1519691"/>
            <a:ext cx="2029557" cy="396583"/>
          </a:xfrm>
          <a:prstGeom prst="rect">
            <a:avLst/>
          </a:prstGeom>
        </p:spPr>
        <p:txBody>
          <a:bodyPr wrap="square">
            <a:spAutoFit/>
          </a:bodyPr>
          <a:lstStyle/>
          <a:p>
            <a:pPr algn="r">
              <a:lnSpc>
                <a:spcPct val="120000"/>
              </a:lnSpc>
            </a:pPr>
            <a:r>
              <a:rPr lang="zh-CN" altLang="en-US" b="1" dirty="0">
                <a:solidFill>
                  <a:srgbClr val="E7E6E6">
                    <a:lumMod val="50000"/>
                  </a:srgbClr>
                </a:solidFill>
                <a:latin typeface="微软雅黑" panose="020B0503020204020204" pitchFamily="34" charset="-122"/>
                <a:ea typeface="微软雅黑" panose="020B0503020204020204" pitchFamily="34" charset="-122"/>
              </a:rPr>
              <a:t>章节小标题</a:t>
            </a:r>
          </a:p>
        </p:txBody>
      </p:sp>
      <p:sp>
        <p:nvSpPr>
          <p:cNvPr id="216" name="矩形 215"/>
          <p:cNvSpPr/>
          <p:nvPr/>
        </p:nvSpPr>
        <p:spPr>
          <a:xfrm>
            <a:off x="641087" y="1947521"/>
            <a:ext cx="2884411" cy="1544654"/>
          </a:xfrm>
          <a:prstGeom prst="rect">
            <a:avLst/>
          </a:prstGeom>
        </p:spPr>
        <p:txBody>
          <a:bodyPr wrap="square">
            <a:spAutoFit/>
          </a:bodyPr>
          <a:lstStyle/>
          <a:p>
            <a:pPr algn="just">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请输入文字请输入文字请输入文字请输入文字请输入文字请输入文字请输入文字请输入文字请输入文字请输入文字请输入文字请输入文字</a:t>
            </a:r>
          </a:p>
        </p:txBody>
      </p:sp>
      <p:cxnSp>
        <p:nvCxnSpPr>
          <p:cNvPr id="217" name="直接连接符 216"/>
          <p:cNvCxnSpPr/>
          <p:nvPr/>
        </p:nvCxnSpPr>
        <p:spPr>
          <a:xfrm>
            <a:off x="3149260" y="1938828"/>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218" name="矩形 217"/>
          <p:cNvSpPr/>
          <p:nvPr/>
        </p:nvSpPr>
        <p:spPr>
          <a:xfrm>
            <a:off x="1201136" y="4491824"/>
            <a:ext cx="2029557" cy="396583"/>
          </a:xfrm>
          <a:prstGeom prst="rect">
            <a:avLst/>
          </a:prstGeom>
        </p:spPr>
        <p:txBody>
          <a:bodyPr wrap="square">
            <a:spAutoFit/>
          </a:bodyPr>
          <a:lstStyle/>
          <a:p>
            <a:pPr algn="r">
              <a:lnSpc>
                <a:spcPct val="120000"/>
              </a:lnSpc>
            </a:pPr>
            <a:r>
              <a:rPr lang="zh-CN" altLang="en-US" b="1" dirty="0">
                <a:solidFill>
                  <a:srgbClr val="E7E6E6">
                    <a:lumMod val="50000"/>
                  </a:srgbClr>
                </a:solidFill>
                <a:latin typeface="微软雅黑" panose="020B0503020204020204" pitchFamily="34" charset="-122"/>
                <a:ea typeface="微软雅黑" panose="020B0503020204020204" pitchFamily="34" charset="-122"/>
              </a:rPr>
              <a:t>章节小标题</a:t>
            </a:r>
          </a:p>
        </p:txBody>
      </p:sp>
      <p:sp>
        <p:nvSpPr>
          <p:cNvPr id="219" name="矩形 218"/>
          <p:cNvSpPr/>
          <p:nvPr/>
        </p:nvSpPr>
        <p:spPr>
          <a:xfrm>
            <a:off x="346282" y="4919654"/>
            <a:ext cx="2884411" cy="1544654"/>
          </a:xfrm>
          <a:prstGeom prst="rect">
            <a:avLst/>
          </a:prstGeom>
        </p:spPr>
        <p:txBody>
          <a:bodyPr wrap="square">
            <a:spAutoFit/>
          </a:bodyPr>
          <a:lstStyle/>
          <a:p>
            <a:pPr algn="just">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请输入文字请输入文字请输入文字请输入文字请输入文字请输入文字请输入文字请输入文字请输入文字请输入文字请输入文字请输入文字</a:t>
            </a:r>
          </a:p>
        </p:txBody>
      </p:sp>
      <p:cxnSp>
        <p:nvCxnSpPr>
          <p:cNvPr id="220" name="直接连接符 219"/>
          <p:cNvCxnSpPr/>
          <p:nvPr/>
        </p:nvCxnSpPr>
        <p:spPr>
          <a:xfrm>
            <a:off x="2859217" y="4910961"/>
            <a:ext cx="271463" cy="0"/>
          </a:xfrm>
          <a:prstGeom prst="line">
            <a:avLst/>
          </a:prstGeom>
          <a:noFill/>
          <a:ln w="19050" cap="rnd" cmpd="sng" algn="ctr">
            <a:solidFill>
              <a:sysClr val="windowText" lastClr="000000">
                <a:lumMod val="50000"/>
                <a:lumOff val="50000"/>
              </a:sysClr>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矩形 12"/>
          <p:cNvSpPr/>
          <p:nvPr/>
        </p:nvSpPr>
        <p:spPr>
          <a:xfrm>
            <a:off x="695400" y="1340768"/>
            <a:ext cx="4965700" cy="4622800"/>
          </a:xfrm>
          <a:prstGeom prst="rect">
            <a:avLst/>
          </a:prstGeom>
          <a:solidFill>
            <a:sysClr val="window" lastClr="FFFFFF"/>
          </a:solidFill>
          <a:ln w="12700" cap="flat" cmpd="sng" algn="ctr">
            <a:no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4" name="矩形 13"/>
          <p:cNvSpPr/>
          <p:nvPr/>
        </p:nvSpPr>
        <p:spPr>
          <a:xfrm>
            <a:off x="695400" y="1340768"/>
            <a:ext cx="4965700" cy="759239"/>
          </a:xfrm>
          <a:prstGeom prst="rect">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5" name="矩形 14"/>
          <p:cNvSpPr/>
          <p:nvPr/>
        </p:nvSpPr>
        <p:spPr>
          <a:xfrm>
            <a:off x="1247623" y="2520750"/>
            <a:ext cx="4248605" cy="658257"/>
          </a:xfrm>
          <a:prstGeom prst="rect">
            <a:avLst/>
          </a:prstGeom>
        </p:spPr>
        <p:txBody>
          <a:bodyPr wrap="square">
            <a:spAutoFit/>
          </a:bodyPr>
          <a:lstStyle/>
          <a:p>
            <a:pPr>
              <a:lnSpc>
                <a:spcPct val="12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sp>
        <p:nvSpPr>
          <p:cNvPr id="16" name="矩形 15"/>
          <p:cNvSpPr/>
          <p:nvPr/>
        </p:nvSpPr>
        <p:spPr>
          <a:xfrm>
            <a:off x="1350706" y="1505200"/>
            <a:ext cx="4304499" cy="430374"/>
          </a:xfrm>
          <a:prstGeom prst="rect">
            <a:avLst/>
          </a:prstGeom>
        </p:spPr>
        <p:txBody>
          <a:bodyPr wrap="square" anchor="ctr">
            <a:spAutoFit/>
          </a:bodyPr>
          <a:lstStyle/>
          <a:p>
            <a:pPr algn="dist">
              <a:lnSpc>
                <a:spcPct val="120000"/>
              </a:lnSpc>
            </a:pPr>
            <a:r>
              <a:rPr lang="zh-CN" altLang="en-US" sz="2000" b="1" dirty="0">
                <a:solidFill>
                  <a:srgbClr val="FFFFFF"/>
                </a:solidFill>
                <a:latin typeface="微软雅黑" panose="020B0503020204020204" pitchFamily="34" charset="-122"/>
                <a:ea typeface="微软雅黑" panose="020B0503020204020204" pitchFamily="34" charset="-122"/>
              </a:rPr>
              <a:t>做的好的地方</a:t>
            </a:r>
            <a:r>
              <a:rPr lang="en-US" altLang="zh-CN" sz="1100" b="1" dirty="0">
                <a:solidFill>
                  <a:srgbClr val="FFFFFF"/>
                </a:solidFill>
                <a:latin typeface="微软雅黑" panose="020B0503020204020204" pitchFamily="34" charset="-122"/>
                <a:ea typeface="微软雅黑" panose="020B0503020204020204" pitchFamily="34" charset="-122"/>
              </a:rPr>
              <a:t>//////////////////////</a:t>
            </a:r>
            <a:endParaRPr lang="zh-CN" altLang="en-US" sz="2000" b="1" dirty="0">
              <a:solidFill>
                <a:srgbClr val="FFFFFF"/>
              </a:solidFill>
              <a:latin typeface="微软雅黑" panose="020B0503020204020204" pitchFamily="34" charset="-122"/>
              <a:ea typeface="微软雅黑" panose="020B0503020204020204" pitchFamily="34" charset="-122"/>
            </a:endParaRPr>
          </a:p>
        </p:txBody>
      </p:sp>
      <p:sp>
        <p:nvSpPr>
          <p:cNvPr id="18" name="矩形 17"/>
          <p:cNvSpPr/>
          <p:nvPr/>
        </p:nvSpPr>
        <p:spPr>
          <a:xfrm>
            <a:off x="1247623" y="3709470"/>
            <a:ext cx="4248605" cy="658257"/>
          </a:xfrm>
          <a:prstGeom prst="rect">
            <a:avLst/>
          </a:prstGeom>
        </p:spPr>
        <p:txBody>
          <a:bodyPr wrap="square">
            <a:spAutoFit/>
          </a:bodyPr>
          <a:lstStyle/>
          <a:p>
            <a:pPr>
              <a:lnSpc>
                <a:spcPct val="12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sp>
        <p:nvSpPr>
          <p:cNvPr id="19" name="矩形 18"/>
          <p:cNvSpPr/>
          <p:nvPr/>
        </p:nvSpPr>
        <p:spPr>
          <a:xfrm>
            <a:off x="1247623" y="4898190"/>
            <a:ext cx="4248605" cy="658257"/>
          </a:xfrm>
          <a:prstGeom prst="rect">
            <a:avLst/>
          </a:prstGeom>
        </p:spPr>
        <p:txBody>
          <a:bodyPr wrap="square">
            <a:spAutoFit/>
          </a:bodyPr>
          <a:lstStyle/>
          <a:p>
            <a:pPr>
              <a:lnSpc>
                <a:spcPct val="12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sp>
        <p:nvSpPr>
          <p:cNvPr id="20" name="矩形 19"/>
          <p:cNvSpPr/>
          <p:nvPr/>
        </p:nvSpPr>
        <p:spPr>
          <a:xfrm>
            <a:off x="798044" y="2424171"/>
            <a:ext cx="449580" cy="829522"/>
          </a:xfrm>
          <a:prstGeom prst="rect">
            <a:avLst/>
          </a:prstGeom>
        </p:spPr>
        <p:txBody>
          <a:bodyPr wrap="square">
            <a:spAutoFit/>
          </a:bodyPr>
          <a:lstStyle/>
          <a:p>
            <a:pPr>
              <a:lnSpc>
                <a:spcPct val="120000"/>
              </a:lnSpc>
            </a:pPr>
            <a:r>
              <a:rPr lang="en-US" altLang="zh-CN" sz="4400" dirty="0">
                <a:solidFill>
                  <a:prstClr val="black">
                    <a:lumMod val="75000"/>
                    <a:lumOff val="25000"/>
                  </a:prstClr>
                </a:solidFill>
                <a:latin typeface="Century Gothic"/>
                <a:ea typeface="微软雅黑" panose="020B0503020204020204" pitchFamily="34" charset="-122"/>
              </a:rPr>
              <a:t>1</a:t>
            </a:r>
            <a:endParaRPr lang="zh-CN" altLang="en-US" sz="4400" dirty="0">
              <a:solidFill>
                <a:prstClr val="black">
                  <a:lumMod val="75000"/>
                  <a:lumOff val="25000"/>
                </a:prstClr>
              </a:solidFill>
              <a:latin typeface="Century Gothic"/>
              <a:ea typeface="微软雅黑" panose="020B0503020204020204" pitchFamily="34" charset="-122"/>
            </a:endParaRPr>
          </a:p>
        </p:txBody>
      </p:sp>
      <p:sp>
        <p:nvSpPr>
          <p:cNvPr id="21" name="矩形 20"/>
          <p:cNvSpPr/>
          <p:nvPr/>
        </p:nvSpPr>
        <p:spPr>
          <a:xfrm>
            <a:off x="798044" y="3595746"/>
            <a:ext cx="449580" cy="829522"/>
          </a:xfrm>
          <a:prstGeom prst="rect">
            <a:avLst/>
          </a:prstGeom>
        </p:spPr>
        <p:txBody>
          <a:bodyPr wrap="square">
            <a:spAutoFit/>
          </a:bodyPr>
          <a:lstStyle/>
          <a:p>
            <a:pPr>
              <a:lnSpc>
                <a:spcPct val="120000"/>
              </a:lnSpc>
            </a:pPr>
            <a:r>
              <a:rPr lang="en-US" altLang="zh-CN" sz="4400" dirty="0">
                <a:solidFill>
                  <a:prstClr val="black">
                    <a:lumMod val="75000"/>
                    <a:lumOff val="25000"/>
                  </a:prstClr>
                </a:solidFill>
                <a:latin typeface="Century Gothic"/>
                <a:ea typeface="微软雅黑" panose="020B0503020204020204" pitchFamily="34" charset="-122"/>
              </a:rPr>
              <a:t>2</a:t>
            </a:r>
            <a:endParaRPr lang="zh-CN" altLang="en-US" sz="4400" dirty="0">
              <a:solidFill>
                <a:prstClr val="black">
                  <a:lumMod val="75000"/>
                  <a:lumOff val="25000"/>
                </a:prstClr>
              </a:solidFill>
              <a:latin typeface="Century Gothic"/>
              <a:ea typeface="微软雅黑" panose="020B0503020204020204" pitchFamily="34" charset="-122"/>
            </a:endParaRPr>
          </a:p>
        </p:txBody>
      </p:sp>
      <p:sp>
        <p:nvSpPr>
          <p:cNvPr id="22" name="矩形 21"/>
          <p:cNvSpPr/>
          <p:nvPr/>
        </p:nvSpPr>
        <p:spPr>
          <a:xfrm>
            <a:off x="798044" y="4767321"/>
            <a:ext cx="449580" cy="829522"/>
          </a:xfrm>
          <a:prstGeom prst="rect">
            <a:avLst/>
          </a:prstGeom>
        </p:spPr>
        <p:txBody>
          <a:bodyPr wrap="square">
            <a:spAutoFit/>
          </a:bodyPr>
          <a:lstStyle/>
          <a:p>
            <a:pPr>
              <a:lnSpc>
                <a:spcPct val="120000"/>
              </a:lnSpc>
            </a:pPr>
            <a:r>
              <a:rPr lang="en-US" altLang="zh-CN" sz="4400" dirty="0">
                <a:solidFill>
                  <a:prstClr val="black">
                    <a:lumMod val="75000"/>
                    <a:lumOff val="25000"/>
                  </a:prstClr>
                </a:solidFill>
                <a:latin typeface="Century Gothic"/>
                <a:ea typeface="微软雅黑" panose="020B0503020204020204" pitchFamily="34" charset="-122"/>
              </a:rPr>
              <a:t>3</a:t>
            </a:r>
            <a:endParaRPr lang="zh-CN" altLang="en-US" sz="4400" dirty="0">
              <a:solidFill>
                <a:prstClr val="black">
                  <a:lumMod val="75000"/>
                  <a:lumOff val="25000"/>
                </a:prstClr>
              </a:solidFill>
              <a:latin typeface="Century Gothic"/>
              <a:ea typeface="微软雅黑" panose="020B0503020204020204" pitchFamily="34" charset="-122"/>
            </a:endParaRPr>
          </a:p>
        </p:txBody>
      </p:sp>
      <p:cxnSp>
        <p:nvCxnSpPr>
          <p:cNvPr id="23" name="直接连接符 22"/>
          <p:cNvCxnSpPr/>
          <p:nvPr/>
        </p:nvCxnSpPr>
        <p:spPr>
          <a:xfrm>
            <a:off x="883247" y="3444239"/>
            <a:ext cx="4590006" cy="0"/>
          </a:xfrm>
          <a:prstGeom prst="line">
            <a:avLst/>
          </a:prstGeom>
          <a:noFill/>
          <a:ln w="6350" cap="flat" cmpd="sng" algn="ctr">
            <a:solidFill>
              <a:sysClr val="windowText" lastClr="000000">
                <a:lumMod val="50000"/>
                <a:lumOff val="50000"/>
              </a:sysClr>
            </a:solidFill>
            <a:prstDash val="solid"/>
            <a:miter lim="800000"/>
          </a:ln>
          <a:effectLst/>
        </p:spPr>
      </p:cxnSp>
      <p:cxnSp>
        <p:nvCxnSpPr>
          <p:cNvPr id="24" name="直接连接符 23"/>
          <p:cNvCxnSpPr/>
          <p:nvPr/>
        </p:nvCxnSpPr>
        <p:spPr>
          <a:xfrm>
            <a:off x="883247" y="4632959"/>
            <a:ext cx="4590006" cy="0"/>
          </a:xfrm>
          <a:prstGeom prst="line">
            <a:avLst/>
          </a:prstGeom>
          <a:noFill/>
          <a:ln w="6350" cap="flat" cmpd="sng" algn="ctr">
            <a:solidFill>
              <a:sysClr val="windowText" lastClr="000000">
                <a:lumMod val="50000"/>
                <a:lumOff val="50000"/>
              </a:sysClr>
            </a:solidFill>
            <a:prstDash val="solid"/>
            <a:miter lim="800000"/>
          </a:ln>
          <a:effectLst/>
        </p:spPr>
      </p:cxnSp>
      <p:sp>
        <p:nvSpPr>
          <p:cNvPr id="25" name="check_97186"/>
          <p:cNvSpPr>
            <a:spLocks noChangeAspect="1"/>
          </p:cNvSpPr>
          <p:nvPr/>
        </p:nvSpPr>
        <p:spPr bwMode="auto">
          <a:xfrm>
            <a:off x="923231" y="1564071"/>
            <a:ext cx="435512" cy="345592"/>
          </a:xfrm>
          <a:custGeom>
            <a:avLst/>
            <a:gdLst>
              <a:gd name="T0" fmla="*/ 2641 w 3160"/>
              <a:gd name="T1" fmla="*/ 0 h 2511"/>
              <a:gd name="T2" fmla="*/ 1167 w 3160"/>
              <a:gd name="T3" fmla="*/ 1474 h 2511"/>
              <a:gd name="T4" fmla="*/ 519 w 3160"/>
              <a:gd name="T5" fmla="*/ 826 h 2511"/>
              <a:gd name="T6" fmla="*/ 0 w 3160"/>
              <a:gd name="T7" fmla="*/ 1344 h 2511"/>
              <a:gd name="T8" fmla="*/ 1167 w 3160"/>
              <a:gd name="T9" fmla="*/ 2511 h 2511"/>
              <a:gd name="T10" fmla="*/ 3160 w 3160"/>
              <a:gd name="T11" fmla="*/ 519 h 2511"/>
              <a:gd name="T12" fmla="*/ 2641 w 3160"/>
              <a:gd name="T13" fmla="*/ 0 h 2511"/>
            </a:gdLst>
            <a:ahLst/>
            <a:cxnLst>
              <a:cxn ang="0">
                <a:pos x="T0" y="T1"/>
              </a:cxn>
              <a:cxn ang="0">
                <a:pos x="T2" y="T3"/>
              </a:cxn>
              <a:cxn ang="0">
                <a:pos x="T4" y="T5"/>
              </a:cxn>
              <a:cxn ang="0">
                <a:pos x="T6" y="T7"/>
              </a:cxn>
              <a:cxn ang="0">
                <a:pos x="T8" y="T9"/>
              </a:cxn>
              <a:cxn ang="0">
                <a:pos x="T10" y="T11"/>
              </a:cxn>
              <a:cxn ang="0">
                <a:pos x="T12" y="T13"/>
              </a:cxn>
            </a:cxnLst>
            <a:rect l="0" t="0" r="r" b="b"/>
            <a:pathLst>
              <a:path w="3160" h="2511">
                <a:moveTo>
                  <a:pt x="2641" y="0"/>
                </a:moveTo>
                <a:lnTo>
                  <a:pt x="1167" y="1474"/>
                </a:lnTo>
                <a:lnTo>
                  <a:pt x="519" y="826"/>
                </a:lnTo>
                <a:lnTo>
                  <a:pt x="0" y="1344"/>
                </a:lnTo>
                <a:lnTo>
                  <a:pt x="1167" y="2511"/>
                </a:lnTo>
                <a:lnTo>
                  <a:pt x="3160" y="519"/>
                </a:lnTo>
                <a:lnTo>
                  <a:pt x="2641" y="0"/>
                </a:lnTo>
                <a:close/>
              </a:path>
            </a:pathLst>
          </a:custGeom>
          <a:solidFill>
            <a:srgbClr val="FFFFFF"/>
          </a:solidFill>
          <a:ln>
            <a:noFill/>
          </a:ln>
        </p:spPr>
      </p:sp>
      <p:sp>
        <p:nvSpPr>
          <p:cNvPr id="26" name="矩形 25"/>
          <p:cNvSpPr/>
          <p:nvPr/>
        </p:nvSpPr>
        <p:spPr>
          <a:xfrm>
            <a:off x="6588200" y="1340768"/>
            <a:ext cx="4965700" cy="4622800"/>
          </a:xfrm>
          <a:prstGeom prst="rect">
            <a:avLst/>
          </a:prstGeom>
          <a:solidFill>
            <a:sysClr val="window" lastClr="FFFFFF"/>
          </a:solidFill>
          <a:ln w="12700" cap="flat" cmpd="sng" algn="ctr">
            <a:noFill/>
            <a:prstDash val="solid"/>
            <a:miter lim="800000"/>
          </a:ln>
          <a:effectLst>
            <a:outerShdw blurRad="317500" sx="98000" sy="98000" algn="ctr" rotWithShape="0">
              <a:prstClr val="black">
                <a:alpha val="2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7" name="矩形 26"/>
          <p:cNvSpPr/>
          <p:nvPr/>
        </p:nvSpPr>
        <p:spPr>
          <a:xfrm>
            <a:off x="6588200" y="1340768"/>
            <a:ext cx="4965700" cy="759239"/>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8" name="矩形 27"/>
          <p:cNvSpPr/>
          <p:nvPr/>
        </p:nvSpPr>
        <p:spPr>
          <a:xfrm>
            <a:off x="7140423" y="2520750"/>
            <a:ext cx="4248605" cy="658257"/>
          </a:xfrm>
          <a:prstGeom prst="rect">
            <a:avLst/>
          </a:prstGeom>
        </p:spPr>
        <p:txBody>
          <a:bodyPr wrap="square">
            <a:spAutoFit/>
          </a:bodyPr>
          <a:lstStyle/>
          <a:p>
            <a:pPr>
              <a:lnSpc>
                <a:spcPct val="12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sp>
        <p:nvSpPr>
          <p:cNvPr id="29" name="矩形 28"/>
          <p:cNvSpPr/>
          <p:nvPr/>
        </p:nvSpPr>
        <p:spPr>
          <a:xfrm>
            <a:off x="7243506" y="1505200"/>
            <a:ext cx="4304499" cy="430374"/>
          </a:xfrm>
          <a:prstGeom prst="rect">
            <a:avLst/>
          </a:prstGeom>
        </p:spPr>
        <p:txBody>
          <a:bodyPr wrap="square" anchor="ctr">
            <a:spAutoFit/>
          </a:bodyPr>
          <a:lstStyle/>
          <a:p>
            <a:pPr algn="dist">
              <a:lnSpc>
                <a:spcPct val="120000"/>
              </a:lnSpc>
            </a:pPr>
            <a:r>
              <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rPr>
              <a:t>需要继续提升的地方</a:t>
            </a:r>
            <a:r>
              <a:rPr lang="en-US" altLang="zh-CN" sz="1100" b="1" dirty="0">
                <a:solidFill>
                  <a:prstClr val="black">
                    <a:lumMod val="75000"/>
                    <a:lumOff val="25000"/>
                  </a:prstClr>
                </a:solidFill>
                <a:latin typeface="微软雅黑" panose="020B0503020204020204" pitchFamily="34" charset="-122"/>
                <a:ea typeface="微软雅黑" panose="020B0503020204020204" pitchFamily="34" charset="-122"/>
              </a:rPr>
              <a:t>///////////////</a:t>
            </a:r>
            <a:endParaRPr lang="zh-CN" altLang="en-US" sz="2000" b="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0" name="矩形 29"/>
          <p:cNvSpPr/>
          <p:nvPr/>
        </p:nvSpPr>
        <p:spPr>
          <a:xfrm>
            <a:off x="7140423" y="3709470"/>
            <a:ext cx="4248605" cy="658257"/>
          </a:xfrm>
          <a:prstGeom prst="rect">
            <a:avLst/>
          </a:prstGeom>
        </p:spPr>
        <p:txBody>
          <a:bodyPr wrap="square">
            <a:spAutoFit/>
          </a:bodyPr>
          <a:lstStyle/>
          <a:p>
            <a:pPr>
              <a:lnSpc>
                <a:spcPct val="12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sp>
        <p:nvSpPr>
          <p:cNvPr id="31" name="矩形 30"/>
          <p:cNvSpPr/>
          <p:nvPr/>
        </p:nvSpPr>
        <p:spPr>
          <a:xfrm>
            <a:off x="7140423" y="4898190"/>
            <a:ext cx="4248605" cy="658257"/>
          </a:xfrm>
          <a:prstGeom prst="rect">
            <a:avLst/>
          </a:prstGeom>
        </p:spPr>
        <p:txBody>
          <a:bodyPr wrap="square">
            <a:spAutoFit/>
          </a:bodyPr>
          <a:lstStyle/>
          <a:p>
            <a:pPr>
              <a:lnSpc>
                <a:spcPct val="12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sp>
        <p:nvSpPr>
          <p:cNvPr id="32" name="矩形 31"/>
          <p:cNvSpPr/>
          <p:nvPr/>
        </p:nvSpPr>
        <p:spPr>
          <a:xfrm>
            <a:off x="6690844" y="2424171"/>
            <a:ext cx="449580" cy="829522"/>
          </a:xfrm>
          <a:prstGeom prst="rect">
            <a:avLst/>
          </a:prstGeom>
        </p:spPr>
        <p:txBody>
          <a:bodyPr wrap="square">
            <a:spAutoFit/>
          </a:bodyPr>
          <a:lstStyle/>
          <a:p>
            <a:pPr>
              <a:lnSpc>
                <a:spcPct val="120000"/>
              </a:lnSpc>
            </a:pPr>
            <a:r>
              <a:rPr lang="en-US" altLang="zh-CN" sz="4400" dirty="0">
                <a:solidFill>
                  <a:prstClr val="black">
                    <a:lumMod val="75000"/>
                    <a:lumOff val="25000"/>
                  </a:prstClr>
                </a:solidFill>
                <a:latin typeface="Century Gothic"/>
                <a:ea typeface="微软雅黑" panose="020B0503020204020204" pitchFamily="34" charset="-122"/>
              </a:rPr>
              <a:t>1</a:t>
            </a:r>
            <a:endParaRPr lang="zh-CN" altLang="en-US" sz="4400" dirty="0">
              <a:solidFill>
                <a:prstClr val="black">
                  <a:lumMod val="75000"/>
                  <a:lumOff val="25000"/>
                </a:prstClr>
              </a:solidFill>
              <a:latin typeface="Century Gothic"/>
              <a:ea typeface="微软雅黑" panose="020B0503020204020204" pitchFamily="34" charset="-122"/>
            </a:endParaRPr>
          </a:p>
        </p:txBody>
      </p:sp>
      <p:sp>
        <p:nvSpPr>
          <p:cNvPr id="33" name="矩形 32"/>
          <p:cNvSpPr/>
          <p:nvPr/>
        </p:nvSpPr>
        <p:spPr>
          <a:xfrm>
            <a:off x="6690844" y="3595746"/>
            <a:ext cx="449580" cy="829522"/>
          </a:xfrm>
          <a:prstGeom prst="rect">
            <a:avLst/>
          </a:prstGeom>
        </p:spPr>
        <p:txBody>
          <a:bodyPr wrap="square">
            <a:spAutoFit/>
          </a:bodyPr>
          <a:lstStyle/>
          <a:p>
            <a:pPr>
              <a:lnSpc>
                <a:spcPct val="120000"/>
              </a:lnSpc>
            </a:pPr>
            <a:r>
              <a:rPr lang="en-US" altLang="zh-CN" sz="4400" dirty="0">
                <a:solidFill>
                  <a:prstClr val="black">
                    <a:lumMod val="75000"/>
                    <a:lumOff val="25000"/>
                  </a:prstClr>
                </a:solidFill>
                <a:latin typeface="Century Gothic"/>
                <a:ea typeface="微软雅黑" panose="020B0503020204020204" pitchFamily="34" charset="-122"/>
              </a:rPr>
              <a:t>2</a:t>
            </a:r>
            <a:endParaRPr lang="zh-CN" altLang="en-US" sz="4400" dirty="0">
              <a:solidFill>
                <a:prstClr val="black">
                  <a:lumMod val="75000"/>
                  <a:lumOff val="25000"/>
                </a:prstClr>
              </a:solidFill>
              <a:latin typeface="Century Gothic"/>
              <a:ea typeface="微软雅黑" panose="020B0503020204020204" pitchFamily="34" charset="-122"/>
            </a:endParaRPr>
          </a:p>
        </p:txBody>
      </p:sp>
      <p:sp>
        <p:nvSpPr>
          <p:cNvPr id="34" name="矩形 33"/>
          <p:cNvSpPr/>
          <p:nvPr/>
        </p:nvSpPr>
        <p:spPr>
          <a:xfrm>
            <a:off x="6690844" y="4767321"/>
            <a:ext cx="449580" cy="829522"/>
          </a:xfrm>
          <a:prstGeom prst="rect">
            <a:avLst/>
          </a:prstGeom>
        </p:spPr>
        <p:txBody>
          <a:bodyPr wrap="square">
            <a:spAutoFit/>
          </a:bodyPr>
          <a:lstStyle/>
          <a:p>
            <a:pPr>
              <a:lnSpc>
                <a:spcPct val="120000"/>
              </a:lnSpc>
            </a:pPr>
            <a:r>
              <a:rPr lang="en-US" altLang="zh-CN" sz="4400" dirty="0">
                <a:solidFill>
                  <a:prstClr val="black">
                    <a:lumMod val="75000"/>
                    <a:lumOff val="25000"/>
                  </a:prstClr>
                </a:solidFill>
                <a:latin typeface="Century Gothic"/>
                <a:ea typeface="微软雅黑" panose="020B0503020204020204" pitchFamily="34" charset="-122"/>
              </a:rPr>
              <a:t>3</a:t>
            </a:r>
            <a:endParaRPr lang="zh-CN" altLang="en-US" sz="4400" dirty="0">
              <a:solidFill>
                <a:prstClr val="black">
                  <a:lumMod val="75000"/>
                  <a:lumOff val="25000"/>
                </a:prstClr>
              </a:solidFill>
              <a:latin typeface="Century Gothic"/>
              <a:ea typeface="微软雅黑" panose="020B0503020204020204" pitchFamily="34" charset="-122"/>
            </a:endParaRPr>
          </a:p>
        </p:txBody>
      </p:sp>
      <p:cxnSp>
        <p:nvCxnSpPr>
          <p:cNvPr id="35" name="直接连接符 34"/>
          <p:cNvCxnSpPr/>
          <p:nvPr/>
        </p:nvCxnSpPr>
        <p:spPr>
          <a:xfrm>
            <a:off x="6776047" y="3444239"/>
            <a:ext cx="4590006" cy="0"/>
          </a:xfrm>
          <a:prstGeom prst="line">
            <a:avLst/>
          </a:prstGeom>
          <a:noFill/>
          <a:ln w="6350" cap="flat" cmpd="sng" algn="ctr">
            <a:solidFill>
              <a:sysClr val="windowText" lastClr="000000">
                <a:lumMod val="50000"/>
                <a:lumOff val="50000"/>
              </a:sysClr>
            </a:solidFill>
            <a:prstDash val="solid"/>
            <a:miter lim="800000"/>
          </a:ln>
          <a:effectLst/>
        </p:spPr>
      </p:cxnSp>
      <p:cxnSp>
        <p:nvCxnSpPr>
          <p:cNvPr id="36" name="直接连接符 35"/>
          <p:cNvCxnSpPr/>
          <p:nvPr/>
        </p:nvCxnSpPr>
        <p:spPr>
          <a:xfrm>
            <a:off x="6776047" y="4632959"/>
            <a:ext cx="4590006" cy="0"/>
          </a:xfrm>
          <a:prstGeom prst="line">
            <a:avLst/>
          </a:prstGeom>
          <a:noFill/>
          <a:ln w="6350" cap="flat" cmpd="sng" algn="ctr">
            <a:solidFill>
              <a:sysClr val="windowText" lastClr="000000">
                <a:lumMod val="50000"/>
                <a:lumOff val="50000"/>
              </a:sysClr>
            </a:solidFill>
            <a:prstDash val="solid"/>
            <a:miter lim="800000"/>
          </a:ln>
          <a:effectLst/>
        </p:spPr>
      </p:cxnSp>
      <p:sp>
        <p:nvSpPr>
          <p:cNvPr id="37" name="up-arrow_2486"/>
          <p:cNvSpPr>
            <a:spLocks noChangeAspect="1"/>
          </p:cNvSpPr>
          <p:nvPr/>
        </p:nvSpPr>
        <p:spPr bwMode="auto">
          <a:xfrm>
            <a:off x="6868694" y="1531940"/>
            <a:ext cx="322150" cy="435512"/>
          </a:xfrm>
          <a:custGeom>
            <a:avLst/>
            <a:gdLst>
              <a:gd name="T0" fmla="*/ 142 w 268"/>
              <a:gd name="T1" fmla="*/ 11 h 363"/>
              <a:gd name="T2" fmla="*/ 252 w 268"/>
              <a:gd name="T3" fmla="*/ 144 h 363"/>
              <a:gd name="T4" fmla="*/ 250 w 268"/>
              <a:gd name="T5" fmla="*/ 160 h 363"/>
              <a:gd name="T6" fmla="*/ 188 w 268"/>
              <a:gd name="T7" fmla="*/ 160 h 363"/>
              <a:gd name="T8" fmla="*/ 188 w 268"/>
              <a:gd name="T9" fmla="*/ 187 h 363"/>
              <a:gd name="T10" fmla="*/ 188 w 268"/>
              <a:gd name="T11" fmla="*/ 354 h 363"/>
              <a:gd name="T12" fmla="*/ 176 w 268"/>
              <a:gd name="T13" fmla="*/ 363 h 363"/>
              <a:gd name="T14" fmla="*/ 89 w 268"/>
              <a:gd name="T15" fmla="*/ 363 h 363"/>
              <a:gd name="T16" fmla="*/ 79 w 268"/>
              <a:gd name="T17" fmla="*/ 355 h 363"/>
              <a:gd name="T18" fmla="*/ 79 w 268"/>
              <a:gd name="T19" fmla="*/ 188 h 363"/>
              <a:gd name="T20" fmla="*/ 79 w 268"/>
              <a:gd name="T21" fmla="*/ 164 h 363"/>
              <a:gd name="T22" fmla="*/ 22 w 268"/>
              <a:gd name="T23" fmla="*/ 164 h 363"/>
              <a:gd name="T24" fmla="*/ 16 w 268"/>
              <a:gd name="T25" fmla="*/ 147 h 363"/>
              <a:gd name="T26" fmla="*/ 123 w 268"/>
              <a:gd name="T27" fmla="*/ 10 h 363"/>
              <a:gd name="T28" fmla="*/ 142 w 268"/>
              <a:gd name="T29" fmla="*/ 1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8" h="363">
                <a:moveTo>
                  <a:pt x="142" y="11"/>
                </a:moveTo>
                <a:lnTo>
                  <a:pt x="252" y="144"/>
                </a:lnTo>
                <a:cubicBezTo>
                  <a:pt x="252" y="144"/>
                  <a:pt x="268" y="160"/>
                  <a:pt x="250" y="160"/>
                </a:cubicBezTo>
                <a:lnTo>
                  <a:pt x="188" y="160"/>
                </a:lnTo>
                <a:lnTo>
                  <a:pt x="188" y="187"/>
                </a:lnTo>
                <a:lnTo>
                  <a:pt x="188" y="354"/>
                </a:lnTo>
                <a:cubicBezTo>
                  <a:pt x="188" y="354"/>
                  <a:pt x="191" y="363"/>
                  <a:pt x="176" y="363"/>
                </a:cubicBezTo>
                <a:lnTo>
                  <a:pt x="89" y="363"/>
                </a:lnTo>
                <a:cubicBezTo>
                  <a:pt x="79" y="363"/>
                  <a:pt x="79" y="355"/>
                  <a:pt x="79" y="355"/>
                </a:cubicBezTo>
                <a:lnTo>
                  <a:pt x="79" y="188"/>
                </a:lnTo>
                <a:lnTo>
                  <a:pt x="79" y="164"/>
                </a:lnTo>
                <a:lnTo>
                  <a:pt x="22" y="164"/>
                </a:lnTo>
                <a:cubicBezTo>
                  <a:pt x="0" y="164"/>
                  <a:pt x="16" y="147"/>
                  <a:pt x="16" y="147"/>
                </a:cubicBezTo>
                <a:cubicBezTo>
                  <a:pt x="16" y="147"/>
                  <a:pt x="110" y="23"/>
                  <a:pt x="123" y="10"/>
                </a:cubicBezTo>
                <a:cubicBezTo>
                  <a:pt x="133" y="0"/>
                  <a:pt x="142" y="11"/>
                  <a:pt x="142" y="11"/>
                </a:cubicBezTo>
                <a:close/>
              </a:path>
            </a:pathLst>
          </a:custGeom>
          <a:solidFill>
            <a:sysClr val="windowText" lastClr="000000">
              <a:lumMod val="75000"/>
              <a:lumOff val="25000"/>
            </a:sysClr>
          </a:solidFill>
          <a:ln>
            <a:noFill/>
          </a:ln>
        </p:spPr>
      </p:sp>
      <p:sp>
        <p:nvSpPr>
          <p:cNvPr id="38" name="矩形 37"/>
          <p:cNvSpPr/>
          <p:nvPr/>
        </p:nvSpPr>
        <p:spPr>
          <a:xfrm>
            <a:off x="695400" y="5917849"/>
            <a:ext cx="4965700" cy="45719"/>
          </a:xfrm>
          <a:prstGeom prst="rect">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9" name="矩形 38"/>
          <p:cNvSpPr/>
          <p:nvPr/>
        </p:nvSpPr>
        <p:spPr>
          <a:xfrm>
            <a:off x="6588200" y="5917849"/>
            <a:ext cx="4965700" cy="45719"/>
          </a:xfrm>
          <a:prstGeom prst="rect">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660400" y="3603606"/>
            <a:ext cx="10851515" cy="311150"/>
            <a:chOff x="660400" y="3473450"/>
            <a:chExt cx="10851515" cy="311150"/>
          </a:xfrm>
        </p:grpSpPr>
        <p:cxnSp>
          <p:nvCxnSpPr>
            <p:cNvPr id="14" name="直接连接符 13"/>
            <p:cNvCxnSpPr/>
            <p:nvPr/>
          </p:nvCxnSpPr>
          <p:spPr>
            <a:xfrm>
              <a:off x="660400" y="3473450"/>
              <a:ext cx="0" cy="222250"/>
            </a:xfrm>
            <a:prstGeom prst="line">
              <a:avLst/>
            </a:prstGeom>
            <a:noFill/>
            <a:ln w="9525" cap="rnd" cmpd="sng" algn="ctr">
              <a:solidFill>
                <a:sysClr val="windowText" lastClr="000000">
                  <a:lumMod val="75000"/>
                  <a:lumOff val="25000"/>
                </a:sysClr>
              </a:solidFill>
              <a:prstDash val="solid"/>
              <a:miter lim="800000"/>
            </a:ln>
            <a:effectLst/>
          </p:spPr>
        </p:cxnSp>
        <p:cxnSp>
          <p:nvCxnSpPr>
            <p:cNvPr id="15" name="直接连接符 14"/>
            <p:cNvCxnSpPr/>
            <p:nvPr/>
          </p:nvCxnSpPr>
          <p:spPr>
            <a:xfrm>
              <a:off x="74517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6" name="直接连接符 15"/>
            <p:cNvCxnSpPr/>
            <p:nvPr/>
          </p:nvCxnSpPr>
          <p:spPr>
            <a:xfrm>
              <a:off x="82995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8" name="直接连接符 17"/>
            <p:cNvCxnSpPr/>
            <p:nvPr/>
          </p:nvCxnSpPr>
          <p:spPr>
            <a:xfrm>
              <a:off x="91473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9" name="直接连接符 18"/>
            <p:cNvCxnSpPr/>
            <p:nvPr/>
          </p:nvCxnSpPr>
          <p:spPr>
            <a:xfrm>
              <a:off x="99950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0" name="直接连接符 19"/>
            <p:cNvCxnSpPr/>
            <p:nvPr/>
          </p:nvCxnSpPr>
          <p:spPr>
            <a:xfrm>
              <a:off x="108428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1" name="直接连接符 20"/>
            <p:cNvCxnSpPr/>
            <p:nvPr/>
          </p:nvCxnSpPr>
          <p:spPr>
            <a:xfrm>
              <a:off x="116906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2" name="直接连接符 21"/>
            <p:cNvCxnSpPr/>
            <p:nvPr/>
          </p:nvCxnSpPr>
          <p:spPr>
            <a:xfrm>
              <a:off x="125383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3" name="直接连接符 22"/>
            <p:cNvCxnSpPr/>
            <p:nvPr/>
          </p:nvCxnSpPr>
          <p:spPr>
            <a:xfrm>
              <a:off x="133861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4" name="直接连接符 23"/>
            <p:cNvCxnSpPr/>
            <p:nvPr/>
          </p:nvCxnSpPr>
          <p:spPr>
            <a:xfrm>
              <a:off x="142339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5" name="直接连接符 24"/>
            <p:cNvCxnSpPr/>
            <p:nvPr/>
          </p:nvCxnSpPr>
          <p:spPr>
            <a:xfrm>
              <a:off x="150817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6" name="直接连接符 25"/>
            <p:cNvCxnSpPr/>
            <p:nvPr/>
          </p:nvCxnSpPr>
          <p:spPr>
            <a:xfrm>
              <a:off x="159294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7" name="直接连接符 26"/>
            <p:cNvCxnSpPr/>
            <p:nvPr/>
          </p:nvCxnSpPr>
          <p:spPr>
            <a:xfrm>
              <a:off x="167772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8" name="直接连接符 27"/>
            <p:cNvCxnSpPr/>
            <p:nvPr/>
          </p:nvCxnSpPr>
          <p:spPr>
            <a:xfrm>
              <a:off x="176250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29" name="直接连接符 28"/>
            <p:cNvCxnSpPr/>
            <p:nvPr/>
          </p:nvCxnSpPr>
          <p:spPr>
            <a:xfrm>
              <a:off x="184727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30" name="直接连接符 29"/>
            <p:cNvCxnSpPr/>
            <p:nvPr/>
          </p:nvCxnSpPr>
          <p:spPr>
            <a:xfrm>
              <a:off x="193205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31" name="直接连接符 30"/>
            <p:cNvCxnSpPr/>
            <p:nvPr/>
          </p:nvCxnSpPr>
          <p:spPr>
            <a:xfrm>
              <a:off x="201683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32" name="直接连接符 31"/>
            <p:cNvCxnSpPr/>
            <p:nvPr/>
          </p:nvCxnSpPr>
          <p:spPr>
            <a:xfrm>
              <a:off x="210160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33" name="直接连接符 32"/>
            <p:cNvCxnSpPr/>
            <p:nvPr/>
          </p:nvCxnSpPr>
          <p:spPr>
            <a:xfrm>
              <a:off x="218638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34" name="直接连接符 33"/>
            <p:cNvCxnSpPr/>
            <p:nvPr/>
          </p:nvCxnSpPr>
          <p:spPr>
            <a:xfrm>
              <a:off x="227116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35" name="直接连接符 34"/>
            <p:cNvCxnSpPr/>
            <p:nvPr/>
          </p:nvCxnSpPr>
          <p:spPr>
            <a:xfrm>
              <a:off x="235594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36" name="直接连接符 35"/>
            <p:cNvCxnSpPr/>
            <p:nvPr/>
          </p:nvCxnSpPr>
          <p:spPr>
            <a:xfrm>
              <a:off x="2440717" y="3568700"/>
              <a:ext cx="0" cy="215900"/>
            </a:xfrm>
            <a:prstGeom prst="line">
              <a:avLst/>
            </a:prstGeom>
            <a:noFill/>
            <a:ln w="9525" cap="rnd" cmpd="sng" algn="ctr">
              <a:solidFill>
                <a:sysClr val="windowText" lastClr="000000">
                  <a:lumMod val="75000"/>
                  <a:lumOff val="25000"/>
                </a:sysClr>
              </a:solidFill>
              <a:prstDash val="solid"/>
              <a:miter lim="800000"/>
            </a:ln>
            <a:effectLst/>
          </p:spPr>
        </p:cxnSp>
        <p:cxnSp>
          <p:nvCxnSpPr>
            <p:cNvPr id="37" name="直接连接符 36"/>
            <p:cNvCxnSpPr/>
            <p:nvPr/>
          </p:nvCxnSpPr>
          <p:spPr>
            <a:xfrm>
              <a:off x="252549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38" name="直接连接符 37"/>
            <p:cNvCxnSpPr/>
            <p:nvPr/>
          </p:nvCxnSpPr>
          <p:spPr>
            <a:xfrm>
              <a:off x="261027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39" name="直接连接符 38"/>
            <p:cNvCxnSpPr/>
            <p:nvPr/>
          </p:nvCxnSpPr>
          <p:spPr>
            <a:xfrm>
              <a:off x="269504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40" name="直接连接符 39"/>
            <p:cNvCxnSpPr/>
            <p:nvPr/>
          </p:nvCxnSpPr>
          <p:spPr>
            <a:xfrm>
              <a:off x="277982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41" name="直接连接符 40"/>
            <p:cNvCxnSpPr/>
            <p:nvPr/>
          </p:nvCxnSpPr>
          <p:spPr>
            <a:xfrm>
              <a:off x="286460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42" name="直接连接符 41"/>
            <p:cNvCxnSpPr/>
            <p:nvPr/>
          </p:nvCxnSpPr>
          <p:spPr>
            <a:xfrm>
              <a:off x="294937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47" name="直接连接符 46"/>
            <p:cNvCxnSpPr/>
            <p:nvPr/>
          </p:nvCxnSpPr>
          <p:spPr>
            <a:xfrm>
              <a:off x="303415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48" name="直接连接符 47"/>
            <p:cNvCxnSpPr/>
            <p:nvPr/>
          </p:nvCxnSpPr>
          <p:spPr>
            <a:xfrm>
              <a:off x="311893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49" name="直接连接符 48"/>
            <p:cNvCxnSpPr/>
            <p:nvPr/>
          </p:nvCxnSpPr>
          <p:spPr>
            <a:xfrm>
              <a:off x="320371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50" name="直接连接符 49"/>
            <p:cNvCxnSpPr/>
            <p:nvPr/>
          </p:nvCxnSpPr>
          <p:spPr>
            <a:xfrm>
              <a:off x="328848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51" name="直接连接符 50"/>
            <p:cNvCxnSpPr/>
            <p:nvPr/>
          </p:nvCxnSpPr>
          <p:spPr>
            <a:xfrm>
              <a:off x="337326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53" name="直接连接符 52"/>
            <p:cNvCxnSpPr/>
            <p:nvPr/>
          </p:nvCxnSpPr>
          <p:spPr>
            <a:xfrm>
              <a:off x="345804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54" name="直接连接符 53"/>
            <p:cNvCxnSpPr/>
            <p:nvPr/>
          </p:nvCxnSpPr>
          <p:spPr>
            <a:xfrm>
              <a:off x="354281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55" name="直接连接符 54"/>
            <p:cNvCxnSpPr/>
            <p:nvPr/>
          </p:nvCxnSpPr>
          <p:spPr>
            <a:xfrm>
              <a:off x="362759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56" name="直接连接符 55"/>
            <p:cNvCxnSpPr/>
            <p:nvPr/>
          </p:nvCxnSpPr>
          <p:spPr>
            <a:xfrm>
              <a:off x="371237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57" name="直接连接符 56"/>
            <p:cNvCxnSpPr/>
            <p:nvPr/>
          </p:nvCxnSpPr>
          <p:spPr>
            <a:xfrm>
              <a:off x="379714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58" name="直接连接符 57"/>
            <p:cNvCxnSpPr/>
            <p:nvPr/>
          </p:nvCxnSpPr>
          <p:spPr>
            <a:xfrm>
              <a:off x="388192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59" name="直接连接符 58"/>
            <p:cNvCxnSpPr/>
            <p:nvPr/>
          </p:nvCxnSpPr>
          <p:spPr>
            <a:xfrm>
              <a:off x="396670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60" name="直接连接符 59"/>
            <p:cNvCxnSpPr/>
            <p:nvPr/>
          </p:nvCxnSpPr>
          <p:spPr>
            <a:xfrm>
              <a:off x="405148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61" name="直接连接符 60"/>
            <p:cNvCxnSpPr/>
            <p:nvPr/>
          </p:nvCxnSpPr>
          <p:spPr>
            <a:xfrm>
              <a:off x="413625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62" name="直接连接符 61"/>
            <p:cNvCxnSpPr/>
            <p:nvPr/>
          </p:nvCxnSpPr>
          <p:spPr>
            <a:xfrm>
              <a:off x="4221034" y="3473450"/>
              <a:ext cx="0" cy="222250"/>
            </a:xfrm>
            <a:prstGeom prst="line">
              <a:avLst/>
            </a:prstGeom>
            <a:noFill/>
            <a:ln w="9525" cap="rnd" cmpd="sng" algn="ctr">
              <a:solidFill>
                <a:sysClr val="windowText" lastClr="000000">
                  <a:lumMod val="75000"/>
                  <a:lumOff val="25000"/>
                </a:sysClr>
              </a:solidFill>
              <a:prstDash val="solid"/>
              <a:miter lim="800000"/>
            </a:ln>
            <a:effectLst/>
          </p:spPr>
        </p:cxnSp>
        <p:cxnSp>
          <p:nvCxnSpPr>
            <p:cNvPr id="63" name="直接连接符 62"/>
            <p:cNvCxnSpPr/>
            <p:nvPr/>
          </p:nvCxnSpPr>
          <p:spPr>
            <a:xfrm>
              <a:off x="430581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64" name="直接连接符 63"/>
            <p:cNvCxnSpPr/>
            <p:nvPr/>
          </p:nvCxnSpPr>
          <p:spPr>
            <a:xfrm>
              <a:off x="439058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65" name="直接连接符 64"/>
            <p:cNvCxnSpPr/>
            <p:nvPr/>
          </p:nvCxnSpPr>
          <p:spPr>
            <a:xfrm>
              <a:off x="447536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66" name="直接连接符 65"/>
            <p:cNvCxnSpPr/>
            <p:nvPr/>
          </p:nvCxnSpPr>
          <p:spPr>
            <a:xfrm>
              <a:off x="456014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67" name="直接连接符 66"/>
            <p:cNvCxnSpPr/>
            <p:nvPr/>
          </p:nvCxnSpPr>
          <p:spPr>
            <a:xfrm>
              <a:off x="464491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68" name="直接连接符 67"/>
            <p:cNvCxnSpPr/>
            <p:nvPr/>
          </p:nvCxnSpPr>
          <p:spPr>
            <a:xfrm>
              <a:off x="489925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69" name="直接连接符 68"/>
            <p:cNvCxnSpPr/>
            <p:nvPr/>
          </p:nvCxnSpPr>
          <p:spPr>
            <a:xfrm>
              <a:off x="506880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0" name="直接连接符 69"/>
            <p:cNvCxnSpPr/>
            <p:nvPr/>
          </p:nvCxnSpPr>
          <p:spPr>
            <a:xfrm>
              <a:off x="523835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1" name="直接连接符 70"/>
            <p:cNvCxnSpPr/>
            <p:nvPr/>
          </p:nvCxnSpPr>
          <p:spPr>
            <a:xfrm>
              <a:off x="540791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2" name="直接连接符 71"/>
            <p:cNvCxnSpPr/>
            <p:nvPr/>
          </p:nvCxnSpPr>
          <p:spPr>
            <a:xfrm>
              <a:off x="557746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3" name="直接连接符 72"/>
            <p:cNvCxnSpPr/>
            <p:nvPr/>
          </p:nvCxnSpPr>
          <p:spPr>
            <a:xfrm>
              <a:off x="566224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4" name="直接连接符 73"/>
            <p:cNvCxnSpPr/>
            <p:nvPr/>
          </p:nvCxnSpPr>
          <p:spPr>
            <a:xfrm>
              <a:off x="591657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5" name="直接连接符 74"/>
            <p:cNvCxnSpPr/>
            <p:nvPr/>
          </p:nvCxnSpPr>
          <p:spPr>
            <a:xfrm>
              <a:off x="608612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6" name="直接连接符 75"/>
            <p:cNvCxnSpPr/>
            <p:nvPr/>
          </p:nvCxnSpPr>
          <p:spPr>
            <a:xfrm>
              <a:off x="625568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7" name="直接连接符 76"/>
            <p:cNvCxnSpPr/>
            <p:nvPr/>
          </p:nvCxnSpPr>
          <p:spPr>
            <a:xfrm>
              <a:off x="634045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8" name="直接连接符 77"/>
            <p:cNvCxnSpPr/>
            <p:nvPr/>
          </p:nvCxnSpPr>
          <p:spPr>
            <a:xfrm>
              <a:off x="642523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79" name="直接连接符 78"/>
            <p:cNvCxnSpPr/>
            <p:nvPr/>
          </p:nvCxnSpPr>
          <p:spPr>
            <a:xfrm>
              <a:off x="651001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0" name="直接连接符 79"/>
            <p:cNvCxnSpPr/>
            <p:nvPr/>
          </p:nvCxnSpPr>
          <p:spPr>
            <a:xfrm>
              <a:off x="659479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1" name="直接连接符 80"/>
            <p:cNvCxnSpPr/>
            <p:nvPr/>
          </p:nvCxnSpPr>
          <p:spPr>
            <a:xfrm>
              <a:off x="667956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2" name="直接连接符 81"/>
            <p:cNvCxnSpPr/>
            <p:nvPr/>
          </p:nvCxnSpPr>
          <p:spPr>
            <a:xfrm>
              <a:off x="676434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3" name="直接连接符 82"/>
            <p:cNvCxnSpPr/>
            <p:nvPr/>
          </p:nvCxnSpPr>
          <p:spPr>
            <a:xfrm>
              <a:off x="684912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4" name="直接连接符 83"/>
            <p:cNvCxnSpPr/>
            <p:nvPr/>
          </p:nvCxnSpPr>
          <p:spPr>
            <a:xfrm>
              <a:off x="693389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5" name="直接连接符 84"/>
            <p:cNvCxnSpPr/>
            <p:nvPr/>
          </p:nvCxnSpPr>
          <p:spPr>
            <a:xfrm>
              <a:off x="701867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6" name="直接连接符 85"/>
            <p:cNvCxnSpPr/>
            <p:nvPr/>
          </p:nvCxnSpPr>
          <p:spPr>
            <a:xfrm>
              <a:off x="710345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7" name="直接连接符 86"/>
            <p:cNvCxnSpPr/>
            <p:nvPr/>
          </p:nvCxnSpPr>
          <p:spPr>
            <a:xfrm>
              <a:off x="718822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8" name="直接连接符 87"/>
            <p:cNvCxnSpPr/>
            <p:nvPr/>
          </p:nvCxnSpPr>
          <p:spPr>
            <a:xfrm>
              <a:off x="727300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89" name="直接连接符 88"/>
            <p:cNvCxnSpPr/>
            <p:nvPr/>
          </p:nvCxnSpPr>
          <p:spPr>
            <a:xfrm>
              <a:off x="735778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90" name="直接连接符 89"/>
            <p:cNvCxnSpPr/>
            <p:nvPr/>
          </p:nvCxnSpPr>
          <p:spPr>
            <a:xfrm>
              <a:off x="744256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91" name="直接连接符 90"/>
            <p:cNvCxnSpPr/>
            <p:nvPr/>
          </p:nvCxnSpPr>
          <p:spPr>
            <a:xfrm>
              <a:off x="752733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92" name="直接连接符 91"/>
            <p:cNvCxnSpPr/>
            <p:nvPr/>
          </p:nvCxnSpPr>
          <p:spPr>
            <a:xfrm>
              <a:off x="761211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93" name="直接连接符 92"/>
            <p:cNvCxnSpPr/>
            <p:nvPr/>
          </p:nvCxnSpPr>
          <p:spPr>
            <a:xfrm>
              <a:off x="769689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94" name="直接连接符 93"/>
            <p:cNvCxnSpPr/>
            <p:nvPr/>
          </p:nvCxnSpPr>
          <p:spPr>
            <a:xfrm>
              <a:off x="7781668" y="3473450"/>
              <a:ext cx="0" cy="222250"/>
            </a:xfrm>
            <a:prstGeom prst="line">
              <a:avLst/>
            </a:prstGeom>
            <a:noFill/>
            <a:ln w="9525" cap="rnd" cmpd="sng" algn="ctr">
              <a:solidFill>
                <a:sysClr val="windowText" lastClr="000000">
                  <a:lumMod val="75000"/>
                  <a:lumOff val="25000"/>
                </a:sysClr>
              </a:solidFill>
              <a:prstDash val="solid"/>
              <a:miter lim="800000"/>
            </a:ln>
            <a:effectLst/>
          </p:spPr>
        </p:cxnSp>
        <p:cxnSp>
          <p:nvCxnSpPr>
            <p:cNvPr id="95" name="直接连接符 94"/>
            <p:cNvCxnSpPr/>
            <p:nvPr/>
          </p:nvCxnSpPr>
          <p:spPr>
            <a:xfrm>
              <a:off x="786644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96" name="直接连接符 95"/>
            <p:cNvCxnSpPr/>
            <p:nvPr/>
          </p:nvCxnSpPr>
          <p:spPr>
            <a:xfrm>
              <a:off x="795122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97" name="直接连接符 96"/>
            <p:cNvCxnSpPr/>
            <p:nvPr/>
          </p:nvCxnSpPr>
          <p:spPr>
            <a:xfrm>
              <a:off x="803599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98" name="直接连接符 97"/>
            <p:cNvCxnSpPr/>
            <p:nvPr/>
          </p:nvCxnSpPr>
          <p:spPr>
            <a:xfrm>
              <a:off x="812077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99" name="直接连接符 98"/>
            <p:cNvCxnSpPr/>
            <p:nvPr/>
          </p:nvCxnSpPr>
          <p:spPr>
            <a:xfrm>
              <a:off x="820555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0" name="直接连接符 99"/>
            <p:cNvCxnSpPr/>
            <p:nvPr/>
          </p:nvCxnSpPr>
          <p:spPr>
            <a:xfrm>
              <a:off x="829033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1" name="直接连接符 100"/>
            <p:cNvCxnSpPr/>
            <p:nvPr/>
          </p:nvCxnSpPr>
          <p:spPr>
            <a:xfrm>
              <a:off x="837510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2" name="直接连接符 101"/>
            <p:cNvCxnSpPr/>
            <p:nvPr/>
          </p:nvCxnSpPr>
          <p:spPr>
            <a:xfrm>
              <a:off x="845988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3" name="直接连接符 102"/>
            <p:cNvCxnSpPr/>
            <p:nvPr/>
          </p:nvCxnSpPr>
          <p:spPr>
            <a:xfrm>
              <a:off x="854466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4" name="直接连接符 103"/>
            <p:cNvCxnSpPr/>
            <p:nvPr/>
          </p:nvCxnSpPr>
          <p:spPr>
            <a:xfrm>
              <a:off x="862943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5" name="直接连接符 104"/>
            <p:cNvCxnSpPr/>
            <p:nvPr/>
          </p:nvCxnSpPr>
          <p:spPr>
            <a:xfrm>
              <a:off x="871421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6" name="直接连接符 105"/>
            <p:cNvCxnSpPr/>
            <p:nvPr/>
          </p:nvCxnSpPr>
          <p:spPr>
            <a:xfrm>
              <a:off x="879899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7" name="直接连接符 106"/>
            <p:cNvCxnSpPr/>
            <p:nvPr/>
          </p:nvCxnSpPr>
          <p:spPr>
            <a:xfrm>
              <a:off x="888376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8" name="直接连接符 107"/>
            <p:cNvCxnSpPr/>
            <p:nvPr/>
          </p:nvCxnSpPr>
          <p:spPr>
            <a:xfrm>
              <a:off x="896854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09" name="直接连接符 108"/>
            <p:cNvCxnSpPr/>
            <p:nvPr/>
          </p:nvCxnSpPr>
          <p:spPr>
            <a:xfrm>
              <a:off x="905332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10" name="直接连接符 109"/>
            <p:cNvCxnSpPr/>
            <p:nvPr/>
          </p:nvCxnSpPr>
          <p:spPr>
            <a:xfrm>
              <a:off x="913810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11" name="直接连接符 110"/>
            <p:cNvCxnSpPr/>
            <p:nvPr/>
          </p:nvCxnSpPr>
          <p:spPr>
            <a:xfrm>
              <a:off x="922287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12" name="直接连接符 111"/>
            <p:cNvCxnSpPr/>
            <p:nvPr/>
          </p:nvCxnSpPr>
          <p:spPr>
            <a:xfrm>
              <a:off x="930765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13" name="直接连接符 112"/>
            <p:cNvCxnSpPr/>
            <p:nvPr/>
          </p:nvCxnSpPr>
          <p:spPr>
            <a:xfrm>
              <a:off x="939243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14" name="直接连接符 113"/>
            <p:cNvCxnSpPr/>
            <p:nvPr/>
          </p:nvCxnSpPr>
          <p:spPr>
            <a:xfrm>
              <a:off x="947720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15" name="直接连接符 114"/>
            <p:cNvCxnSpPr/>
            <p:nvPr/>
          </p:nvCxnSpPr>
          <p:spPr>
            <a:xfrm>
              <a:off x="9561985" y="3568700"/>
              <a:ext cx="0" cy="215900"/>
            </a:xfrm>
            <a:prstGeom prst="line">
              <a:avLst/>
            </a:prstGeom>
            <a:noFill/>
            <a:ln w="9525" cap="rnd" cmpd="sng" algn="ctr">
              <a:solidFill>
                <a:sysClr val="windowText" lastClr="000000">
                  <a:lumMod val="75000"/>
                  <a:lumOff val="25000"/>
                </a:sysClr>
              </a:solidFill>
              <a:prstDash val="solid"/>
              <a:miter lim="800000"/>
            </a:ln>
            <a:effectLst/>
          </p:spPr>
        </p:cxnSp>
        <p:cxnSp>
          <p:nvCxnSpPr>
            <p:cNvPr id="116" name="直接连接符 115"/>
            <p:cNvCxnSpPr/>
            <p:nvPr/>
          </p:nvCxnSpPr>
          <p:spPr>
            <a:xfrm>
              <a:off x="964676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17" name="直接连接符 116"/>
            <p:cNvCxnSpPr/>
            <p:nvPr/>
          </p:nvCxnSpPr>
          <p:spPr>
            <a:xfrm>
              <a:off x="973153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18" name="直接连接符 117"/>
            <p:cNvCxnSpPr/>
            <p:nvPr/>
          </p:nvCxnSpPr>
          <p:spPr>
            <a:xfrm>
              <a:off x="981631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19" name="直接连接符 118"/>
            <p:cNvCxnSpPr/>
            <p:nvPr/>
          </p:nvCxnSpPr>
          <p:spPr>
            <a:xfrm>
              <a:off x="990109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0" name="直接连接符 119"/>
            <p:cNvCxnSpPr/>
            <p:nvPr/>
          </p:nvCxnSpPr>
          <p:spPr>
            <a:xfrm>
              <a:off x="998587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1" name="直接连接符 120"/>
            <p:cNvCxnSpPr/>
            <p:nvPr/>
          </p:nvCxnSpPr>
          <p:spPr>
            <a:xfrm>
              <a:off x="1007064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2" name="直接连接符 121"/>
            <p:cNvCxnSpPr/>
            <p:nvPr/>
          </p:nvCxnSpPr>
          <p:spPr>
            <a:xfrm>
              <a:off x="1015542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3" name="直接连接符 122"/>
            <p:cNvCxnSpPr/>
            <p:nvPr/>
          </p:nvCxnSpPr>
          <p:spPr>
            <a:xfrm>
              <a:off x="1024020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4" name="直接连接符 123"/>
            <p:cNvCxnSpPr/>
            <p:nvPr/>
          </p:nvCxnSpPr>
          <p:spPr>
            <a:xfrm>
              <a:off x="1032497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5" name="直接连接符 124"/>
            <p:cNvCxnSpPr/>
            <p:nvPr/>
          </p:nvCxnSpPr>
          <p:spPr>
            <a:xfrm>
              <a:off x="1040975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6" name="直接连接符 125"/>
            <p:cNvCxnSpPr/>
            <p:nvPr/>
          </p:nvCxnSpPr>
          <p:spPr>
            <a:xfrm>
              <a:off x="1049453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7" name="直接连接符 126"/>
            <p:cNvCxnSpPr/>
            <p:nvPr/>
          </p:nvCxnSpPr>
          <p:spPr>
            <a:xfrm>
              <a:off x="1057930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8" name="直接连接符 127"/>
            <p:cNvCxnSpPr/>
            <p:nvPr/>
          </p:nvCxnSpPr>
          <p:spPr>
            <a:xfrm>
              <a:off x="1066408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29" name="直接连接符 128"/>
            <p:cNvCxnSpPr/>
            <p:nvPr/>
          </p:nvCxnSpPr>
          <p:spPr>
            <a:xfrm>
              <a:off x="1074886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0" name="直接连接符 129"/>
            <p:cNvCxnSpPr/>
            <p:nvPr/>
          </p:nvCxnSpPr>
          <p:spPr>
            <a:xfrm>
              <a:off x="1083364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1" name="直接连接符 130"/>
            <p:cNvCxnSpPr/>
            <p:nvPr/>
          </p:nvCxnSpPr>
          <p:spPr>
            <a:xfrm>
              <a:off x="1091841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2" name="直接连接符 131"/>
            <p:cNvCxnSpPr/>
            <p:nvPr/>
          </p:nvCxnSpPr>
          <p:spPr>
            <a:xfrm>
              <a:off x="11003194"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3" name="直接连接符 132"/>
            <p:cNvCxnSpPr/>
            <p:nvPr/>
          </p:nvCxnSpPr>
          <p:spPr>
            <a:xfrm>
              <a:off x="1108797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4" name="直接连接符 133"/>
            <p:cNvCxnSpPr/>
            <p:nvPr/>
          </p:nvCxnSpPr>
          <p:spPr>
            <a:xfrm>
              <a:off x="11172748"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5" name="直接连接符 134"/>
            <p:cNvCxnSpPr/>
            <p:nvPr/>
          </p:nvCxnSpPr>
          <p:spPr>
            <a:xfrm>
              <a:off x="1125752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6" name="直接连接符 135"/>
            <p:cNvCxnSpPr/>
            <p:nvPr/>
          </p:nvCxnSpPr>
          <p:spPr>
            <a:xfrm>
              <a:off x="11342302"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7" name="直接连接符 136"/>
            <p:cNvCxnSpPr/>
            <p:nvPr/>
          </p:nvCxnSpPr>
          <p:spPr>
            <a:xfrm>
              <a:off x="1142707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8" name="直接连接符 137"/>
            <p:cNvCxnSpPr/>
            <p:nvPr/>
          </p:nvCxnSpPr>
          <p:spPr>
            <a:xfrm>
              <a:off x="1151191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39" name="直接连接符 138"/>
            <p:cNvCxnSpPr/>
            <p:nvPr/>
          </p:nvCxnSpPr>
          <p:spPr>
            <a:xfrm>
              <a:off x="4729696"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40" name="直接连接符 139"/>
            <p:cNvCxnSpPr/>
            <p:nvPr/>
          </p:nvCxnSpPr>
          <p:spPr>
            <a:xfrm>
              <a:off x="4814473"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41" name="直接连接符 140"/>
            <p:cNvCxnSpPr/>
            <p:nvPr/>
          </p:nvCxnSpPr>
          <p:spPr>
            <a:xfrm>
              <a:off x="498402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42" name="直接连接符 141"/>
            <p:cNvCxnSpPr/>
            <p:nvPr/>
          </p:nvCxnSpPr>
          <p:spPr>
            <a:xfrm>
              <a:off x="5153581"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43" name="直接连接符 142"/>
            <p:cNvCxnSpPr/>
            <p:nvPr/>
          </p:nvCxnSpPr>
          <p:spPr>
            <a:xfrm>
              <a:off x="5323135"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44" name="直接连接符 143"/>
            <p:cNvCxnSpPr/>
            <p:nvPr/>
          </p:nvCxnSpPr>
          <p:spPr>
            <a:xfrm>
              <a:off x="5492689"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45" name="直接连接符 144"/>
            <p:cNvCxnSpPr/>
            <p:nvPr/>
          </p:nvCxnSpPr>
          <p:spPr>
            <a:xfrm>
              <a:off x="5747020"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46" name="直接连接符 145"/>
            <p:cNvCxnSpPr/>
            <p:nvPr/>
          </p:nvCxnSpPr>
          <p:spPr>
            <a:xfrm>
              <a:off x="5831797" y="3568700"/>
              <a:ext cx="0" cy="127000"/>
            </a:xfrm>
            <a:prstGeom prst="line">
              <a:avLst/>
            </a:prstGeom>
            <a:noFill/>
            <a:ln w="9525" cap="rnd" cmpd="sng" algn="ctr">
              <a:solidFill>
                <a:sysClr val="windowText" lastClr="000000">
                  <a:lumMod val="75000"/>
                  <a:lumOff val="25000"/>
                </a:sysClr>
              </a:solidFill>
              <a:prstDash val="solid"/>
              <a:miter lim="800000"/>
            </a:ln>
            <a:effectLst/>
          </p:spPr>
        </p:cxnSp>
        <p:cxnSp>
          <p:nvCxnSpPr>
            <p:cNvPr id="147" name="直接连接符 146"/>
            <p:cNvCxnSpPr/>
            <p:nvPr/>
          </p:nvCxnSpPr>
          <p:spPr>
            <a:xfrm>
              <a:off x="6001351" y="3568700"/>
              <a:ext cx="0" cy="215900"/>
            </a:xfrm>
            <a:prstGeom prst="line">
              <a:avLst/>
            </a:prstGeom>
            <a:noFill/>
            <a:ln w="9525" cap="rnd" cmpd="sng" algn="ctr">
              <a:solidFill>
                <a:sysClr val="windowText" lastClr="000000">
                  <a:lumMod val="75000"/>
                  <a:lumOff val="25000"/>
                </a:sysClr>
              </a:solidFill>
              <a:prstDash val="solid"/>
              <a:miter lim="800000"/>
            </a:ln>
            <a:effectLst/>
          </p:spPr>
        </p:cxnSp>
        <p:cxnSp>
          <p:nvCxnSpPr>
            <p:cNvPr id="148" name="直接连接符 147"/>
            <p:cNvCxnSpPr/>
            <p:nvPr/>
          </p:nvCxnSpPr>
          <p:spPr>
            <a:xfrm>
              <a:off x="6170905" y="3568700"/>
              <a:ext cx="0" cy="127000"/>
            </a:xfrm>
            <a:prstGeom prst="line">
              <a:avLst/>
            </a:prstGeom>
            <a:noFill/>
            <a:ln w="9525" cap="rnd" cmpd="sng" algn="ctr">
              <a:solidFill>
                <a:sysClr val="windowText" lastClr="000000">
                  <a:lumMod val="75000"/>
                  <a:lumOff val="25000"/>
                </a:sysClr>
              </a:solidFill>
              <a:prstDash val="solid"/>
              <a:miter lim="800000"/>
            </a:ln>
            <a:effectLst/>
          </p:spPr>
        </p:cxnSp>
      </p:grpSp>
      <p:grpSp>
        <p:nvGrpSpPr>
          <p:cNvPr id="149" name="组合 148"/>
          <p:cNvGrpSpPr/>
          <p:nvPr/>
        </p:nvGrpSpPr>
        <p:grpSpPr>
          <a:xfrm>
            <a:off x="660399" y="1831913"/>
            <a:ext cx="1780315" cy="1310958"/>
            <a:chOff x="660399" y="1831913"/>
            <a:chExt cx="1780315" cy="1310958"/>
          </a:xfrm>
        </p:grpSpPr>
        <p:sp>
          <p:nvSpPr>
            <p:cNvPr id="150" name="矩形 149"/>
            <p:cNvSpPr/>
            <p:nvPr/>
          </p:nvSpPr>
          <p:spPr>
            <a:xfrm>
              <a:off x="660399" y="1831913"/>
              <a:ext cx="1780315" cy="1310958"/>
            </a:xfrm>
            <a:prstGeom prst="rect">
              <a:avLst/>
            </a:prstGeom>
            <a:gradFill flip="none" rotWithShape="1">
              <a:gsLst>
                <a:gs pos="100000">
                  <a:srgbClr val="FFC000">
                    <a:alpha val="0"/>
                  </a:srgbClr>
                </a:gs>
                <a:gs pos="0">
                  <a:srgbClr val="FFC000">
                    <a:alpha val="13000"/>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cxnSp>
          <p:nvCxnSpPr>
            <p:cNvPr id="151" name="直接连接符 150"/>
            <p:cNvCxnSpPr/>
            <p:nvPr/>
          </p:nvCxnSpPr>
          <p:spPr>
            <a:xfrm>
              <a:off x="671358" y="1831913"/>
              <a:ext cx="0" cy="1310958"/>
            </a:xfrm>
            <a:prstGeom prst="line">
              <a:avLst/>
            </a:prstGeom>
            <a:noFill/>
            <a:ln w="22225" cap="flat" cmpd="sng" algn="ctr">
              <a:solidFill>
                <a:srgbClr val="005197"/>
              </a:solidFill>
              <a:prstDash val="solid"/>
              <a:miter lim="800000"/>
            </a:ln>
            <a:effectLst/>
          </p:spPr>
        </p:cxnSp>
      </p:grpSp>
      <p:grpSp>
        <p:nvGrpSpPr>
          <p:cNvPr id="152" name="组合 151"/>
          <p:cNvGrpSpPr/>
          <p:nvPr/>
        </p:nvGrpSpPr>
        <p:grpSpPr>
          <a:xfrm>
            <a:off x="2437343" y="4375490"/>
            <a:ext cx="1780315" cy="1310958"/>
            <a:chOff x="660399" y="1831913"/>
            <a:chExt cx="1780315" cy="1310958"/>
          </a:xfrm>
        </p:grpSpPr>
        <p:sp>
          <p:nvSpPr>
            <p:cNvPr id="153" name="矩形 152"/>
            <p:cNvSpPr/>
            <p:nvPr/>
          </p:nvSpPr>
          <p:spPr>
            <a:xfrm>
              <a:off x="660399" y="1831913"/>
              <a:ext cx="1780315" cy="1310958"/>
            </a:xfrm>
            <a:prstGeom prst="rect">
              <a:avLst/>
            </a:prstGeom>
            <a:gradFill flip="none" rotWithShape="1">
              <a:gsLst>
                <a:gs pos="100000">
                  <a:srgbClr val="FFC000">
                    <a:alpha val="0"/>
                  </a:srgbClr>
                </a:gs>
                <a:gs pos="0">
                  <a:srgbClr val="FFC000">
                    <a:alpha val="13000"/>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cxnSp>
          <p:nvCxnSpPr>
            <p:cNvPr id="154" name="直接连接符 153"/>
            <p:cNvCxnSpPr/>
            <p:nvPr/>
          </p:nvCxnSpPr>
          <p:spPr>
            <a:xfrm>
              <a:off x="671358" y="1831913"/>
              <a:ext cx="0" cy="1310958"/>
            </a:xfrm>
            <a:prstGeom prst="line">
              <a:avLst/>
            </a:prstGeom>
            <a:noFill/>
            <a:ln w="22225" cap="flat" cmpd="sng" algn="ctr">
              <a:solidFill>
                <a:srgbClr val="005197"/>
              </a:solidFill>
              <a:prstDash val="solid"/>
              <a:miter lim="800000"/>
            </a:ln>
            <a:effectLst/>
          </p:spPr>
        </p:cxnSp>
      </p:grpSp>
      <p:grpSp>
        <p:nvGrpSpPr>
          <p:cNvPr id="155" name="组合 154"/>
          <p:cNvGrpSpPr/>
          <p:nvPr/>
        </p:nvGrpSpPr>
        <p:grpSpPr>
          <a:xfrm>
            <a:off x="4221034" y="1829594"/>
            <a:ext cx="1780315" cy="1310958"/>
            <a:chOff x="660399" y="1831913"/>
            <a:chExt cx="1780315" cy="1310958"/>
          </a:xfrm>
        </p:grpSpPr>
        <p:sp>
          <p:nvSpPr>
            <p:cNvPr id="156" name="矩形 155"/>
            <p:cNvSpPr/>
            <p:nvPr/>
          </p:nvSpPr>
          <p:spPr>
            <a:xfrm>
              <a:off x="660399" y="1831913"/>
              <a:ext cx="1780315" cy="1310958"/>
            </a:xfrm>
            <a:prstGeom prst="rect">
              <a:avLst/>
            </a:prstGeom>
            <a:gradFill flip="none" rotWithShape="1">
              <a:gsLst>
                <a:gs pos="100000">
                  <a:srgbClr val="FFC000">
                    <a:alpha val="0"/>
                  </a:srgbClr>
                </a:gs>
                <a:gs pos="0">
                  <a:srgbClr val="FFC000">
                    <a:alpha val="13000"/>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cxnSp>
          <p:nvCxnSpPr>
            <p:cNvPr id="157" name="直接连接符 156"/>
            <p:cNvCxnSpPr/>
            <p:nvPr/>
          </p:nvCxnSpPr>
          <p:spPr>
            <a:xfrm>
              <a:off x="671358" y="1831913"/>
              <a:ext cx="0" cy="1310958"/>
            </a:xfrm>
            <a:prstGeom prst="line">
              <a:avLst/>
            </a:prstGeom>
            <a:noFill/>
            <a:ln w="22225" cap="flat" cmpd="sng" algn="ctr">
              <a:solidFill>
                <a:srgbClr val="005197"/>
              </a:solidFill>
              <a:prstDash val="solid"/>
              <a:miter lim="800000"/>
            </a:ln>
            <a:effectLst/>
          </p:spPr>
        </p:cxnSp>
      </p:grpSp>
      <p:grpSp>
        <p:nvGrpSpPr>
          <p:cNvPr id="158" name="组合 157"/>
          <p:cNvGrpSpPr/>
          <p:nvPr/>
        </p:nvGrpSpPr>
        <p:grpSpPr>
          <a:xfrm>
            <a:off x="6001349" y="4371932"/>
            <a:ext cx="1780315" cy="1310958"/>
            <a:chOff x="660399" y="1831913"/>
            <a:chExt cx="1780315" cy="1310958"/>
          </a:xfrm>
        </p:grpSpPr>
        <p:sp>
          <p:nvSpPr>
            <p:cNvPr id="159" name="矩形 158"/>
            <p:cNvSpPr/>
            <p:nvPr/>
          </p:nvSpPr>
          <p:spPr>
            <a:xfrm>
              <a:off x="660399" y="1831913"/>
              <a:ext cx="1780315" cy="1310958"/>
            </a:xfrm>
            <a:prstGeom prst="rect">
              <a:avLst/>
            </a:prstGeom>
            <a:gradFill flip="none" rotWithShape="1">
              <a:gsLst>
                <a:gs pos="100000">
                  <a:srgbClr val="FFC000">
                    <a:alpha val="0"/>
                  </a:srgbClr>
                </a:gs>
                <a:gs pos="0">
                  <a:srgbClr val="FFC000">
                    <a:alpha val="13000"/>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cxnSp>
          <p:nvCxnSpPr>
            <p:cNvPr id="160" name="直接连接符 159"/>
            <p:cNvCxnSpPr/>
            <p:nvPr/>
          </p:nvCxnSpPr>
          <p:spPr>
            <a:xfrm>
              <a:off x="671358" y="1831913"/>
              <a:ext cx="0" cy="1310958"/>
            </a:xfrm>
            <a:prstGeom prst="line">
              <a:avLst/>
            </a:prstGeom>
            <a:noFill/>
            <a:ln w="22225" cap="flat" cmpd="sng" algn="ctr">
              <a:solidFill>
                <a:srgbClr val="005197"/>
              </a:solidFill>
              <a:prstDash val="solid"/>
              <a:miter lim="800000"/>
            </a:ln>
            <a:effectLst/>
          </p:spPr>
        </p:cxnSp>
      </p:grpSp>
      <p:grpSp>
        <p:nvGrpSpPr>
          <p:cNvPr id="161" name="组合 160"/>
          <p:cNvGrpSpPr/>
          <p:nvPr/>
        </p:nvGrpSpPr>
        <p:grpSpPr>
          <a:xfrm>
            <a:off x="7784456" y="1844792"/>
            <a:ext cx="1780315" cy="1310958"/>
            <a:chOff x="660399" y="1831913"/>
            <a:chExt cx="1780315" cy="1310958"/>
          </a:xfrm>
        </p:grpSpPr>
        <p:sp>
          <p:nvSpPr>
            <p:cNvPr id="162" name="矩形 161"/>
            <p:cNvSpPr/>
            <p:nvPr/>
          </p:nvSpPr>
          <p:spPr>
            <a:xfrm>
              <a:off x="660399" y="1831913"/>
              <a:ext cx="1780315" cy="1310958"/>
            </a:xfrm>
            <a:prstGeom prst="rect">
              <a:avLst/>
            </a:prstGeom>
            <a:gradFill flip="none" rotWithShape="1">
              <a:gsLst>
                <a:gs pos="100000">
                  <a:srgbClr val="FFC000">
                    <a:alpha val="0"/>
                  </a:srgbClr>
                </a:gs>
                <a:gs pos="0">
                  <a:srgbClr val="FFC000">
                    <a:alpha val="13000"/>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cxnSp>
          <p:nvCxnSpPr>
            <p:cNvPr id="163" name="直接连接符 162"/>
            <p:cNvCxnSpPr/>
            <p:nvPr/>
          </p:nvCxnSpPr>
          <p:spPr>
            <a:xfrm>
              <a:off x="671358" y="1831913"/>
              <a:ext cx="0" cy="1310958"/>
            </a:xfrm>
            <a:prstGeom prst="line">
              <a:avLst/>
            </a:prstGeom>
            <a:noFill/>
            <a:ln w="22225" cap="flat" cmpd="sng" algn="ctr">
              <a:solidFill>
                <a:srgbClr val="005197"/>
              </a:solidFill>
              <a:prstDash val="solid"/>
              <a:miter lim="800000"/>
            </a:ln>
            <a:effectLst/>
          </p:spPr>
        </p:cxnSp>
      </p:grpSp>
      <p:grpSp>
        <p:nvGrpSpPr>
          <p:cNvPr id="164" name="组合 163"/>
          <p:cNvGrpSpPr/>
          <p:nvPr/>
        </p:nvGrpSpPr>
        <p:grpSpPr>
          <a:xfrm>
            <a:off x="9561987" y="4369154"/>
            <a:ext cx="1780315" cy="1310958"/>
            <a:chOff x="660399" y="1831913"/>
            <a:chExt cx="1780315" cy="1310958"/>
          </a:xfrm>
        </p:grpSpPr>
        <p:sp>
          <p:nvSpPr>
            <p:cNvPr id="165" name="矩形 164"/>
            <p:cNvSpPr/>
            <p:nvPr/>
          </p:nvSpPr>
          <p:spPr>
            <a:xfrm>
              <a:off x="660399" y="1831913"/>
              <a:ext cx="1780315" cy="1310958"/>
            </a:xfrm>
            <a:prstGeom prst="rect">
              <a:avLst/>
            </a:prstGeom>
            <a:gradFill flip="none" rotWithShape="1">
              <a:gsLst>
                <a:gs pos="100000">
                  <a:srgbClr val="FFC000">
                    <a:alpha val="0"/>
                  </a:srgbClr>
                </a:gs>
                <a:gs pos="0">
                  <a:srgbClr val="FFC000">
                    <a:alpha val="13000"/>
                  </a:srgbClr>
                </a:gs>
              </a:gsLst>
              <a:lin ang="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cxnSp>
          <p:nvCxnSpPr>
            <p:cNvPr id="166" name="直接连接符 165"/>
            <p:cNvCxnSpPr/>
            <p:nvPr/>
          </p:nvCxnSpPr>
          <p:spPr>
            <a:xfrm>
              <a:off x="671358" y="1831913"/>
              <a:ext cx="0" cy="1310958"/>
            </a:xfrm>
            <a:prstGeom prst="line">
              <a:avLst/>
            </a:prstGeom>
            <a:noFill/>
            <a:ln w="22225" cap="flat" cmpd="sng" algn="ctr">
              <a:solidFill>
                <a:srgbClr val="005197"/>
              </a:solidFill>
              <a:prstDash val="solid"/>
              <a:miter lim="800000"/>
            </a:ln>
            <a:effectLst/>
          </p:spPr>
        </p:cxnSp>
      </p:grpSp>
      <p:sp>
        <p:nvSpPr>
          <p:cNvPr id="167" name="矩形 166"/>
          <p:cNvSpPr/>
          <p:nvPr/>
        </p:nvSpPr>
        <p:spPr>
          <a:xfrm>
            <a:off x="745177" y="1955614"/>
            <a:ext cx="2029557" cy="396583"/>
          </a:xfrm>
          <a:prstGeom prst="rect">
            <a:avLst/>
          </a:prstGeom>
        </p:spPr>
        <p:txBody>
          <a:bodyPr wrap="square">
            <a:spAutoFit/>
          </a:bodyPr>
          <a:lstStyle/>
          <a:p>
            <a:pPr>
              <a:lnSpc>
                <a:spcPct val="120000"/>
              </a:lnSpc>
            </a:pPr>
            <a:r>
              <a:rPr lang="en-US" altLang="zh-CN" dirty="0">
                <a:solidFill>
                  <a:srgbClr val="E7E6E6">
                    <a:lumMod val="50000"/>
                  </a:srgbClr>
                </a:solidFill>
                <a:latin typeface="Century Gothic"/>
                <a:ea typeface="微软雅黑" panose="020B0503020204020204" pitchFamily="34" charset="-122"/>
              </a:rPr>
              <a:t>1997.11.12</a:t>
            </a:r>
            <a:endParaRPr lang="zh-CN" altLang="en-US" dirty="0">
              <a:solidFill>
                <a:srgbClr val="E7E6E6">
                  <a:lumMod val="50000"/>
                </a:srgbClr>
              </a:solidFill>
              <a:latin typeface="Century Gothic"/>
              <a:ea typeface="微软雅黑" panose="020B0503020204020204" pitchFamily="34" charset="-122"/>
            </a:endParaRPr>
          </a:p>
        </p:txBody>
      </p:sp>
      <p:sp>
        <p:nvSpPr>
          <p:cNvPr id="168" name="矩形 167"/>
          <p:cNvSpPr/>
          <p:nvPr/>
        </p:nvSpPr>
        <p:spPr>
          <a:xfrm>
            <a:off x="745177" y="2383444"/>
            <a:ext cx="2186646" cy="953723"/>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a:t>
            </a:r>
          </a:p>
        </p:txBody>
      </p:sp>
      <p:cxnSp>
        <p:nvCxnSpPr>
          <p:cNvPr id="169" name="直接连接符 168"/>
          <p:cNvCxnSpPr/>
          <p:nvPr/>
        </p:nvCxnSpPr>
        <p:spPr>
          <a:xfrm>
            <a:off x="857185" y="2376338"/>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170" name="矩形 169"/>
          <p:cNvSpPr/>
          <p:nvPr/>
        </p:nvSpPr>
        <p:spPr>
          <a:xfrm>
            <a:off x="4305811" y="1955614"/>
            <a:ext cx="2029557" cy="396583"/>
          </a:xfrm>
          <a:prstGeom prst="rect">
            <a:avLst/>
          </a:prstGeom>
        </p:spPr>
        <p:txBody>
          <a:bodyPr wrap="square">
            <a:spAutoFit/>
          </a:bodyPr>
          <a:lstStyle/>
          <a:p>
            <a:pPr>
              <a:lnSpc>
                <a:spcPct val="120000"/>
              </a:lnSpc>
            </a:pPr>
            <a:r>
              <a:rPr lang="en-US" altLang="zh-CN" dirty="0">
                <a:solidFill>
                  <a:srgbClr val="E7E6E6">
                    <a:lumMod val="50000"/>
                  </a:srgbClr>
                </a:solidFill>
                <a:latin typeface="Century Gothic"/>
                <a:ea typeface="微软雅黑" panose="020B0503020204020204" pitchFamily="34" charset="-122"/>
              </a:rPr>
              <a:t>2003.03.09</a:t>
            </a:r>
            <a:endParaRPr lang="zh-CN" altLang="en-US" dirty="0">
              <a:solidFill>
                <a:srgbClr val="E7E6E6">
                  <a:lumMod val="50000"/>
                </a:srgbClr>
              </a:solidFill>
              <a:latin typeface="Century Gothic"/>
              <a:ea typeface="微软雅黑" panose="020B0503020204020204" pitchFamily="34" charset="-122"/>
            </a:endParaRPr>
          </a:p>
        </p:txBody>
      </p:sp>
      <p:sp>
        <p:nvSpPr>
          <p:cNvPr id="171" name="矩形 170"/>
          <p:cNvSpPr/>
          <p:nvPr/>
        </p:nvSpPr>
        <p:spPr>
          <a:xfrm>
            <a:off x="4305811" y="2383444"/>
            <a:ext cx="2186646" cy="953723"/>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a:t>
            </a:r>
          </a:p>
        </p:txBody>
      </p:sp>
      <p:cxnSp>
        <p:nvCxnSpPr>
          <p:cNvPr id="172" name="直接连接符 171"/>
          <p:cNvCxnSpPr/>
          <p:nvPr/>
        </p:nvCxnSpPr>
        <p:spPr>
          <a:xfrm>
            <a:off x="4417819" y="2376338"/>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173" name="矩形 172"/>
          <p:cNvSpPr/>
          <p:nvPr/>
        </p:nvSpPr>
        <p:spPr>
          <a:xfrm>
            <a:off x="7872842" y="1955614"/>
            <a:ext cx="2029557" cy="396583"/>
          </a:xfrm>
          <a:prstGeom prst="rect">
            <a:avLst/>
          </a:prstGeom>
        </p:spPr>
        <p:txBody>
          <a:bodyPr wrap="square">
            <a:spAutoFit/>
          </a:bodyPr>
          <a:lstStyle/>
          <a:p>
            <a:pPr>
              <a:lnSpc>
                <a:spcPct val="120000"/>
              </a:lnSpc>
            </a:pPr>
            <a:r>
              <a:rPr lang="en-US" altLang="zh-CN" dirty="0">
                <a:solidFill>
                  <a:srgbClr val="E7E6E6">
                    <a:lumMod val="50000"/>
                  </a:srgbClr>
                </a:solidFill>
                <a:latin typeface="Century Gothic"/>
                <a:ea typeface="微软雅黑" panose="020B0503020204020204" pitchFamily="34" charset="-122"/>
              </a:rPr>
              <a:t>2015.05.01</a:t>
            </a:r>
            <a:endParaRPr lang="zh-CN" altLang="en-US" dirty="0">
              <a:solidFill>
                <a:srgbClr val="E7E6E6">
                  <a:lumMod val="50000"/>
                </a:srgbClr>
              </a:solidFill>
              <a:latin typeface="Century Gothic"/>
              <a:ea typeface="微软雅黑" panose="020B0503020204020204" pitchFamily="34" charset="-122"/>
            </a:endParaRPr>
          </a:p>
        </p:txBody>
      </p:sp>
      <p:sp>
        <p:nvSpPr>
          <p:cNvPr id="174" name="矩形 173"/>
          <p:cNvSpPr/>
          <p:nvPr/>
        </p:nvSpPr>
        <p:spPr>
          <a:xfrm>
            <a:off x="7872842" y="2383444"/>
            <a:ext cx="2186646" cy="953723"/>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a:t>
            </a:r>
          </a:p>
        </p:txBody>
      </p:sp>
      <p:cxnSp>
        <p:nvCxnSpPr>
          <p:cNvPr id="175" name="直接连接符 174"/>
          <p:cNvCxnSpPr/>
          <p:nvPr/>
        </p:nvCxnSpPr>
        <p:spPr>
          <a:xfrm>
            <a:off x="7984850" y="2376338"/>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176" name="矩形 175"/>
          <p:cNvSpPr/>
          <p:nvPr/>
        </p:nvSpPr>
        <p:spPr>
          <a:xfrm>
            <a:off x="2502634" y="4492028"/>
            <a:ext cx="2029557" cy="396583"/>
          </a:xfrm>
          <a:prstGeom prst="rect">
            <a:avLst/>
          </a:prstGeom>
        </p:spPr>
        <p:txBody>
          <a:bodyPr wrap="square">
            <a:spAutoFit/>
          </a:bodyPr>
          <a:lstStyle/>
          <a:p>
            <a:pPr>
              <a:lnSpc>
                <a:spcPct val="120000"/>
              </a:lnSpc>
            </a:pPr>
            <a:r>
              <a:rPr lang="en-US" altLang="zh-CN" dirty="0">
                <a:solidFill>
                  <a:srgbClr val="E7E6E6">
                    <a:lumMod val="50000"/>
                  </a:srgbClr>
                </a:solidFill>
                <a:latin typeface="Century Gothic"/>
                <a:ea typeface="微软雅黑" panose="020B0503020204020204" pitchFamily="34" charset="-122"/>
              </a:rPr>
              <a:t>2001.01.24</a:t>
            </a:r>
            <a:endParaRPr lang="zh-CN" altLang="en-US" dirty="0">
              <a:solidFill>
                <a:srgbClr val="E7E6E6">
                  <a:lumMod val="50000"/>
                </a:srgbClr>
              </a:solidFill>
              <a:latin typeface="Century Gothic"/>
              <a:ea typeface="微软雅黑" panose="020B0503020204020204" pitchFamily="34" charset="-122"/>
            </a:endParaRPr>
          </a:p>
        </p:txBody>
      </p:sp>
      <p:sp>
        <p:nvSpPr>
          <p:cNvPr id="177" name="矩形 176"/>
          <p:cNvSpPr/>
          <p:nvPr/>
        </p:nvSpPr>
        <p:spPr>
          <a:xfrm>
            <a:off x="2502634" y="4919858"/>
            <a:ext cx="2186646" cy="953723"/>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a:t>
            </a:r>
          </a:p>
        </p:txBody>
      </p:sp>
      <p:cxnSp>
        <p:nvCxnSpPr>
          <p:cNvPr id="178" name="直接连接符 177"/>
          <p:cNvCxnSpPr/>
          <p:nvPr/>
        </p:nvCxnSpPr>
        <p:spPr>
          <a:xfrm>
            <a:off x="2614642" y="4912752"/>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179" name="矩形 178"/>
          <p:cNvSpPr/>
          <p:nvPr/>
        </p:nvSpPr>
        <p:spPr>
          <a:xfrm>
            <a:off x="6063268" y="4492028"/>
            <a:ext cx="2029557" cy="396583"/>
          </a:xfrm>
          <a:prstGeom prst="rect">
            <a:avLst/>
          </a:prstGeom>
        </p:spPr>
        <p:txBody>
          <a:bodyPr wrap="square">
            <a:spAutoFit/>
          </a:bodyPr>
          <a:lstStyle/>
          <a:p>
            <a:pPr>
              <a:lnSpc>
                <a:spcPct val="120000"/>
              </a:lnSpc>
            </a:pPr>
            <a:r>
              <a:rPr lang="en-US" altLang="zh-CN" dirty="0">
                <a:solidFill>
                  <a:srgbClr val="E7E6E6">
                    <a:lumMod val="50000"/>
                  </a:srgbClr>
                </a:solidFill>
                <a:latin typeface="Century Gothic"/>
                <a:ea typeface="微软雅黑" panose="020B0503020204020204" pitchFamily="34" charset="-122"/>
              </a:rPr>
              <a:t>2006.08.24</a:t>
            </a:r>
            <a:endParaRPr lang="zh-CN" altLang="en-US" dirty="0">
              <a:solidFill>
                <a:srgbClr val="E7E6E6">
                  <a:lumMod val="50000"/>
                </a:srgbClr>
              </a:solidFill>
              <a:latin typeface="Century Gothic"/>
              <a:ea typeface="微软雅黑" panose="020B0503020204020204" pitchFamily="34" charset="-122"/>
            </a:endParaRPr>
          </a:p>
        </p:txBody>
      </p:sp>
      <p:sp>
        <p:nvSpPr>
          <p:cNvPr id="180" name="矩形 179"/>
          <p:cNvSpPr/>
          <p:nvPr/>
        </p:nvSpPr>
        <p:spPr>
          <a:xfrm>
            <a:off x="6063268" y="4919858"/>
            <a:ext cx="2186646" cy="953723"/>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a:t>
            </a:r>
          </a:p>
        </p:txBody>
      </p:sp>
      <p:cxnSp>
        <p:nvCxnSpPr>
          <p:cNvPr id="181" name="直接连接符 180"/>
          <p:cNvCxnSpPr/>
          <p:nvPr/>
        </p:nvCxnSpPr>
        <p:spPr>
          <a:xfrm>
            <a:off x="6175276" y="4912752"/>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182" name="矩形 181"/>
          <p:cNvSpPr/>
          <p:nvPr/>
        </p:nvSpPr>
        <p:spPr>
          <a:xfrm>
            <a:off x="9630299" y="4492028"/>
            <a:ext cx="2029557" cy="396583"/>
          </a:xfrm>
          <a:prstGeom prst="rect">
            <a:avLst/>
          </a:prstGeom>
        </p:spPr>
        <p:txBody>
          <a:bodyPr wrap="square">
            <a:spAutoFit/>
          </a:bodyPr>
          <a:lstStyle/>
          <a:p>
            <a:pPr>
              <a:lnSpc>
                <a:spcPct val="120000"/>
              </a:lnSpc>
            </a:pPr>
            <a:r>
              <a:rPr lang="en-US" altLang="zh-CN" dirty="0">
                <a:solidFill>
                  <a:srgbClr val="E7E6E6">
                    <a:lumMod val="50000"/>
                  </a:srgbClr>
                </a:solidFill>
                <a:latin typeface="Century Gothic"/>
                <a:ea typeface="微软雅黑" panose="020B0503020204020204" pitchFamily="34" charset="-122"/>
              </a:rPr>
              <a:t>2016.09.01</a:t>
            </a:r>
            <a:endParaRPr lang="zh-CN" altLang="en-US" dirty="0">
              <a:solidFill>
                <a:srgbClr val="E7E6E6">
                  <a:lumMod val="50000"/>
                </a:srgbClr>
              </a:solidFill>
              <a:latin typeface="Century Gothic"/>
              <a:ea typeface="微软雅黑" panose="020B0503020204020204" pitchFamily="34" charset="-122"/>
            </a:endParaRPr>
          </a:p>
        </p:txBody>
      </p:sp>
      <p:sp>
        <p:nvSpPr>
          <p:cNvPr id="183" name="矩形 182"/>
          <p:cNvSpPr/>
          <p:nvPr/>
        </p:nvSpPr>
        <p:spPr>
          <a:xfrm>
            <a:off x="9630299" y="4919858"/>
            <a:ext cx="2186646" cy="953723"/>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a:t>
            </a:r>
          </a:p>
        </p:txBody>
      </p:sp>
      <p:cxnSp>
        <p:nvCxnSpPr>
          <p:cNvPr id="184" name="直接连接符 183"/>
          <p:cNvCxnSpPr/>
          <p:nvPr/>
        </p:nvCxnSpPr>
        <p:spPr>
          <a:xfrm>
            <a:off x="9742307" y="4912752"/>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185" name="箭头: 五边形 184"/>
          <p:cNvSpPr/>
          <p:nvPr/>
        </p:nvSpPr>
        <p:spPr>
          <a:xfrm>
            <a:off x="657028" y="3692662"/>
            <a:ext cx="1780315" cy="133193"/>
          </a:xfrm>
          <a:prstGeom prst="homePlate">
            <a:avLst/>
          </a:prstGeom>
          <a:gradFill>
            <a:gsLst>
              <a:gs pos="60000">
                <a:srgbClr val="FFC000">
                  <a:alpha val="0"/>
                </a:srgbClr>
              </a:gs>
              <a:gs pos="100000">
                <a:srgbClr val="FFC000">
                  <a:alpha val="46000"/>
                </a:srgb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86" name="箭头: 五边形 185"/>
          <p:cNvSpPr/>
          <p:nvPr/>
        </p:nvSpPr>
        <p:spPr>
          <a:xfrm>
            <a:off x="2447728" y="3692662"/>
            <a:ext cx="1780315" cy="133193"/>
          </a:xfrm>
          <a:prstGeom prst="homePlate">
            <a:avLst/>
          </a:prstGeom>
          <a:gradFill>
            <a:gsLst>
              <a:gs pos="60000">
                <a:srgbClr val="FFC000">
                  <a:alpha val="0"/>
                </a:srgbClr>
              </a:gs>
              <a:gs pos="100000">
                <a:srgbClr val="FFC000">
                  <a:alpha val="46000"/>
                </a:srgb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87" name="箭头: 五边形 186"/>
          <p:cNvSpPr/>
          <p:nvPr/>
        </p:nvSpPr>
        <p:spPr>
          <a:xfrm>
            <a:off x="4224141" y="3692662"/>
            <a:ext cx="1780315" cy="133193"/>
          </a:xfrm>
          <a:prstGeom prst="homePlate">
            <a:avLst/>
          </a:prstGeom>
          <a:gradFill>
            <a:gsLst>
              <a:gs pos="60000">
                <a:srgbClr val="FFC000">
                  <a:alpha val="0"/>
                </a:srgbClr>
              </a:gs>
              <a:gs pos="100000">
                <a:srgbClr val="FFC000">
                  <a:alpha val="46000"/>
                </a:srgb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88" name="箭头: 五边形 187"/>
          <p:cNvSpPr/>
          <p:nvPr/>
        </p:nvSpPr>
        <p:spPr>
          <a:xfrm>
            <a:off x="6001293" y="3692662"/>
            <a:ext cx="1780315" cy="133193"/>
          </a:xfrm>
          <a:prstGeom prst="homePlate">
            <a:avLst/>
          </a:prstGeom>
          <a:gradFill>
            <a:gsLst>
              <a:gs pos="60000">
                <a:srgbClr val="FFC000">
                  <a:alpha val="0"/>
                </a:srgbClr>
              </a:gs>
              <a:gs pos="100000">
                <a:srgbClr val="FFC000">
                  <a:alpha val="46000"/>
                </a:srgb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89" name="箭头: 五边形 188"/>
          <p:cNvSpPr/>
          <p:nvPr/>
        </p:nvSpPr>
        <p:spPr>
          <a:xfrm>
            <a:off x="7781609" y="3692662"/>
            <a:ext cx="1780315" cy="133193"/>
          </a:xfrm>
          <a:prstGeom prst="homePlate">
            <a:avLst/>
          </a:prstGeom>
          <a:gradFill>
            <a:gsLst>
              <a:gs pos="60000">
                <a:srgbClr val="FFC000">
                  <a:alpha val="0"/>
                </a:srgbClr>
              </a:gs>
              <a:gs pos="100000">
                <a:srgbClr val="FFC000">
                  <a:alpha val="46000"/>
                </a:srgb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90" name="箭头: 五边形 189"/>
          <p:cNvSpPr/>
          <p:nvPr/>
        </p:nvSpPr>
        <p:spPr>
          <a:xfrm>
            <a:off x="9728437" y="3692662"/>
            <a:ext cx="1780315" cy="133193"/>
          </a:xfrm>
          <a:prstGeom prst="homePlate">
            <a:avLst/>
          </a:prstGeom>
          <a:gradFill>
            <a:gsLst>
              <a:gs pos="60000">
                <a:srgbClr val="FFC000">
                  <a:alpha val="0"/>
                </a:srgbClr>
              </a:gs>
              <a:gs pos="100000">
                <a:srgbClr val="FFC000">
                  <a:alpha val="46000"/>
                </a:srgbClr>
              </a:gs>
            </a:gsLst>
            <a:lin ang="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04</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1853072" y="3246898"/>
            <a:ext cx="7302822" cy="6604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请输入本章节标题</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1200329"/>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ADD YOUR TITLE HERE ADD YOUR ADD YOUR TITLE HERE ADD YOUR ADD YOUR TITLE HERE ADD YOUR ADD YOUR TITLE HERE ADD YOUR ADD YOUR TITLE HERE ADD YOUR ADD YOUR TITLE HERE ADD YOUR ADD YOUR TITLE HERE ADD YOUR TITLE HERE </a:t>
            </a:r>
          </a:p>
        </p:txBody>
      </p:sp>
      <p:pic>
        <p:nvPicPr>
          <p:cNvPr id="14" name="图片 13">
            <a:extLst>
              <a:ext uri="{FF2B5EF4-FFF2-40B4-BE49-F238E27FC236}">
                <a16:creationId xmlns:a16="http://schemas.microsoft.com/office/drawing/2014/main" id="{BDCCE161-676E-4BE7-576F-0F84591AEA68}"/>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rcRect/>
          <a:stretch/>
        </p:blipFill>
        <p:spPr>
          <a:xfrm>
            <a:off x="755735" y="779207"/>
            <a:ext cx="5881574" cy="54581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矩形 12"/>
          <p:cNvSpPr/>
          <p:nvPr/>
        </p:nvSpPr>
        <p:spPr>
          <a:xfrm>
            <a:off x="673100" y="5363031"/>
            <a:ext cx="10845800" cy="658257"/>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14" name="矩形 13"/>
          <p:cNvSpPr/>
          <p:nvPr/>
        </p:nvSpPr>
        <p:spPr>
          <a:xfrm>
            <a:off x="5429250" y="4860111"/>
            <a:ext cx="1333500" cy="430374"/>
          </a:xfrm>
          <a:prstGeom prst="rect">
            <a:avLst/>
          </a:prstGeom>
        </p:spPr>
        <p:txBody>
          <a:bodyPr wrap="square">
            <a:spAutoFit/>
          </a:bodyPr>
          <a:lstStyle/>
          <a:p>
            <a:pPr algn="ctr">
              <a:lnSpc>
                <a:spcPct val="120000"/>
              </a:lnSpc>
            </a:pPr>
            <a:r>
              <a:rPr lang="zh-CN" altLang="en-US" sz="2000" b="1" dirty="0">
                <a:solidFill>
                  <a:srgbClr val="E7E6E6">
                    <a:lumMod val="50000"/>
                  </a:srgbClr>
                </a:solidFill>
                <a:latin typeface="微软雅黑" panose="020B0503020204020204" pitchFamily="34" charset="-122"/>
                <a:ea typeface="微软雅黑" panose="020B0503020204020204" pitchFamily="34" charset="-122"/>
              </a:rPr>
              <a:t>你的标题</a:t>
            </a:r>
          </a:p>
        </p:txBody>
      </p:sp>
      <p:cxnSp>
        <p:nvCxnSpPr>
          <p:cNvPr id="15" name="直接连接符 14"/>
          <p:cNvCxnSpPr/>
          <p:nvPr/>
        </p:nvCxnSpPr>
        <p:spPr>
          <a:xfrm>
            <a:off x="5960269" y="5336205"/>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23" name="箭头: 五边形 22"/>
          <p:cNvSpPr/>
          <p:nvPr/>
        </p:nvSpPr>
        <p:spPr>
          <a:xfrm>
            <a:off x="11255656" y="2074063"/>
            <a:ext cx="720080" cy="1479532"/>
          </a:xfrm>
          <a:prstGeom prst="homePlate">
            <a:avLst>
              <a:gd name="adj" fmla="val 79183"/>
            </a:avLst>
          </a:prstGeom>
          <a:gradFill flip="none" rotWithShape="1">
            <a:gsLst>
              <a:gs pos="53000">
                <a:srgbClr val="FFC000">
                  <a:alpha val="20000"/>
                </a:srgbClr>
              </a:gs>
              <a:gs pos="3000">
                <a:srgbClr val="FFC000">
                  <a:alpha val="0"/>
                </a:srgbClr>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五边形 23"/>
          <p:cNvSpPr/>
          <p:nvPr/>
        </p:nvSpPr>
        <p:spPr>
          <a:xfrm flipH="1">
            <a:off x="200422" y="2223945"/>
            <a:ext cx="720080" cy="1479532"/>
          </a:xfrm>
          <a:prstGeom prst="homePlate">
            <a:avLst>
              <a:gd name="adj" fmla="val 79183"/>
            </a:avLst>
          </a:prstGeom>
          <a:gradFill flip="none" rotWithShape="1">
            <a:gsLst>
              <a:gs pos="53000">
                <a:srgbClr val="FFC000">
                  <a:alpha val="20000"/>
                </a:srgbClr>
              </a:gs>
              <a:gs pos="3000">
                <a:srgbClr val="FFC000">
                  <a:alpha val="0"/>
                </a:srgbClr>
              </a:gs>
              <a:gs pos="10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p:nvPr/>
        </p:nvPicPr>
        <p:blipFill>
          <a:blip r:embed="rId2" cstate="print">
            <a:extLst>
              <a:ext uri="{28A0092B-C50C-407E-A947-70E740481C1C}">
                <a14:useLocalDpi xmlns:a14="http://schemas.microsoft.com/office/drawing/2010/main" val="0"/>
              </a:ext>
            </a:extLst>
          </a:blip>
          <a:srcRect t="11837" b="11837"/>
          <a:stretch/>
        </p:blipFill>
        <p:spPr>
          <a:xfrm>
            <a:off x="1340330" y="1262506"/>
            <a:ext cx="2880000" cy="1440000"/>
          </a:xfrm>
          <a:prstGeom prst="rect">
            <a:avLst/>
          </a:prstGeom>
        </p:spPr>
      </p:pic>
      <p:pic>
        <p:nvPicPr>
          <p:cNvPr id="12" name="图片 11"/>
          <p:cNvPicPr/>
          <p:nvPr/>
        </p:nvPicPr>
        <p:blipFill>
          <a:blip r:embed="rId3" cstate="print">
            <a:extLst>
              <a:ext uri="{28A0092B-C50C-407E-A947-70E740481C1C}">
                <a14:useLocalDpi xmlns:a14="http://schemas.microsoft.com/office/drawing/2010/main" val="0"/>
              </a:ext>
            </a:extLst>
          </a:blip>
          <a:srcRect t="4233" b="4233"/>
          <a:stretch/>
        </p:blipFill>
        <p:spPr>
          <a:xfrm>
            <a:off x="7971670" y="1274374"/>
            <a:ext cx="2880000" cy="1440000"/>
          </a:xfrm>
          <a:prstGeom prst="rect">
            <a:avLst/>
          </a:prstGeom>
        </p:spPr>
      </p:pic>
      <p:pic>
        <p:nvPicPr>
          <p:cNvPr id="19" name="图片 18"/>
          <p:cNvPicPr/>
          <p:nvPr/>
        </p:nvPicPr>
        <p:blipFill>
          <a:blip r:embed="rId4" cstate="print">
            <a:extLst>
              <a:ext uri="{28A0092B-C50C-407E-A947-70E740481C1C}">
                <a14:useLocalDpi xmlns:a14="http://schemas.microsoft.com/office/drawing/2010/main" val="0"/>
              </a:ext>
            </a:extLst>
          </a:blip>
          <a:srcRect t="15544" b="15544"/>
          <a:stretch/>
        </p:blipFill>
        <p:spPr>
          <a:xfrm>
            <a:off x="4639825" y="2929616"/>
            <a:ext cx="2880000" cy="1440000"/>
          </a:xfrm>
          <a:prstGeom prst="rect">
            <a:avLst/>
          </a:prstGeom>
        </p:spPr>
      </p:pic>
      <p:pic>
        <p:nvPicPr>
          <p:cNvPr id="22" name="图片 21"/>
          <p:cNvPicPr/>
          <p:nvPr/>
        </p:nvPicPr>
        <p:blipFill>
          <a:blip r:embed="rId5" cstate="print">
            <a:extLst>
              <a:ext uri="{28A0092B-C50C-407E-A947-70E740481C1C}">
                <a14:useLocalDpi xmlns:a14="http://schemas.microsoft.com/office/drawing/2010/main" val="0"/>
              </a:ext>
            </a:extLst>
          </a:blip>
          <a:srcRect t="12500" b="12500"/>
          <a:stretch/>
        </p:blipFill>
        <p:spPr>
          <a:xfrm>
            <a:off x="1340330" y="2930251"/>
            <a:ext cx="2880000" cy="1440000"/>
          </a:xfrm>
          <a:prstGeom prst="rect">
            <a:avLst/>
          </a:prstGeom>
        </p:spPr>
      </p:pic>
      <p:pic>
        <p:nvPicPr>
          <p:cNvPr id="27" name="图片 26"/>
          <p:cNvPicPr/>
          <p:nvPr/>
        </p:nvPicPr>
        <p:blipFill>
          <a:blip r:embed="rId6">
            <a:extLst>
              <a:ext uri="{28A0092B-C50C-407E-A947-70E740481C1C}">
                <a14:useLocalDpi xmlns:a14="http://schemas.microsoft.com/office/drawing/2010/main" val="0"/>
              </a:ext>
            </a:extLst>
          </a:blip>
          <a:srcRect l="2096" r="2096"/>
          <a:stretch/>
        </p:blipFill>
        <p:spPr>
          <a:xfrm>
            <a:off x="4656000" y="1262506"/>
            <a:ext cx="2880000" cy="1440000"/>
          </a:xfrm>
          <a:prstGeom prst="rect">
            <a:avLst/>
          </a:prstGeom>
        </p:spPr>
      </p:pic>
      <p:pic>
        <p:nvPicPr>
          <p:cNvPr id="30" name="图片 29"/>
          <p:cNvPicPr/>
          <p:nvPr/>
        </p:nvPicPr>
        <p:blipFill rotWithShape="1">
          <a:blip r:embed="rId7" cstate="print">
            <a:extLst>
              <a:ext uri="{28A0092B-C50C-407E-A947-70E740481C1C}">
                <a14:useLocalDpi xmlns:a14="http://schemas.microsoft.com/office/drawing/2010/main" val="0"/>
              </a:ext>
            </a:extLst>
          </a:blip>
          <a:srcRect l="-827" t="28844" r="827" b="-1643"/>
          <a:stretch/>
        </p:blipFill>
        <p:spPr>
          <a:xfrm>
            <a:off x="7947840" y="2930251"/>
            <a:ext cx="2880000" cy="1440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aphicFrame>
        <p:nvGraphicFramePr>
          <p:cNvPr id="13" name="图表 12"/>
          <p:cNvGraphicFramePr/>
          <p:nvPr/>
        </p:nvGraphicFramePr>
        <p:xfrm>
          <a:off x="673100" y="2348890"/>
          <a:ext cx="10845800" cy="3886812"/>
        </p:xfrm>
        <a:graphic>
          <a:graphicData uri="http://schemas.openxmlformats.org/drawingml/2006/chart">
            <c:chart xmlns:c="http://schemas.openxmlformats.org/drawingml/2006/chart" xmlns:r="http://schemas.openxmlformats.org/officeDocument/2006/relationships" r:id="rId2"/>
          </a:graphicData>
        </a:graphic>
      </p:graphicFrame>
      <p:sp>
        <p:nvSpPr>
          <p:cNvPr id="14" name="矩形 13"/>
          <p:cNvSpPr/>
          <p:nvPr/>
        </p:nvSpPr>
        <p:spPr>
          <a:xfrm>
            <a:off x="744861" y="1225471"/>
            <a:ext cx="10845800" cy="953274"/>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请在此输入内容。</a:t>
            </a: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aphicFrame>
        <p:nvGraphicFramePr>
          <p:cNvPr id="13" name="图表 12"/>
          <p:cNvGraphicFramePr/>
          <p:nvPr/>
        </p:nvGraphicFramePr>
        <p:xfrm>
          <a:off x="407988" y="1120811"/>
          <a:ext cx="4140200" cy="27601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图表 13"/>
          <p:cNvGraphicFramePr/>
          <p:nvPr/>
        </p:nvGraphicFramePr>
        <p:xfrm>
          <a:off x="4025900" y="1120811"/>
          <a:ext cx="4140200" cy="27601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图表 14"/>
          <p:cNvGraphicFramePr/>
          <p:nvPr/>
        </p:nvGraphicFramePr>
        <p:xfrm>
          <a:off x="7643812" y="1120811"/>
          <a:ext cx="4140200" cy="2760134"/>
        </p:xfrm>
        <a:graphic>
          <a:graphicData uri="http://schemas.openxmlformats.org/drawingml/2006/chart">
            <c:chart xmlns:c="http://schemas.openxmlformats.org/drawingml/2006/chart" xmlns:r="http://schemas.openxmlformats.org/officeDocument/2006/relationships" r:id="rId4"/>
          </a:graphicData>
        </a:graphic>
      </p:graphicFrame>
      <p:sp>
        <p:nvSpPr>
          <p:cNvPr id="16" name="矩形 15"/>
          <p:cNvSpPr/>
          <p:nvPr/>
        </p:nvSpPr>
        <p:spPr>
          <a:xfrm>
            <a:off x="1769029" y="1661839"/>
            <a:ext cx="1418118" cy="893643"/>
          </a:xfrm>
          <a:prstGeom prst="rect">
            <a:avLst/>
          </a:prstGeom>
        </p:spPr>
        <p:txBody>
          <a:bodyPr wrap="square">
            <a:spAutoFit/>
          </a:bodyPr>
          <a:lstStyle/>
          <a:p>
            <a:pPr algn="ctr">
              <a:lnSpc>
                <a:spcPct val="120000"/>
              </a:lnSpc>
            </a:pPr>
            <a:r>
              <a:rPr lang="en-US" altLang="zh-CN" sz="4800" dirty="0">
                <a:solidFill>
                  <a:srgbClr val="005197"/>
                </a:solidFill>
                <a:latin typeface="Century Gothic"/>
                <a:ea typeface="微软雅黑" panose="020B0503020204020204" pitchFamily="34" charset="-122"/>
              </a:rPr>
              <a:t>36</a:t>
            </a:r>
            <a:r>
              <a:rPr lang="en-US" altLang="zh-CN" sz="2400" dirty="0">
                <a:solidFill>
                  <a:srgbClr val="005197"/>
                </a:solidFill>
                <a:latin typeface="Century Gothic"/>
                <a:ea typeface="微软雅黑" panose="020B0503020204020204" pitchFamily="34" charset="-122"/>
              </a:rPr>
              <a:t>%</a:t>
            </a:r>
            <a:endParaRPr lang="zh-CN" altLang="en-US" sz="3200" dirty="0">
              <a:solidFill>
                <a:srgbClr val="005197"/>
              </a:solidFill>
              <a:latin typeface="Century Gothic"/>
              <a:ea typeface="微软雅黑" panose="020B0503020204020204" pitchFamily="34" charset="-122"/>
            </a:endParaRPr>
          </a:p>
        </p:txBody>
      </p:sp>
      <p:sp>
        <p:nvSpPr>
          <p:cNvPr id="18" name="矩形 17"/>
          <p:cNvSpPr/>
          <p:nvPr/>
        </p:nvSpPr>
        <p:spPr>
          <a:xfrm>
            <a:off x="5386941" y="1661839"/>
            <a:ext cx="1418118" cy="893643"/>
          </a:xfrm>
          <a:prstGeom prst="rect">
            <a:avLst/>
          </a:prstGeom>
        </p:spPr>
        <p:txBody>
          <a:bodyPr wrap="square">
            <a:spAutoFit/>
          </a:bodyPr>
          <a:lstStyle/>
          <a:p>
            <a:pPr algn="ctr">
              <a:lnSpc>
                <a:spcPct val="120000"/>
              </a:lnSpc>
            </a:pPr>
            <a:r>
              <a:rPr lang="en-US" altLang="zh-CN" sz="4800" dirty="0">
                <a:solidFill>
                  <a:srgbClr val="005197"/>
                </a:solidFill>
                <a:latin typeface="Century Gothic"/>
                <a:ea typeface="微软雅黑" panose="020B0503020204020204" pitchFamily="34" charset="-122"/>
              </a:rPr>
              <a:t>54</a:t>
            </a:r>
            <a:r>
              <a:rPr lang="en-US" altLang="zh-CN" sz="2400" dirty="0">
                <a:solidFill>
                  <a:srgbClr val="005197"/>
                </a:solidFill>
                <a:latin typeface="Century Gothic"/>
                <a:ea typeface="微软雅黑" panose="020B0503020204020204" pitchFamily="34" charset="-122"/>
              </a:rPr>
              <a:t>%</a:t>
            </a:r>
            <a:endParaRPr lang="zh-CN" altLang="en-US" sz="3200" dirty="0">
              <a:solidFill>
                <a:srgbClr val="005197"/>
              </a:solidFill>
              <a:latin typeface="Century Gothic"/>
              <a:ea typeface="微软雅黑" panose="020B0503020204020204" pitchFamily="34" charset="-122"/>
            </a:endParaRPr>
          </a:p>
        </p:txBody>
      </p:sp>
      <p:sp>
        <p:nvSpPr>
          <p:cNvPr id="19" name="矩形 18"/>
          <p:cNvSpPr/>
          <p:nvPr/>
        </p:nvSpPr>
        <p:spPr>
          <a:xfrm>
            <a:off x="9004853" y="1661839"/>
            <a:ext cx="1418118" cy="893643"/>
          </a:xfrm>
          <a:prstGeom prst="rect">
            <a:avLst/>
          </a:prstGeom>
        </p:spPr>
        <p:txBody>
          <a:bodyPr wrap="square">
            <a:spAutoFit/>
          </a:bodyPr>
          <a:lstStyle/>
          <a:p>
            <a:pPr algn="ctr">
              <a:lnSpc>
                <a:spcPct val="120000"/>
              </a:lnSpc>
            </a:pPr>
            <a:r>
              <a:rPr lang="en-US" altLang="zh-CN" sz="4800" dirty="0">
                <a:solidFill>
                  <a:srgbClr val="FFC000"/>
                </a:solidFill>
                <a:latin typeface="Century Gothic"/>
                <a:ea typeface="微软雅黑" panose="020B0503020204020204" pitchFamily="34" charset="-122"/>
              </a:rPr>
              <a:t>78</a:t>
            </a:r>
            <a:r>
              <a:rPr lang="en-US" altLang="zh-CN" sz="2400" dirty="0">
                <a:solidFill>
                  <a:srgbClr val="FFC000"/>
                </a:solidFill>
                <a:latin typeface="Century Gothic"/>
                <a:ea typeface="微软雅黑" panose="020B0503020204020204" pitchFamily="34" charset="-122"/>
              </a:rPr>
              <a:t>%</a:t>
            </a:r>
            <a:endParaRPr lang="zh-CN" altLang="en-US" sz="3200" dirty="0">
              <a:solidFill>
                <a:srgbClr val="FFC000"/>
              </a:solidFill>
              <a:latin typeface="Century Gothic"/>
              <a:ea typeface="微软雅黑" panose="020B0503020204020204" pitchFamily="34" charset="-122"/>
            </a:endParaRPr>
          </a:p>
        </p:txBody>
      </p:sp>
      <p:sp>
        <p:nvSpPr>
          <p:cNvPr id="20" name="等腰三角形 19"/>
          <p:cNvSpPr/>
          <p:nvPr/>
        </p:nvSpPr>
        <p:spPr>
          <a:xfrm flipV="1">
            <a:off x="2424113" y="2616442"/>
            <a:ext cx="107950" cy="93058"/>
          </a:xfrm>
          <a:prstGeom prst="triangl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1" name="矩形 20"/>
          <p:cNvSpPr/>
          <p:nvPr/>
        </p:nvSpPr>
        <p:spPr>
          <a:xfrm>
            <a:off x="1769029" y="2776264"/>
            <a:ext cx="1418118" cy="362792"/>
          </a:xfrm>
          <a:prstGeom prst="rect">
            <a:avLst/>
          </a:prstGeom>
        </p:spPr>
        <p:txBody>
          <a:bodyPr wrap="square">
            <a:spAutoFit/>
          </a:bodyPr>
          <a:lstStyle/>
          <a:p>
            <a:pPr algn="ctr">
              <a:lnSpc>
                <a:spcPct val="120000"/>
              </a:lnSpc>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rPr>
              <a:t>第一季度</a:t>
            </a: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2" name="矩形 21"/>
          <p:cNvSpPr/>
          <p:nvPr/>
        </p:nvSpPr>
        <p:spPr>
          <a:xfrm>
            <a:off x="5386941" y="2776264"/>
            <a:ext cx="1418118" cy="362792"/>
          </a:xfrm>
          <a:prstGeom prst="rect">
            <a:avLst/>
          </a:prstGeom>
        </p:spPr>
        <p:txBody>
          <a:bodyPr wrap="square">
            <a:spAutoFit/>
          </a:bodyPr>
          <a:lstStyle/>
          <a:p>
            <a:pPr algn="ctr">
              <a:lnSpc>
                <a:spcPct val="120000"/>
              </a:lnSpc>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rPr>
              <a:t>第二季度</a:t>
            </a: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9004853" y="2776264"/>
            <a:ext cx="1418118" cy="362792"/>
          </a:xfrm>
          <a:prstGeom prst="rect">
            <a:avLst/>
          </a:prstGeom>
        </p:spPr>
        <p:txBody>
          <a:bodyPr wrap="square">
            <a:spAutoFit/>
          </a:bodyPr>
          <a:lstStyle/>
          <a:p>
            <a:pPr algn="ctr">
              <a:lnSpc>
                <a:spcPct val="120000"/>
              </a:lnSpc>
            </a:pPr>
            <a:r>
              <a:rPr lang="zh-CN" altLang="en-US" sz="1600" dirty="0">
                <a:solidFill>
                  <a:prstClr val="black">
                    <a:lumMod val="50000"/>
                    <a:lumOff val="50000"/>
                  </a:prstClr>
                </a:solidFill>
                <a:latin typeface="微软雅黑" panose="020B0503020204020204" pitchFamily="34" charset="-122"/>
                <a:ea typeface="微软雅黑" panose="020B0503020204020204" pitchFamily="34" charset="-122"/>
              </a:rPr>
              <a:t>第三季度</a:t>
            </a: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4" name="等腰三角形 23"/>
          <p:cNvSpPr/>
          <p:nvPr/>
        </p:nvSpPr>
        <p:spPr>
          <a:xfrm flipV="1">
            <a:off x="6042025" y="2616442"/>
            <a:ext cx="107950" cy="93058"/>
          </a:xfrm>
          <a:prstGeom prst="triangl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5" name="等腰三角形 24"/>
          <p:cNvSpPr/>
          <p:nvPr/>
        </p:nvSpPr>
        <p:spPr>
          <a:xfrm flipV="1">
            <a:off x="9659937" y="2616442"/>
            <a:ext cx="107950" cy="93058"/>
          </a:xfrm>
          <a:prstGeom prst="triangle">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6" name="矩形 25"/>
          <p:cNvSpPr/>
          <p:nvPr/>
        </p:nvSpPr>
        <p:spPr>
          <a:xfrm>
            <a:off x="4653795" y="4101727"/>
            <a:ext cx="2884411" cy="2135585"/>
          </a:xfrm>
          <a:prstGeom prst="rect">
            <a:avLst/>
          </a:prstGeom>
        </p:spPr>
        <p:txBody>
          <a:bodyPr wrap="square">
            <a:spAutoFit/>
          </a:bodyPr>
          <a:lstStyle/>
          <a:p>
            <a:pPr algn="just">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27" name="矩形 26"/>
          <p:cNvSpPr/>
          <p:nvPr/>
        </p:nvSpPr>
        <p:spPr>
          <a:xfrm>
            <a:off x="1035883" y="4101727"/>
            <a:ext cx="2884411" cy="2135585"/>
          </a:xfrm>
          <a:prstGeom prst="rect">
            <a:avLst/>
          </a:prstGeom>
        </p:spPr>
        <p:txBody>
          <a:bodyPr wrap="square">
            <a:spAutoFit/>
          </a:bodyPr>
          <a:lstStyle/>
          <a:p>
            <a:pPr algn="just">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a:t>
            </a:r>
          </a:p>
        </p:txBody>
      </p:sp>
      <p:sp>
        <p:nvSpPr>
          <p:cNvPr id="28" name="矩形 27"/>
          <p:cNvSpPr/>
          <p:nvPr/>
        </p:nvSpPr>
        <p:spPr>
          <a:xfrm>
            <a:off x="8271707" y="4101727"/>
            <a:ext cx="2884411" cy="2135585"/>
          </a:xfrm>
          <a:prstGeom prst="rect">
            <a:avLst/>
          </a:prstGeom>
        </p:spPr>
        <p:txBody>
          <a:bodyPr wrap="square">
            <a:spAutoFit/>
          </a:bodyPr>
          <a:lstStyle/>
          <a:p>
            <a:pPr algn="just">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请在此输入内容请在此输入内容请在此输入内容请在此输入内容请在此输入内容请在此输入内容。请在此输入内容请在此输入内容请在此输入内容请在此输入内容请在此输入内容请在此输入内容。</a:t>
            </a:r>
          </a:p>
        </p:txBody>
      </p:sp>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矩形: 圆角 12"/>
          <p:cNvSpPr/>
          <p:nvPr/>
        </p:nvSpPr>
        <p:spPr>
          <a:xfrm>
            <a:off x="660400" y="1212432"/>
            <a:ext cx="10858500" cy="3267413"/>
          </a:xfrm>
          <a:prstGeom prst="roundRect">
            <a:avLst>
              <a:gd name="adj" fmla="val 1800"/>
            </a:avLst>
          </a:prstGeom>
          <a:solidFill>
            <a:schemeClr val="bg1"/>
          </a:solidFill>
          <a:ln>
            <a:noFill/>
          </a:ln>
          <a:effectLst>
            <a:outerShdw blurRad="317500" sx="98000" sy="98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83443" y="1443378"/>
            <a:ext cx="901847" cy="400110"/>
          </a:xfrm>
          <a:prstGeom prst="rect">
            <a:avLst/>
          </a:prstGeom>
          <a:noFill/>
        </p:spPr>
        <p:txBody>
          <a:bodyPr wrap="square" rtlCol="0">
            <a:spAutoFit/>
          </a:bodyPr>
          <a:lstStyle/>
          <a:p>
            <a:r>
              <a:rPr lang="en-US" altLang="zh-CN" sz="2000" dirty="0">
                <a:solidFill>
                  <a:schemeClr val="tx1">
                    <a:lumMod val="75000"/>
                    <a:lumOff val="25000"/>
                  </a:schemeClr>
                </a:solidFill>
                <a:cs typeface="+mn-ea"/>
                <a:sym typeface="+mn-lt"/>
              </a:rPr>
              <a:t>2014</a:t>
            </a:r>
            <a:endParaRPr lang="zh-CN" altLang="en-US" sz="2000" dirty="0">
              <a:solidFill>
                <a:schemeClr val="tx1">
                  <a:lumMod val="75000"/>
                  <a:lumOff val="25000"/>
                </a:schemeClr>
              </a:solidFill>
              <a:cs typeface="+mn-ea"/>
              <a:sym typeface="+mn-lt"/>
            </a:endParaRPr>
          </a:p>
        </p:txBody>
      </p:sp>
      <p:sp>
        <p:nvSpPr>
          <p:cNvPr id="15" name="文本框 14"/>
          <p:cNvSpPr txBox="1"/>
          <p:nvPr/>
        </p:nvSpPr>
        <p:spPr>
          <a:xfrm>
            <a:off x="683443" y="2017259"/>
            <a:ext cx="809081" cy="400110"/>
          </a:xfrm>
          <a:prstGeom prst="rect">
            <a:avLst/>
          </a:prstGeom>
          <a:noFill/>
        </p:spPr>
        <p:txBody>
          <a:bodyPr wrap="square" rtlCol="0">
            <a:spAutoFit/>
          </a:bodyPr>
          <a:lstStyle/>
          <a:p>
            <a:r>
              <a:rPr lang="en-US" altLang="zh-CN" sz="2000" dirty="0">
                <a:solidFill>
                  <a:schemeClr val="tx1">
                    <a:lumMod val="75000"/>
                    <a:lumOff val="25000"/>
                  </a:schemeClr>
                </a:solidFill>
                <a:cs typeface="+mn-ea"/>
                <a:sym typeface="+mn-lt"/>
              </a:rPr>
              <a:t>2015</a:t>
            </a:r>
            <a:endParaRPr lang="zh-CN" altLang="en-US" sz="2000" dirty="0">
              <a:solidFill>
                <a:schemeClr val="tx1">
                  <a:lumMod val="75000"/>
                  <a:lumOff val="25000"/>
                </a:schemeClr>
              </a:solidFill>
              <a:cs typeface="+mn-ea"/>
              <a:sym typeface="+mn-lt"/>
            </a:endParaRPr>
          </a:p>
        </p:txBody>
      </p:sp>
      <p:sp>
        <p:nvSpPr>
          <p:cNvPr id="16" name="文本框 15"/>
          <p:cNvSpPr txBox="1"/>
          <p:nvPr/>
        </p:nvSpPr>
        <p:spPr>
          <a:xfrm>
            <a:off x="683444" y="2591140"/>
            <a:ext cx="901846" cy="400110"/>
          </a:xfrm>
          <a:prstGeom prst="rect">
            <a:avLst/>
          </a:prstGeom>
          <a:noFill/>
        </p:spPr>
        <p:txBody>
          <a:bodyPr wrap="square" rtlCol="0">
            <a:spAutoFit/>
          </a:bodyPr>
          <a:lstStyle/>
          <a:p>
            <a:r>
              <a:rPr lang="en-US" altLang="zh-CN" sz="2000" dirty="0">
                <a:solidFill>
                  <a:schemeClr val="tx1">
                    <a:lumMod val="75000"/>
                    <a:lumOff val="25000"/>
                  </a:schemeClr>
                </a:solidFill>
                <a:cs typeface="+mn-ea"/>
                <a:sym typeface="+mn-lt"/>
              </a:rPr>
              <a:t>2016</a:t>
            </a:r>
            <a:endParaRPr lang="zh-CN" altLang="en-US" sz="2000" dirty="0">
              <a:solidFill>
                <a:schemeClr val="tx1">
                  <a:lumMod val="75000"/>
                  <a:lumOff val="25000"/>
                </a:schemeClr>
              </a:solidFill>
              <a:cs typeface="+mn-ea"/>
              <a:sym typeface="+mn-lt"/>
            </a:endParaRPr>
          </a:p>
        </p:txBody>
      </p:sp>
      <p:sp>
        <p:nvSpPr>
          <p:cNvPr id="18" name="文本框 17"/>
          <p:cNvSpPr txBox="1"/>
          <p:nvPr/>
        </p:nvSpPr>
        <p:spPr>
          <a:xfrm>
            <a:off x="683444" y="3165021"/>
            <a:ext cx="809082" cy="400110"/>
          </a:xfrm>
          <a:prstGeom prst="rect">
            <a:avLst/>
          </a:prstGeom>
          <a:noFill/>
        </p:spPr>
        <p:txBody>
          <a:bodyPr wrap="square" rtlCol="0">
            <a:spAutoFit/>
          </a:bodyPr>
          <a:lstStyle/>
          <a:p>
            <a:r>
              <a:rPr lang="en-US" altLang="zh-CN" sz="2000" dirty="0">
                <a:solidFill>
                  <a:schemeClr val="tx1">
                    <a:lumMod val="75000"/>
                    <a:lumOff val="25000"/>
                  </a:schemeClr>
                </a:solidFill>
                <a:cs typeface="+mn-ea"/>
                <a:sym typeface="+mn-lt"/>
              </a:rPr>
              <a:t>2017</a:t>
            </a:r>
            <a:endParaRPr lang="zh-CN" altLang="en-US" sz="2000" dirty="0">
              <a:solidFill>
                <a:schemeClr val="tx1">
                  <a:lumMod val="75000"/>
                  <a:lumOff val="25000"/>
                </a:schemeClr>
              </a:solidFill>
              <a:cs typeface="+mn-ea"/>
              <a:sym typeface="+mn-lt"/>
            </a:endParaRPr>
          </a:p>
        </p:txBody>
      </p:sp>
      <p:sp>
        <p:nvSpPr>
          <p:cNvPr id="19" name="文本框 18"/>
          <p:cNvSpPr txBox="1"/>
          <p:nvPr/>
        </p:nvSpPr>
        <p:spPr>
          <a:xfrm>
            <a:off x="683443" y="3738903"/>
            <a:ext cx="1067499" cy="400110"/>
          </a:xfrm>
          <a:prstGeom prst="rect">
            <a:avLst/>
          </a:prstGeom>
          <a:noFill/>
        </p:spPr>
        <p:txBody>
          <a:bodyPr wrap="square" rtlCol="0">
            <a:spAutoFit/>
          </a:bodyPr>
          <a:lstStyle/>
          <a:p>
            <a:r>
              <a:rPr lang="en-US" altLang="zh-CN" sz="2000" dirty="0">
                <a:solidFill>
                  <a:schemeClr val="tx1">
                    <a:lumMod val="75000"/>
                    <a:lumOff val="25000"/>
                  </a:schemeClr>
                </a:solidFill>
                <a:cs typeface="+mn-ea"/>
                <a:sym typeface="+mn-lt"/>
              </a:rPr>
              <a:t>2018</a:t>
            </a:r>
            <a:endParaRPr lang="zh-CN" altLang="en-US" sz="2000" dirty="0">
              <a:solidFill>
                <a:schemeClr val="tx1">
                  <a:lumMod val="75000"/>
                  <a:lumOff val="25000"/>
                </a:schemeClr>
              </a:solidFill>
              <a:cs typeface="+mn-ea"/>
              <a:sym typeface="+mn-lt"/>
            </a:endParaRPr>
          </a:p>
        </p:txBody>
      </p:sp>
      <p:sp>
        <p:nvSpPr>
          <p:cNvPr id="20" name="矩形 19"/>
          <p:cNvSpPr/>
          <p:nvPr/>
        </p:nvSpPr>
        <p:spPr>
          <a:xfrm>
            <a:off x="1378225" y="5185151"/>
            <a:ext cx="3973700" cy="953723"/>
          </a:xfrm>
          <a:prstGeom prst="rect">
            <a:avLst/>
          </a:prstGeom>
        </p:spPr>
        <p:txBody>
          <a:bodyPr wrap="square">
            <a:spAutoFit/>
          </a:bodyPr>
          <a:lstStyle/>
          <a:p>
            <a:pPr algn="just">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a:t>
            </a:r>
          </a:p>
        </p:txBody>
      </p:sp>
      <p:sp>
        <p:nvSpPr>
          <p:cNvPr id="21" name="矩形 20"/>
          <p:cNvSpPr/>
          <p:nvPr/>
        </p:nvSpPr>
        <p:spPr>
          <a:xfrm>
            <a:off x="7654926" y="5185151"/>
            <a:ext cx="3973700" cy="953723"/>
          </a:xfrm>
          <a:prstGeom prst="rect">
            <a:avLst/>
          </a:prstGeom>
        </p:spPr>
        <p:txBody>
          <a:bodyPr wrap="square">
            <a:spAutoFit/>
          </a:bodyPr>
          <a:lstStyle/>
          <a:p>
            <a:pPr algn="just">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请在此输入内容请在此输入内容请在此输入内容请在此输入内容请在此输入内容请在此输入内容。</a:t>
            </a:r>
          </a:p>
        </p:txBody>
      </p:sp>
      <p:sp>
        <p:nvSpPr>
          <p:cNvPr id="22" name="椭圆 21"/>
          <p:cNvSpPr/>
          <p:nvPr/>
        </p:nvSpPr>
        <p:spPr>
          <a:xfrm>
            <a:off x="683443" y="4960041"/>
            <a:ext cx="621176" cy="621176"/>
          </a:xfrm>
          <a:prstGeom prst="ellipse">
            <a:avLst/>
          </a:prstGeom>
          <a:solidFill>
            <a:sysClr val="window" lastClr="FFFFFF"/>
          </a:solidFill>
          <a:ln w="12700" cap="flat" cmpd="sng" algn="ctr">
            <a:solidFill>
              <a:sysClr val="windowText" lastClr="000000">
                <a:lumMod val="50000"/>
                <a:lumOff val="50000"/>
              </a:sysClr>
            </a:solidFill>
            <a:prstDash val="solid"/>
            <a:miter lim="800000"/>
          </a:ln>
          <a:effectLst>
            <a:outerShdw blurRad="10287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3" name="椭圆 22"/>
          <p:cNvSpPr/>
          <p:nvPr/>
        </p:nvSpPr>
        <p:spPr>
          <a:xfrm>
            <a:off x="6982951" y="4960777"/>
            <a:ext cx="621176" cy="621176"/>
          </a:xfrm>
          <a:prstGeom prst="ellipse">
            <a:avLst/>
          </a:prstGeom>
          <a:solidFill>
            <a:sysClr val="window" lastClr="FFFFFF"/>
          </a:solidFill>
          <a:ln w="12700" cap="flat" cmpd="sng" algn="ctr">
            <a:solidFill>
              <a:sysClr val="windowText" lastClr="000000">
                <a:lumMod val="50000"/>
                <a:lumOff val="50000"/>
              </a:sysClr>
            </a:solidFill>
            <a:prstDash val="solid"/>
            <a:miter lim="800000"/>
          </a:ln>
          <a:effectLst>
            <a:outerShdw blurRad="10287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4" name="transportation-truck_67878"/>
          <p:cNvSpPr>
            <a:spLocks noChangeAspect="1"/>
          </p:cNvSpPr>
          <p:nvPr/>
        </p:nvSpPr>
        <p:spPr bwMode="auto">
          <a:xfrm>
            <a:off x="7132969" y="5170754"/>
            <a:ext cx="321139" cy="201223"/>
          </a:xfrm>
          <a:custGeom>
            <a:avLst/>
            <a:gdLst>
              <a:gd name="T0" fmla="*/ 475 w 542"/>
              <a:gd name="T1" fmla="*/ 86 h 340"/>
              <a:gd name="T2" fmla="*/ 388 w 542"/>
              <a:gd name="T3" fmla="*/ 76 h 340"/>
              <a:gd name="T4" fmla="*/ 368 w 542"/>
              <a:gd name="T5" fmla="*/ 0 h 340"/>
              <a:gd name="T6" fmla="*/ 144 w 542"/>
              <a:gd name="T7" fmla="*/ 0 h 340"/>
              <a:gd name="T8" fmla="*/ 18 w 542"/>
              <a:gd name="T9" fmla="*/ 20 h 340"/>
              <a:gd name="T10" fmla="*/ 18 w 542"/>
              <a:gd name="T11" fmla="*/ 177 h 340"/>
              <a:gd name="T12" fmla="*/ 0 w 542"/>
              <a:gd name="T13" fmla="*/ 277 h 340"/>
              <a:gd name="T14" fmla="*/ 20 w 542"/>
              <a:gd name="T15" fmla="*/ 297 h 340"/>
              <a:gd name="T16" fmla="*/ 123 w 542"/>
              <a:gd name="T17" fmla="*/ 323 h 340"/>
              <a:gd name="T18" fmla="*/ 225 w 542"/>
              <a:gd name="T19" fmla="*/ 297 h 340"/>
              <a:gd name="T20" fmla="*/ 443 w 542"/>
              <a:gd name="T21" fmla="*/ 340 h 340"/>
              <a:gd name="T22" fmla="*/ 505 w 542"/>
              <a:gd name="T23" fmla="*/ 263 h 340"/>
              <a:gd name="T24" fmla="*/ 542 w 542"/>
              <a:gd name="T25" fmla="*/ 223 h 340"/>
              <a:gd name="T26" fmla="*/ 539 w 542"/>
              <a:gd name="T27" fmla="*/ 186 h 340"/>
              <a:gd name="T28" fmla="*/ 57 w 542"/>
              <a:gd name="T29" fmla="*/ 277 h 340"/>
              <a:gd name="T30" fmla="*/ 103 w 542"/>
              <a:gd name="T31" fmla="*/ 277 h 340"/>
              <a:gd name="T32" fmla="*/ 124 w 542"/>
              <a:gd name="T33" fmla="*/ 177 h 340"/>
              <a:gd name="T34" fmla="*/ 58 w 542"/>
              <a:gd name="T35" fmla="*/ 130 h 340"/>
              <a:gd name="T36" fmla="*/ 124 w 542"/>
              <a:gd name="T37" fmla="*/ 177 h 340"/>
              <a:gd name="T38" fmla="*/ 58 w 542"/>
              <a:gd name="T39" fmla="*/ 90 h 340"/>
              <a:gd name="T40" fmla="*/ 124 w 542"/>
              <a:gd name="T41" fmla="*/ 40 h 340"/>
              <a:gd name="T42" fmla="*/ 166 w 542"/>
              <a:gd name="T43" fmla="*/ 300 h 340"/>
              <a:gd name="T44" fmla="*/ 166 w 542"/>
              <a:gd name="T45" fmla="*/ 253 h 340"/>
              <a:gd name="T46" fmla="*/ 166 w 542"/>
              <a:gd name="T47" fmla="*/ 300 h 340"/>
              <a:gd name="T48" fmla="*/ 164 w 542"/>
              <a:gd name="T49" fmla="*/ 177 h 340"/>
              <a:gd name="T50" fmla="*/ 241 w 542"/>
              <a:gd name="T51" fmla="*/ 130 h 340"/>
              <a:gd name="T52" fmla="*/ 241 w 542"/>
              <a:gd name="T53" fmla="*/ 90 h 340"/>
              <a:gd name="T54" fmla="*/ 164 w 542"/>
              <a:gd name="T55" fmla="*/ 40 h 340"/>
              <a:gd name="T56" fmla="*/ 241 w 542"/>
              <a:gd name="T57" fmla="*/ 90 h 340"/>
              <a:gd name="T58" fmla="*/ 281 w 542"/>
              <a:gd name="T59" fmla="*/ 177 h 340"/>
              <a:gd name="T60" fmla="*/ 348 w 542"/>
              <a:gd name="T61" fmla="*/ 130 h 340"/>
              <a:gd name="T62" fmla="*/ 348 w 542"/>
              <a:gd name="T63" fmla="*/ 90 h 340"/>
              <a:gd name="T64" fmla="*/ 281 w 542"/>
              <a:gd name="T65" fmla="*/ 40 h 340"/>
              <a:gd name="T66" fmla="*/ 348 w 542"/>
              <a:gd name="T67" fmla="*/ 90 h 340"/>
              <a:gd name="T68" fmla="*/ 420 w 542"/>
              <a:gd name="T69" fmla="*/ 277 h 340"/>
              <a:gd name="T70" fmla="*/ 467 w 542"/>
              <a:gd name="T71" fmla="*/ 277 h 340"/>
              <a:gd name="T72" fmla="*/ 387 w 542"/>
              <a:gd name="T73" fmla="*/ 177 h 340"/>
              <a:gd name="T74" fmla="*/ 388 w 542"/>
              <a:gd name="T75" fmla="*/ 110 h 340"/>
              <a:gd name="T76" fmla="*/ 495 w 542"/>
              <a:gd name="T77" fmla="*/ 177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2" h="340">
                <a:moveTo>
                  <a:pt x="539" y="186"/>
                </a:moveTo>
                <a:lnTo>
                  <a:pt x="475" y="86"/>
                </a:lnTo>
                <a:cubicBezTo>
                  <a:pt x="471" y="80"/>
                  <a:pt x="465" y="76"/>
                  <a:pt x="458" y="76"/>
                </a:cubicBezTo>
                <a:lnTo>
                  <a:pt x="388" y="76"/>
                </a:lnTo>
                <a:lnTo>
                  <a:pt x="388" y="20"/>
                </a:lnTo>
                <a:cubicBezTo>
                  <a:pt x="388" y="9"/>
                  <a:pt x="379" y="0"/>
                  <a:pt x="368" y="0"/>
                </a:cubicBezTo>
                <a:lnTo>
                  <a:pt x="261" y="0"/>
                </a:lnTo>
                <a:lnTo>
                  <a:pt x="144" y="0"/>
                </a:lnTo>
                <a:lnTo>
                  <a:pt x="38" y="0"/>
                </a:lnTo>
                <a:cubicBezTo>
                  <a:pt x="27" y="0"/>
                  <a:pt x="18" y="9"/>
                  <a:pt x="18" y="20"/>
                </a:cubicBezTo>
                <a:lnTo>
                  <a:pt x="18" y="110"/>
                </a:lnTo>
                <a:lnTo>
                  <a:pt x="18" y="177"/>
                </a:lnTo>
                <a:cubicBezTo>
                  <a:pt x="8" y="178"/>
                  <a:pt x="0" y="186"/>
                  <a:pt x="0" y="197"/>
                </a:cubicBezTo>
                <a:lnTo>
                  <a:pt x="0" y="277"/>
                </a:lnTo>
                <a:cubicBezTo>
                  <a:pt x="0" y="288"/>
                  <a:pt x="9" y="297"/>
                  <a:pt x="20" y="297"/>
                </a:cubicBezTo>
                <a:lnTo>
                  <a:pt x="20" y="297"/>
                </a:lnTo>
                <a:cubicBezTo>
                  <a:pt x="29" y="322"/>
                  <a:pt x="52" y="340"/>
                  <a:pt x="80" y="340"/>
                </a:cubicBezTo>
                <a:cubicBezTo>
                  <a:pt x="96" y="340"/>
                  <a:pt x="111" y="333"/>
                  <a:pt x="123" y="323"/>
                </a:cubicBezTo>
                <a:cubicBezTo>
                  <a:pt x="134" y="333"/>
                  <a:pt x="149" y="340"/>
                  <a:pt x="165" y="340"/>
                </a:cubicBezTo>
                <a:cubicBezTo>
                  <a:pt x="193" y="340"/>
                  <a:pt x="217" y="322"/>
                  <a:pt x="225" y="297"/>
                </a:cubicBezTo>
                <a:lnTo>
                  <a:pt x="383" y="297"/>
                </a:lnTo>
                <a:cubicBezTo>
                  <a:pt x="392" y="322"/>
                  <a:pt x="415" y="340"/>
                  <a:pt x="443" y="340"/>
                </a:cubicBezTo>
                <a:cubicBezTo>
                  <a:pt x="478" y="340"/>
                  <a:pt x="506" y="311"/>
                  <a:pt x="506" y="277"/>
                </a:cubicBezTo>
                <a:cubicBezTo>
                  <a:pt x="506" y="272"/>
                  <a:pt x="506" y="268"/>
                  <a:pt x="505" y="263"/>
                </a:cubicBezTo>
                <a:lnTo>
                  <a:pt x="535" y="239"/>
                </a:lnTo>
                <a:cubicBezTo>
                  <a:pt x="540" y="235"/>
                  <a:pt x="542" y="229"/>
                  <a:pt x="542" y="223"/>
                </a:cubicBezTo>
                <a:lnTo>
                  <a:pt x="542" y="197"/>
                </a:lnTo>
                <a:cubicBezTo>
                  <a:pt x="542" y="193"/>
                  <a:pt x="541" y="189"/>
                  <a:pt x="539" y="186"/>
                </a:cubicBezTo>
                <a:close/>
                <a:moveTo>
                  <a:pt x="80" y="300"/>
                </a:moveTo>
                <a:cubicBezTo>
                  <a:pt x="67" y="300"/>
                  <a:pt x="57" y="289"/>
                  <a:pt x="57" y="277"/>
                </a:cubicBezTo>
                <a:cubicBezTo>
                  <a:pt x="57" y="264"/>
                  <a:pt x="67" y="253"/>
                  <a:pt x="80" y="253"/>
                </a:cubicBezTo>
                <a:cubicBezTo>
                  <a:pt x="93" y="253"/>
                  <a:pt x="103" y="264"/>
                  <a:pt x="103" y="277"/>
                </a:cubicBezTo>
                <a:cubicBezTo>
                  <a:pt x="103" y="289"/>
                  <a:pt x="93" y="300"/>
                  <a:pt x="80" y="300"/>
                </a:cubicBezTo>
                <a:close/>
                <a:moveTo>
                  <a:pt x="124" y="177"/>
                </a:moveTo>
                <a:lnTo>
                  <a:pt x="58" y="177"/>
                </a:lnTo>
                <a:lnTo>
                  <a:pt x="58" y="130"/>
                </a:lnTo>
                <a:lnTo>
                  <a:pt x="124" y="130"/>
                </a:lnTo>
                <a:lnTo>
                  <a:pt x="124" y="177"/>
                </a:lnTo>
                <a:close/>
                <a:moveTo>
                  <a:pt x="124" y="90"/>
                </a:moveTo>
                <a:lnTo>
                  <a:pt x="58" y="90"/>
                </a:lnTo>
                <a:lnTo>
                  <a:pt x="58" y="40"/>
                </a:lnTo>
                <a:lnTo>
                  <a:pt x="124" y="40"/>
                </a:lnTo>
                <a:lnTo>
                  <a:pt x="124" y="90"/>
                </a:lnTo>
                <a:close/>
                <a:moveTo>
                  <a:pt x="166" y="300"/>
                </a:moveTo>
                <a:cubicBezTo>
                  <a:pt x="153" y="300"/>
                  <a:pt x="142" y="289"/>
                  <a:pt x="142" y="277"/>
                </a:cubicBezTo>
                <a:cubicBezTo>
                  <a:pt x="142" y="264"/>
                  <a:pt x="153" y="253"/>
                  <a:pt x="166" y="253"/>
                </a:cubicBezTo>
                <a:cubicBezTo>
                  <a:pt x="178" y="253"/>
                  <a:pt x="189" y="264"/>
                  <a:pt x="189" y="277"/>
                </a:cubicBezTo>
                <a:cubicBezTo>
                  <a:pt x="189" y="289"/>
                  <a:pt x="178" y="300"/>
                  <a:pt x="166" y="300"/>
                </a:cubicBezTo>
                <a:close/>
                <a:moveTo>
                  <a:pt x="241" y="177"/>
                </a:moveTo>
                <a:lnTo>
                  <a:pt x="164" y="177"/>
                </a:lnTo>
                <a:lnTo>
                  <a:pt x="164" y="130"/>
                </a:lnTo>
                <a:lnTo>
                  <a:pt x="241" y="130"/>
                </a:lnTo>
                <a:lnTo>
                  <a:pt x="241" y="177"/>
                </a:lnTo>
                <a:close/>
                <a:moveTo>
                  <a:pt x="241" y="90"/>
                </a:moveTo>
                <a:lnTo>
                  <a:pt x="164" y="90"/>
                </a:lnTo>
                <a:lnTo>
                  <a:pt x="164" y="40"/>
                </a:lnTo>
                <a:lnTo>
                  <a:pt x="241" y="40"/>
                </a:lnTo>
                <a:lnTo>
                  <a:pt x="241" y="90"/>
                </a:lnTo>
                <a:close/>
                <a:moveTo>
                  <a:pt x="348" y="177"/>
                </a:moveTo>
                <a:lnTo>
                  <a:pt x="281" y="177"/>
                </a:lnTo>
                <a:lnTo>
                  <a:pt x="281" y="130"/>
                </a:lnTo>
                <a:lnTo>
                  <a:pt x="348" y="130"/>
                </a:lnTo>
                <a:lnTo>
                  <a:pt x="348" y="177"/>
                </a:lnTo>
                <a:close/>
                <a:moveTo>
                  <a:pt x="348" y="90"/>
                </a:moveTo>
                <a:lnTo>
                  <a:pt x="281" y="90"/>
                </a:lnTo>
                <a:lnTo>
                  <a:pt x="281" y="40"/>
                </a:lnTo>
                <a:lnTo>
                  <a:pt x="348" y="40"/>
                </a:lnTo>
                <a:lnTo>
                  <a:pt x="348" y="90"/>
                </a:lnTo>
                <a:close/>
                <a:moveTo>
                  <a:pt x="443" y="300"/>
                </a:moveTo>
                <a:cubicBezTo>
                  <a:pt x="430" y="300"/>
                  <a:pt x="420" y="289"/>
                  <a:pt x="420" y="277"/>
                </a:cubicBezTo>
                <a:cubicBezTo>
                  <a:pt x="420" y="264"/>
                  <a:pt x="430" y="253"/>
                  <a:pt x="443" y="253"/>
                </a:cubicBezTo>
                <a:cubicBezTo>
                  <a:pt x="456" y="253"/>
                  <a:pt x="467" y="264"/>
                  <a:pt x="467" y="277"/>
                </a:cubicBezTo>
                <a:cubicBezTo>
                  <a:pt x="467" y="289"/>
                  <a:pt x="456" y="300"/>
                  <a:pt x="443" y="300"/>
                </a:cubicBezTo>
                <a:close/>
                <a:moveTo>
                  <a:pt x="387" y="177"/>
                </a:moveTo>
                <a:lnTo>
                  <a:pt x="387" y="110"/>
                </a:lnTo>
                <a:lnTo>
                  <a:pt x="388" y="110"/>
                </a:lnTo>
                <a:lnTo>
                  <a:pt x="450" y="110"/>
                </a:lnTo>
                <a:lnTo>
                  <a:pt x="495" y="177"/>
                </a:lnTo>
                <a:lnTo>
                  <a:pt x="387" y="177"/>
                </a:lnTo>
                <a:close/>
              </a:path>
            </a:pathLst>
          </a:custGeom>
          <a:noFill/>
          <a:ln w="15875">
            <a:solidFill>
              <a:sysClr val="windowText" lastClr="000000">
                <a:lumMod val="50000"/>
                <a:lumOff val="50000"/>
              </a:sysClr>
            </a:solidFill>
          </a:ln>
        </p:spPr>
      </p:sp>
      <p:sp>
        <p:nvSpPr>
          <p:cNvPr id="25" name="sea-ship-with-containers_46053"/>
          <p:cNvSpPr>
            <a:spLocks noChangeAspect="1"/>
          </p:cNvSpPr>
          <p:nvPr/>
        </p:nvSpPr>
        <p:spPr bwMode="auto">
          <a:xfrm>
            <a:off x="853808" y="5143020"/>
            <a:ext cx="321138" cy="226278"/>
          </a:xfrm>
          <a:custGeom>
            <a:avLst/>
            <a:gdLst>
              <a:gd name="T0" fmla="*/ 7197 w 8160"/>
              <a:gd name="T1" fmla="*/ 5378 h 5758"/>
              <a:gd name="T2" fmla="*/ 893 w 8160"/>
              <a:gd name="T3" fmla="*/ 5758 h 5758"/>
              <a:gd name="T4" fmla="*/ 770 w 8160"/>
              <a:gd name="T5" fmla="*/ 5550 h 5758"/>
              <a:gd name="T6" fmla="*/ 655 w 8160"/>
              <a:gd name="T7" fmla="*/ 5106 h 5758"/>
              <a:gd name="T8" fmla="*/ 140 w 8160"/>
              <a:gd name="T9" fmla="*/ 3651 h 5758"/>
              <a:gd name="T10" fmla="*/ 5197 w 8160"/>
              <a:gd name="T11" fmla="*/ 3649 h 5758"/>
              <a:gd name="T12" fmla="*/ 8160 w 8160"/>
              <a:gd name="T13" fmla="*/ 3371 h 5758"/>
              <a:gd name="T14" fmla="*/ 4916 w 8160"/>
              <a:gd name="T15" fmla="*/ 1685 h 5758"/>
              <a:gd name="T16" fmla="*/ 3792 w 8160"/>
              <a:gd name="T17" fmla="*/ 1826 h 5758"/>
              <a:gd name="T18" fmla="*/ 3933 w 8160"/>
              <a:gd name="T19" fmla="*/ 3511 h 5758"/>
              <a:gd name="T20" fmla="*/ 5056 w 8160"/>
              <a:gd name="T21" fmla="*/ 3371 h 5758"/>
              <a:gd name="T22" fmla="*/ 4916 w 8160"/>
              <a:gd name="T23" fmla="*/ 1685 h 5758"/>
              <a:gd name="T24" fmla="*/ 5478 w 8160"/>
              <a:gd name="T25" fmla="*/ 2247 h 5758"/>
              <a:gd name="T26" fmla="*/ 5337 w 8160"/>
              <a:gd name="T27" fmla="*/ 2949 h 5758"/>
              <a:gd name="T28" fmla="*/ 6601 w 8160"/>
              <a:gd name="T29" fmla="*/ 3090 h 5758"/>
              <a:gd name="T30" fmla="*/ 6742 w 8160"/>
              <a:gd name="T31" fmla="*/ 2387 h 5758"/>
              <a:gd name="T32" fmla="*/ 2247 w 8160"/>
              <a:gd name="T33" fmla="*/ 3511 h 5758"/>
              <a:gd name="T34" fmla="*/ 3511 w 8160"/>
              <a:gd name="T35" fmla="*/ 3371 h 5758"/>
              <a:gd name="T36" fmla="*/ 3371 w 8160"/>
              <a:gd name="T37" fmla="*/ 2106 h 5758"/>
              <a:gd name="T38" fmla="*/ 2107 w 8160"/>
              <a:gd name="T39" fmla="*/ 2247 h 5758"/>
              <a:gd name="T40" fmla="*/ 2247 w 8160"/>
              <a:gd name="T41" fmla="*/ 3511 h 5758"/>
              <a:gd name="T42" fmla="*/ 1826 w 8160"/>
              <a:gd name="T43" fmla="*/ 1685 h 5758"/>
              <a:gd name="T44" fmla="*/ 421 w 8160"/>
              <a:gd name="T45" fmla="*/ 3511 h 5758"/>
              <a:gd name="T46" fmla="*/ 0 w 8160"/>
              <a:gd name="T47" fmla="*/ 1685 h 5758"/>
              <a:gd name="T48" fmla="*/ 983 w 8160"/>
              <a:gd name="T49" fmla="*/ 1404 h 5758"/>
              <a:gd name="T50" fmla="*/ 620 w 8160"/>
              <a:gd name="T51" fmla="*/ 997 h 5758"/>
              <a:gd name="T52" fmla="*/ 983 w 8160"/>
              <a:gd name="T53" fmla="*/ 833 h 5758"/>
              <a:gd name="T54" fmla="*/ 1124 w 8160"/>
              <a:gd name="T55" fmla="*/ 0 h 5758"/>
              <a:gd name="T56" fmla="*/ 1487 w 8160"/>
              <a:gd name="T57" fmla="*/ 833 h 5758"/>
              <a:gd name="T58" fmla="*/ 1124 w 8160"/>
              <a:gd name="T59" fmla="*/ 997 h 5758"/>
              <a:gd name="T60" fmla="*/ 2175 w 8160"/>
              <a:gd name="T61" fmla="*/ 1404 h 5758"/>
              <a:gd name="T62" fmla="*/ 1115 w 8160"/>
              <a:gd name="T63" fmla="*/ 2560 h 5758"/>
              <a:gd name="T64" fmla="*/ 1572 w 8160"/>
              <a:gd name="T65" fmla="*/ 2979 h 5758"/>
              <a:gd name="T66" fmla="*/ 1572 w 8160"/>
              <a:gd name="T67" fmla="*/ 1888 h 5758"/>
              <a:gd name="T68" fmla="*/ 1115 w 8160"/>
              <a:gd name="T69" fmla="*/ 2307 h 5758"/>
              <a:gd name="T70" fmla="*/ 1572 w 8160"/>
              <a:gd name="T71" fmla="*/ 1888 h 5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60" h="5758">
                <a:moveTo>
                  <a:pt x="8160" y="3371"/>
                </a:moveTo>
                <a:lnTo>
                  <a:pt x="7197" y="5378"/>
                </a:lnTo>
                <a:cubicBezTo>
                  <a:pt x="7076" y="5612"/>
                  <a:pt x="6835" y="5758"/>
                  <a:pt x="6573" y="5758"/>
                </a:cubicBezTo>
                <a:lnTo>
                  <a:pt x="893" y="5758"/>
                </a:lnTo>
                <a:cubicBezTo>
                  <a:pt x="788" y="5758"/>
                  <a:pt x="720" y="5648"/>
                  <a:pt x="768" y="5555"/>
                </a:cubicBezTo>
                <a:lnTo>
                  <a:pt x="770" y="5550"/>
                </a:lnTo>
                <a:cubicBezTo>
                  <a:pt x="847" y="5397"/>
                  <a:pt x="801" y="5211"/>
                  <a:pt x="662" y="5112"/>
                </a:cubicBezTo>
                <a:lnTo>
                  <a:pt x="655" y="5106"/>
                </a:lnTo>
                <a:cubicBezTo>
                  <a:pt x="332" y="4876"/>
                  <a:pt x="140" y="4503"/>
                  <a:pt x="140" y="4107"/>
                </a:cubicBezTo>
                <a:lnTo>
                  <a:pt x="140" y="3651"/>
                </a:lnTo>
                <a:lnTo>
                  <a:pt x="5197" y="3651"/>
                </a:lnTo>
                <a:lnTo>
                  <a:pt x="5197" y="3649"/>
                </a:lnTo>
                <a:cubicBezTo>
                  <a:pt x="5197" y="3495"/>
                  <a:pt x="5321" y="3371"/>
                  <a:pt x="5475" y="3371"/>
                </a:cubicBezTo>
                <a:lnTo>
                  <a:pt x="8160" y="3371"/>
                </a:lnTo>
                <a:lnTo>
                  <a:pt x="8160" y="3371"/>
                </a:lnTo>
                <a:close/>
                <a:moveTo>
                  <a:pt x="4916" y="1685"/>
                </a:moveTo>
                <a:lnTo>
                  <a:pt x="3933" y="1685"/>
                </a:lnTo>
                <a:cubicBezTo>
                  <a:pt x="3855" y="1685"/>
                  <a:pt x="3792" y="1748"/>
                  <a:pt x="3792" y="1826"/>
                </a:cubicBezTo>
                <a:lnTo>
                  <a:pt x="3792" y="3371"/>
                </a:lnTo>
                <a:cubicBezTo>
                  <a:pt x="3792" y="3448"/>
                  <a:pt x="3855" y="3511"/>
                  <a:pt x="3933" y="3511"/>
                </a:cubicBezTo>
                <a:lnTo>
                  <a:pt x="4916" y="3511"/>
                </a:lnTo>
                <a:cubicBezTo>
                  <a:pt x="4993" y="3511"/>
                  <a:pt x="5056" y="3448"/>
                  <a:pt x="5056" y="3371"/>
                </a:cubicBezTo>
                <a:lnTo>
                  <a:pt x="5056" y="1826"/>
                </a:lnTo>
                <a:cubicBezTo>
                  <a:pt x="5056" y="1748"/>
                  <a:pt x="4993" y="1685"/>
                  <a:pt x="4916" y="1685"/>
                </a:cubicBezTo>
                <a:close/>
                <a:moveTo>
                  <a:pt x="6601" y="2247"/>
                </a:moveTo>
                <a:lnTo>
                  <a:pt x="5478" y="2247"/>
                </a:lnTo>
                <a:cubicBezTo>
                  <a:pt x="5400" y="2247"/>
                  <a:pt x="5337" y="2310"/>
                  <a:pt x="5337" y="2387"/>
                </a:cubicBezTo>
                <a:lnTo>
                  <a:pt x="5337" y="2949"/>
                </a:lnTo>
                <a:cubicBezTo>
                  <a:pt x="5337" y="3027"/>
                  <a:pt x="5400" y="3090"/>
                  <a:pt x="5478" y="3090"/>
                </a:cubicBezTo>
                <a:lnTo>
                  <a:pt x="6601" y="3090"/>
                </a:lnTo>
                <a:cubicBezTo>
                  <a:pt x="6679" y="3090"/>
                  <a:pt x="6742" y="3027"/>
                  <a:pt x="6742" y="2949"/>
                </a:cubicBezTo>
                <a:lnTo>
                  <a:pt x="6742" y="2387"/>
                </a:lnTo>
                <a:cubicBezTo>
                  <a:pt x="6742" y="2310"/>
                  <a:pt x="6679" y="2247"/>
                  <a:pt x="6601" y="2247"/>
                </a:cubicBezTo>
                <a:close/>
                <a:moveTo>
                  <a:pt x="2247" y="3511"/>
                </a:moveTo>
                <a:lnTo>
                  <a:pt x="3371" y="3511"/>
                </a:lnTo>
                <a:cubicBezTo>
                  <a:pt x="3448" y="3511"/>
                  <a:pt x="3511" y="3448"/>
                  <a:pt x="3511" y="3371"/>
                </a:cubicBezTo>
                <a:lnTo>
                  <a:pt x="3511" y="2247"/>
                </a:lnTo>
                <a:cubicBezTo>
                  <a:pt x="3511" y="2169"/>
                  <a:pt x="3448" y="2106"/>
                  <a:pt x="3371" y="2106"/>
                </a:cubicBezTo>
                <a:lnTo>
                  <a:pt x="2247" y="2106"/>
                </a:lnTo>
                <a:cubicBezTo>
                  <a:pt x="2170" y="2106"/>
                  <a:pt x="2107" y="2169"/>
                  <a:pt x="2107" y="2247"/>
                </a:cubicBezTo>
                <a:lnTo>
                  <a:pt x="2107" y="3371"/>
                </a:lnTo>
                <a:cubicBezTo>
                  <a:pt x="2107" y="3448"/>
                  <a:pt x="2170" y="3511"/>
                  <a:pt x="2247" y="3511"/>
                </a:cubicBezTo>
                <a:close/>
                <a:moveTo>
                  <a:pt x="2175" y="1404"/>
                </a:moveTo>
                <a:lnTo>
                  <a:pt x="1826" y="1685"/>
                </a:lnTo>
                <a:lnTo>
                  <a:pt x="1826" y="3511"/>
                </a:lnTo>
                <a:lnTo>
                  <a:pt x="421" y="3511"/>
                </a:lnTo>
                <a:lnTo>
                  <a:pt x="421" y="1685"/>
                </a:lnTo>
                <a:lnTo>
                  <a:pt x="0" y="1685"/>
                </a:lnTo>
                <a:lnTo>
                  <a:pt x="0" y="1404"/>
                </a:lnTo>
                <a:lnTo>
                  <a:pt x="983" y="1404"/>
                </a:lnTo>
                <a:lnTo>
                  <a:pt x="983" y="997"/>
                </a:lnTo>
                <a:lnTo>
                  <a:pt x="620" y="997"/>
                </a:lnTo>
                <a:lnTo>
                  <a:pt x="620" y="833"/>
                </a:lnTo>
                <a:lnTo>
                  <a:pt x="983" y="833"/>
                </a:lnTo>
                <a:lnTo>
                  <a:pt x="983" y="0"/>
                </a:lnTo>
                <a:lnTo>
                  <a:pt x="1124" y="0"/>
                </a:lnTo>
                <a:lnTo>
                  <a:pt x="1124" y="833"/>
                </a:lnTo>
                <a:lnTo>
                  <a:pt x="1487" y="833"/>
                </a:lnTo>
                <a:lnTo>
                  <a:pt x="1487" y="997"/>
                </a:lnTo>
                <a:lnTo>
                  <a:pt x="1124" y="997"/>
                </a:lnTo>
                <a:lnTo>
                  <a:pt x="1124" y="1404"/>
                </a:lnTo>
                <a:lnTo>
                  <a:pt x="2175" y="1404"/>
                </a:lnTo>
                <a:close/>
                <a:moveTo>
                  <a:pt x="1572" y="2560"/>
                </a:moveTo>
                <a:lnTo>
                  <a:pt x="1115" y="2560"/>
                </a:lnTo>
                <a:lnTo>
                  <a:pt x="1115" y="2979"/>
                </a:lnTo>
                <a:lnTo>
                  <a:pt x="1572" y="2979"/>
                </a:lnTo>
                <a:lnTo>
                  <a:pt x="1572" y="2560"/>
                </a:lnTo>
                <a:close/>
                <a:moveTo>
                  <a:pt x="1572" y="1888"/>
                </a:moveTo>
                <a:lnTo>
                  <a:pt x="1115" y="1888"/>
                </a:lnTo>
                <a:lnTo>
                  <a:pt x="1115" y="2307"/>
                </a:lnTo>
                <a:lnTo>
                  <a:pt x="1572" y="2307"/>
                </a:lnTo>
                <a:lnTo>
                  <a:pt x="1572" y="1888"/>
                </a:lnTo>
                <a:close/>
              </a:path>
            </a:pathLst>
          </a:custGeom>
          <a:noFill/>
          <a:ln w="15875">
            <a:solidFill>
              <a:sysClr val="windowText" lastClr="000000">
                <a:lumMod val="50000"/>
                <a:lumOff val="50000"/>
              </a:sysClr>
            </a:solidFill>
          </a:ln>
        </p:spPr>
      </p:sp>
      <p:sp>
        <p:nvSpPr>
          <p:cNvPr id="26" name="矩形 25"/>
          <p:cNvSpPr/>
          <p:nvPr/>
        </p:nvSpPr>
        <p:spPr>
          <a:xfrm>
            <a:off x="1378225" y="4728903"/>
            <a:ext cx="1585955" cy="396583"/>
          </a:xfrm>
          <a:prstGeom prst="rect">
            <a:avLst/>
          </a:prstGeom>
        </p:spPr>
        <p:txBody>
          <a:bodyPr wrap="square">
            <a:spAutoFit/>
          </a:bodyPr>
          <a:lstStyle/>
          <a:p>
            <a:pPr>
              <a:lnSpc>
                <a:spcPct val="120000"/>
              </a:lnSpc>
            </a:pPr>
            <a:r>
              <a:rPr lang="zh-CN" altLang="en-US" dirty="0">
                <a:solidFill>
                  <a:srgbClr val="E7E6E6">
                    <a:lumMod val="50000"/>
                  </a:srgbClr>
                </a:solidFill>
                <a:latin typeface="微软雅黑" panose="020B0503020204020204" pitchFamily="34" charset="-122"/>
                <a:ea typeface="微软雅黑" panose="020B0503020204020204" pitchFamily="34" charset="-122"/>
              </a:rPr>
              <a:t>章节小标题</a:t>
            </a:r>
          </a:p>
        </p:txBody>
      </p:sp>
      <p:sp>
        <p:nvSpPr>
          <p:cNvPr id="27" name="矩形 26"/>
          <p:cNvSpPr/>
          <p:nvPr/>
        </p:nvSpPr>
        <p:spPr>
          <a:xfrm>
            <a:off x="7664725" y="4728903"/>
            <a:ext cx="1585955" cy="396583"/>
          </a:xfrm>
          <a:prstGeom prst="rect">
            <a:avLst/>
          </a:prstGeom>
        </p:spPr>
        <p:txBody>
          <a:bodyPr wrap="square">
            <a:spAutoFit/>
          </a:bodyPr>
          <a:lstStyle/>
          <a:p>
            <a:pPr>
              <a:lnSpc>
                <a:spcPct val="120000"/>
              </a:lnSpc>
            </a:pPr>
            <a:r>
              <a:rPr lang="zh-CN" altLang="en-US" dirty="0">
                <a:solidFill>
                  <a:srgbClr val="E7E6E6">
                    <a:lumMod val="50000"/>
                  </a:srgbClr>
                </a:solidFill>
                <a:latin typeface="微软雅黑" panose="020B0503020204020204" pitchFamily="34" charset="-122"/>
                <a:ea typeface="微软雅黑" panose="020B0503020204020204" pitchFamily="34" charset="-122"/>
              </a:rPr>
              <a:t>章节小标题</a:t>
            </a:r>
          </a:p>
        </p:txBody>
      </p:sp>
      <p:cxnSp>
        <p:nvCxnSpPr>
          <p:cNvPr id="28" name="直接连接符 27"/>
          <p:cNvCxnSpPr/>
          <p:nvPr/>
        </p:nvCxnSpPr>
        <p:spPr>
          <a:xfrm>
            <a:off x="1492450" y="5186637"/>
            <a:ext cx="271463" cy="0"/>
          </a:xfrm>
          <a:prstGeom prst="line">
            <a:avLst/>
          </a:prstGeom>
          <a:noFill/>
          <a:ln w="19050" cap="rnd" cmpd="sng" algn="ctr">
            <a:solidFill>
              <a:sysClr val="windowText" lastClr="000000">
                <a:lumMod val="50000"/>
                <a:lumOff val="50000"/>
              </a:sysClr>
            </a:solidFill>
            <a:prstDash val="solid"/>
            <a:miter lim="800000"/>
          </a:ln>
          <a:effectLst/>
        </p:spPr>
      </p:cxnSp>
      <p:cxnSp>
        <p:nvCxnSpPr>
          <p:cNvPr id="29" name="直接连接符 28"/>
          <p:cNvCxnSpPr/>
          <p:nvPr/>
        </p:nvCxnSpPr>
        <p:spPr>
          <a:xfrm>
            <a:off x="7782125" y="5186637"/>
            <a:ext cx="271463" cy="0"/>
          </a:xfrm>
          <a:prstGeom prst="line">
            <a:avLst/>
          </a:prstGeom>
          <a:noFill/>
          <a:ln w="19050" cap="rnd" cmpd="sng" algn="ctr">
            <a:solidFill>
              <a:sysClr val="windowText" lastClr="000000">
                <a:lumMod val="50000"/>
                <a:lumOff val="50000"/>
              </a:sysClr>
            </a:solidFill>
            <a:prstDash val="solid"/>
            <a:miter lim="800000"/>
          </a:ln>
          <a:effectLst/>
        </p:spPr>
      </p:cxnSp>
      <p:graphicFrame>
        <p:nvGraphicFramePr>
          <p:cNvPr id="30" name="图表 29"/>
          <p:cNvGraphicFramePr/>
          <p:nvPr/>
        </p:nvGraphicFramePr>
        <p:xfrm>
          <a:off x="1407714" y="1315852"/>
          <a:ext cx="12078695" cy="316228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xmlns:p14="http://schemas.microsoft.com/office/powerpoint/2010/main">
    <mc:Choice Requires="p14">
      <p:transition spd="slow" p14:dur="1250">
        <p14:gallery dir="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3"/>
          <p:cNvSpPr txBox="1"/>
          <p:nvPr/>
        </p:nvSpPr>
        <p:spPr>
          <a:xfrm>
            <a:off x="6436079" y="779207"/>
            <a:ext cx="4256684" cy="16129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6000" b="1" kern="1200">
                <a:gradFill>
                  <a:gsLst>
                    <a:gs pos="36000">
                      <a:srgbClr val="024282"/>
                    </a:gs>
                    <a:gs pos="100000">
                      <a:srgbClr val="2764A7">
                        <a:lumMod val="15000"/>
                        <a:lumOff val="85000"/>
                        <a:alpha val="27000"/>
                      </a:srgbClr>
                    </a:gs>
                  </a:gsLst>
                  <a:lin ang="5400000" scaled="0"/>
                </a:gra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rPr>
              <a:t>05</a:t>
            </a:r>
            <a:endParaRPr kumimoji="0" lang="zh-CN" altLang="en-US" sz="19900" b="1" i="0" u="none" strike="noStrike" kern="1200" cap="none" spc="0" normalizeH="0" baseline="0" noProof="0" dirty="0">
              <a:ln>
                <a:noFill/>
              </a:ln>
              <a:gradFill>
                <a:gsLst>
                  <a:gs pos="36000">
                    <a:srgbClr val="024282"/>
                  </a:gs>
                  <a:gs pos="100000">
                    <a:srgbClr val="2764A7">
                      <a:lumMod val="15000"/>
                      <a:lumOff val="85000"/>
                      <a:alpha val="27000"/>
                    </a:srgbClr>
                  </a:gs>
                </a:gsLst>
                <a:lin ang="5400000" scaled="0"/>
              </a:gradFill>
              <a:effectLst/>
              <a:uLnTx/>
              <a:uFillTx/>
              <a:latin typeface="Arial Black" panose="020B0A04020102020204" pitchFamily="34" charset="0"/>
              <a:ea typeface="微软雅黑" panose="020B0503020204020204" pitchFamily="34" charset="-122"/>
              <a:cs typeface="+mn-cs"/>
            </a:endParaRPr>
          </a:p>
        </p:txBody>
      </p:sp>
      <p:sp>
        <p:nvSpPr>
          <p:cNvPr id="3" name="文本占位符 4"/>
          <p:cNvSpPr txBox="1"/>
          <p:nvPr/>
        </p:nvSpPr>
        <p:spPr>
          <a:xfrm>
            <a:off x="1853072" y="3246898"/>
            <a:ext cx="7302822" cy="6604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4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请输入本章节标题</a:t>
            </a:r>
          </a:p>
        </p:txBody>
      </p:sp>
      <p:grpSp>
        <p:nvGrpSpPr>
          <p:cNvPr id="4" name="组合 3"/>
          <p:cNvGrpSpPr/>
          <p:nvPr/>
        </p:nvGrpSpPr>
        <p:grpSpPr>
          <a:xfrm>
            <a:off x="-3049556" y="-2033814"/>
            <a:ext cx="7489372" cy="4795157"/>
            <a:chOff x="-3802743" y="-2148114"/>
            <a:chExt cx="7489372" cy="4795157"/>
          </a:xfrm>
        </p:grpSpPr>
        <p:sp>
          <p:nvSpPr>
            <p:cNvPr id="5" name="平行四边形 4"/>
            <p:cNvSpPr/>
            <p:nvPr/>
          </p:nvSpPr>
          <p:spPr>
            <a:xfrm>
              <a:off x="-3802743" y="-2148114"/>
              <a:ext cx="7489372" cy="4795157"/>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7" name="组合 6"/>
          <p:cNvGrpSpPr/>
          <p:nvPr/>
        </p:nvGrpSpPr>
        <p:grpSpPr>
          <a:xfrm flipH="1" flipV="1">
            <a:off x="7824192" y="4149080"/>
            <a:ext cx="7489372" cy="4651141"/>
            <a:chOff x="-3802743" y="-2004098"/>
            <a:chExt cx="7489372" cy="4651141"/>
          </a:xfrm>
        </p:grpSpPr>
        <p:sp>
          <p:nvSpPr>
            <p:cNvPr id="8" name="平行四边形 7"/>
            <p:cNvSpPr/>
            <p:nvPr/>
          </p:nvSpPr>
          <p:spPr>
            <a:xfrm>
              <a:off x="-3802743" y="-2004098"/>
              <a:ext cx="7489372" cy="4651141"/>
            </a:xfrm>
            <a:prstGeom prst="parallelogram">
              <a:avLst/>
            </a:prstGeom>
            <a:solidFill>
              <a:srgbClr val="024282">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平行四边形 8"/>
            <p:cNvSpPr/>
            <p:nvPr/>
          </p:nvSpPr>
          <p:spPr>
            <a:xfrm>
              <a:off x="-3483429" y="-1482271"/>
              <a:ext cx="6429829" cy="3628571"/>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16" name="直接连接符 15"/>
          <p:cNvCxnSpPr/>
          <p:nvPr/>
        </p:nvCxnSpPr>
        <p:spPr>
          <a:xfrm>
            <a:off x="2156111" y="4293096"/>
            <a:ext cx="6696744" cy="0"/>
          </a:xfrm>
          <a:prstGeom prst="line">
            <a:avLst/>
          </a:prstGeom>
          <a:ln w="28575">
            <a:solidFill>
              <a:srgbClr val="02428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156111" y="4424107"/>
            <a:ext cx="6088996" cy="1200329"/>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Calibri Light" panose="020F0302020204030204" pitchFamily="34" charset="0"/>
                <a:ea typeface="方正兰亭黑_GBK"/>
                <a:cs typeface="+mn-cs"/>
              </a:rPr>
              <a:t>ADD YOUR TITLE HERE ADD YOUR ADD YOUR TITLE HERE ADD YOUR ADD YOUR TITLE HERE ADD YOUR ADD YOUR TITLE HERE ADD YOUR ADD YOUR TITLE HERE ADD YOUR ADD YOUR TITLE HERE ADD YOUR ADD YOUR TITLE HERE ADD YOUR TITLE HERE </a:t>
            </a:r>
          </a:p>
        </p:txBody>
      </p:sp>
      <p:pic>
        <p:nvPicPr>
          <p:cNvPr id="14" name="图片 13">
            <a:extLst>
              <a:ext uri="{FF2B5EF4-FFF2-40B4-BE49-F238E27FC236}">
                <a16:creationId xmlns:a16="http://schemas.microsoft.com/office/drawing/2014/main" id="{9EC3D741-8988-C600-F557-BEC417A99F16}"/>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rcRect/>
          <a:stretch/>
        </p:blipFill>
        <p:spPr>
          <a:xfrm>
            <a:off x="755735" y="779207"/>
            <a:ext cx="5881574" cy="54581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Freeform 13"/>
          <p:cNvSpPr/>
          <p:nvPr/>
        </p:nvSpPr>
        <p:spPr bwMode="auto">
          <a:xfrm>
            <a:off x="5813054" y="2430113"/>
            <a:ext cx="752504" cy="6147236"/>
          </a:xfrm>
          <a:custGeom>
            <a:avLst/>
            <a:gdLst>
              <a:gd name="T0" fmla="*/ 127 w 128"/>
              <a:gd name="T1" fmla="*/ 62 h 1045"/>
              <a:gd name="T2" fmla="*/ 62 w 128"/>
              <a:gd name="T3" fmla="*/ 1 h 1045"/>
              <a:gd name="T4" fmla="*/ 1 w 128"/>
              <a:gd name="T5" fmla="*/ 66 h 1045"/>
              <a:gd name="T6" fmla="*/ 50 w 128"/>
              <a:gd name="T7" fmla="*/ 126 h 1045"/>
              <a:gd name="T8" fmla="*/ 58 w 128"/>
              <a:gd name="T9" fmla="*/ 1045 h 1045"/>
              <a:gd name="T10" fmla="*/ 75 w 128"/>
              <a:gd name="T11" fmla="*/ 561 h 1045"/>
              <a:gd name="T12" fmla="*/ 88 w 128"/>
              <a:gd name="T13" fmla="*/ 123 h 1045"/>
              <a:gd name="T14" fmla="*/ 127 w 128"/>
              <a:gd name="T15" fmla="*/ 62 h 10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045">
                <a:moveTo>
                  <a:pt x="127" y="62"/>
                </a:moveTo>
                <a:cubicBezTo>
                  <a:pt x="126" y="28"/>
                  <a:pt x="97" y="0"/>
                  <a:pt x="62" y="1"/>
                </a:cubicBezTo>
                <a:cubicBezTo>
                  <a:pt x="27" y="2"/>
                  <a:pt x="0" y="31"/>
                  <a:pt x="1" y="66"/>
                </a:cubicBezTo>
                <a:cubicBezTo>
                  <a:pt x="2" y="96"/>
                  <a:pt x="22" y="120"/>
                  <a:pt x="50" y="126"/>
                </a:cubicBezTo>
                <a:cubicBezTo>
                  <a:pt x="57" y="432"/>
                  <a:pt x="53" y="739"/>
                  <a:pt x="58" y="1045"/>
                </a:cubicBezTo>
                <a:cubicBezTo>
                  <a:pt x="62" y="884"/>
                  <a:pt x="68" y="722"/>
                  <a:pt x="75" y="561"/>
                </a:cubicBezTo>
                <a:cubicBezTo>
                  <a:pt x="80" y="415"/>
                  <a:pt x="85" y="269"/>
                  <a:pt x="88" y="123"/>
                </a:cubicBezTo>
                <a:cubicBezTo>
                  <a:pt x="111" y="113"/>
                  <a:pt x="128" y="89"/>
                  <a:pt x="127" y="62"/>
                </a:cubicBezTo>
                <a:close/>
              </a:path>
            </a:pathLst>
          </a:custGeom>
          <a:solidFill>
            <a:srgbClr val="02428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33333"/>
              </a:solidFill>
              <a:effectLst/>
              <a:uLnTx/>
              <a:uFillTx/>
            </a:endParaRPr>
          </a:p>
        </p:txBody>
      </p:sp>
      <p:sp>
        <p:nvSpPr>
          <p:cNvPr id="14" name="文本框 13"/>
          <p:cNvSpPr txBox="1"/>
          <p:nvPr/>
        </p:nvSpPr>
        <p:spPr>
          <a:xfrm>
            <a:off x="1513108" y="2229362"/>
            <a:ext cx="1776092" cy="369332"/>
          </a:xfrm>
          <a:prstGeom prst="rect">
            <a:avLst/>
          </a:prstGeom>
          <a:noFill/>
        </p:spPr>
        <p:txBody>
          <a:bodyPr wrap="square" rtlCol="0">
            <a:spAutoFit/>
          </a:bodyPr>
          <a:lstStyle/>
          <a:p>
            <a:r>
              <a:rPr lang="en-US" altLang="zh-CN" dirty="0">
                <a:solidFill>
                  <a:srgbClr val="024282"/>
                </a:solidFill>
                <a:latin typeface="微软雅黑" panose="020B0503020204020204" pitchFamily="34" charset="-122"/>
                <a:ea typeface="微软雅黑" panose="020B0503020204020204" pitchFamily="34" charset="-122"/>
                <a:cs typeface="Arial" panose="020B0604020202020204" pitchFamily="34" charset="0"/>
              </a:rPr>
              <a:t>SAMPLE TITLE</a:t>
            </a:r>
          </a:p>
        </p:txBody>
      </p:sp>
      <p:grpSp>
        <p:nvGrpSpPr>
          <p:cNvPr id="15" name="组合 14"/>
          <p:cNvGrpSpPr/>
          <p:nvPr/>
        </p:nvGrpSpPr>
        <p:grpSpPr>
          <a:xfrm>
            <a:off x="1271464" y="2320044"/>
            <a:ext cx="196101" cy="196101"/>
            <a:chOff x="1389761" y="2111236"/>
            <a:chExt cx="196101" cy="196101"/>
          </a:xfrm>
        </p:grpSpPr>
        <p:sp>
          <p:nvSpPr>
            <p:cNvPr id="16" name="矩形 15"/>
            <p:cNvSpPr/>
            <p:nvPr/>
          </p:nvSpPr>
          <p:spPr>
            <a:xfrm>
              <a:off x="1389761" y="2111236"/>
              <a:ext cx="196101" cy="196101"/>
            </a:xfrm>
            <a:prstGeom prst="rect">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8" name="Freeform 9"/>
            <p:cNvSpPr/>
            <p:nvPr/>
          </p:nvSpPr>
          <p:spPr bwMode="auto">
            <a:xfrm>
              <a:off x="1413970" y="2129319"/>
              <a:ext cx="157206" cy="150410"/>
            </a:xfrm>
            <a:custGeom>
              <a:avLst/>
              <a:gdLst>
                <a:gd name="T0" fmla="*/ 173 w 347"/>
                <a:gd name="T1" fmla="*/ 0 h 332"/>
                <a:gd name="T2" fmla="*/ 226 w 347"/>
                <a:gd name="T3" fmla="*/ 107 h 332"/>
                <a:gd name="T4" fmla="*/ 347 w 347"/>
                <a:gd name="T5" fmla="*/ 126 h 332"/>
                <a:gd name="T6" fmla="*/ 260 w 347"/>
                <a:gd name="T7" fmla="*/ 211 h 332"/>
                <a:gd name="T8" fmla="*/ 279 w 347"/>
                <a:gd name="T9" fmla="*/ 332 h 332"/>
                <a:gd name="T10" fmla="*/ 173 w 347"/>
                <a:gd name="T11" fmla="*/ 274 h 332"/>
                <a:gd name="T12" fmla="*/ 65 w 347"/>
                <a:gd name="T13" fmla="*/ 332 h 332"/>
                <a:gd name="T14" fmla="*/ 84 w 347"/>
                <a:gd name="T15" fmla="*/ 211 h 332"/>
                <a:gd name="T16" fmla="*/ 0 w 347"/>
                <a:gd name="T17" fmla="*/ 126 h 332"/>
                <a:gd name="T18" fmla="*/ 118 w 347"/>
                <a:gd name="T19" fmla="*/ 107 h 332"/>
                <a:gd name="T20" fmla="*/ 173 w 347"/>
                <a:gd name="T21"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332">
                  <a:moveTo>
                    <a:pt x="173" y="0"/>
                  </a:moveTo>
                  <a:lnTo>
                    <a:pt x="226" y="107"/>
                  </a:lnTo>
                  <a:lnTo>
                    <a:pt x="347" y="126"/>
                  </a:lnTo>
                  <a:lnTo>
                    <a:pt x="260" y="211"/>
                  </a:lnTo>
                  <a:lnTo>
                    <a:pt x="279" y="332"/>
                  </a:lnTo>
                  <a:lnTo>
                    <a:pt x="173" y="274"/>
                  </a:lnTo>
                  <a:lnTo>
                    <a:pt x="65" y="332"/>
                  </a:lnTo>
                  <a:lnTo>
                    <a:pt x="84" y="211"/>
                  </a:lnTo>
                  <a:lnTo>
                    <a:pt x="0" y="126"/>
                  </a:lnTo>
                  <a:lnTo>
                    <a:pt x="118" y="107"/>
                  </a:lnTo>
                  <a:lnTo>
                    <a:pt x="173" y="0"/>
                  </a:ln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33333"/>
                </a:solidFill>
                <a:effectLst/>
                <a:uLnTx/>
                <a:uFillTx/>
              </a:endParaRPr>
            </a:p>
          </p:txBody>
        </p:sp>
      </p:grpSp>
      <p:sp>
        <p:nvSpPr>
          <p:cNvPr id="19" name="文本框 18"/>
          <p:cNvSpPr txBox="1"/>
          <p:nvPr/>
        </p:nvSpPr>
        <p:spPr>
          <a:xfrm>
            <a:off x="1513108" y="2564825"/>
            <a:ext cx="2029160" cy="3156633"/>
          </a:xfrm>
          <a:prstGeom prst="rect">
            <a:avLst/>
          </a:prstGeom>
          <a:noFill/>
        </p:spPr>
        <p:txBody>
          <a:bodyPr wrap="square" rtlCol="0">
            <a:spAutoFit/>
          </a:bodyPr>
          <a:lstStyle/>
          <a:p>
            <a:pPr algn="just">
              <a:lnSpc>
                <a:spcPct val="110000"/>
              </a:lnSpc>
            </a:pPr>
            <a:r>
              <a:rPr lang="zh-CN" altLang="en-US" sz="1400" dirty="0">
                <a:solidFill>
                  <a:srgbClr val="333333">
                    <a:lumMod val="60000"/>
                    <a:lumOff val="40000"/>
                  </a:srgbClr>
                </a:solidFill>
                <a:latin typeface="微软雅黑" panose="020B0503020204020204" pitchFamily="34" charset="-122"/>
                <a:ea typeface="微软雅黑" panose="020B0503020204020204" pitchFamily="34" charset="-122"/>
                <a:cs typeface="Arial" panose="020B0604020202020204" pitchFamily="34" charset="0"/>
              </a:rPr>
              <a:t>右键点击图片选择设置图片格式可直接替换图片，在此录入上述图表的描述说明。您可以点击文字框输入您的描述说明，或者通过复制粘贴。右键点击图片选择设置图片格式可直接替换图片，在此录入上述图表的描述说明。您可以点击文字框输入您的描述说明，或者通过复制粘贴。</a:t>
            </a:r>
          </a:p>
        </p:txBody>
      </p:sp>
      <p:sp>
        <p:nvSpPr>
          <p:cNvPr id="20" name="文本框 19"/>
          <p:cNvSpPr txBox="1"/>
          <p:nvPr/>
        </p:nvSpPr>
        <p:spPr>
          <a:xfrm>
            <a:off x="5159214" y="1415462"/>
            <a:ext cx="1776092" cy="369332"/>
          </a:xfrm>
          <a:prstGeom prst="rect">
            <a:avLst/>
          </a:prstGeom>
          <a:noFill/>
        </p:spPr>
        <p:txBody>
          <a:bodyPr wrap="square" rtlCol="0">
            <a:spAutoFit/>
          </a:bodyPr>
          <a:lstStyle/>
          <a:p>
            <a:r>
              <a:rPr lang="en-US" altLang="zh-CN" dirty="0">
                <a:solidFill>
                  <a:srgbClr val="024282"/>
                </a:solidFill>
                <a:latin typeface="微软雅黑" panose="020B0503020204020204" pitchFamily="34" charset="-122"/>
                <a:ea typeface="微软雅黑" panose="020B0503020204020204" pitchFamily="34" charset="-122"/>
                <a:cs typeface="Arial" panose="020B0604020202020204" pitchFamily="34" charset="0"/>
              </a:rPr>
              <a:t>SAMPLE TITLE</a:t>
            </a:r>
          </a:p>
        </p:txBody>
      </p:sp>
      <p:grpSp>
        <p:nvGrpSpPr>
          <p:cNvPr id="21" name="组合 20"/>
          <p:cNvGrpSpPr/>
          <p:nvPr/>
        </p:nvGrpSpPr>
        <p:grpSpPr>
          <a:xfrm>
            <a:off x="4917570" y="1506144"/>
            <a:ext cx="196101" cy="196101"/>
            <a:chOff x="1389761" y="2111236"/>
            <a:chExt cx="196101" cy="196101"/>
          </a:xfrm>
        </p:grpSpPr>
        <p:sp>
          <p:nvSpPr>
            <p:cNvPr id="22" name="矩形 21"/>
            <p:cNvSpPr/>
            <p:nvPr/>
          </p:nvSpPr>
          <p:spPr>
            <a:xfrm>
              <a:off x="1389761" y="2111236"/>
              <a:ext cx="196101" cy="196101"/>
            </a:xfrm>
            <a:prstGeom prst="rect">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3" name="Freeform 9"/>
            <p:cNvSpPr/>
            <p:nvPr/>
          </p:nvSpPr>
          <p:spPr bwMode="auto">
            <a:xfrm>
              <a:off x="1413970" y="2129319"/>
              <a:ext cx="157206" cy="150410"/>
            </a:xfrm>
            <a:custGeom>
              <a:avLst/>
              <a:gdLst>
                <a:gd name="T0" fmla="*/ 173 w 347"/>
                <a:gd name="T1" fmla="*/ 0 h 332"/>
                <a:gd name="T2" fmla="*/ 226 w 347"/>
                <a:gd name="T3" fmla="*/ 107 h 332"/>
                <a:gd name="T4" fmla="*/ 347 w 347"/>
                <a:gd name="T5" fmla="*/ 126 h 332"/>
                <a:gd name="T6" fmla="*/ 260 w 347"/>
                <a:gd name="T7" fmla="*/ 211 h 332"/>
                <a:gd name="T8" fmla="*/ 279 w 347"/>
                <a:gd name="T9" fmla="*/ 332 h 332"/>
                <a:gd name="T10" fmla="*/ 173 w 347"/>
                <a:gd name="T11" fmla="*/ 274 h 332"/>
                <a:gd name="T12" fmla="*/ 65 w 347"/>
                <a:gd name="T13" fmla="*/ 332 h 332"/>
                <a:gd name="T14" fmla="*/ 84 w 347"/>
                <a:gd name="T15" fmla="*/ 211 h 332"/>
                <a:gd name="T16" fmla="*/ 0 w 347"/>
                <a:gd name="T17" fmla="*/ 126 h 332"/>
                <a:gd name="T18" fmla="*/ 118 w 347"/>
                <a:gd name="T19" fmla="*/ 107 h 332"/>
                <a:gd name="T20" fmla="*/ 173 w 347"/>
                <a:gd name="T21"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332">
                  <a:moveTo>
                    <a:pt x="173" y="0"/>
                  </a:moveTo>
                  <a:lnTo>
                    <a:pt x="226" y="107"/>
                  </a:lnTo>
                  <a:lnTo>
                    <a:pt x="347" y="126"/>
                  </a:lnTo>
                  <a:lnTo>
                    <a:pt x="260" y="211"/>
                  </a:lnTo>
                  <a:lnTo>
                    <a:pt x="279" y="332"/>
                  </a:lnTo>
                  <a:lnTo>
                    <a:pt x="173" y="274"/>
                  </a:lnTo>
                  <a:lnTo>
                    <a:pt x="65" y="332"/>
                  </a:lnTo>
                  <a:lnTo>
                    <a:pt x="84" y="211"/>
                  </a:lnTo>
                  <a:lnTo>
                    <a:pt x="0" y="126"/>
                  </a:lnTo>
                  <a:lnTo>
                    <a:pt x="118" y="107"/>
                  </a:lnTo>
                  <a:lnTo>
                    <a:pt x="173" y="0"/>
                  </a:ln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33333"/>
                </a:solidFill>
                <a:effectLst/>
                <a:uLnTx/>
                <a:uFillTx/>
              </a:endParaRPr>
            </a:p>
          </p:txBody>
        </p:sp>
      </p:grpSp>
      <p:sp>
        <p:nvSpPr>
          <p:cNvPr id="24" name="文本框 23"/>
          <p:cNvSpPr txBox="1"/>
          <p:nvPr/>
        </p:nvSpPr>
        <p:spPr>
          <a:xfrm>
            <a:off x="5159214" y="1750925"/>
            <a:ext cx="2654706" cy="549509"/>
          </a:xfrm>
          <a:prstGeom prst="rect">
            <a:avLst/>
          </a:prstGeom>
          <a:noFill/>
        </p:spPr>
        <p:txBody>
          <a:bodyPr wrap="square" rtlCol="0">
            <a:spAutoFit/>
          </a:bodyPr>
          <a:lstStyle/>
          <a:p>
            <a:pPr algn="just">
              <a:lnSpc>
                <a:spcPct val="110000"/>
              </a:lnSpc>
            </a:pPr>
            <a:r>
              <a:rPr lang="zh-CN" altLang="en-US" sz="1400" dirty="0">
                <a:solidFill>
                  <a:srgbClr val="333333">
                    <a:lumMod val="60000"/>
                    <a:lumOff val="40000"/>
                  </a:srgbClr>
                </a:solidFill>
                <a:latin typeface="微软雅黑" panose="020B0503020204020204" pitchFamily="34" charset="-122"/>
                <a:ea typeface="微软雅黑" panose="020B0503020204020204" pitchFamily="34" charset="-122"/>
                <a:cs typeface="Arial" panose="020B0604020202020204" pitchFamily="34" charset="0"/>
              </a:rPr>
              <a:t>右键点击图片选择设置图片格式可直接替换图片</a:t>
            </a:r>
            <a:endParaRPr lang="zh-CN" altLang="en-US" sz="1400" dirty="0">
              <a:solidFill>
                <a:srgbClr val="333333">
                  <a:lumMod val="60000"/>
                  <a:lumOff val="40000"/>
                </a:srgbClr>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25" name="文本框 24"/>
          <p:cNvSpPr txBox="1"/>
          <p:nvPr/>
        </p:nvSpPr>
        <p:spPr>
          <a:xfrm>
            <a:off x="8819368" y="2229362"/>
            <a:ext cx="1776092" cy="369332"/>
          </a:xfrm>
          <a:prstGeom prst="rect">
            <a:avLst/>
          </a:prstGeom>
          <a:noFill/>
        </p:spPr>
        <p:txBody>
          <a:bodyPr wrap="square" rtlCol="0">
            <a:spAutoFit/>
          </a:bodyPr>
          <a:lstStyle/>
          <a:p>
            <a:r>
              <a:rPr lang="en-US" altLang="zh-CN" dirty="0">
                <a:solidFill>
                  <a:srgbClr val="024282"/>
                </a:solidFill>
                <a:latin typeface="微软雅黑" panose="020B0503020204020204" pitchFamily="34" charset="-122"/>
                <a:ea typeface="微软雅黑" panose="020B0503020204020204" pitchFamily="34" charset="-122"/>
                <a:cs typeface="Arial" panose="020B0604020202020204" pitchFamily="34" charset="0"/>
              </a:rPr>
              <a:t>SAMPLE TITLE</a:t>
            </a:r>
          </a:p>
        </p:txBody>
      </p:sp>
      <p:grpSp>
        <p:nvGrpSpPr>
          <p:cNvPr id="26" name="组合 25"/>
          <p:cNvGrpSpPr/>
          <p:nvPr/>
        </p:nvGrpSpPr>
        <p:grpSpPr>
          <a:xfrm>
            <a:off x="8577724" y="2320044"/>
            <a:ext cx="196101" cy="196101"/>
            <a:chOff x="1389761" y="2111236"/>
            <a:chExt cx="196101" cy="196101"/>
          </a:xfrm>
        </p:grpSpPr>
        <p:sp>
          <p:nvSpPr>
            <p:cNvPr id="27" name="矩形 26"/>
            <p:cNvSpPr/>
            <p:nvPr/>
          </p:nvSpPr>
          <p:spPr>
            <a:xfrm>
              <a:off x="1389761" y="2111236"/>
              <a:ext cx="196101" cy="196101"/>
            </a:xfrm>
            <a:prstGeom prst="rect">
              <a:avLst/>
            </a:prstGeom>
            <a:solidFill>
              <a:srgbClr val="FFFFFF">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8" name="Freeform 9"/>
            <p:cNvSpPr/>
            <p:nvPr/>
          </p:nvSpPr>
          <p:spPr bwMode="auto">
            <a:xfrm>
              <a:off x="1413970" y="2129319"/>
              <a:ext cx="157206" cy="150410"/>
            </a:xfrm>
            <a:custGeom>
              <a:avLst/>
              <a:gdLst>
                <a:gd name="T0" fmla="*/ 173 w 347"/>
                <a:gd name="T1" fmla="*/ 0 h 332"/>
                <a:gd name="T2" fmla="*/ 226 w 347"/>
                <a:gd name="T3" fmla="*/ 107 h 332"/>
                <a:gd name="T4" fmla="*/ 347 w 347"/>
                <a:gd name="T5" fmla="*/ 126 h 332"/>
                <a:gd name="T6" fmla="*/ 260 w 347"/>
                <a:gd name="T7" fmla="*/ 211 h 332"/>
                <a:gd name="T8" fmla="*/ 279 w 347"/>
                <a:gd name="T9" fmla="*/ 332 h 332"/>
                <a:gd name="T10" fmla="*/ 173 w 347"/>
                <a:gd name="T11" fmla="*/ 274 h 332"/>
                <a:gd name="T12" fmla="*/ 65 w 347"/>
                <a:gd name="T13" fmla="*/ 332 h 332"/>
                <a:gd name="T14" fmla="*/ 84 w 347"/>
                <a:gd name="T15" fmla="*/ 211 h 332"/>
                <a:gd name="T16" fmla="*/ 0 w 347"/>
                <a:gd name="T17" fmla="*/ 126 h 332"/>
                <a:gd name="T18" fmla="*/ 118 w 347"/>
                <a:gd name="T19" fmla="*/ 107 h 332"/>
                <a:gd name="T20" fmla="*/ 173 w 347"/>
                <a:gd name="T21"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332">
                  <a:moveTo>
                    <a:pt x="173" y="0"/>
                  </a:moveTo>
                  <a:lnTo>
                    <a:pt x="226" y="107"/>
                  </a:lnTo>
                  <a:lnTo>
                    <a:pt x="347" y="126"/>
                  </a:lnTo>
                  <a:lnTo>
                    <a:pt x="260" y="211"/>
                  </a:lnTo>
                  <a:lnTo>
                    <a:pt x="279" y="332"/>
                  </a:lnTo>
                  <a:lnTo>
                    <a:pt x="173" y="274"/>
                  </a:lnTo>
                  <a:lnTo>
                    <a:pt x="65" y="332"/>
                  </a:lnTo>
                  <a:lnTo>
                    <a:pt x="84" y="211"/>
                  </a:lnTo>
                  <a:lnTo>
                    <a:pt x="0" y="126"/>
                  </a:lnTo>
                  <a:lnTo>
                    <a:pt x="118" y="107"/>
                  </a:lnTo>
                  <a:lnTo>
                    <a:pt x="173" y="0"/>
                  </a:ln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33333"/>
                </a:solidFill>
                <a:effectLst/>
                <a:uLnTx/>
                <a:uFillTx/>
              </a:endParaRPr>
            </a:p>
          </p:txBody>
        </p:sp>
      </p:grpSp>
      <p:sp>
        <p:nvSpPr>
          <p:cNvPr id="29" name="文本框 28"/>
          <p:cNvSpPr txBox="1"/>
          <p:nvPr/>
        </p:nvSpPr>
        <p:spPr>
          <a:xfrm>
            <a:off x="8819368" y="2564825"/>
            <a:ext cx="2029160" cy="3156633"/>
          </a:xfrm>
          <a:prstGeom prst="rect">
            <a:avLst/>
          </a:prstGeom>
          <a:noFill/>
        </p:spPr>
        <p:txBody>
          <a:bodyPr wrap="square" rtlCol="0">
            <a:spAutoFit/>
          </a:bodyPr>
          <a:lstStyle/>
          <a:p>
            <a:pPr algn="just">
              <a:lnSpc>
                <a:spcPct val="110000"/>
              </a:lnSpc>
            </a:pPr>
            <a:r>
              <a:rPr lang="zh-CN" altLang="en-US" sz="1400" dirty="0">
                <a:solidFill>
                  <a:srgbClr val="333333">
                    <a:lumMod val="60000"/>
                    <a:lumOff val="40000"/>
                  </a:srgbClr>
                </a:solidFill>
                <a:latin typeface="微软雅黑" panose="020B0503020204020204" pitchFamily="34" charset="-122"/>
                <a:ea typeface="微软雅黑" panose="020B0503020204020204" pitchFamily="34" charset="-122"/>
                <a:cs typeface="Arial" panose="020B0604020202020204" pitchFamily="34" charset="0"/>
              </a:rPr>
              <a:t>右键点击图片选择设置图片格式可直接替换图片，在此录入上述图表的描述说明。您可以点击文字框输入您的描述说明，或者通过复制粘贴。右键点击图片选择设置图片格式可直接替换图片，在此录入上述图表的描述说明。您可以点击文字框输入您的描述说明，或者通过复制粘贴。</a:t>
            </a:r>
          </a:p>
        </p:txBody>
      </p:sp>
      <p:sp>
        <p:nvSpPr>
          <p:cNvPr id="30" name="Freeform 9"/>
          <p:cNvSpPr/>
          <p:nvPr/>
        </p:nvSpPr>
        <p:spPr bwMode="auto">
          <a:xfrm>
            <a:off x="3900533" y="3230051"/>
            <a:ext cx="1852150" cy="5347298"/>
          </a:xfrm>
          <a:custGeom>
            <a:avLst/>
            <a:gdLst>
              <a:gd name="T0" fmla="*/ 312 w 315"/>
              <a:gd name="T1" fmla="*/ 691 h 909"/>
              <a:gd name="T2" fmla="*/ 302 w 315"/>
              <a:gd name="T3" fmla="*/ 582 h 909"/>
              <a:gd name="T4" fmla="*/ 294 w 315"/>
              <a:gd name="T5" fmla="*/ 528 h 909"/>
              <a:gd name="T6" fmla="*/ 284 w 315"/>
              <a:gd name="T7" fmla="*/ 474 h 909"/>
              <a:gd name="T8" fmla="*/ 271 w 315"/>
              <a:gd name="T9" fmla="*/ 421 h 909"/>
              <a:gd name="T10" fmla="*/ 253 w 315"/>
              <a:gd name="T11" fmla="*/ 368 h 909"/>
              <a:gd name="T12" fmla="*/ 232 w 315"/>
              <a:gd name="T13" fmla="*/ 317 h 909"/>
              <a:gd name="T14" fmla="*/ 210 w 315"/>
              <a:gd name="T15" fmla="*/ 267 h 909"/>
              <a:gd name="T16" fmla="*/ 162 w 315"/>
              <a:gd name="T17" fmla="*/ 168 h 909"/>
              <a:gd name="T18" fmla="*/ 122 w 315"/>
              <a:gd name="T19" fmla="*/ 106 h 909"/>
              <a:gd name="T20" fmla="*/ 117 w 315"/>
              <a:gd name="T21" fmla="*/ 28 h 909"/>
              <a:gd name="T22" fmla="*/ 28 w 315"/>
              <a:gd name="T23" fmla="*/ 23 h 909"/>
              <a:gd name="T24" fmla="*/ 23 w 315"/>
              <a:gd name="T25" fmla="*/ 112 h 909"/>
              <a:gd name="T26" fmla="*/ 91 w 315"/>
              <a:gd name="T27" fmla="*/ 130 h 909"/>
              <a:gd name="T28" fmla="*/ 183 w 315"/>
              <a:gd name="T29" fmla="*/ 280 h 909"/>
              <a:gd name="T30" fmla="*/ 207 w 315"/>
              <a:gd name="T31" fmla="*/ 329 h 909"/>
              <a:gd name="T32" fmla="*/ 229 w 315"/>
              <a:gd name="T33" fmla="*/ 378 h 909"/>
              <a:gd name="T34" fmla="*/ 249 w 315"/>
              <a:gd name="T35" fmla="*/ 428 h 909"/>
              <a:gd name="T36" fmla="*/ 265 w 315"/>
              <a:gd name="T37" fmla="*/ 479 h 909"/>
              <a:gd name="T38" fmla="*/ 277 w 315"/>
              <a:gd name="T39" fmla="*/ 532 h 909"/>
              <a:gd name="T40" fmla="*/ 288 w 315"/>
              <a:gd name="T41" fmla="*/ 585 h 909"/>
              <a:gd name="T42" fmla="*/ 302 w 315"/>
              <a:gd name="T43" fmla="*/ 692 h 909"/>
              <a:gd name="T44" fmla="*/ 302 w 315"/>
              <a:gd name="T45" fmla="*/ 909 h 909"/>
              <a:gd name="T46" fmla="*/ 312 w 315"/>
              <a:gd name="T47" fmla="*/ 691 h 9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5" h="909">
                <a:moveTo>
                  <a:pt x="312" y="691"/>
                </a:moveTo>
                <a:cubicBezTo>
                  <a:pt x="310" y="655"/>
                  <a:pt x="307" y="619"/>
                  <a:pt x="302" y="582"/>
                </a:cubicBezTo>
                <a:cubicBezTo>
                  <a:pt x="300" y="564"/>
                  <a:pt x="297" y="546"/>
                  <a:pt x="294" y="528"/>
                </a:cubicBezTo>
                <a:cubicBezTo>
                  <a:pt x="291" y="510"/>
                  <a:pt x="288" y="492"/>
                  <a:pt x="284" y="474"/>
                </a:cubicBezTo>
                <a:cubicBezTo>
                  <a:pt x="280" y="456"/>
                  <a:pt x="276" y="438"/>
                  <a:pt x="271" y="421"/>
                </a:cubicBezTo>
                <a:cubicBezTo>
                  <a:pt x="265" y="403"/>
                  <a:pt x="259" y="385"/>
                  <a:pt x="253" y="368"/>
                </a:cubicBezTo>
                <a:cubicBezTo>
                  <a:pt x="246" y="351"/>
                  <a:pt x="239" y="334"/>
                  <a:pt x="232" y="317"/>
                </a:cubicBezTo>
                <a:cubicBezTo>
                  <a:pt x="225" y="301"/>
                  <a:pt x="218" y="284"/>
                  <a:pt x="210" y="267"/>
                </a:cubicBezTo>
                <a:cubicBezTo>
                  <a:pt x="196" y="234"/>
                  <a:pt x="180" y="200"/>
                  <a:pt x="162" y="168"/>
                </a:cubicBezTo>
                <a:cubicBezTo>
                  <a:pt x="150" y="147"/>
                  <a:pt x="136" y="126"/>
                  <a:pt x="122" y="106"/>
                </a:cubicBezTo>
                <a:cubicBezTo>
                  <a:pt x="138" y="83"/>
                  <a:pt x="137" y="51"/>
                  <a:pt x="117" y="28"/>
                </a:cubicBezTo>
                <a:cubicBezTo>
                  <a:pt x="94" y="2"/>
                  <a:pt x="54" y="0"/>
                  <a:pt x="28" y="23"/>
                </a:cubicBezTo>
                <a:cubicBezTo>
                  <a:pt x="2" y="46"/>
                  <a:pt x="0" y="86"/>
                  <a:pt x="23" y="112"/>
                </a:cubicBezTo>
                <a:cubicBezTo>
                  <a:pt x="41" y="132"/>
                  <a:pt x="68" y="138"/>
                  <a:pt x="91" y="130"/>
                </a:cubicBezTo>
                <a:cubicBezTo>
                  <a:pt x="128" y="175"/>
                  <a:pt x="157" y="227"/>
                  <a:pt x="183" y="280"/>
                </a:cubicBezTo>
                <a:cubicBezTo>
                  <a:pt x="191" y="296"/>
                  <a:pt x="199" y="312"/>
                  <a:pt x="207" y="329"/>
                </a:cubicBezTo>
                <a:cubicBezTo>
                  <a:pt x="215" y="345"/>
                  <a:pt x="222" y="361"/>
                  <a:pt x="229" y="378"/>
                </a:cubicBezTo>
                <a:cubicBezTo>
                  <a:pt x="237" y="394"/>
                  <a:pt x="244" y="411"/>
                  <a:pt x="249" y="428"/>
                </a:cubicBezTo>
                <a:cubicBezTo>
                  <a:pt x="255" y="444"/>
                  <a:pt x="260" y="462"/>
                  <a:pt x="265" y="479"/>
                </a:cubicBezTo>
                <a:cubicBezTo>
                  <a:pt x="269" y="496"/>
                  <a:pt x="273" y="514"/>
                  <a:pt x="277" y="532"/>
                </a:cubicBezTo>
                <a:cubicBezTo>
                  <a:pt x="281" y="549"/>
                  <a:pt x="284" y="567"/>
                  <a:pt x="288" y="585"/>
                </a:cubicBezTo>
                <a:cubicBezTo>
                  <a:pt x="294" y="620"/>
                  <a:pt x="298" y="656"/>
                  <a:pt x="302" y="692"/>
                </a:cubicBezTo>
                <a:cubicBezTo>
                  <a:pt x="308" y="764"/>
                  <a:pt x="308" y="837"/>
                  <a:pt x="302" y="909"/>
                </a:cubicBezTo>
                <a:cubicBezTo>
                  <a:pt x="311" y="837"/>
                  <a:pt x="315" y="764"/>
                  <a:pt x="312" y="691"/>
                </a:cubicBezTo>
                <a:close/>
              </a:path>
            </a:pathLst>
          </a:custGeom>
          <a:solidFill>
            <a:srgbClr val="02428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333333"/>
              </a:solidFill>
              <a:effectLst/>
              <a:uLnTx/>
              <a:uFillTx/>
            </a:endParaRPr>
          </a:p>
        </p:txBody>
      </p:sp>
      <p:sp>
        <p:nvSpPr>
          <p:cNvPr id="31" name="Oval 10"/>
          <p:cNvSpPr>
            <a:spLocks noChangeArrowheads="1"/>
          </p:cNvSpPr>
          <p:nvPr/>
        </p:nvSpPr>
        <p:spPr bwMode="auto">
          <a:xfrm>
            <a:off x="4077339" y="3417638"/>
            <a:ext cx="470045" cy="4722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33333"/>
              </a:solidFill>
              <a:effectLst/>
              <a:uLnTx/>
              <a:uFillTx/>
            </a:endParaRPr>
          </a:p>
        </p:txBody>
      </p:sp>
      <p:sp>
        <p:nvSpPr>
          <p:cNvPr id="32" name="Oval 14"/>
          <p:cNvSpPr>
            <a:spLocks noChangeArrowheads="1"/>
          </p:cNvSpPr>
          <p:nvPr/>
        </p:nvSpPr>
        <p:spPr bwMode="auto">
          <a:xfrm>
            <a:off x="5953206" y="2570263"/>
            <a:ext cx="470045" cy="4722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33333"/>
              </a:solidFill>
              <a:effectLst/>
              <a:uLnTx/>
              <a:uFillTx/>
            </a:endParaRPr>
          </a:p>
        </p:txBody>
      </p:sp>
      <p:sp>
        <p:nvSpPr>
          <p:cNvPr id="33" name="Freeform 17"/>
          <p:cNvSpPr/>
          <p:nvPr/>
        </p:nvSpPr>
        <p:spPr bwMode="auto">
          <a:xfrm>
            <a:off x="6600056" y="3260237"/>
            <a:ext cx="1929772" cy="5317112"/>
          </a:xfrm>
          <a:custGeom>
            <a:avLst/>
            <a:gdLst>
              <a:gd name="T0" fmla="*/ 296 w 328"/>
              <a:gd name="T1" fmla="*/ 22 h 904"/>
              <a:gd name="T2" fmla="*/ 208 w 328"/>
              <a:gd name="T3" fmla="*/ 32 h 904"/>
              <a:gd name="T4" fmla="*/ 204 w 328"/>
              <a:gd name="T5" fmla="*/ 104 h 904"/>
              <a:gd name="T6" fmla="*/ 110 w 328"/>
              <a:gd name="T7" fmla="*/ 262 h 904"/>
              <a:gd name="T8" fmla="*/ 40 w 328"/>
              <a:gd name="T9" fmla="*/ 471 h 904"/>
              <a:gd name="T10" fmla="*/ 7 w 328"/>
              <a:gd name="T11" fmla="*/ 687 h 904"/>
              <a:gd name="T12" fmla="*/ 2 w 328"/>
              <a:gd name="T13" fmla="*/ 904 h 904"/>
              <a:gd name="T14" fmla="*/ 17 w 328"/>
              <a:gd name="T15" fmla="*/ 688 h 904"/>
              <a:gd name="T16" fmla="*/ 59 w 328"/>
              <a:gd name="T17" fmla="*/ 476 h 904"/>
              <a:gd name="T18" fmla="*/ 137 w 328"/>
              <a:gd name="T19" fmla="*/ 276 h 904"/>
              <a:gd name="T20" fmla="*/ 233 w 328"/>
              <a:gd name="T21" fmla="*/ 129 h 904"/>
              <a:gd name="T22" fmla="*/ 307 w 328"/>
              <a:gd name="T23" fmla="*/ 110 h 904"/>
              <a:gd name="T24" fmla="*/ 296 w 328"/>
              <a:gd name="T25" fmla="*/ 22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8" h="904">
                <a:moveTo>
                  <a:pt x="296" y="22"/>
                </a:moveTo>
                <a:cubicBezTo>
                  <a:pt x="269" y="0"/>
                  <a:pt x="229" y="5"/>
                  <a:pt x="208" y="32"/>
                </a:cubicBezTo>
                <a:cubicBezTo>
                  <a:pt x="191" y="53"/>
                  <a:pt x="190" y="82"/>
                  <a:pt x="204" y="104"/>
                </a:cubicBezTo>
                <a:cubicBezTo>
                  <a:pt x="167" y="153"/>
                  <a:pt x="135" y="207"/>
                  <a:pt x="110" y="262"/>
                </a:cubicBezTo>
                <a:cubicBezTo>
                  <a:pt x="79" y="329"/>
                  <a:pt x="56" y="399"/>
                  <a:pt x="40" y="471"/>
                </a:cubicBezTo>
                <a:cubicBezTo>
                  <a:pt x="23" y="542"/>
                  <a:pt x="13" y="614"/>
                  <a:pt x="7" y="687"/>
                </a:cubicBezTo>
                <a:cubicBezTo>
                  <a:pt x="1" y="759"/>
                  <a:pt x="0" y="832"/>
                  <a:pt x="2" y="904"/>
                </a:cubicBezTo>
                <a:cubicBezTo>
                  <a:pt x="3" y="832"/>
                  <a:pt x="8" y="759"/>
                  <a:pt x="17" y="688"/>
                </a:cubicBezTo>
                <a:cubicBezTo>
                  <a:pt x="26" y="616"/>
                  <a:pt x="39" y="545"/>
                  <a:pt x="59" y="476"/>
                </a:cubicBezTo>
                <a:cubicBezTo>
                  <a:pt x="78" y="406"/>
                  <a:pt x="104" y="339"/>
                  <a:pt x="137" y="276"/>
                </a:cubicBezTo>
                <a:cubicBezTo>
                  <a:pt x="164" y="223"/>
                  <a:pt x="196" y="174"/>
                  <a:pt x="233" y="129"/>
                </a:cubicBezTo>
                <a:cubicBezTo>
                  <a:pt x="258" y="140"/>
                  <a:pt x="289" y="133"/>
                  <a:pt x="307" y="110"/>
                </a:cubicBezTo>
                <a:cubicBezTo>
                  <a:pt x="328" y="83"/>
                  <a:pt x="324" y="43"/>
                  <a:pt x="296" y="22"/>
                </a:cubicBezTo>
                <a:close/>
              </a:path>
            </a:pathLst>
          </a:custGeom>
          <a:solidFill>
            <a:srgbClr val="02428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33333"/>
              </a:solidFill>
              <a:effectLst/>
              <a:uLnTx/>
              <a:uFillTx/>
            </a:endParaRPr>
          </a:p>
        </p:txBody>
      </p:sp>
      <p:sp>
        <p:nvSpPr>
          <p:cNvPr id="34" name="Oval 18"/>
          <p:cNvSpPr>
            <a:spLocks noChangeArrowheads="1"/>
          </p:cNvSpPr>
          <p:nvPr/>
        </p:nvSpPr>
        <p:spPr bwMode="auto">
          <a:xfrm>
            <a:off x="7882976" y="3447825"/>
            <a:ext cx="470045" cy="47004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333333"/>
              </a:solidFill>
              <a:effectLst/>
              <a:uLnTx/>
              <a:uFillTx/>
            </a:endParaRPr>
          </a:p>
        </p:txBody>
      </p:sp>
      <p:sp>
        <p:nvSpPr>
          <p:cNvPr id="35" name="文本框 34"/>
          <p:cNvSpPr txBox="1"/>
          <p:nvPr/>
        </p:nvSpPr>
        <p:spPr>
          <a:xfrm>
            <a:off x="4014836" y="3481772"/>
            <a:ext cx="595050" cy="369332"/>
          </a:xfrm>
          <a:prstGeom prst="rect">
            <a:avLst/>
          </a:prstGeom>
          <a:noFill/>
        </p:spPr>
        <p:txBody>
          <a:bodyPr wrap="square" rtlCol="0">
            <a:spAutoFit/>
          </a:bodyPr>
          <a:lstStyle/>
          <a:p>
            <a:pPr algn="ctr"/>
            <a:r>
              <a:rPr lang="en-US" altLang="zh-CN" b="1" dirty="0">
                <a:solidFill>
                  <a:srgbClr val="024282"/>
                </a:solidFill>
                <a:latin typeface="华文细黑" panose="02010600040101010101" pitchFamily="2" charset="-122"/>
                <a:ea typeface="华文细黑" panose="02010600040101010101" pitchFamily="2" charset="-122"/>
                <a:cs typeface="Arial" panose="020B0604020202020204" pitchFamily="34" charset="0"/>
              </a:rPr>
              <a:t>01</a:t>
            </a:r>
          </a:p>
        </p:txBody>
      </p:sp>
      <p:sp>
        <p:nvSpPr>
          <p:cNvPr id="36" name="文本框 35"/>
          <p:cNvSpPr txBox="1"/>
          <p:nvPr/>
        </p:nvSpPr>
        <p:spPr>
          <a:xfrm>
            <a:off x="7813919" y="3507172"/>
            <a:ext cx="595050" cy="369332"/>
          </a:xfrm>
          <a:prstGeom prst="rect">
            <a:avLst/>
          </a:prstGeom>
          <a:noFill/>
        </p:spPr>
        <p:txBody>
          <a:bodyPr wrap="square" rtlCol="0">
            <a:spAutoFit/>
          </a:bodyPr>
          <a:lstStyle/>
          <a:p>
            <a:pPr algn="ctr"/>
            <a:r>
              <a:rPr lang="en-US" altLang="zh-CN" b="1" dirty="0">
                <a:solidFill>
                  <a:srgbClr val="024282"/>
                </a:solidFill>
                <a:latin typeface="华文细黑" panose="02010600040101010101" pitchFamily="2" charset="-122"/>
                <a:ea typeface="华文细黑" panose="02010600040101010101" pitchFamily="2" charset="-122"/>
                <a:cs typeface="Arial" panose="020B0604020202020204" pitchFamily="34" charset="0"/>
              </a:rPr>
              <a:t>03</a:t>
            </a:r>
          </a:p>
        </p:txBody>
      </p:sp>
      <p:sp>
        <p:nvSpPr>
          <p:cNvPr id="37" name="文本框 36"/>
          <p:cNvSpPr txBox="1"/>
          <p:nvPr/>
        </p:nvSpPr>
        <p:spPr>
          <a:xfrm>
            <a:off x="5906929" y="2621697"/>
            <a:ext cx="595050" cy="369332"/>
          </a:xfrm>
          <a:prstGeom prst="rect">
            <a:avLst/>
          </a:prstGeom>
          <a:noFill/>
        </p:spPr>
        <p:txBody>
          <a:bodyPr wrap="square" rtlCol="0">
            <a:spAutoFit/>
          </a:bodyPr>
          <a:lstStyle/>
          <a:p>
            <a:pPr algn="ctr"/>
            <a:r>
              <a:rPr lang="en-US" altLang="zh-CN" b="1" dirty="0">
                <a:solidFill>
                  <a:srgbClr val="024282"/>
                </a:solidFill>
                <a:latin typeface="华文细黑" panose="02010600040101010101" pitchFamily="2" charset="-122"/>
                <a:ea typeface="华文细黑" panose="02010600040101010101" pitchFamily="2" charset="-122"/>
                <a:cs typeface="Arial" panose="020B0604020202020204" pitchFamily="34" charset="0"/>
              </a:rPr>
              <a:t>02</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Freeform 42"/>
          <p:cNvSpPr/>
          <p:nvPr/>
        </p:nvSpPr>
        <p:spPr bwMode="auto">
          <a:xfrm>
            <a:off x="2527637" y="1807995"/>
            <a:ext cx="3244747" cy="739604"/>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ysClr val="windowText" lastClr="000000">
                <a:lumMod val="75000"/>
                <a:lumOff val="25000"/>
              </a:sysClr>
            </a:solidFill>
            <a:prstDash val="dash"/>
            <a:round/>
            <a:headEnd type="oval" w="med" len="med"/>
            <a:tailEnd type="oval" w="med" len="med"/>
          </a:ln>
          <a:effectLst/>
          <a:extLst>
            <a:ext uri="{909E8E84-426E-40DD-AFC4-6F175D3DCCD1}">
              <a14:hiddenFill xmlns:a14="http://schemas.microsoft.com/office/drawing/2010/main">
                <a:solidFill>
                  <a:srgbClr val="FFFFFF"/>
                </a:solidFill>
              </a14:hiddenFill>
            </a:ext>
          </a:extLst>
        </p:spPr>
        <p:txBody>
          <a:bodyPr lIns="91391" tIns="45696" rIns="91391" bIns="45696"/>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75000"/>
                  <a:lumOff val="25000"/>
                </a:prstClr>
              </a:solidFill>
              <a:effectLst/>
              <a:uLnTx/>
              <a:uFillTx/>
            </a:endParaRPr>
          </a:p>
        </p:txBody>
      </p:sp>
      <p:sp>
        <p:nvSpPr>
          <p:cNvPr id="14" name="Freeform 42"/>
          <p:cNvSpPr/>
          <p:nvPr/>
        </p:nvSpPr>
        <p:spPr bwMode="auto">
          <a:xfrm flipH="1">
            <a:off x="6562110" y="1807995"/>
            <a:ext cx="3244748" cy="739604"/>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ysClr val="windowText" lastClr="000000">
                <a:lumMod val="75000"/>
                <a:lumOff val="25000"/>
              </a:sysClr>
            </a:solidFill>
            <a:prstDash val="dash"/>
            <a:round/>
            <a:headEnd type="oval" w="med" len="med"/>
            <a:tailEnd type="oval" w="med" len="med"/>
          </a:ln>
          <a:effectLst/>
          <a:extLst>
            <a:ext uri="{909E8E84-426E-40DD-AFC4-6F175D3DCCD1}">
              <a14:hiddenFill xmlns:a14="http://schemas.microsoft.com/office/drawing/2010/main">
                <a:solidFill>
                  <a:srgbClr val="FFFFFF"/>
                </a:solidFill>
              </a14:hiddenFill>
            </a:ext>
          </a:extLst>
        </p:spPr>
        <p:txBody>
          <a:bodyPr lIns="91391" tIns="45696" rIns="91391" bIns="45696"/>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75000"/>
                  <a:lumOff val="25000"/>
                </a:prstClr>
              </a:solidFill>
              <a:effectLst/>
              <a:uLnTx/>
              <a:uFillTx/>
            </a:endParaRPr>
          </a:p>
        </p:txBody>
      </p:sp>
      <p:sp>
        <p:nvSpPr>
          <p:cNvPr id="15" name="Freeform 42"/>
          <p:cNvSpPr/>
          <p:nvPr/>
        </p:nvSpPr>
        <p:spPr bwMode="auto">
          <a:xfrm flipV="1">
            <a:off x="2527637" y="5139385"/>
            <a:ext cx="3244747" cy="738016"/>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ysClr val="windowText" lastClr="000000">
                <a:lumMod val="75000"/>
                <a:lumOff val="25000"/>
              </a:sysClr>
            </a:solidFill>
            <a:prstDash val="dash"/>
            <a:round/>
            <a:headEnd type="oval" w="med" len="med"/>
            <a:tailEnd type="oval" w="med" len="med"/>
          </a:ln>
          <a:effectLst/>
          <a:extLst>
            <a:ext uri="{909E8E84-426E-40DD-AFC4-6F175D3DCCD1}">
              <a14:hiddenFill xmlns:a14="http://schemas.microsoft.com/office/drawing/2010/main">
                <a:solidFill>
                  <a:srgbClr val="FFFFFF"/>
                </a:solidFill>
              </a14:hiddenFill>
            </a:ext>
          </a:extLst>
        </p:spPr>
        <p:txBody>
          <a:bodyPr lIns="91391" tIns="45696" rIns="91391" bIns="45696"/>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75000"/>
                  <a:lumOff val="25000"/>
                </a:prstClr>
              </a:solidFill>
              <a:effectLst/>
              <a:uLnTx/>
              <a:uFillTx/>
            </a:endParaRPr>
          </a:p>
        </p:txBody>
      </p:sp>
      <p:sp>
        <p:nvSpPr>
          <p:cNvPr id="16" name="Freeform 42"/>
          <p:cNvSpPr/>
          <p:nvPr/>
        </p:nvSpPr>
        <p:spPr bwMode="auto">
          <a:xfrm flipH="1" flipV="1">
            <a:off x="6562110" y="5139385"/>
            <a:ext cx="3244748" cy="738016"/>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ysClr val="windowText" lastClr="000000">
                <a:lumMod val="75000"/>
                <a:lumOff val="25000"/>
              </a:sysClr>
            </a:solidFill>
            <a:prstDash val="dash"/>
            <a:round/>
            <a:headEnd type="oval" w="med" len="med"/>
            <a:tailEnd type="oval" w="med" len="med"/>
          </a:ln>
          <a:effectLst/>
          <a:extLst>
            <a:ext uri="{909E8E84-426E-40DD-AFC4-6F175D3DCCD1}">
              <a14:hiddenFill xmlns:a14="http://schemas.microsoft.com/office/drawing/2010/main">
                <a:solidFill>
                  <a:srgbClr val="FFFFFF"/>
                </a:solidFill>
              </a14:hiddenFill>
            </a:ext>
          </a:extLst>
        </p:spPr>
        <p:txBody>
          <a:bodyPr lIns="91391" tIns="45696" rIns="91391" bIns="45696"/>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75000"/>
                  <a:lumOff val="25000"/>
                </a:prstClr>
              </a:solidFill>
              <a:effectLst/>
              <a:uLnTx/>
              <a:uFillTx/>
            </a:endParaRPr>
          </a:p>
        </p:txBody>
      </p:sp>
      <p:sp>
        <p:nvSpPr>
          <p:cNvPr id="18" name="TextBox 33"/>
          <p:cNvSpPr txBox="1">
            <a:spLocks noChangeArrowheads="1"/>
          </p:cNvSpPr>
          <p:nvPr/>
        </p:nvSpPr>
        <p:spPr bwMode="auto">
          <a:xfrm>
            <a:off x="4059343" y="3477962"/>
            <a:ext cx="4185662" cy="461616"/>
          </a:xfrm>
          <a:prstGeom prst="rect">
            <a:avLst/>
          </a:prstGeom>
          <a:noFill/>
          <a:ln>
            <a:noFill/>
          </a:ln>
        </p:spPr>
        <p:txBody>
          <a:bodyPr wrap="none"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9200" eaLnBrk="1" hangingPunct="1">
              <a:spcBef>
                <a:spcPct val="0"/>
              </a:spcBef>
              <a:buFontTx/>
              <a:buNone/>
            </a:pPr>
            <a:r>
              <a:rPr lang="zh-CN" altLang="en-US" sz="2400" b="1" dirty="0">
                <a:solidFill>
                  <a:prstClr val="black">
                    <a:lumMod val="75000"/>
                    <a:lumOff val="25000"/>
                  </a:prstClr>
                </a:solidFill>
                <a:latin typeface="微软雅黑" panose="020B0503020204020204" pitchFamily="34" charset="-122"/>
              </a:rPr>
              <a:t>输入你的标题，输入你的标题</a:t>
            </a:r>
          </a:p>
        </p:txBody>
      </p:sp>
      <p:grpSp>
        <p:nvGrpSpPr>
          <p:cNvPr id="19" name="组合 34"/>
          <p:cNvGrpSpPr/>
          <p:nvPr/>
        </p:nvGrpSpPr>
        <p:grpSpPr bwMode="auto">
          <a:xfrm>
            <a:off x="1967541" y="2476177"/>
            <a:ext cx="1153512" cy="1155432"/>
            <a:chOff x="0" y="0"/>
            <a:chExt cx="1154113" cy="1155699"/>
          </a:xfrm>
          <a:solidFill>
            <a:sysClr val="window" lastClr="FFFFFF">
              <a:lumMod val="65000"/>
            </a:sysClr>
          </a:solidFill>
        </p:grpSpPr>
        <p:sp>
          <p:nvSpPr>
            <p:cNvPr id="20" name="Oval 30"/>
            <p:cNvSpPr>
              <a:spLocks noChangeArrowheads="1"/>
            </p:cNvSpPr>
            <p:nvPr/>
          </p:nvSpPr>
          <p:spPr bwMode="auto">
            <a:xfrm>
              <a:off x="0" y="0"/>
              <a:ext cx="1154113" cy="1155699"/>
            </a:xfrm>
            <a:prstGeom prst="ellipse">
              <a:avLst/>
            </a:prstGeom>
            <a:solidFill>
              <a:srgbClr val="024282"/>
            </a:solidFill>
            <a:ln w="38100">
              <a:noFill/>
              <a:round/>
            </a:ln>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1219200" eaLnBrk="1" fontAlgn="auto" latinLnBrk="0" hangingPunct="1">
                <a:lnSpc>
                  <a:spcPct val="100000"/>
                </a:lnSpc>
                <a:spcBef>
                  <a:spcPct val="0"/>
                </a:spcBef>
                <a:spcAft>
                  <a:spcPts val="0"/>
                </a:spcAft>
                <a:buClrTx/>
                <a:buSzTx/>
                <a:buFontTx/>
                <a:buNone/>
                <a:defRPr/>
              </a:pPr>
              <a:endParaRPr kumimoji="0" lang="zh-CN" altLang="en-US" sz="1735" b="0" i="0" u="none" strike="noStrike" kern="0" cap="none" spc="0" normalizeH="0" baseline="0" noProof="0">
                <a:ln>
                  <a:noFill/>
                </a:ln>
                <a:solidFill>
                  <a:prstClr val="black">
                    <a:lumMod val="75000"/>
                    <a:lumOff val="25000"/>
                  </a:prstClr>
                </a:solidFill>
                <a:effectLst/>
                <a:uLnTx/>
                <a:uFillTx/>
                <a:latin typeface="Arial" panose="020B0604020202020204" pitchFamily="34" charset="0"/>
                <a:ea typeface="宋体" panose="02010600030101010101" pitchFamily="2" charset="-122"/>
              </a:endParaRPr>
            </a:p>
          </p:txBody>
        </p:sp>
        <p:sp>
          <p:nvSpPr>
            <p:cNvPr id="21"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ysClr val="window" lastClr="FFFFFF"/>
            </a:solidFill>
            <a:ln>
              <a:noFill/>
            </a:ln>
            <a:effectLst/>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75000"/>
                    <a:lumOff val="25000"/>
                  </a:prstClr>
                </a:solidFill>
                <a:effectLst/>
                <a:uLnTx/>
                <a:uFillTx/>
              </a:endParaRPr>
            </a:p>
          </p:txBody>
        </p:sp>
      </p:grpSp>
      <p:grpSp>
        <p:nvGrpSpPr>
          <p:cNvPr id="22" name="组合 37"/>
          <p:cNvGrpSpPr/>
          <p:nvPr/>
        </p:nvGrpSpPr>
        <p:grpSpPr bwMode="auto">
          <a:xfrm>
            <a:off x="1992928" y="4050613"/>
            <a:ext cx="1153512" cy="1155433"/>
            <a:chOff x="0" y="0"/>
            <a:chExt cx="1154113" cy="1155699"/>
          </a:xfrm>
          <a:solidFill>
            <a:sysClr val="window" lastClr="FFFFFF">
              <a:lumMod val="65000"/>
            </a:sysClr>
          </a:solidFill>
        </p:grpSpPr>
        <p:sp>
          <p:nvSpPr>
            <p:cNvPr id="23" name="Oval 31"/>
            <p:cNvSpPr>
              <a:spLocks noChangeArrowheads="1"/>
            </p:cNvSpPr>
            <p:nvPr/>
          </p:nvSpPr>
          <p:spPr bwMode="auto">
            <a:xfrm>
              <a:off x="0" y="0"/>
              <a:ext cx="1154113" cy="1155699"/>
            </a:xfrm>
            <a:prstGeom prst="ellipse">
              <a:avLst/>
            </a:prstGeom>
            <a:solidFill>
              <a:srgbClr val="024282"/>
            </a:solidFill>
            <a:ln w="38100">
              <a:noFill/>
              <a:round/>
            </a:ln>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1219200" eaLnBrk="1" fontAlgn="auto" latinLnBrk="0" hangingPunct="1">
                <a:lnSpc>
                  <a:spcPct val="100000"/>
                </a:lnSpc>
                <a:spcBef>
                  <a:spcPct val="0"/>
                </a:spcBef>
                <a:spcAft>
                  <a:spcPts val="0"/>
                </a:spcAft>
                <a:buClrTx/>
                <a:buSzTx/>
                <a:buFontTx/>
                <a:buNone/>
                <a:defRPr/>
              </a:pPr>
              <a:endParaRPr kumimoji="0" lang="zh-CN" altLang="en-US" sz="1735" b="0" i="0" u="none" strike="noStrike" kern="0" cap="none" spc="0" normalizeH="0" baseline="0" noProof="0">
                <a:ln>
                  <a:noFill/>
                </a:ln>
                <a:solidFill>
                  <a:prstClr val="black">
                    <a:lumMod val="75000"/>
                    <a:lumOff val="25000"/>
                  </a:prstClr>
                </a:solidFill>
                <a:effectLst/>
                <a:uLnTx/>
                <a:uFillTx/>
                <a:latin typeface="Arial" panose="020B0604020202020204" pitchFamily="34" charset="0"/>
                <a:ea typeface="宋体" panose="02010600030101010101" pitchFamily="2" charset="-122"/>
              </a:endParaRPr>
            </a:p>
          </p:txBody>
        </p:sp>
        <p:sp>
          <p:nvSpPr>
            <p:cNvPr id="24" name="Freeform 35"/>
            <p:cNvSpPr>
              <a:spLocks noEditPoints="1"/>
            </p:cNvSpPr>
            <p:nvPr/>
          </p:nvSpPr>
          <p:spPr bwMode="auto">
            <a:xfrm>
              <a:off x="315913" y="169860"/>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ysClr val="window" lastClr="FFFFFF"/>
            </a:solidFill>
            <a:ln>
              <a:noFill/>
            </a:ln>
            <a:effectLst/>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75000"/>
                    <a:lumOff val="25000"/>
                  </a:prstClr>
                </a:solidFill>
                <a:effectLst/>
                <a:uLnTx/>
                <a:uFillTx/>
              </a:endParaRPr>
            </a:p>
          </p:txBody>
        </p:sp>
      </p:grpSp>
      <p:grpSp>
        <p:nvGrpSpPr>
          <p:cNvPr id="25" name="组合 40"/>
          <p:cNvGrpSpPr/>
          <p:nvPr/>
        </p:nvGrpSpPr>
        <p:grpSpPr bwMode="auto">
          <a:xfrm>
            <a:off x="9183295" y="2507920"/>
            <a:ext cx="1155099" cy="1155432"/>
            <a:chOff x="0" y="0"/>
            <a:chExt cx="1155700" cy="1155698"/>
          </a:xfrm>
          <a:solidFill>
            <a:sysClr val="window" lastClr="FFFFFF">
              <a:lumMod val="65000"/>
            </a:sysClr>
          </a:solidFill>
        </p:grpSpPr>
        <p:sp>
          <p:nvSpPr>
            <p:cNvPr id="26" name="Oval 33"/>
            <p:cNvSpPr>
              <a:spLocks noChangeArrowheads="1"/>
            </p:cNvSpPr>
            <p:nvPr/>
          </p:nvSpPr>
          <p:spPr bwMode="auto">
            <a:xfrm>
              <a:off x="0" y="0"/>
              <a:ext cx="1155700" cy="1155698"/>
            </a:xfrm>
            <a:prstGeom prst="ellipse">
              <a:avLst/>
            </a:prstGeom>
            <a:solidFill>
              <a:srgbClr val="024282"/>
            </a:solidFill>
            <a:ln w="38100">
              <a:noFill/>
              <a:round/>
            </a:ln>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1219200" eaLnBrk="1" fontAlgn="auto" latinLnBrk="0" hangingPunct="1">
                <a:lnSpc>
                  <a:spcPct val="100000"/>
                </a:lnSpc>
                <a:spcBef>
                  <a:spcPct val="0"/>
                </a:spcBef>
                <a:spcAft>
                  <a:spcPts val="0"/>
                </a:spcAft>
                <a:buClrTx/>
                <a:buSzTx/>
                <a:buFontTx/>
                <a:buNone/>
                <a:defRPr/>
              </a:pPr>
              <a:endParaRPr kumimoji="0" lang="zh-CN" altLang="en-US" sz="1735" b="0" i="0" u="none" strike="noStrike" kern="0" cap="none" spc="0" normalizeH="0" baseline="0" noProof="0">
                <a:ln>
                  <a:noFill/>
                </a:ln>
                <a:solidFill>
                  <a:prstClr val="black">
                    <a:lumMod val="75000"/>
                    <a:lumOff val="25000"/>
                  </a:prstClr>
                </a:solidFill>
                <a:effectLst/>
                <a:uLnTx/>
                <a:uFillTx/>
                <a:latin typeface="Arial" panose="020B0604020202020204" pitchFamily="34" charset="0"/>
                <a:ea typeface="宋体" panose="02010600030101010101" pitchFamily="2" charset="-122"/>
              </a:endParaRPr>
            </a:p>
          </p:txBody>
        </p:sp>
        <p:sp>
          <p:nvSpPr>
            <p:cNvPr id="2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ysClr val="window" lastClr="FFFFFF"/>
            </a:solidFill>
            <a:ln>
              <a:noFill/>
            </a:ln>
            <a:effectLst/>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75000"/>
                    <a:lumOff val="25000"/>
                  </a:prstClr>
                </a:solidFill>
                <a:effectLst/>
                <a:uLnTx/>
                <a:uFillTx/>
              </a:endParaRPr>
            </a:p>
          </p:txBody>
        </p:sp>
      </p:grpSp>
      <p:grpSp>
        <p:nvGrpSpPr>
          <p:cNvPr id="28" name="组合 43"/>
          <p:cNvGrpSpPr/>
          <p:nvPr/>
        </p:nvGrpSpPr>
        <p:grpSpPr bwMode="auto">
          <a:xfrm>
            <a:off x="9230895" y="4080768"/>
            <a:ext cx="1153512" cy="1155432"/>
            <a:chOff x="0" y="0"/>
            <a:chExt cx="1154113" cy="1155698"/>
          </a:xfrm>
          <a:solidFill>
            <a:sysClr val="window" lastClr="FFFFFF">
              <a:lumMod val="65000"/>
            </a:sysClr>
          </a:solidFill>
        </p:grpSpPr>
        <p:sp>
          <p:nvSpPr>
            <p:cNvPr id="29" name="Oval 32"/>
            <p:cNvSpPr>
              <a:spLocks noChangeArrowheads="1"/>
            </p:cNvSpPr>
            <p:nvPr/>
          </p:nvSpPr>
          <p:spPr bwMode="auto">
            <a:xfrm>
              <a:off x="0" y="0"/>
              <a:ext cx="1154113" cy="1155698"/>
            </a:xfrm>
            <a:prstGeom prst="ellipse">
              <a:avLst/>
            </a:prstGeom>
            <a:solidFill>
              <a:srgbClr val="024282"/>
            </a:solidFill>
            <a:ln w="38100">
              <a:noFill/>
              <a:round/>
            </a:ln>
            <a:effec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defTabSz="1219200" eaLnBrk="1" fontAlgn="auto" latinLnBrk="0" hangingPunct="1">
                <a:lnSpc>
                  <a:spcPct val="100000"/>
                </a:lnSpc>
                <a:spcBef>
                  <a:spcPct val="0"/>
                </a:spcBef>
                <a:spcAft>
                  <a:spcPts val="0"/>
                </a:spcAft>
                <a:buClrTx/>
                <a:buSzTx/>
                <a:buFontTx/>
                <a:buNone/>
                <a:defRPr/>
              </a:pPr>
              <a:endParaRPr kumimoji="0" lang="zh-CN" altLang="en-US" sz="1735" b="0" i="0" u="none" strike="noStrike" kern="0" cap="none" spc="0" normalizeH="0" baseline="0" noProof="0">
                <a:ln>
                  <a:noFill/>
                </a:ln>
                <a:solidFill>
                  <a:prstClr val="black">
                    <a:lumMod val="75000"/>
                    <a:lumOff val="25000"/>
                  </a:prstClr>
                </a:solidFill>
                <a:effectLst/>
                <a:uLnTx/>
                <a:uFillTx/>
                <a:latin typeface="Arial" panose="020B0604020202020204" pitchFamily="34" charset="0"/>
                <a:ea typeface="宋体" panose="02010600030101010101" pitchFamily="2" charset="-122"/>
              </a:endParaRPr>
            </a:p>
          </p:txBody>
        </p:sp>
        <p:sp>
          <p:nvSpPr>
            <p:cNvPr id="30"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ysClr val="window" lastClr="FFFFFF"/>
            </a:solidFill>
            <a:ln>
              <a:noFill/>
            </a:ln>
            <a:effectLst/>
            <a:extLst>
              <a:ext uri="{91240B29-F687-4F45-9708-019B960494DF}">
                <a14:hiddenLine xmlns:a14="http://schemas.microsoft.com/office/drawing/2010/main" w="9525">
                  <a:solidFill>
                    <a:srgbClr val="000000"/>
                  </a:solidFill>
                  <a:round/>
                </a14:hiddenLine>
              </a:ext>
            </a:extLst>
          </p:spPr>
          <p:txBody>
            <a:bodyPr/>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lumMod val="75000"/>
                    <a:lumOff val="25000"/>
                  </a:prstClr>
                </a:solidFill>
                <a:effectLst/>
                <a:uLnTx/>
                <a:uFillTx/>
              </a:endParaRPr>
            </a:p>
          </p:txBody>
        </p:sp>
      </p:grpSp>
      <p:sp>
        <p:nvSpPr>
          <p:cNvPr id="31" name="TextBox 46"/>
          <p:cNvSpPr txBox="1">
            <a:spLocks noChangeArrowheads="1"/>
          </p:cNvSpPr>
          <p:nvPr/>
        </p:nvSpPr>
        <p:spPr bwMode="auto">
          <a:xfrm>
            <a:off x="3216252" y="1355662"/>
            <a:ext cx="1758035" cy="37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9200" eaLnBrk="1" hangingPunct="1">
              <a:spcBef>
                <a:spcPct val="0"/>
              </a:spcBef>
              <a:buFontTx/>
              <a:buNone/>
            </a:pPr>
            <a:r>
              <a:rPr lang="zh-CN" altLang="en-US" sz="1865" b="1" dirty="0">
                <a:solidFill>
                  <a:prstClr val="black">
                    <a:lumMod val="75000"/>
                    <a:lumOff val="25000"/>
                  </a:prstClr>
                </a:solidFill>
                <a:latin typeface="微软雅黑" panose="020B0503020204020204" pitchFamily="34" charset="-122"/>
              </a:rPr>
              <a:t>添加标题</a:t>
            </a:r>
            <a:endParaRPr lang="en-US" altLang="zh-CN" sz="1865" b="1" dirty="0">
              <a:solidFill>
                <a:prstClr val="black">
                  <a:lumMod val="75000"/>
                  <a:lumOff val="25000"/>
                </a:prstClr>
              </a:solidFill>
              <a:latin typeface="微软雅黑" panose="020B0503020204020204" pitchFamily="34" charset="-122"/>
            </a:endParaRPr>
          </a:p>
        </p:txBody>
      </p:sp>
      <p:sp>
        <p:nvSpPr>
          <p:cNvPr id="32" name="TextBox 47"/>
          <p:cNvSpPr txBox="1">
            <a:spLocks noChangeArrowheads="1"/>
          </p:cNvSpPr>
          <p:nvPr/>
        </p:nvSpPr>
        <p:spPr bwMode="auto">
          <a:xfrm>
            <a:off x="3140094" y="1871479"/>
            <a:ext cx="2591037" cy="107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9200" eaLnBrk="1" hangingPunct="1">
              <a:spcBef>
                <a:spcPct val="0"/>
              </a:spcBef>
              <a:buFontTx/>
              <a:buNone/>
            </a:pPr>
            <a:r>
              <a:rPr lang="zh-CN" altLang="en-US" sz="1600" dirty="0">
                <a:solidFill>
                  <a:prstClr val="black">
                    <a:lumMod val="75000"/>
                    <a:lumOff val="25000"/>
                  </a:prstClr>
                </a:solidFill>
                <a:latin typeface="微软雅黑" panose="020B0503020204020204" pitchFamily="34" charset="-122"/>
              </a:rPr>
              <a:t>这里可以添加主要内容这里可以添加主要内容这里可以添加主要内容这里可以添加主要内容</a:t>
            </a:r>
          </a:p>
        </p:txBody>
      </p:sp>
      <p:sp>
        <p:nvSpPr>
          <p:cNvPr id="33" name="TextBox 48"/>
          <p:cNvSpPr txBox="1">
            <a:spLocks noChangeArrowheads="1"/>
          </p:cNvSpPr>
          <p:nvPr/>
        </p:nvSpPr>
        <p:spPr bwMode="auto">
          <a:xfrm>
            <a:off x="7304674" y="1355662"/>
            <a:ext cx="1759621" cy="37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defTabSz="1219200" eaLnBrk="1" hangingPunct="1">
              <a:spcBef>
                <a:spcPct val="0"/>
              </a:spcBef>
              <a:buFontTx/>
              <a:buNone/>
            </a:pPr>
            <a:r>
              <a:rPr lang="zh-CN" altLang="en-US" sz="1865" b="1">
                <a:solidFill>
                  <a:prstClr val="black">
                    <a:lumMod val="75000"/>
                    <a:lumOff val="25000"/>
                  </a:prstClr>
                </a:solidFill>
                <a:latin typeface="微软雅黑" panose="020B0503020204020204" pitchFamily="34" charset="-122"/>
              </a:rPr>
              <a:t>添加标题</a:t>
            </a:r>
            <a:endParaRPr lang="en-US" altLang="zh-CN" sz="1865" b="1">
              <a:solidFill>
                <a:prstClr val="black">
                  <a:lumMod val="75000"/>
                  <a:lumOff val="25000"/>
                </a:prstClr>
              </a:solidFill>
              <a:latin typeface="微软雅黑" panose="020B0503020204020204" pitchFamily="34" charset="-122"/>
            </a:endParaRPr>
          </a:p>
        </p:txBody>
      </p:sp>
      <p:sp>
        <p:nvSpPr>
          <p:cNvPr id="34" name="TextBox 49"/>
          <p:cNvSpPr txBox="1">
            <a:spLocks noChangeArrowheads="1"/>
          </p:cNvSpPr>
          <p:nvPr/>
        </p:nvSpPr>
        <p:spPr bwMode="auto">
          <a:xfrm>
            <a:off x="6568457" y="1871479"/>
            <a:ext cx="2591039" cy="107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defTabSz="1219200" eaLnBrk="1" hangingPunct="1">
              <a:spcBef>
                <a:spcPct val="0"/>
              </a:spcBef>
              <a:buFontTx/>
              <a:buNone/>
            </a:pPr>
            <a:r>
              <a:rPr lang="zh-CN" altLang="en-US" sz="1600">
                <a:solidFill>
                  <a:prstClr val="black">
                    <a:lumMod val="75000"/>
                    <a:lumOff val="25000"/>
                  </a:prstClr>
                </a:solidFill>
                <a:latin typeface="微软雅黑" panose="020B0503020204020204" pitchFamily="34" charset="-122"/>
              </a:rPr>
              <a:t>这里可以添加主要内容这里可以添加主要内容这里可以添加主要内容这里可以添加主要内容</a:t>
            </a:r>
          </a:p>
        </p:txBody>
      </p:sp>
      <p:sp>
        <p:nvSpPr>
          <p:cNvPr id="35" name="TextBox 50"/>
          <p:cNvSpPr txBox="1">
            <a:spLocks noChangeArrowheads="1"/>
          </p:cNvSpPr>
          <p:nvPr/>
        </p:nvSpPr>
        <p:spPr bwMode="auto">
          <a:xfrm>
            <a:off x="3216252" y="5929778"/>
            <a:ext cx="1758035" cy="37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9200" eaLnBrk="1" hangingPunct="1">
              <a:spcBef>
                <a:spcPct val="0"/>
              </a:spcBef>
              <a:buFontTx/>
              <a:buNone/>
            </a:pPr>
            <a:r>
              <a:rPr lang="zh-CN" altLang="en-US" sz="1865" b="1">
                <a:solidFill>
                  <a:prstClr val="black">
                    <a:lumMod val="75000"/>
                    <a:lumOff val="25000"/>
                  </a:prstClr>
                </a:solidFill>
                <a:latin typeface="微软雅黑" panose="020B0503020204020204" pitchFamily="34" charset="-122"/>
              </a:rPr>
              <a:t>添加标题</a:t>
            </a:r>
            <a:endParaRPr lang="en-US" altLang="zh-CN" sz="1865" b="1">
              <a:solidFill>
                <a:prstClr val="black">
                  <a:lumMod val="75000"/>
                  <a:lumOff val="25000"/>
                </a:prstClr>
              </a:solidFill>
              <a:latin typeface="微软雅黑" panose="020B0503020204020204" pitchFamily="34" charset="-122"/>
            </a:endParaRPr>
          </a:p>
        </p:txBody>
      </p:sp>
      <p:sp>
        <p:nvSpPr>
          <p:cNvPr id="36" name="TextBox 51"/>
          <p:cNvSpPr txBox="1">
            <a:spLocks noChangeArrowheads="1"/>
          </p:cNvSpPr>
          <p:nvPr/>
        </p:nvSpPr>
        <p:spPr bwMode="auto">
          <a:xfrm>
            <a:off x="3140094" y="4658484"/>
            <a:ext cx="2591037" cy="107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9200" eaLnBrk="1" hangingPunct="1">
              <a:spcBef>
                <a:spcPct val="0"/>
              </a:spcBef>
              <a:buFontTx/>
              <a:buNone/>
            </a:pPr>
            <a:r>
              <a:rPr lang="zh-CN" altLang="en-US" sz="1600">
                <a:solidFill>
                  <a:prstClr val="black">
                    <a:lumMod val="75000"/>
                    <a:lumOff val="25000"/>
                  </a:prstClr>
                </a:solidFill>
                <a:latin typeface="微软雅黑" panose="020B0503020204020204" pitchFamily="34" charset="-122"/>
              </a:rPr>
              <a:t>这里可以添加主要内容这里可以添加主要内容这里可以添加主要内容这里可以添加主要内容</a:t>
            </a:r>
          </a:p>
        </p:txBody>
      </p:sp>
      <p:sp>
        <p:nvSpPr>
          <p:cNvPr id="37" name="TextBox 52"/>
          <p:cNvSpPr txBox="1">
            <a:spLocks noChangeArrowheads="1"/>
          </p:cNvSpPr>
          <p:nvPr/>
        </p:nvSpPr>
        <p:spPr bwMode="auto">
          <a:xfrm>
            <a:off x="7304674" y="5929778"/>
            <a:ext cx="1759621" cy="379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defTabSz="1219200" eaLnBrk="1" hangingPunct="1">
              <a:spcBef>
                <a:spcPct val="0"/>
              </a:spcBef>
              <a:buFontTx/>
              <a:buNone/>
            </a:pPr>
            <a:r>
              <a:rPr lang="zh-CN" altLang="en-US" sz="1865" b="1">
                <a:solidFill>
                  <a:prstClr val="black">
                    <a:lumMod val="75000"/>
                    <a:lumOff val="25000"/>
                  </a:prstClr>
                </a:solidFill>
                <a:latin typeface="微软雅黑" panose="020B0503020204020204" pitchFamily="34" charset="-122"/>
              </a:rPr>
              <a:t>添加标题</a:t>
            </a:r>
            <a:endParaRPr lang="en-US" altLang="zh-CN" sz="1865" b="1">
              <a:solidFill>
                <a:prstClr val="black">
                  <a:lumMod val="75000"/>
                  <a:lumOff val="25000"/>
                </a:prstClr>
              </a:solidFill>
              <a:latin typeface="微软雅黑" panose="020B0503020204020204" pitchFamily="34" charset="-122"/>
            </a:endParaRPr>
          </a:p>
        </p:txBody>
      </p:sp>
      <p:sp>
        <p:nvSpPr>
          <p:cNvPr id="38" name="TextBox 53"/>
          <p:cNvSpPr txBox="1">
            <a:spLocks noChangeArrowheads="1"/>
          </p:cNvSpPr>
          <p:nvPr/>
        </p:nvSpPr>
        <p:spPr bwMode="auto">
          <a:xfrm>
            <a:off x="6568457" y="4658484"/>
            <a:ext cx="2591039" cy="107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defTabSz="1219200" eaLnBrk="1" hangingPunct="1">
              <a:spcBef>
                <a:spcPct val="0"/>
              </a:spcBef>
              <a:buFontTx/>
              <a:buNone/>
            </a:pPr>
            <a:r>
              <a:rPr lang="zh-CN" altLang="en-US" sz="1600">
                <a:solidFill>
                  <a:prstClr val="black">
                    <a:lumMod val="75000"/>
                    <a:lumOff val="25000"/>
                  </a:prstClr>
                </a:solidFill>
                <a:latin typeface="微软雅黑" panose="020B0503020204020204" pitchFamily="34" charset="-122"/>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椭圆 12"/>
          <p:cNvSpPr/>
          <p:nvPr/>
        </p:nvSpPr>
        <p:spPr>
          <a:xfrm>
            <a:off x="670814" y="-1640114"/>
            <a:ext cx="10850372" cy="10646228"/>
          </a:xfrm>
          <a:prstGeom prst="ellipse">
            <a:avLst/>
          </a:prstGeom>
          <a:gradFill>
            <a:gsLst>
              <a:gs pos="96000">
                <a:srgbClr val="FFC000">
                  <a:alpha val="0"/>
                </a:srgbClr>
              </a:gs>
              <a:gs pos="4000">
                <a:srgbClr val="FFC000">
                  <a:alpha val="0"/>
                </a:srgbClr>
              </a:gs>
              <a:gs pos="0">
                <a:srgbClr val="FFC000">
                  <a:alpha val="20000"/>
                </a:srgbClr>
              </a:gs>
              <a:gs pos="100000">
                <a:srgbClr val="FFC000">
                  <a:alpha val="20000"/>
                </a:srgbClr>
              </a:gs>
            </a:gsLst>
            <a:lin ang="0" scaled="0"/>
          </a:gradFill>
          <a:ln w="12700" cap="flat" cmpd="sng" algn="ctr">
            <a:gradFill>
              <a:gsLst>
                <a:gs pos="96000">
                  <a:srgbClr val="005197">
                    <a:alpha val="0"/>
                  </a:srgbClr>
                </a:gs>
                <a:gs pos="4000">
                  <a:srgbClr val="005197">
                    <a:alpha val="0"/>
                  </a:srgbClr>
                </a:gs>
                <a:gs pos="0">
                  <a:srgbClr val="005197"/>
                </a:gs>
                <a:gs pos="100000">
                  <a:srgbClr val="005197"/>
                </a:gs>
              </a:gsLst>
              <a:lin ang="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4" name="任意多边形: 形状 13"/>
          <p:cNvSpPr/>
          <p:nvPr/>
        </p:nvSpPr>
        <p:spPr>
          <a:xfrm>
            <a:off x="4730750" y="2317750"/>
            <a:ext cx="2730500" cy="2730500"/>
          </a:xfrm>
          <a:custGeom>
            <a:avLst/>
            <a:gdLst>
              <a:gd name="connsiteX0" fmla="*/ 1365250 w 2730500"/>
              <a:gd name="connsiteY0" fmla="*/ 0 h 2730500"/>
              <a:gd name="connsiteX1" fmla="*/ 2128575 w 2730500"/>
              <a:gd name="connsiteY1" fmla="*/ 233163 h 2730500"/>
              <a:gd name="connsiteX2" fmla="*/ 2138296 w 2730500"/>
              <a:gd name="connsiteY2" fmla="*/ 240433 h 2730500"/>
              <a:gd name="connsiteX3" fmla="*/ 2135596 w 2730500"/>
              <a:gd name="connsiteY3" fmla="*/ 267217 h 2730500"/>
              <a:gd name="connsiteX4" fmla="*/ 2444478 w 2730500"/>
              <a:gd name="connsiteY4" fmla="*/ 576099 h 2730500"/>
              <a:gd name="connsiteX5" fmla="*/ 2475673 w 2730500"/>
              <a:gd name="connsiteY5" fmla="*/ 572954 h 2730500"/>
              <a:gd name="connsiteX6" fmla="*/ 2497337 w 2730500"/>
              <a:gd name="connsiteY6" fmla="*/ 601926 h 2730500"/>
              <a:gd name="connsiteX7" fmla="*/ 2730500 w 2730500"/>
              <a:gd name="connsiteY7" fmla="*/ 1365250 h 2730500"/>
              <a:gd name="connsiteX8" fmla="*/ 2497337 w 2730500"/>
              <a:gd name="connsiteY8" fmla="*/ 2128574 h 2730500"/>
              <a:gd name="connsiteX9" fmla="*/ 2478711 w 2730500"/>
              <a:gd name="connsiteY9" fmla="*/ 2153483 h 2730500"/>
              <a:gd name="connsiteX10" fmla="*/ 2444478 w 2730500"/>
              <a:gd name="connsiteY10" fmla="*/ 2150032 h 2730500"/>
              <a:gd name="connsiteX11" fmla="*/ 2135596 w 2730500"/>
              <a:gd name="connsiteY11" fmla="*/ 2458914 h 2730500"/>
              <a:gd name="connsiteX12" fmla="*/ 2138706 w 2730500"/>
              <a:gd name="connsiteY12" fmla="*/ 2489761 h 2730500"/>
              <a:gd name="connsiteX13" fmla="*/ 2128575 w 2730500"/>
              <a:gd name="connsiteY13" fmla="*/ 2497337 h 2730500"/>
              <a:gd name="connsiteX14" fmla="*/ 1365250 w 2730500"/>
              <a:gd name="connsiteY14" fmla="*/ 2730500 h 2730500"/>
              <a:gd name="connsiteX15" fmla="*/ 601926 w 2730500"/>
              <a:gd name="connsiteY15" fmla="*/ 2497337 h 2730500"/>
              <a:gd name="connsiteX16" fmla="*/ 591795 w 2730500"/>
              <a:gd name="connsiteY16" fmla="*/ 2489761 h 2730500"/>
              <a:gd name="connsiteX17" fmla="*/ 594904 w 2730500"/>
              <a:gd name="connsiteY17" fmla="*/ 2458914 h 2730500"/>
              <a:gd name="connsiteX18" fmla="*/ 286022 w 2730500"/>
              <a:gd name="connsiteY18" fmla="*/ 2150032 h 2730500"/>
              <a:gd name="connsiteX19" fmla="*/ 251790 w 2730500"/>
              <a:gd name="connsiteY19" fmla="*/ 2153483 h 2730500"/>
              <a:gd name="connsiteX20" fmla="*/ 233163 w 2730500"/>
              <a:gd name="connsiteY20" fmla="*/ 2128574 h 2730500"/>
              <a:gd name="connsiteX21" fmla="*/ 0 w 2730500"/>
              <a:gd name="connsiteY21" fmla="*/ 1365250 h 2730500"/>
              <a:gd name="connsiteX22" fmla="*/ 233163 w 2730500"/>
              <a:gd name="connsiteY22" fmla="*/ 601926 h 2730500"/>
              <a:gd name="connsiteX23" fmla="*/ 254828 w 2730500"/>
              <a:gd name="connsiteY23" fmla="*/ 572954 h 2730500"/>
              <a:gd name="connsiteX24" fmla="*/ 286022 w 2730500"/>
              <a:gd name="connsiteY24" fmla="*/ 576099 h 2730500"/>
              <a:gd name="connsiteX25" fmla="*/ 594904 w 2730500"/>
              <a:gd name="connsiteY25" fmla="*/ 267217 h 2730500"/>
              <a:gd name="connsiteX26" fmla="*/ 592204 w 2730500"/>
              <a:gd name="connsiteY26" fmla="*/ 240433 h 2730500"/>
              <a:gd name="connsiteX27" fmla="*/ 601926 w 2730500"/>
              <a:gd name="connsiteY27" fmla="*/ 233163 h 2730500"/>
              <a:gd name="connsiteX28" fmla="*/ 1365250 w 2730500"/>
              <a:gd name="connsiteY28" fmla="*/ 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30500" h="2730500">
                <a:moveTo>
                  <a:pt x="1365250" y="0"/>
                </a:moveTo>
                <a:cubicBezTo>
                  <a:pt x="1648003" y="0"/>
                  <a:pt x="1910679" y="85956"/>
                  <a:pt x="2128575" y="233163"/>
                </a:cubicBezTo>
                <a:lnTo>
                  <a:pt x="2138296" y="240433"/>
                </a:lnTo>
                <a:lnTo>
                  <a:pt x="2135596" y="267217"/>
                </a:lnTo>
                <a:cubicBezTo>
                  <a:pt x="2135596" y="437808"/>
                  <a:pt x="2273887" y="576099"/>
                  <a:pt x="2444478" y="576099"/>
                </a:cubicBezTo>
                <a:lnTo>
                  <a:pt x="2475673" y="572954"/>
                </a:lnTo>
                <a:lnTo>
                  <a:pt x="2497337" y="601926"/>
                </a:lnTo>
                <a:cubicBezTo>
                  <a:pt x="2644544" y="819821"/>
                  <a:pt x="2730500" y="1082498"/>
                  <a:pt x="2730500" y="1365250"/>
                </a:cubicBezTo>
                <a:cubicBezTo>
                  <a:pt x="2730500" y="1648003"/>
                  <a:pt x="2644544" y="1910679"/>
                  <a:pt x="2497337" y="2128574"/>
                </a:cubicBezTo>
                <a:lnTo>
                  <a:pt x="2478711" y="2153483"/>
                </a:lnTo>
                <a:lnTo>
                  <a:pt x="2444478" y="2150032"/>
                </a:lnTo>
                <a:cubicBezTo>
                  <a:pt x="2273887" y="2150032"/>
                  <a:pt x="2135596" y="2288323"/>
                  <a:pt x="2135596" y="2458914"/>
                </a:cubicBezTo>
                <a:lnTo>
                  <a:pt x="2138706" y="2489761"/>
                </a:lnTo>
                <a:lnTo>
                  <a:pt x="2128575" y="2497337"/>
                </a:lnTo>
                <a:cubicBezTo>
                  <a:pt x="1910679" y="2644544"/>
                  <a:pt x="1648003" y="2730500"/>
                  <a:pt x="1365250" y="2730500"/>
                </a:cubicBezTo>
                <a:cubicBezTo>
                  <a:pt x="1082498" y="2730500"/>
                  <a:pt x="819821" y="2644544"/>
                  <a:pt x="601926" y="2497337"/>
                </a:cubicBezTo>
                <a:lnTo>
                  <a:pt x="591795" y="2489761"/>
                </a:lnTo>
                <a:lnTo>
                  <a:pt x="594904" y="2458914"/>
                </a:lnTo>
                <a:cubicBezTo>
                  <a:pt x="594904" y="2288323"/>
                  <a:pt x="456613" y="2150032"/>
                  <a:pt x="286022" y="2150032"/>
                </a:cubicBezTo>
                <a:lnTo>
                  <a:pt x="251790" y="2153483"/>
                </a:lnTo>
                <a:lnTo>
                  <a:pt x="233163" y="2128574"/>
                </a:lnTo>
                <a:cubicBezTo>
                  <a:pt x="85956" y="1910679"/>
                  <a:pt x="0" y="1648003"/>
                  <a:pt x="0" y="1365250"/>
                </a:cubicBezTo>
                <a:cubicBezTo>
                  <a:pt x="0" y="1082498"/>
                  <a:pt x="85956" y="819821"/>
                  <a:pt x="233163" y="601926"/>
                </a:cubicBezTo>
                <a:lnTo>
                  <a:pt x="254828" y="572954"/>
                </a:lnTo>
                <a:lnTo>
                  <a:pt x="286022" y="576099"/>
                </a:lnTo>
                <a:cubicBezTo>
                  <a:pt x="456613" y="576099"/>
                  <a:pt x="594904" y="437808"/>
                  <a:pt x="594904" y="267217"/>
                </a:cubicBezTo>
                <a:lnTo>
                  <a:pt x="592204" y="240433"/>
                </a:lnTo>
                <a:lnTo>
                  <a:pt x="601926" y="233163"/>
                </a:lnTo>
                <a:cubicBezTo>
                  <a:pt x="819821" y="85956"/>
                  <a:pt x="1082498" y="0"/>
                  <a:pt x="1365250" y="0"/>
                </a:cubicBezTo>
                <a:close/>
              </a:path>
            </a:pathLst>
          </a:custGeom>
          <a:gradFill flip="none" rotWithShape="1">
            <a:gsLst>
              <a:gs pos="51000">
                <a:srgbClr val="FFC000">
                  <a:alpha val="0"/>
                </a:srgbClr>
              </a:gs>
              <a:gs pos="100000">
                <a:srgbClr val="FFC000">
                  <a:alpha val="34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grpSp>
        <p:nvGrpSpPr>
          <p:cNvPr id="15" name="组合 14"/>
          <p:cNvGrpSpPr/>
          <p:nvPr/>
        </p:nvGrpSpPr>
        <p:grpSpPr>
          <a:xfrm>
            <a:off x="4730750" y="2317750"/>
            <a:ext cx="2730500" cy="2730500"/>
            <a:chOff x="4730750" y="2063750"/>
            <a:chExt cx="2730500" cy="2730500"/>
          </a:xfrm>
        </p:grpSpPr>
        <p:sp>
          <p:nvSpPr>
            <p:cNvPr id="16" name="弧形 15"/>
            <p:cNvSpPr/>
            <p:nvPr/>
          </p:nvSpPr>
          <p:spPr>
            <a:xfrm>
              <a:off x="4733925" y="2066925"/>
              <a:ext cx="2724150" cy="2724150"/>
            </a:xfrm>
            <a:prstGeom prst="arc">
              <a:avLst>
                <a:gd name="adj1" fmla="val 14525385"/>
                <a:gd name="adj2" fmla="val 17837037"/>
              </a:avLst>
            </a:prstGeom>
            <a:noFill/>
            <a:ln w="12700" cap="flat" cmpd="sng" algn="ctr">
              <a:gradFill>
                <a:gsLst>
                  <a:gs pos="0">
                    <a:srgbClr val="FFC000">
                      <a:alpha val="0"/>
                    </a:srgbClr>
                  </a:gs>
                  <a:gs pos="100000">
                    <a:srgbClr val="FFC000"/>
                  </a:gs>
                </a:gsLst>
                <a:lin ang="0" scaled="0"/>
              </a:gradFill>
              <a:prstDash val="solid"/>
              <a:miter lim="800000"/>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8" name="弧形 17"/>
            <p:cNvSpPr/>
            <p:nvPr/>
          </p:nvSpPr>
          <p:spPr>
            <a:xfrm rot="10800000">
              <a:off x="4743450" y="2076450"/>
              <a:ext cx="2705100" cy="2705100"/>
            </a:xfrm>
            <a:prstGeom prst="arc">
              <a:avLst>
                <a:gd name="adj1" fmla="val 14525385"/>
                <a:gd name="adj2" fmla="val 17837037"/>
              </a:avLst>
            </a:prstGeom>
            <a:noFill/>
            <a:ln w="12700" cap="flat" cmpd="sng" algn="ctr">
              <a:gradFill>
                <a:gsLst>
                  <a:gs pos="0">
                    <a:srgbClr val="FFC000">
                      <a:alpha val="0"/>
                    </a:srgbClr>
                  </a:gs>
                  <a:gs pos="100000">
                    <a:srgbClr val="FFC000"/>
                  </a:gs>
                </a:gsLst>
                <a:lin ang="0" scaled="0"/>
              </a:gradFill>
              <a:prstDash val="solid"/>
              <a:miter lim="800000"/>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9" name="弧形 18"/>
            <p:cNvSpPr/>
            <p:nvPr/>
          </p:nvSpPr>
          <p:spPr>
            <a:xfrm rot="16200000">
              <a:off x="4730750" y="2063750"/>
              <a:ext cx="2730500" cy="2730500"/>
            </a:xfrm>
            <a:prstGeom prst="arc">
              <a:avLst>
                <a:gd name="adj1" fmla="val 14525385"/>
                <a:gd name="adj2" fmla="val 17837037"/>
              </a:avLst>
            </a:prstGeom>
            <a:noFill/>
            <a:ln w="12700" cap="flat" cmpd="sng" algn="ctr">
              <a:gradFill>
                <a:gsLst>
                  <a:gs pos="0">
                    <a:srgbClr val="FFC000">
                      <a:alpha val="0"/>
                    </a:srgbClr>
                  </a:gs>
                  <a:gs pos="100000">
                    <a:srgbClr val="FFC000"/>
                  </a:gs>
                </a:gsLst>
                <a:lin ang="0" scaled="0"/>
              </a:gradFill>
              <a:prstDash val="solid"/>
              <a:miter lim="800000"/>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0" name="弧形 19"/>
            <p:cNvSpPr/>
            <p:nvPr/>
          </p:nvSpPr>
          <p:spPr>
            <a:xfrm rot="5400000">
              <a:off x="4730750" y="2063750"/>
              <a:ext cx="2730500" cy="2730500"/>
            </a:xfrm>
            <a:prstGeom prst="arc">
              <a:avLst>
                <a:gd name="adj1" fmla="val 14525385"/>
                <a:gd name="adj2" fmla="val 17837037"/>
              </a:avLst>
            </a:prstGeom>
            <a:noFill/>
            <a:ln w="12700" cap="flat" cmpd="sng" algn="ctr">
              <a:gradFill>
                <a:gsLst>
                  <a:gs pos="0">
                    <a:srgbClr val="FFC000">
                      <a:alpha val="0"/>
                    </a:srgbClr>
                  </a:gs>
                  <a:gs pos="100000">
                    <a:srgbClr val="FFC000"/>
                  </a:gs>
                </a:gsLst>
                <a:lin ang="0" scaled="0"/>
              </a:gradFill>
              <a:prstDash val="solid"/>
              <a:miter lim="800000"/>
              <a:tail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grpSp>
      <p:grpSp>
        <p:nvGrpSpPr>
          <p:cNvPr id="21" name="组合 20"/>
          <p:cNvGrpSpPr/>
          <p:nvPr/>
        </p:nvGrpSpPr>
        <p:grpSpPr>
          <a:xfrm>
            <a:off x="4541520" y="2128520"/>
            <a:ext cx="3108960" cy="3108960"/>
            <a:chOff x="4541520" y="1874520"/>
            <a:chExt cx="3108960" cy="3108960"/>
          </a:xfrm>
        </p:grpSpPr>
        <p:sp>
          <p:nvSpPr>
            <p:cNvPr id="22" name="弧形 21"/>
            <p:cNvSpPr/>
            <p:nvPr/>
          </p:nvSpPr>
          <p:spPr>
            <a:xfrm>
              <a:off x="4541520" y="1874520"/>
              <a:ext cx="3108960" cy="3108960"/>
            </a:xfrm>
            <a:prstGeom prst="arc">
              <a:avLst>
                <a:gd name="adj1" fmla="val 14359864"/>
                <a:gd name="adj2" fmla="val 18087536"/>
              </a:avLst>
            </a:prstGeom>
            <a:noFill/>
            <a:ln w="12700" cap="flat" cmpd="sng" algn="ctr">
              <a:solidFill>
                <a:srgbClr val="FFC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3" name="弧形 22"/>
            <p:cNvSpPr/>
            <p:nvPr/>
          </p:nvSpPr>
          <p:spPr>
            <a:xfrm rot="5400000">
              <a:off x="4541520" y="1874520"/>
              <a:ext cx="3108960" cy="3108960"/>
            </a:xfrm>
            <a:prstGeom prst="arc">
              <a:avLst>
                <a:gd name="adj1" fmla="val 14359864"/>
                <a:gd name="adj2" fmla="val 18124232"/>
              </a:avLst>
            </a:prstGeom>
            <a:noFill/>
            <a:ln w="12700" cap="flat" cmpd="sng" algn="ctr">
              <a:solidFill>
                <a:srgbClr val="FFC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4" name="弧形 23"/>
            <p:cNvSpPr/>
            <p:nvPr/>
          </p:nvSpPr>
          <p:spPr>
            <a:xfrm rot="10800000">
              <a:off x="4541520" y="1874520"/>
              <a:ext cx="3108960" cy="3108960"/>
            </a:xfrm>
            <a:prstGeom prst="arc">
              <a:avLst>
                <a:gd name="adj1" fmla="val 14359864"/>
                <a:gd name="adj2" fmla="val 18083512"/>
              </a:avLst>
            </a:prstGeom>
            <a:noFill/>
            <a:ln w="12700" cap="flat" cmpd="sng" algn="ctr">
              <a:solidFill>
                <a:srgbClr val="FFC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5" name="弧形 24"/>
            <p:cNvSpPr/>
            <p:nvPr/>
          </p:nvSpPr>
          <p:spPr>
            <a:xfrm rot="16200000">
              <a:off x="4541520" y="1874520"/>
              <a:ext cx="3108960" cy="3108960"/>
            </a:xfrm>
            <a:prstGeom prst="arc">
              <a:avLst>
                <a:gd name="adj1" fmla="val 14359864"/>
                <a:gd name="adj2" fmla="val 18124232"/>
              </a:avLst>
            </a:prstGeom>
            <a:noFill/>
            <a:ln w="12700" cap="flat" cmpd="sng" algn="ctr">
              <a:solidFill>
                <a:srgbClr val="FFC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grpSp>
      <p:sp>
        <p:nvSpPr>
          <p:cNvPr id="26" name="椭圆 25"/>
          <p:cNvSpPr/>
          <p:nvPr/>
        </p:nvSpPr>
        <p:spPr>
          <a:xfrm>
            <a:off x="6887780" y="2245129"/>
            <a:ext cx="617764" cy="617764"/>
          </a:xfrm>
          <a:prstGeom prst="ellipse">
            <a:avLst/>
          </a:prstGeom>
          <a:gradFill flip="none" rotWithShape="1">
            <a:gsLst>
              <a:gs pos="51000">
                <a:srgbClr val="FFC000">
                  <a:alpha val="0"/>
                </a:srgbClr>
              </a:gs>
              <a:gs pos="100000">
                <a:srgbClr val="FFC000">
                  <a:alpha val="34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7" name="椭圆 26"/>
          <p:cNvSpPr/>
          <p:nvPr/>
        </p:nvSpPr>
        <p:spPr>
          <a:xfrm>
            <a:off x="4686458" y="4496377"/>
            <a:ext cx="617764" cy="617764"/>
          </a:xfrm>
          <a:prstGeom prst="ellipse">
            <a:avLst/>
          </a:prstGeom>
          <a:gradFill flip="none" rotWithShape="1">
            <a:gsLst>
              <a:gs pos="51000">
                <a:srgbClr val="FFC000">
                  <a:alpha val="0"/>
                </a:srgbClr>
              </a:gs>
              <a:gs pos="100000">
                <a:srgbClr val="FFC000">
                  <a:alpha val="34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8" name="椭圆 27"/>
          <p:cNvSpPr/>
          <p:nvPr/>
        </p:nvSpPr>
        <p:spPr>
          <a:xfrm>
            <a:off x="4686458" y="2245129"/>
            <a:ext cx="617764" cy="617764"/>
          </a:xfrm>
          <a:prstGeom prst="ellipse">
            <a:avLst/>
          </a:prstGeom>
          <a:gradFill flip="none" rotWithShape="1">
            <a:gsLst>
              <a:gs pos="51000">
                <a:srgbClr val="FFC000">
                  <a:alpha val="0"/>
                </a:srgbClr>
              </a:gs>
              <a:gs pos="100000">
                <a:srgbClr val="FFC000">
                  <a:alpha val="34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9" name="椭圆 28"/>
          <p:cNvSpPr/>
          <p:nvPr/>
        </p:nvSpPr>
        <p:spPr>
          <a:xfrm>
            <a:off x="6887780" y="4497283"/>
            <a:ext cx="617764" cy="617764"/>
          </a:xfrm>
          <a:prstGeom prst="ellipse">
            <a:avLst/>
          </a:prstGeom>
          <a:gradFill flip="none" rotWithShape="1">
            <a:gsLst>
              <a:gs pos="51000">
                <a:srgbClr val="FFC000">
                  <a:alpha val="0"/>
                </a:srgbClr>
              </a:gs>
              <a:gs pos="100000">
                <a:srgbClr val="FFC000">
                  <a:alpha val="34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0" name="任意多边形: 形状 29"/>
          <p:cNvSpPr/>
          <p:nvPr/>
        </p:nvSpPr>
        <p:spPr>
          <a:xfrm>
            <a:off x="5448300" y="3035300"/>
            <a:ext cx="1295400" cy="1295400"/>
          </a:xfrm>
          <a:custGeom>
            <a:avLst/>
            <a:gdLst>
              <a:gd name="connsiteX0" fmla="*/ 668846 w 1295400"/>
              <a:gd name="connsiteY0" fmla="*/ 870433 h 1295400"/>
              <a:gd name="connsiteX1" fmla="*/ 668846 w 1295400"/>
              <a:gd name="connsiteY1" fmla="*/ 898628 h 1295400"/>
              <a:gd name="connsiteX2" fmla="*/ 876073 w 1295400"/>
              <a:gd name="connsiteY2" fmla="*/ 898628 h 1295400"/>
              <a:gd name="connsiteX3" fmla="*/ 876073 w 1295400"/>
              <a:gd name="connsiteY3" fmla="*/ 870433 h 1295400"/>
              <a:gd name="connsiteX4" fmla="*/ 441885 w 1295400"/>
              <a:gd name="connsiteY4" fmla="*/ 725233 h 1295400"/>
              <a:gd name="connsiteX5" fmla="*/ 393954 w 1295400"/>
              <a:gd name="connsiteY5" fmla="*/ 890169 h 1295400"/>
              <a:gd name="connsiteX6" fmla="*/ 409461 w 1295400"/>
              <a:gd name="connsiteY6" fmla="*/ 885832 h 1295400"/>
              <a:gd name="connsiteX7" fmla="*/ 409461 w 1295400"/>
              <a:gd name="connsiteY7" fmla="*/ 898628 h 1295400"/>
              <a:gd name="connsiteX8" fmla="*/ 598362 w 1295400"/>
              <a:gd name="connsiteY8" fmla="*/ 898628 h 1295400"/>
              <a:gd name="connsiteX9" fmla="*/ 598362 w 1295400"/>
              <a:gd name="connsiteY9" fmla="*/ 870433 h 1295400"/>
              <a:gd name="connsiteX10" fmla="*/ 464526 w 1295400"/>
              <a:gd name="connsiteY10" fmla="*/ 870433 h 1295400"/>
              <a:gd name="connsiteX11" fmla="*/ 560300 w 1295400"/>
              <a:gd name="connsiteY11" fmla="*/ 843649 h 1295400"/>
              <a:gd name="connsiteX12" fmla="*/ 712547 w 1295400"/>
              <a:gd name="connsiteY12" fmla="*/ 453161 h 1295400"/>
              <a:gd name="connsiteX13" fmla="*/ 453161 w 1295400"/>
              <a:gd name="connsiteY13" fmla="*/ 712547 h 1295400"/>
              <a:gd name="connsiteX14" fmla="*/ 571577 w 1295400"/>
              <a:gd name="connsiteY14" fmla="*/ 830962 h 1295400"/>
              <a:gd name="connsiteX15" fmla="*/ 830962 w 1295400"/>
              <a:gd name="connsiteY15" fmla="*/ 571576 h 1295400"/>
              <a:gd name="connsiteX16" fmla="*/ 783031 w 1295400"/>
              <a:gd name="connsiteY16" fmla="*/ 396421 h 1295400"/>
              <a:gd name="connsiteX17" fmla="*/ 760477 w 1295400"/>
              <a:gd name="connsiteY17" fmla="*/ 406642 h 1295400"/>
              <a:gd name="connsiteX18" fmla="*/ 760476 w 1295400"/>
              <a:gd name="connsiteY18" fmla="*/ 406641 h 1295400"/>
              <a:gd name="connsiteX19" fmla="*/ 725233 w 1295400"/>
              <a:gd name="connsiteY19" fmla="*/ 441884 h 1295400"/>
              <a:gd name="connsiteX20" fmla="*/ 843648 w 1295400"/>
              <a:gd name="connsiteY20" fmla="*/ 560298 h 1295400"/>
              <a:gd name="connsiteX21" fmla="*/ 878890 w 1295400"/>
              <a:gd name="connsiteY21" fmla="*/ 525056 h 1295400"/>
              <a:gd name="connsiteX22" fmla="*/ 877481 w 1295400"/>
              <a:gd name="connsiteY22" fmla="*/ 523647 h 1295400"/>
              <a:gd name="connsiteX23" fmla="*/ 887702 w 1295400"/>
              <a:gd name="connsiteY23" fmla="*/ 501091 h 1295400"/>
              <a:gd name="connsiteX24" fmla="*/ 878891 w 1295400"/>
              <a:gd name="connsiteY24" fmla="*/ 478536 h 1295400"/>
              <a:gd name="connsiteX25" fmla="*/ 805586 w 1295400"/>
              <a:gd name="connsiteY25" fmla="*/ 405232 h 1295400"/>
              <a:gd name="connsiteX26" fmla="*/ 783031 w 1295400"/>
              <a:gd name="connsiteY26" fmla="*/ 396421 h 1295400"/>
              <a:gd name="connsiteX27" fmla="*/ 647700 w 1295400"/>
              <a:gd name="connsiteY27" fmla="*/ 0 h 1295400"/>
              <a:gd name="connsiteX28" fmla="*/ 1295400 w 1295400"/>
              <a:gd name="connsiteY28" fmla="*/ 647700 h 1295400"/>
              <a:gd name="connsiteX29" fmla="*/ 647700 w 1295400"/>
              <a:gd name="connsiteY29" fmla="*/ 1295400 h 1295400"/>
              <a:gd name="connsiteX30" fmla="*/ 0 w 1295400"/>
              <a:gd name="connsiteY30" fmla="*/ 647700 h 1295400"/>
              <a:gd name="connsiteX31" fmla="*/ 647700 w 1295400"/>
              <a:gd name="connsiteY31"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95400" h="1295400">
                <a:moveTo>
                  <a:pt x="668846" y="870433"/>
                </a:moveTo>
                <a:lnTo>
                  <a:pt x="668846" y="898628"/>
                </a:lnTo>
                <a:lnTo>
                  <a:pt x="876073" y="898628"/>
                </a:lnTo>
                <a:lnTo>
                  <a:pt x="876073" y="870433"/>
                </a:lnTo>
                <a:close/>
                <a:moveTo>
                  <a:pt x="441885" y="725233"/>
                </a:moveTo>
                <a:lnTo>
                  <a:pt x="393954" y="890169"/>
                </a:lnTo>
                <a:lnTo>
                  <a:pt x="409461" y="885832"/>
                </a:lnTo>
                <a:lnTo>
                  <a:pt x="409461" y="898628"/>
                </a:lnTo>
                <a:lnTo>
                  <a:pt x="598362" y="898628"/>
                </a:lnTo>
                <a:lnTo>
                  <a:pt x="598362" y="870433"/>
                </a:lnTo>
                <a:lnTo>
                  <a:pt x="464526" y="870433"/>
                </a:lnTo>
                <a:lnTo>
                  <a:pt x="560300" y="843649"/>
                </a:lnTo>
                <a:close/>
                <a:moveTo>
                  <a:pt x="712547" y="453161"/>
                </a:moveTo>
                <a:lnTo>
                  <a:pt x="453161" y="712547"/>
                </a:lnTo>
                <a:lnTo>
                  <a:pt x="571577" y="830962"/>
                </a:lnTo>
                <a:lnTo>
                  <a:pt x="830962" y="571576"/>
                </a:lnTo>
                <a:close/>
                <a:moveTo>
                  <a:pt x="783031" y="396421"/>
                </a:moveTo>
                <a:lnTo>
                  <a:pt x="760477" y="406642"/>
                </a:lnTo>
                <a:lnTo>
                  <a:pt x="760476" y="406641"/>
                </a:lnTo>
                <a:lnTo>
                  <a:pt x="725233" y="441884"/>
                </a:lnTo>
                <a:lnTo>
                  <a:pt x="843648" y="560298"/>
                </a:lnTo>
                <a:lnTo>
                  <a:pt x="878890" y="525056"/>
                </a:lnTo>
                <a:lnTo>
                  <a:pt x="877481" y="523647"/>
                </a:lnTo>
                <a:lnTo>
                  <a:pt x="887702" y="501091"/>
                </a:lnTo>
                <a:cubicBezTo>
                  <a:pt x="888054" y="492986"/>
                  <a:pt x="885235" y="484880"/>
                  <a:pt x="878891" y="478536"/>
                </a:cubicBezTo>
                <a:lnTo>
                  <a:pt x="805586" y="405232"/>
                </a:lnTo>
                <a:cubicBezTo>
                  <a:pt x="799243" y="398888"/>
                  <a:pt x="791137" y="396069"/>
                  <a:pt x="783031" y="396421"/>
                </a:cubicBezTo>
                <a:close/>
                <a:moveTo>
                  <a:pt x="647700" y="0"/>
                </a:moveTo>
                <a:cubicBezTo>
                  <a:pt x="1005415" y="0"/>
                  <a:pt x="1295400" y="289985"/>
                  <a:pt x="1295400" y="647700"/>
                </a:cubicBezTo>
                <a:cubicBezTo>
                  <a:pt x="1295400" y="1005415"/>
                  <a:pt x="1005415" y="1295400"/>
                  <a:pt x="647700" y="1295400"/>
                </a:cubicBezTo>
                <a:cubicBezTo>
                  <a:pt x="289985" y="1295400"/>
                  <a:pt x="0" y="1005415"/>
                  <a:pt x="0" y="647700"/>
                </a:cubicBezTo>
                <a:cubicBezTo>
                  <a:pt x="0" y="289985"/>
                  <a:pt x="289985" y="0"/>
                  <a:pt x="647700" y="0"/>
                </a:cubicBezTo>
                <a:close/>
              </a:path>
            </a:pathLst>
          </a:custGeom>
          <a:solidFill>
            <a:srgbClr val="005197"/>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grpSp>
        <p:nvGrpSpPr>
          <p:cNvPr id="31" name="组合 30"/>
          <p:cNvGrpSpPr/>
          <p:nvPr/>
        </p:nvGrpSpPr>
        <p:grpSpPr>
          <a:xfrm>
            <a:off x="5304223" y="2862895"/>
            <a:ext cx="1583554" cy="1640210"/>
            <a:chOff x="5304223" y="2608895"/>
            <a:chExt cx="1583554" cy="1640210"/>
          </a:xfrm>
        </p:grpSpPr>
        <p:cxnSp>
          <p:nvCxnSpPr>
            <p:cNvPr id="32" name="直接连接符 31"/>
            <p:cNvCxnSpPr/>
            <p:nvPr/>
          </p:nvCxnSpPr>
          <p:spPr>
            <a:xfrm flipH="1" flipV="1">
              <a:off x="5304223" y="2608895"/>
              <a:ext cx="791777" cy="820105"/>
            </a:xfrm>
            <a:prstGeom prst="line">
              <a:avLst/>
            </a:prstGeom>
            <a:noFill/>
            <a:ln w="12700" cap="rnd" cmpd="sng" algn="ctr">
              <a:gradFill>
                <a:gsLst>
                  <a:gs pos="70000">
                    <a:srgbClr val="FFC000">
                      <a:alpha val="0"/>
                    </a:srgbClr>
                  </a:gs>
                  <a:gs pos="100000">
                    <a:srgbClr val="FFC000"/>
                  </a:gs>
                </a:gsLst>
                <a:lin ang="5400000" scaled="1"/>
              </a:gradFill>
              <a:prstDash val="solid"/>
              <a:miter lim="800000"/>
            </a:ln>
            <a:effectLst/>
          </p:spPr>
        </p:cxnSp>
        <p:cxnSp>
          <p:nvCxnSpPr>
            <p:cNvPr id="33" name="直接连接符 32"/>
            <p:cNvCxnSpPr/>
            <p:nvPr/>
          </p:nvCxnSpPr>
          <p:spPr>
            <a:xfrm flipV="1">
              <a:off x="6096000" y="2608895"/>
              <a:ext cx="791777" cy="820105"/>
            </a:xfrm>
            <a:prstGeom prst="line">
              <a:avLst/>
            </a:prstGeom>
            <a:noFill/>
            <a:ln w="12700" cap="rnd" cmpd="sng" algn="ctr">
              <a:gradFill>
                <a:gsLst>
                  <a:gs pos="70000">
                    <a:srgbClr val="FFC000">
                      <a:alpha val="0"/>
                    </a:srgbClr>
                  </a:gs>
                  <a:gs pos="100000">
                    <a:srgbClr val="FFC000"/>
                  </a:gs>
                </a:gsLst>
                <a:lin ang="5400000" scaled="1"/>
              </a:gradFill>
              <a:prstDash val="solid"/>
              <a:miter lim="800000"/>
            </a:ln>
            <a:effectLst/>
          </p:spPr>
        </p:cxnSp>
        <p:cxnSp>
          <p:nvCxnSpPr>
            <p:cNvPr id="34" name="直接连接符 33"/>
            <p:cNvCxnSpPr/>
            <p:nvPr/>
          </p:nvCxnSpPr>
          <p:spPr>
            <a:xfrm flipH="1">
              <a:off x="5304223" y="3429000"/>
              <a:ext cx="791777" cy="820105"/>
            </a:xfrm>
            <a:prstGeom prst="line">
              <a:avLst/>
            </a:prstGeom>
            <a:noFill/>
            <a:ln w="12700" cap="rnd" cmpd="sng" algn="ctr">
              <a:gradFill>
                <a:gsLst>
                  <a:gs pos="70000">
                    <a:srgbClr val="FFC000">
                      <a:alpha val="0"/>
                    </a:srgbClr>
                  </a:gs>
                  <a:gs pos="100000">
                    <a:srgbClr val="FFC000"/>
                  </a:gs>
                </a:gsLst>
                <a:lin ang="5400000" scaled="1"/>
              </a:gradFill>
              <a:prstDash val="solid"/>
              <a:miter lim="800000"/>
            </a:ln>
            <a:effectLst/>
          </p:spPr>
        </p:cxnSp>
        <p:cxnSp>
          <p:nvCxnSpPr>
            <p:cNvPr id="35" name="直接连接符 34"/>
            <p:cNvCxnSpPr/>
            <p:nvPr/>
          </p:nvCxnSpPr>
          <p:spPr>
            <a:xfrm>
              <a:off x="6096000" y="3429000"/>
              <a:ext cx="791777" cy="820105"/>
            </a:xfrm>
            <a:prstGeom prst="line">
              <a:avLst/>
            </a:prstGeom>
            <a:noFill/>
            <a:ln w="12700" cap="rnd" cmpd="sng" algn="ctr">
              <a:gradFill>
                <a:gsLst>
                  <a:gs pos="70000">
                    <a:srgbClr val="FFC000">
                      <a:alpha val="0"/>
                    </a:srgbClr>
                  </a:gs>
                  <a:gs pos="100000">
                    <a:srgbClr val="FFC000"/>
                  </a:gs>
                </a:gsLst>
                <a:lin ang="5400000" scaled="1"/>
              </a:gradFill>
              <a:prstDash val="solid"/>
              <a:miter lim="800000"/>
            </a:ln>
            <a:effectLst/>
          </p:spPr>
        </p:cxnSp>
      </p:grpSp>
      <p:sp>
        <p:nvSpPr>
          <p:cNvPr id="36" name="椭圆 35"/>
          <p:cNvSpPr/>
          <p:nvPr/>
        </p:nvSpPr>
        <p:spPr>
          <a:xfrm>
            <a:off x="434372" y="3446557"/>
            <a:ext cx="472884" cy="472884"/>
          </a:xfrm>
          <a:prstGeom prst="ellipse">
            <a:avLst/>
          </a:prstGeom>
          <a:noFill/>
          <a:ln w="12700" cap="flat" cmpd="sng" algn="ctr">
            <a:solidFill>
              <a:srgbClr val="00519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7" name="椭圆 36"/>
          <p:cNvSpPr/>
          <p:nvPr/>
        </p:nvSpPr>
        <p:spPr>
          <a:xfrm>
            <a:off x="503974" y="3516159"/>
            <a:ext cx="333680" cy="333680"/>
          </a:xfrm>
          <a:prstGeom prst="ellips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8" name="箭头: V 形 37"/>
          <p:cNvSpPr/>
          <p:nvPr/>
        </p:nvSpPr>
        <p:spPr>
          <a:xfrm flipH="1">
            <a:off x="608902" y="3614871"/>
            <a:ext cx="123825" cy="136256"/>
          </a:xfrm>
          <a:prstGeom prst="chevron">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cs typeface="+mn-cs"/>
            </a:endParaRPr>
          </a:p>
        </p:txBody>
      </p:sp>
      <p:sp>
        <p:nvSpPr>
          <p:cNvPr id="39" name="椭圆 38"/>
          <p:cNvSpPr/>
          <p:nvPr/>
        </p:nvSpPr>
        <p:spPr>
          <a:xfrm flipH="1">
            <a:off x="11284744" y="3446557"/>
            <a:ext cx="472884" cy="472884"/>
          </a:xfrm>
          <a:prstGeom prst="ellipse">
            <a:avLst/>
          </a:prstGeom>
          <a:noFill/>
          <a:ln w="12700" cap="flat" cmpd="sng" algn="ctr">
            <a:solidFill>
              <a:srgbClr val="00519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0" name="椭圆 39"/>
          <p:cNvSpPr/>
          <p:nvPr/>
        </p:nvSpPr>
        <p:spPr>
          <a:xfrm flipH="1">
            <a:off x="11354346" y="3516159"/>
            <a:ext cx="333680" cy="333680"/>
          </a:xfrm>
          <a:prstGeom prst="ellips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1" name="箭头: V 形 40"/>
          <p:cNvSpPr/>
          <p:nvPr/>
        </p:nvSpPr>
        <p:spPr>
          <a:xfrm>
            <a:off x="11459273" y="3614871"/>
            <a:ext cx="123825" cy="136256"/>
          </a:xfrm>
          <a:prstGeom prst="chevron">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Century Gothic"/>
              <a:ea typeface="微软雅黑" panose="020B0503020204020204" pitchFamily="34" charset="-122"/>
              <a:cs typeface="+mn-cs"/>
            </a:endParaRPr>
          </a:p>
        </p:txBody>
      </p:sp>
      <p:sp>
        <p:nvSpPr>
          <p:cNvPr id="42" name="文本框 20"/>
          <p:cNvSpPr txBox="1">
            <a:spLocks noChangeArrowheads="1"/>
          </p:cNvSpPr>
          <p:nvPr/>
        </p:nvSpPr>
        <p:spPr bwMode="auto">
          <a:xfrm>
            <a:off x="1203783" y="2035564"/>
            <a:ext cx="3417587" cy="95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lnSpc>
                <a:spcPct val="120000"/>
              </a:lnSpc>
            </a:pPr>
            <a:r>
              <a:rPr lang="zh-CN" altLang="en-US" sz="1600" kern="100"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请在此输入内容请在此输入内容请在此输入内容请在此输入内容请在此输入内容。</a:t>
            </a:r>
          </a:p>
        </p:txBody>
      </p:sp>
      <p:sp>
        <p:nvSpPr>
          <p:cNvPr id="47" name="文本框 20"/>
          <p:cNvSpPr txBox="1">
            <a:spLocks noChangeArrowheads="1"/>
          </p:cNvSpPr>
          <p:nvPr/>
        </p:nvSpPr>
        <p:spPr bwMode="auto">
          <a:xfrm>
            <a:off x="3086101" y="1580768"/>
            <a:ext cx="1535270" cy="4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nchor="b" anchorCtr="0">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lnSpc>
                <a:spcPct val="120000"/>
              </a:lnSpc>
            </a:pPr>
            <a:r>
              <a:rPr lang="zh-CN" altLang="en-US" sz="2000" b="1" dirty="0">
                <a:solidFill>
                  <a:prstClr val="black">
                    <a:lumMod val="50000"/>
                    <a:lumOff val="50000"/>
                  </a:prstClr>
                </a:solidFill>
                <a:latin typeface="微软雅黑" panose="020B0503020204020204" pitchFamily="34" charset="-122"/>
                <a:sym typeface="微软雅黑" panose="020B0503020204020204" pitchFamily="34" charset="-122"/>
              </a:rPr>
              <a:t>你的标题</a:t>
            </a:r>
          </a:p>
        </p:txBody>
      </p:sp>
      <p:sp>
        <p:nvSpPr>
          <p:cNvPr id="48" name="文本框 20"/>
          <p:cNvSpPr txBox="1">
            <a:spLocks noChangeArrowheads="1"/>
          </p:cNvSpPr>
          <p:nvPr/>
        </p:nvSpPr>
        <p:spPr bwMode="auto">
          <a:xfrm>
            <a:off x="7591425" y="2035564"/>
            <a:ext cx="3396792" cy="95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a:lnSpc>
                <a:spcPct val="120000"/>
              </a:lnSpc>
            </a:pPr>
            <a:r>
              <a:rPr lang="zh-CN" altLang="en-US" sz="1600" kern="100"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请在此输入内容请在此输入内容请在此输入内容请在此输入内容请在此输入内容。</a:t>
            </a:r>
          </a:p>
        </p:txBody>
      </p:sp>
      <p:sp>
        <p:nvSpPr>
          <p:cNvPr id="49" name="文本框 20"/>
          <p:cNvSpPr txBox="1">
            <a:spLocks noChangeArrowheads="1"/>
          </p:cNvSpPr>
          <p:nvPr/>
        </p:nvSpPr>
        <p:spPr bwMode="auto">
          <a:xfrm>
            <a:off x="7568565" y="1580768"/>
            <a:ext cx="1533526" cy="4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nchor="b" anchorCtr="0">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a:lnSpc>
                <a:spcPct val="120000"/>
              </a:lnSpc>
            </a:pPr>
            <a:r>
              <a:rPr lang="zh-CN" altLang="en-US" sz="2000" b="1" dirty="0">
                <a:solidFill>
                  <a:prstClr val="black">
                    <a:lumMod val="50000"/>
                    <a:lumOff val="50000"/>
                  </a:prstClr>
                </a:solidFill>
                <a:latin typeface="微软雅黑" panose="020B0503020204020204" pitchFamily="34" charset="-122"/>
                <a:sym typeface="微软雅黑" panose="020B0503020204020204" pitchFamily="34" charset="-122"/>
              </a:rPr>
              <a:t>你的标题</a:t>
            </a:r>
          </a:p>
        </p:txBody>
      </p:sp>
      <p:sp>
        <p:nvSpPr>
          <p:cNvPr id="50" name="文本框 20"/>
          <p:cNvSpPr txBox="1">
            <a:spLocks noChangeArrowheads="1"/>
          </p:cNvSpPr>
          <p:nvPr/>
        </p:nvSpPr>
        <p:spPr bwMode="auto">
          <a:xfrm>
            <a:off x="1203783" y="4954024"/>
            <a:ext cx="3417587" cy="95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lnSpc>
                <a:spcPct val="120000"/>
              </a:lnSpc>
            </a:pPr>
            <a:r>
              <a:rPr lang="zh-CN" altLang="en-US" sz="1600" kern="100"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请在此输入内容请在此输入内容请在此输入内容请在此输入内容请在此输入内容。</a:t>
            </a:r>
          </a:p>
        </p:txBody>
      </p:sp>
      <p:sp>
        <p:nvSpPr>
          <p:cNvPr id="51" name="文本框 20"/>
          <p:cNvSpPr txBox="1">
            <a:spLocks noChangeArrowheads="1"/>
          </p:cNvSpPr>
          <p:nvPr/>
        </p:nvSpPr>
        <p:spPr bwMode="auto">
          <a:xfrm>
            <a:off x="3086101" y="4499228"/>
            <a:ext cx="1535269" cy="4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nchor="b" anchorCtr="0">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lnSpc>
                <a:spcPct val="120000"/>
              </a:lnSpc>
            </a:pPr>
            <a:r>
              <a:rPr lang="zh-CN" altLang="en-US" sz="2000" b="1" dirty="0">
                <a:solidFill>
                  <a:prstClr val="black">
                    <a:lumMod val="50000"/>
                    <a:lumOff val="50000"/>
                  </a:prstClr>
                </a:solidFill>
                <a:latin typeface="微软雅黑" panose="020B0503020204020204" pitchFamily="34" charset="-122"/>
                <a:sym typeface="微软雅黑" panose="020B0503020204020204" pitchFamily="34" charset="-122"/>
              </a:rPr>
              <a:t>你的标题</a:t>
            </a:r>
          </a:p>
        </p:txBody>
      </p:sp>
      <p:sp>
        <p:nvSpPr>
          <p:cNvPr id="53" name="文本框 20"/>
          <p:cNvSpPr txBox="1">
            <a:spLocks noChangeArrowheads="1"/>
          </p:cNvSpPr>
          <p:nvPr/>
        </p:nvSpPr>
        <p:spPr bwMode="auto">
          <a:xfrm>
            <a:off x="7591425" y="4954024"/>
            <a:ext cx="3396792" cy="95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a:lnSpc>
                <a:spcPct val="120000"/>
              </a:lnSpc>
            </a:pPr>
            <a:r>
              <a:rPr lang="zh-CN" altLang="en-US" sz="1600" kern="100" dirty="0">
                <a:solidFill>
                  <a:prstClr val="black">
                    <a:lumMod val="50000"/>
                    <a:lumOff val="50000"/>
                  </a:prstClr>
                </a:solidFill>
                <a:latin typeface="微软雅黑" panose="020B0503020204020204" pitchFamily="34" charset="-122"/>
                <a:ea typeface="微软雅黑" panose="020B0503020204020204" pitchFamily="34" charset="-122"/>
                <a:sym typeface="微软雅黑" panose="020B0503020204020204" pitchFamily="34" charset="-122"/>
              </a:rPr>
              <a:t>请在此输入内容请在此输入内容请在此输入内容请在此输入内容请在此输入内容。</a:t>
            </a:r>
          </a:p>
        </p:txBody>
      </p:sp>
      <p:sp>
        <p:nvSpPr>
          <p:cNvPr id="54" name="文本框 20"/>
          <p:cNvSpPr txBox="1">
            <a:spLocks noChangeArrowheads="1"/>
          </p:cNvSpPr>
          <p:nvPr/>
        </p:nvSpPr>
        <p:spPr bwMode="auto">
          <a:xfrm>
            <a:off x="7568565" y="4499228"/>
            <a:ext cx="1533526" cy="4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nchor="b" anchorCtr="0">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just">
              <a:lnSpc>
                <a:spcPct val="120000"/>
              </a:lnSpc>
            </a:pPr>
            <a:r>
              <a:rPr lang="zh-CN" altLang="en-US" sz="2000" b="1" dirty="0">
                <a:solidFill>
                  <a:prstClr val="black">
                    <a:lumMod val="50000"/>
                    <a:lumOff val="50000"/>
                  </a:prstClr>
                </a:solidFill>
                <a:latin typeface="微软雅黑" panose="020B0503020204020204" pitchFamily="34" charset="-122"/>
                <a:sym typeface="微软雅黑" panose="020B0503020204020204" pitchFamily="34" charset="-122"/>
              </a:rPr>
              <a:t>你的标题</a:t>
            </a:r>
          </a:p>
        </p:txBody>
      </p:sp>
      <p:pic>
        <p:nvPicPr>
          <p:cNvPr id="55" name="图形 54"/>
          <p:cNvPicPr>
            <a:picLocks noChangeAspect="1"/>
          </p:cNvPicPr>
          <p:nvPr/>
        </p:nvPicPr>
        <p:blipFill>
          <a:blip r:embed="rId2" cstate="email">
            <a:extLst>
              <a:ext uri="{96DAC541-7B7A-43D3-8B79-37D633B846F1}">
                <asvg:svgBlip xmlns:asvg="http://schemas.microsoft.com/office/drawing/2016/SVG/main" r:embed="rId3"/>
              </a:ext>
            </a:extLst>
          </a:blip>
          <a:stretch>
            <a:fillRect/>
          </a:stretch>
        </p:blipFill>
        <p:spPr>
          <a:xfrm>
            <a:off x="4821105" y="2365644"/>
            <a:ext cx="359330" cy="359330"/>
          </a:xfrm>
          <a:prstGeom prst="rect">
            <a:avLst/>
          </a:prstGeom>
        </p:spPr>
      </p:pic>
      <p:pic>
        <p:nvPicPr>
          <p:cNvPr id="56" name="图形 55"/>
          <p:cNvPicPr>
            <a:picLocks noChangeAspect="1"/>
          </p:cNvPicPr>
          <p:nvPr/>
        </p:nvPicPr>
        <p:blipFill>
          <a:blip r:embed="rId4" cstate="email">
            <a:extLst>
              <a:ext uri="{96DAC541-7B7A-43D3-8B79-37D633B846F1}">
                <asvg:svgBlip xmlns:asvg="http://schemas.microsoft.com/office/drawing/2016/SVG/main" r:embed="rId5"/>
              </a:ext>
            </a:extLst>
          </a:blip>
          <a:stretch>
            <a:fillRect/>
          </a:stretch>
        </p:blipFill>
        <p:spPr>
          <a:xfrm>
            <a:off x="4810600" y="4636816"/>
            <a:ext cx="359330" cy="359330"/>
          </a:xfrm>
          <a:prstGeom prst="rect">
            <a:avLst/>
          </a:prstGeom>
        </p:spPr>
      </p:pic>
      <p:pic>
        <p:nvPicPr>
          <p:cNvPr id="57" name="图形 56"/>
          <p:cNvPicPr>
            <a:picLocks noChangeAspect="1"/>
          </p:cNvPicPr>
          <p:nvPr/>
        </p:nvPicPr>
        <p:blipFill>
          <a:blip r:embed="rId6" cstate="email">
            <a:extLst>
              <a:ext uri="{96DAC541-7B7A-43D3-8B79-37D633B846F1}">
                <asvg:svgBlip xmlns:asvg="http://schemas.microsoft.com/office/drawing/2016/SVG/main" r:embed="rId7"/>
              </a:ext>
            </a:extLst>
          </a:blip>
          <a:stretch>
            <a:fillRect/>
          </a:stretch>
        </p:blipFill>
        <p:spPr>
          <a:xfrm>
            <a:off x="7038620" y="4610248"/>
            <a:ext cx="331920" cy="331920"/>
          </a:xfrm>
          <a:prstGeom prst="rect">
            <a:avLst/>
          </a:prstGeom>
        </p:spPr>
      </p:pic>
      <p:pic>
        <p:nvPicPr>
          <p:cNvPr id="58" name="图形 57"/>
          <p:cNvPicPr>
            <a:picLocks noChangeAspect="1"/>
          </p:cNvPicPr>
          <p:nvPr/>
        </p:nvPicPr>
        <p:blipFill>
          <a:blip r:embed="rId8" cstate="email">
            <a:extLst>
              <a:ext uri="{96DAC541-7B7A-43D3-8B79-37D633B846F1}">
                <asvg:svgBlip xmlns:asvg="http://schemas.microsoft.com/office/drawing/2016/SVG/main" r:embed="rId9"/>
              </a:ext>
            </a:extLst>
          </a:blip>
          <a:stretch>
            <a:fillRect/>
          </a:stretch>
        </p:blipFill>
        <p:spPr>
          <a:xfrm>
            <a:off x="7002500" y="2374346"/>
            <a:ext cx="359330" cy="359330"/>
          </a:xfrm>
          <a:prstGeom prst="rect">
            <a:avLst/>
          </a:prstGeom>
        </p:spPr>
      </p:pic>
      <p:cxnSp>
        <p:nvCxnSpPr>
          <p:cNvPr id="59" name="直接连接符 58"/>
          <p:cNvCxnSpPr/>
          <p:nvPr/>
        </p:nvCxnSpPr>
        <p:spPr>
          <a:xfrm>
            <a:off x="4228136" y="2032840"/>
            <a:ext cx="271463" cy="0"/>
          </a:xfrm>
          <a:prstGeom prst="line">
            <a:avLst/>
          </a:prstGeom>
          <a:noFill/>
          <a:ln w="19050" cap="rnd" cmpd="sng" algn="ctr">
            <a:solidFill>
              <a:sysClr val="windowText" lastClr="000000">
                <a:lumMod val="50000"/>
                <a:lumOff val="50000"/>
              </a:sysClr>
            </a:solidFill>
            <a:prstDash val="solid"/>
            <a:miter lim="800000"/>
          </a:ln>
          <a:effectLst/>
        </p:spPr>
      </p:cxnSp>
      <p:cxnSp>
        <p:nvCxnSpPr>
          <p:cNvPr id="60" name="直接连接符 59"/>
          <p:cNvCxnSpPr/>
          <p:nvPr/>
        </p:nvCxnSpPr>
        <p:spPr>
          <a:xfrm>
            <a:off x="4228136" y="4950543"/>
            <a:ext cx="271463" cy="0"/>
          </a:xfrm>
          <a:prstGeom prst="line">
            <a:avLst/>
          </a:prstGeom>
          <a:noFill/>
          <a:ln w="19050" cap="rnd" cmpd="sng" algn="ctr">
            <a:solidFill>
              <a:sysClr val="windowText" lastClr="000000">
                <a:lumMod val="50000"/>
                <a:lumOff val="50000"/>
              </a:sysClr>
            </a:solidFill>
            <a:prstDash val="solid"/>
            <a:miter lim="800000"/>
          </a:ln>
          <a:effectLst/>
        </p:spPr>
      </p:cxnSp>
      <p:cxnSp>
        <p:nvCxnSpPr>
          <p:cNvPr id="61" name="直接连接符 60"/>
          <p:cNvCxnSpPr/>
          <p:nvPr/>
        </p:nvCxnSpPr>
        <p:spPr>
          <a:xfrm>
            <a:off x="7690291" y="2032840"/>
            <a:ext cx="271463" cy="0"/>
          </a:xfrm>
          <a:prstGeom prst="line">
            <a:avLst/>
          </a:prstGeom>
          <a:noFill/>
          <a:ln w="19050" cap="rnd" cmpd="sng" algn="ctr">
            <a:solidFill>
              <a:sysClr val="windowText" lastClr="000000">
                <a:lumMod val="50000"/>
                <a:lumOff val="50000"/>
              </a:sysClr>
            </a:solidFill>
            <a:prstDash val="solid"/>
            <a:miter lim="800000"/>
          </a:ln>
          <a:effectLst/>
        </p:spPr>
      </p:cxnSp>
      <p:cxnSp>
        <p:nvCxnSpPr>
          <p:cNvPr id="62" name="直接连接符 61"/>
          <p:cNvCxnSpPr/>
          <p:nvPr/>
        </p:nvCxnSpPr>
        <p:spPr>
          <a:xfrm>
            <a:off x="7690291" y="4950543"/>
            <a:ext cx="271463" cy="0"/>
          </a:xfrm>
          <a:prstGeom prst="line">
            <a:avLst/>
          </a:prstGeom>
          <a:noFill/>
          <a:ln w="19050" cap="rnd" cmpd="sng" algn="ctr">
            <a:solidFill>
              <a:sysClr val="windowText" lastClr="000000">
                <a:lumMod val="50000"/>
                <a:lumOff val="50000"/>
              </a:sysClr>
            </a:solidFill>
            <a:prstDash val="solid"/>
            <a:miter lim="800000"/>
          </a:ln>
          <a:effectLst/>
        </p:spPr>
      </p:cxn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五边形 12"/>
          <p:cNvSpPr/>
          <p:nvPr/>
        </p:nvSpPr>
        <p:spPr>
          <a:xfrm flipV="1">
            <a:off x="498188" y="-1328412"/>
            <a:ext cx="11287412" cy="10749926"/>
          </a:xfrm>
          <a:prstGeom prst="pentagon">
            <a:avLst/>
          </a:prstGeom>
          <a:gradFill>
            <a:gsLst>
              <a:gs pos="86000">
                <a:srgbClr val="FFC000">
                  <a:alpha val="0"/>
                </a:srgbClr>
              </a:gs>
              <a:gs pos="14000">
                <a:srgbClr val="FFC000">
                  <a:alpha val="0"/>
                </a:srgbClr>
              </a:gs>
              <a:gs pos="0">
                <a:srgbClr val="FFC000">
                  <a:alpha val="31000"/>
                </a:srgbClr>
              </a:gs>
              <a:gs pos="100000">
                <a:srgbClr val="FFC000">
                  <a:alpha val="31000"/>
                </a:srgbClr>
              </a:gs>
            </a:gsLst>
            <a:lin ang="0" scaled="0"/>
          </a:gradFill>
          <a:ln w="12700" cap="flat" cmpd="sng" algn="ctr">
            <a:gradFill>
              <a:gsLst>
                <a:gs pos="0">
                  <a:srgbClr val="FFC000"/>
                </a:gs>
                <a:gs pos="89000">
                  <a:srgbClr val="FFC000">
                    <a:alpha val="0"/>
                  </a:srgbClr>
                </a:gs>
                <a:gs pos="11000">
                  <a:srgbClr val="FFC000">
                    <a:alpha val="0"/>
                  </a:srgbClr>
                </a:gs>
                <a:gs pos="100000">
                  <a:srgbClr val="FFC000"/>
                </a:gs>
              </a:gsLst>
              <a:lin ang="0" scaled="0"/>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4" name="五边形 13"/>
          <p:cNvSpPr/>
          <p:nvPr/>
        </p:nvSpPr>
        <p:spPr>
          <a:xfrm flipV="1">
            <a:off x="4795839" y="2419350"/>
            <a:ext cx="2600322" cy="2476500"/>
          </a:xfrm>
          <a:prstGeom prst="pentagon">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15" name="五边形 14"/>
          <p:cNvSpPr/>
          <p:nvPr/>
        </p:nvSpPr>
        <p:spPr>
          <a:xfrm flipV="1">
            <a:off x="4879975" y="2499480"/>
            <a:ext cx="2432050" cy="2316240"/>
          </a:xfrm>
          <a:prstGeom prst="pentagon">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entury Gothic"/>
              <a:ea typeface="微软雅黑" panose="020B0503020204020204" pitchFamily="34" charset="-122"/>
              <a:cs typeface="+mn-cs"/>
            </a:endParaRPr>
          </a:p>
        </p:txBody>
      </p:sp>
      <p:cxnSp>
        <p:nvCxnSpPr>
          <p:cNvPr id="16" name="直接连接符 15"/>
          <p:cNvCxnSpPr>
            <a:stCxn id="15" idx="2"/>
          </p:cNvCxnSpPr>
          <p:nvPr/>
        </p:nvCxnSpPr>
        <p:spPr>
          <a:xfrm>
            <a:off x="5344457" y="2499486"/>
            <a:ext cx="751543" cy="1170814"/>
          </a:xfrm>
          <a:prstGeom prst="line">
            <a:avLst/>
          </a:prstGeom>
          <a:noFill/>
          <a:ln w="38100" cap="flat" cmpd="sng" algn="ctr">
            <a:solidFill>
              <a:sysClr val="window" lastClr="FFFFFF"/>
            </a:solidFill>
            <a:prstDash val="solid"/>
            <a:miter lim="800000"/>
          </a:ln>
          <a:effectLst/>
        </p:spPr>
      </p:cxnSp>
      <p:cxnSp>
        <p:nvCxnSpPr>
          <p:cNvPr id="18" name="直接连接符 17"/>
          <p:cNvCxnSpPr>
            <a:stCxn id="15" idx="0"/>
          </p:cNvCxnSpPr>
          <p:nvPr/>
        </p:nvCxnSpPr>
        <p:spPr>
          <a:xfrm flipV="1">
            <a:off x="6096000" y="3670300"/>
            <a:ext cx="0" cy="1145420"/>
          </a:xfrm>
          <a:prstGeom prst="line">
            <a:avLst/>
          </a:prstGeom>
          <a:noFill/>
          <a:ln w="38100" cap="flat" cmpd="sng" algn="ctr">
            <a:solidFill>
              <a:sysClr val="window" lastClr="FFFFFF"/>
            </a:solidFill>
            <a:prstDash val="solid"/>
            <a:miter lim="800000"/>
          </a:ln>
          <a:effectLst/>
        </p:spPr>
      </p:cxnSp>
      <p:cxnSp>
        <p:nvCxnSpPr>
          <p:cNvPr id="19" name="直接连接符 18"/>
          <p:cNvCxnSpPr>
            <a:stCxn id="15" idx="5"/>
          </p:cNvCxnSpPr>
          <p:nvPr/>
        </p:nvCxnSpPr>
        <p:spPr>
          <a:xfrm flipH="1" flipV="1">
            <a:off x="6096000" y="3670301"/>
            <a:ext cx="1216022" cy="260696"/>
          </a:xfrm>
          <a:prstGeom prst="line">
            <a:avLst/>
          </a:prstGeom>
          <a:noFill/>
          <a:ln w="38100" cap="flat" cmpd="sng" algn="ctr">
            <a:solidFill>
              <a:sysClr val="window" lastClr="FFFFFF"/>
            </a:solidFill>
            <a:prstDash val="solid"/>
            <a:miter lim="800000"/>
          </a:ln>
          <a:effectLst/>
        </p:spPr>
      </p:cxnSp>
      <p:cxnSp>
        <p:nvCxnSpPr>
          <p:cNvPr id="20" name="直接连接符 19"/>
          <p:cNvCxnSpPr>
            <a:stCxn id="15" idx="4"/>
          </p:cNvCxnSpPr>
          <p:nvPr/>
        </p:nvCxnSpPr>
        <p:spPr>
          <a:xfrm flipH="1">
            <a:off x="6096001" y="2499486"/>
            <a:ext cx="751542" cy="1170814"/>
          </a:xfrm>
          <a:prstGeom prst="line">
            <a:avLst/>
          </a:prstGeom>
          <a:noFill/>
          <a:ln w="38100" cap="flat" cmpd="sng" algn="ctr">
            <a:solidFill>
              <a:sysClr val="window" lastClr="FFFFFF"/>
            </a:solidFill>
            <a:prstDash val="solid"/>
            <a:miter lim="800000"/>
          </a:ln>
          <a:effectLst/>
        </p:spPr>
      </p:cxnSp>
      <p:cxnSp>
        <p:nvCxnSpPr>
          <p:cNvPr id="21" name="直接连接符 20"/>
          <p:cNvCxnSpPr>
            <a:stCxn id="15" idx="1"/>
          </p:cNvCxnSpPr>
          <p:nvPr/>
        </p:nvCxnSpPr>
        <p:spPr>
          <a:xfrm flipV="1">
            <a:off x="4879978" y="3670301"/>
            <a:ext cx="1216022" cy="260696"/>
          </a:xfrm>
          <a:prstGeom prst="line">
            <a:avLst/>
          </a:prstGeom>
          <a:noFill/>
          <a:ln w="38100" cap="flat" cmpd="sng" algn="ctr">
            <a:solidFill>
              <a:sysClr val="window" lastClr="FFFFFF"/>
            </a:solidFill>
            <a:prstDash val="solid"/>
            <a:miter lim="800000"/>
          </a:ln>
          <a:effectLst/>
        </p:spPr>
      </p:cxnSp>
      <p:sp>
        <p:nvSpPr>
          <p:cNvPr id="22" name="五边形 21"/>
          <p:cNvSpPr/>
          <p:nvPr/>
        </p:nvSpPr>
        <p:spPr>
          <a:xfrm flipV="1">
            <a:off x="4707283" y="2335011"/>
            <a:ext cx="2777434" cy="2645178"/>
          </a:xfrm>
          <a:prstGeom prst="pentagon">
            <a:avLst/>
          </a:prstGeom>
          <a:noFill/>
          <a:ln w="127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23" name="矩形 22"/>
          <p:cNvSpPr/>
          <p:nvPr/>
        </p:nvSpPr>
        <p:spPr>
          <a:xfrm>
            <a:off x="7283446" y="2170612"/>
            <a:ext cx="2946130" cy="953723"/>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cxnSp>
        <p:nvCxnSpPr>
          <p:cNvPr id="24" name="直接连接符 23"/>
          <p:cNvCxnSpPr/>
          <p:nvPr/>
        </p:nvCxnSpPr>
        <p:spPr>
          <a:xfrm>
            <a:off x="7391596" y="2172098"/>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25" name="矩形 24"/>
          <p:cNvSpPr/>
          <p:nvPr/>
        </p:nvSpPr>
        <p:spPr>
          <a:xfrm>
            <a:off x="7717826" y="4017115"/>
            <a:ext cx="3346109" cy="953723"/>
          </a:xfrm>
          <a:prstGeom prst="rect">
            <a:avLst/>
          </a:prstGeom>
        </p:spPr>
        <p:txBody>
          <a:bodyPr wrap="square">
            <a:spAutoFit/>
          </a:bodyPr>
          <a:lstStyle/>
          <a:p>
            <a:pP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cxnSp>
        <p:nvCxnSpPr>
          <p:cNvPr id="26" name="直接连接符 25"/>
          <p:cNvCxnSpPr/>
          <p:nvPr/>
        </p:nvCxnSpPr>
        <p:spPr>
          <a:xfrm>
            <a:off x="7825976" y="4018601"/>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27" name="矩形 26"/>
          <p:cNvSpPr/>
          <p:nvPr/>
        </p:nvSpPr>
        <p:spPr>
          <a:xfrm>
            <a:off x="1128065" y="4017115"/>
            <a:ext cx="3338486" cy="953723"/>
          </a:xfrm>
          <a:prstGeom prst="rect">
            <a:avLst/>
          </a:prstGeom>
        </p:spPr>
        <p:txBody>
          <a:bodyPr wrap="square">
            <a:spAutoFit/>
          </a:bodyPr>
          <a:lstStyle/>
          <a:p>
            <a:pPr algn="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cxnSp>
        <p:nvCxnSpPr>
          <p:cNvPr id="28" name="直接连接符 27"/>
          <p:cNvCxnSpPr/>
          <p:nvPr/>
        </p:nvCxnSpPr>
        <p:spPr>
          <a:xfrm>
            <a:off x="4080788" y="4018601"/>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29" name="矩形 28"/>
          <p:cNvSpPr/>
          <p:nvPr/>
        </p:nvSpPr>
        <p:spPr>
          <a:xfrm>
            <a:off x="1905000" y="2170612"/>
            <a:ext cx="2946130" cy="953723"/>
          </a:xfrm>
          <a:prstGeom prst="rect">
            <a:avLst/>
          </a:prstGeom>
        </p:spPr>
        <p:txBody>
          <a:bodyPr wrap="square">
            <a:spAutoFit/>
          </a:bodyPr>
          <a:lstStyle/>
          <a:p>
            <a:pPr algn="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sp>
        <p:nvSpPr>
          <p:cNvPr id="30" name="矩形 29"/>
          <p:cNvSpPr/>
          <p:nvPr/>
        </p:nvSpPr>
        <p:spPr>
          <a:xfrm>
            <a:off x="3644902" y="5507047"/>
            <a:ext cx="4902198" cy="658257"/>
          </a:xfrm>
          <a:prstGeom prst="rect">
            <a:avLst/>
          </a:prstGeom>
        </p:spPr>
        <p:txBody>
          <a:bodyPr wrap="square">
            <a:spAutoFit/>
          </a:bodyPr>
          <a:lstStyle/>
          <a:p>
            <a:pPr algn="ctr">
              <a:lnSpc>
                <a:spcPct val="120000"/>
              </a:lnSpc>
            </a:pPr>
            <a:r>
              <a:rPr lang="zh-CN" altLang="en-US" sz="1600" dirty="0">
                <a:solidFill>
                  <a:srgbClr val="E7E6E6">
                    <a:lumMod val="50000"/>
                  </a:srgbClr>
                </a:solidFill>
                <a:latin typeface="微软雅黑" panose="020B0503020204020204" pitchFamily="34" charset="-122"/>
                <a:ea typeface="微软雅黑" panose="020B0503020204020204" pitchFamily="34" charset="-122"/>
              </a:rPr>
              <a:t>请在此输入内容请在此输入内容请在此输入内容请在此输入内容请在此输入内容。</a:t>
            </a:r>
          </a:p>
        </p:txBody>
      </p:sp>
      <p:cxnSp>
        <p:nvCxnSpPr>
          <p:cNvPr id="31" name="直接连接符 30"/>
          <p:cNvCxnSpPr/>
          <p:nvPr/>
        </p:nvCxnSpPr>
        <p:spPr>
          <a:xfrm>
            <a:off x="5960269" y="5445224"/>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32" name="molecule_67942"/>
          <p:cNvSpPr>
            <a:spLocks noChangeAspect="1"/>
          </p:cNvSpPr>
          <p:nvPr/>
        </p:nvSpPr>
        <p:spPr bwMode="auto">
          <a:xfrm>
            <a:off x="6722988" y="3270182"/>
            <a:ext cx="211666" cy="266768"/>
          </a:xfrm>
          <a:custGeom>
            <a:avLst/>
            <a:gdLst>
              <a:gd name="T0" fmla="*/ 2824 w 4327"/>
              <a:gd name="T1" fmla="*/ 2848 h 5461"/>
              <a:gd name="T2" fmla="*/ 3243 w 4327"/>
              <a:gd name="T3" fmla="*/ 1789 h 5461"/>
              <a:gd name="T4" fmla="*/ 4066 w 4327"/>
              <a:gd name="T5" fmla="*/ 752 h 5461"/>
              <a:gd name="T6" fmla="*/ 2993 w 4327"/>
              <a:gd name="T7" fmla="*/ 1510 h 5461"/>
              <a:gd name="T8" fmla="*/ 1769 w 4327"/>
              <a:gd name="T9" fmla="*/ 1847 h 5461"/>
              <a:gd name="T10" fmla="*/ 1171 w 4327"/>
              <a:gd name="T11" fmla="*/ 253 h 5461"/>
              <a:gd name="T12" fmla="*/ 254 w 4327"/>
              <a:gd name="T13" fmla="*/ 1171 h 5461"/>
              <a:gd name="T14" fmla="*/ 1467 w 4327"/>
              <a:gd name="T15" fmla="*/ 2068 h 5461"/>
              <a:gd name="T16" fmla="*/ 1527 w 4327"/>
              <a:gd name="T17" fmla="*/ 3163 h 5461"/>
              <a:gd name="T18" fmla="*/ 379 w 4327"/>
              <a:gd name="T19" fmla="*/ 4258 h 5461"/>
              <a:gd name="T20" fmla="*/ 1321 w 4327"/>
              <a:gd name="T21" fmla="*/ 5201 h 5461"/>
              <a:gd name="T22" fmla="*/ 1852 w 4327"/>
              <a:gd name="T23" fmla="*/ 3349 h 5461"/>
              <a:gd name="T24" fmla="*/ 3191 w 4327"/>
              <a:gd name="T25" fmla="*/ 3532 h 5461"/>
              <a:gd name="T26" fmla="*/ 4081 w 4327"/>
              <a:gd name="T27" fmla="*/ 4017 h 5461"/>
              <a:gd name="T28" fmla="*/ 3395 w 4327"/>
              <a:gd name="T29" fmla="*/ 3218 h 5461"/>
              <a:gd name="T30" fmla="*/ 568 w 4327"/>
              <a:gd name="T31" fmla="*/ 4621 h 5461"/>
              <a:gd name="T32" fmla="*/ 422 w 4327"/>
              <a:gd name="T33" fmla="*/ 4638 h 5461"/>
              <a:gd name="T34" fmla="*/ 758 w 4327"/>
              <a:gd name="T35" fmla="*/ 4302 h 5461"/>
              <a:gd name="T36" fmla="*/ 741 w 4327"/>
              <a:gd name="T37" fmla="*/ 4448 h 5461"/>
              <a:gd name="T38" fmla="*/ 651 w 4327"/>
              <a:gd name="T39" fmla="*/ 4531 h 5461"/>
              <a:gd name="T40" fmla="*/ 3223 w 4327"/>
              <a:gd name="T41" fmla="*/ 852 h 5461"/>
              <a:gd name="T42" fmla="*/ 3527 w 4327"/>
              <a:gd name="T43" fmla="*/ 882 h 5461"/>
              <a:gd name="T44" fmla="*/ 3447 w 4327"/>
              <a:gd name="T45" fmla="*/ 978 h 5461"/>
              <a:gd name="T46" fmla="*/ 3349 w 4327"/>
              <a:gd name="T47" fmla="*/ 1075 h 5461"/>
              <a:gd name="T48" fmla="*/ 3254 w 4327"/>
              <a:gd name="T49" fmla="*/ 1155 h 5461"/>
              <a:gd name="T50" fmla="*/ 3223 w 4327"/>
              <a:gd name="T51" fmla="*/ 852 h 5461"/>
              <a:gd name="T52" fmla="*/ 438 w 4327"/>
              <a:gd name="T53" fmla="*/ 606 h 5461"/>
              <a:gd name="T54" fmla="*/ 296 w 4327"/>
              <a:gd name="T55" fmla="*/ 623 h 5461"/>
              <a:gd name="T56" fmla="*/ 623 w 4327"/>
              <a:gd name="T57" fmla="*/ 295 h 5461"/>
              <a:gd name="T58" fmla="*/ 607 w 4327"/>
              <a:gd name="T59" fmla="*/ 438 h 5461"/>
              <a:gd name="T60" fmla="*/ 519 w 4327"/>
              <a:gd name="T61" fmla="*/ 518 h 5461"/>
              <a:gd name="T62" fmla="*/ 1629 w 4327"/>
              <a:gd name="T63" fmla="*/ 2140 h 5461"/>
              <a:gd name="T64" fmla="*/ 1991 w 4327"/>
              <a:gd name="T65" fmla="*/ 2176 h 5461"/>
              <a:gd name="T66" fmla="*/ 1896 w 4327"/>
              <a:gd name="T67" fmla="*/ 2290 h 5461"/>
              <a:gd name="T68" fmla="*/ 1779 w 4327"/>
              <a:gd name="T69" fmla="*/ 2407 h 5461"/>
              <a:gd name="T70" fmla="*/ 1665 w 4327"/>
              <a:gd name="T71" fmla="*/ 2502 h 5461"/>
              <a:gd name="T72" fmla="*/ 1629 w 4327"/>
              <a:gd name="T73" fmla="*/ 2140 h 5461"/>
              <a:gd name="T74" fmla="*/ 3437 w 4327"/>
              <a:gd name="T75" fmla="*/ 3589 h 5461"/>
              <a:gd name="T76" fmla="*/ 3413 w 4327"/>
              <a:gd name="T77" fmla="*/ 3349 h 5461"/>
              <a:gd name="T78" fmla="*/ 3653 w 4327"/>
              <a:gd name="T79" fmla="*/ 3373 h 5461"/>
              <a:gd name="T80" fmla="*/ 3590 w 4327"/>
              <a:gd name="T81" fmla="*/ 3449 h 5461"/>
              <a:gd name="T82" fmla="*/ 3513 w 4327"/>
              <a:gd name="T83" fmla="*/ 3526 h 5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327" h="5461">
                <a:moveTo>
                  <a:pt x="3395" y="3218"/>
                </a:moveTo>
                <a:lnTo>
                  <a:pt x="2824" y="2848"/>
                </a:lnTo>
                <a:cubicBezTo>
                  <a:pt x="2897" y="2639"/>
                  <a:pt x="2881" y="2405"/>
                  <a:pt x="2775" y="2207"/>
                </a:cubicBezTo>
                <a:lnTo>
                  <a:pt x="3243" y="1789"/>
                </a:lnTo>
                <a:cubicBezTo>
                  <a:pt x="3500" y="1950"/>
                  <a:pt x="3843" y="1918"/>
                  <a:pt x="4066" y="1695"/>
                </a:cubicBezTo>
                <a:cubicBezTo>
                  <a:pt x="4327" y="1434"/>
                  <a:pt x="4327" y="1012"/>
                  <a:pt x="4066" y="752"/>
                </a:cubicBezTo>
                <a:cubicBezTo>
                  <a:pt x="3806" y="492"/>
                  <a:pt x="3384" y="492"/>
                  <a:pt x="3124" y="752"/>
                </a:cubicBezTo>
                <a:cubicBezTo>
                  <a:pt x="2919" y="957"/>
                  <a:pt x="2875" y="1262"/>
                  <a:pt x="2993" y="1510"/>
                </a:cubicBezTo>
                <a:lnTo>
                  <a:pt x="2525" y="1929"/>
                </a:lnTo>
                <a:cubicBezTo>
                  <a:pt x="2301" y="1773"/>
                  <a:pt x="2015" y="1746"/>
                  <a:pt x="1769" y="1847"/>
                </a:cubicBezTo>
                <a:lnTo>
                  <a:pt x="1229" y="1104"/>
                </a:lnTo>
                <a:cubicBezTo>
                  <a:pt x="1423" y="850"/>
                  <a:pt x="1404" y="485"/>
                  <a:pt x="1171" y="253"/>
                </a:cubicBezTo>
                <a:cubicBezTo>
                  <a:pt x="918" y="0"/>
                  <a:pt x="507" y="0"/>
                  <a:pt x="254" y="253"/>
                </a:cubicBezTo>
                <a:cubicBezTo>
                  <a:pt x="0" y="506"/>
                  <a:pt x="0" y="917"/>
                  <a:pt x="254" y="1171"/>
                </a:cubicBezTo>
                <a:cubicBezTo>
                  <a:pt x="436" y="1353"/>
                  <a:pt x="699" y="1404"/>
                  <a:pt x="926" y="1325"/>
                </a:cubicBezTo>
                <a:lnTo>
                  <a:pt x="1467" y="2068"/>
                </a:lnTo>
                <a:cubicBezTo>
                  <a:pt x="1200" y="2381"/>
                  <a:pt x="1214" y="2851"/>
                  <a:pt x="1510" y="3147"/>
                </a:cubicBezTo>
                <a:cubicBezTo>
                  <a:pt x="1515" y="3152"/>
                  <a:pt x="1521" y="3158"/>
                  <a:pt x="1527" y="3163"/>
                </a:cubicBezTo>
                <a:lnTo>
                  <a:pt x="1004" y="4081"/>
                </a:lnTo>
                <a:cubicBezTo>
                  <a:pt x="786" y="4030"/>
                  <a:pt x="548" y="4089"/>
                  <a:pt x="379" y="4258"/>
                </a:cubicBezTo>
                <a:cubicBezTo>
                  <a:pt x="118" y="4519"/>
                  <a:pt x="118" y="4941"/>
                  <a:pt x="379" y="5201"/>
                </a:cubicBezTo>
                <a:cubicBezTo>
                  <a:pt x="639" y="5461"/>
                  <a:pt x="1061" y="5461"/>
                  <a:pt x="1321" y="5201"/>
                </a:cubicBezTo>
                <a:cubicBezTo>
                  <a:pt x="1579" y="4944"/>
                  <a:pt x="1581" y="4528"/>
                  <a:pt x="1329" y="4267"/>
                </a:cubicBezTo>
                <a:lnTo>
                  <a:pt x="1852" y="3349"/>
                </a:lnTo>
                <a:cubicBezTo>
                  <a:pt x="2115" y="3424"/>
                  <a:pt x="2409" y="3362"/>
                  <a:pt x="2620" y="3161"/>
                </a:cubicBezTo>
                <a:lnTo>
                  <a:pt x="3191" y="3532"/>
                </a:lnTo>
                <a:cubicBezTo>
                  <a:pt x="3155" y="3701"/>
                  <a:pt x="3202" y="3885"/>
                  <a:pt x="3334" y="4017"/>
                </a:cubicBezTo>
                <a:cubicBezTo>
                  <a:pt x="3540" y="4223"/>
                  <a:pt x="3874" y="4223"/>
                  <a:pt x="4081" y="4017"/>
                </a:cubicBezTo>
                <a:cubicBezTo>
                  <a:pt x="4287" y="3811"/>
                  <a:pt x="4287" y="3476"/>
                  <a:pt x="4081" y="3270"/>
                </a:cubicBezTo>
                <a:cubicBezTo>
                  <a:pt x="3894" y="3083"/>
                  <a:pt x="3601" y="3066"/>
                  <a:pt x="3395" y="3218"/>
                </a:cubicBezTo>
                <a:close/>
                <a:moveTo>
                  <a:pt x="604" y="4582"/>
                </a:moveTo>
                <a:cubicBezTo>
                  <a:pt x="592" y="4596"/>
                  <a:pt x="580" y="4610"/>
                  <a:pt x="568" y="4621"/>
                </a:cubicBezTo>
                <a:cubicBezTo>
                  <a:pt x="553" y="4636"/>
                  <a:pt x="534" y="4654"/>
                  <a:pt x="509" y="4661"/>
                </a:cubicBezTo>
                <a:cubicBezTo>
                  <a:pt x="478" y="4671"/>
                  <a:pt x="446" y="4663"/>
                  <a:pt x="422" y="4638"/>
                </a:cubicBezTo>
                <a:cubicBezTo>
                  <a:pt x="358" y="4575"/>
                  <a:pt x="382" y="4454"/>
                  <a:pt x="478" y="4358"/>
                </a:cubicBezTo>
                <a:cubicBezTo>
                  <a:pt x="574" y="4262"/>
                  <a:pt x="695" y="4238"/>
                  <a:pt x="758" y="4302"/>
                </a:cubicBezTo>
                <a:cubicBezTo>
                  <a:pt x="783" y="4326"/>
                  <a:pt x="791" y="4358"/>
                  <a:pt x="781" y="4389"/>
                </a:cubicBezTo>
                <a:cubicBezTo>
                  <a:pt x="774" y="4414"/>
                  <a:pt x="756" y="4434"/>
                  <a:pt x="741" y="4448"/>
                </a:cubicBezTo>
                <a:cubicBezTo>
                  <a:pt x="730" y="4460"/>
                  <a:pt x="716" y="4472"/>
                  <a:pt x="702" y="4484"/>
                </a:cubicBezTo>
                <a:cubicBezTo>
                  <a:pt x="685" y="4499"/>
                  <a:pt x="668" y="4514"/>
                  <a:pt x="651" y="4531"/>
                </a:cubicBezTo>
                <a:cubicBezTo>
                  <a:pt x="634" y="4548"/>
                  <a:pt x="619" y="4565"/>
                  <a:pt x="604" y="4582"/>
                </a:cubicBezTo>
                <a:close/>
                <a:moveTo>
                  <a:pt x="3223" y="852"/>
                </a:moveTo>
                <a:cubicBezTo>
                  <a:pt x="3319" y="756"/>
                  <a:pt x="3440" y="732"/>
                  <a:pt x="3503" y="795"/>
                </a:cubicBezTo>
                <a:cubicBezTo>
                  <a:pt x="3528" y="820"/>
                  <a:pt x="3536" y="851"/>
                  <a:pt x="3527" y="882"/>
                </a:cubicBezTo>
                <a:cubicBezTo>
                  <a:pt x="3519" y="907"/>
                  <a:pt x="3501" y="927"/>
                  <a:pt x="3487" y="942"/>
                </a:cubicBezTo>
                <a:cubicBezTo>
                  <a:pt x="3475" y="953"/>
                  <a:pt x="3461" y="965"/>
                  <a:pt x="3447" y="978"/>
                </a:cubicBezTo>
                <a:cubicBezTo>
                  <a:pt x="3430" y="993"/>
                  <a:pt x="3413" y="1008"/>
                  <a:pt x="3396" y="1025"/>
                </a:cubicBezTo>
                <a:cubicBezTo>
                  <a:pt x="3379" y="1042"/>
                  <a:pt x="3364" y="1059"/>
                  <a:pt x="3349" y="1075"/>
                </a:cubicBezTo>
                <a:cubicBezTo>
                  <a:pt x="3337" y="1090"/>
                  <a:pt x="3325" y="1103"/>
                  <a:pt x="3313" y="1115"/>
                </a:cubicBezTo>
                <a:cubicBezTo>
                  <a:pt x="3299" y="1130"/>
                  <a:pt x="3279" y="1147"/>
                  <a:pt x="3254" y="1155"/>
                </a:cubicBezTo>
                <a:cubicBezTo>
                  <a:pt x="3223" y="1165"/>
                  <a:pt x="3191" y="1156"/>
                  <a:pt x="3167" y="1132"/>
                </a:cubicBezTo>
                <a:cubicBezTo>
                  <a:pt x="3103" y="1068"/>
                  <a:pt x="3128" y="948"/>
                  <a:pt x="3223" y="852"/>
                </a:cubicBezTo>
                <a:close/>
                <a:moveTo>
                  <a:pt x="474" y="568"/>
                </a:moveTo>
                <a:cubicBezTo>
                  <a:pt x="461" y="582"/>
                  <a:pt x="450" y="595"/>
                  <a:pt x="438" y="606"/>
                </a:cubicBezTo>
                <a:cubicBezTo>
                  <a:pt x="424" y="620"/>
                  <a:pt x="405" y="638"/>
                  <a:pt x="381" y="645"/>
                </a:cubicBezTo>
                <a:cubicBezTo>
                  <a:pt x="350" y="655"/>
                  <a:pt x="319" y="646"/>
                  <a:pt x="296" y="623"/>
                </a:cubicBezTo>
                <a:cubicBezTo>
                  <a:pt x="234" y="561"/>
                  <a:pt x="258" y="444"/>
                  <a:pt x="351" y="350"/>
                </a:cubicBezTo>
                <a:cubicBezTo>
                  <a:pt x="444" y="257"/>
                  <a:pt x="561" y="233"/>
                  <a:pt x="623" y="295"/>
                </a:cubicBezTo>
                <a:cubicBezTo>
                  <a:pt x="647" y="319"/>
                  <a:pt x="655" y="350"/>
                  <a:pt x="646" y="380"/>
                </a:cubicBezTo>
                <a:cubicBezTo>
                  <a:pt x="638" y="404"/>
                  <a:pt x="621" y="423"/>
                  <a:pt x="607" y="438"/>
                </a:cubicBezTo>
                <a:cubicBezTo>
                  <a:pt x="596" y="449"/>
                  <a:pt x="582" y="461"/>
                  <a:pt x="568" y="473"/>
                </a:cubicBezTo>
                <a:cubicBezTo>
                  <a:pt x="552" y="487"/>
                  <a:pt x="536" y="502"/>
                  <a:pt x="519" y="518"/>
                </a:cubicBezTo>
                <a:cubicBezTo>
                  <a:pt x="503" y="535"/>
                  <a:pt x="488" y="552"/>
                  <a:pt x="474" y="568"/>
                </a:cubicBezTo>
                <a:close/>
                <a:moveTo>
                  <a:pt x="1629" y="2140"/>
                </a:moveTo>
                <a:cubicBezTo>
                  <a:pt x="1743" y="2025"/>
                  <a:pt x="1887" y="1996"/>
                  <a:pt x="1963" y="2072"/>
                </a:cubicBezTo>
                <a:cubicBezTo>
                  <a:pt x="1992" y="2101"/>
                  <a:pt x="2002" y="2139"/>
                  <a:pt x="1991" y="2176"/>
                </a:cubicBezTo>
                <a:cubicBezTo>
                  <a:pt x="1982" y="2206"/>
                  <a:pt x="1961" y="2230"/>
                  <a:pt x="1943" y="2247"/>
                </a:cubicBezTo>
                <a:cubicBezTo>
                  <a:pt x="1929" y="2261"/>
                  <a:pt x="1913" y="2275"/>
                  <a:pt x="1896" y="2290"/>
                </a:cubicBezTo>
                <a:cubicBezTo>
                  <a:pt x="1876" y="2308"/>
                  <a:pt x="1855" y="2326"/>
                  <a:pt x="1835" y="2346"/>
                </a:cubicBezTo>
                <a:cubicBezTo>
                  <a:pt x="1815" y="2366"/>
                  <a:pt x="1797" y="2387"/>
                  <a:pt x="1779" y="2407"/>
                </a:cubicBezTo>
                <a:cubicBezTo>
                  <a:pt x="1764" y="2424"/>
                  <a:pt x="1750" y="2440"/>
                  <a:pt x="1736" y="2454"/>
                </a:cubicBezTo>
                <a:cubicBezTo>
                  <a:pt x="1719" y="2472"/>
                  <a:pt x="1695" y="2493"/>
                  <a:pt x="1665" y="2502"/>
                </a:cubicBezTo>
                <a:cubicBezTo>
                  <a:pt x="1628" y="2513"/>
                  <a:pt x="1590" y="2503"/>
                  <a:pt x="1561" y="2474"/>
                </a:cubicBezTo>
                <a:cubicBezTo>
                  <a:pt x="1485" y="2398"/>
                  <a:pt x="1514" y="2254"/>
                  <a:pt x="1629" y="2140"/>
                </a:cubicBezTo>
                <a:close/>
                <a:moveTo>
                  <a:pt x="3484" y="3558"/>
                </a:moveTo>
                <a:cubicBezTo>
                  <a:pt x="3473" y="3569"/>
                  <a:pt x="3457" y="3583"/>
                  <a:pt x="3437" y="3589"/>
                </a:cubicBezTo>
                <a:cubicBezTo>
                  <a:pt x="3413" y="3597"/>
                  <a:pt x="3387" y="3590"/>
                  <a:pt x="3368" y="3571"/>
                </a:cubicBezTo>
                <a:cubicBezTo>
                  <a:pt x="3318" y="3521"/>
                  <a:pt x="3337" y="3425"/>
                  <a:pt x="3413" y="3349"/>
                </a:cubicBezTo>
                <a:cubicBezTo>
                  <a:pt x="3489" y="3273"/>
                  <a:pt x="3584" y="3254"/>
                  <a:pt x="3635" y="3304"/>
                </a:cubicBezTo>
                <a:cubicBezTo>
                  <a:pt x="3654" y="3324"/>
                  <a:pt x="3661" y="3349"/>
                  <a:pt x="3653" y="3373"/>
                </a:cubicBezTo>
                <a:cubicBezTo>
                  <a:pt x="3647" y="3393"/>
                  <a:pt x="3633" y="3409"/>
                  <a:pt x="3621" y="3420"/>
                </a:cubicBezTo>
                <a:cubicBezTo>
                  <a:pt x="3612" y="3430"/>
                  <a:pt x="3601" y="3439"/>
                  <a:pt x="3590" y="3449"/>
                </a:cubicBezTo>
                <a:cubicBezTo>
                  <a:pt x="3577" y="3461"/>
                  <a:pt x="3563" y="3473"/>
                  <a:pt x="3550" y="3486"/>
                </a:cubicBezTo>
                <a:cubicBezTo>
                  <a:pt x="3536" y="3500"/>
                  <a:pt x="3524" y="3513"/>
                  <a:pt x="3513" y="3526"/>
                </a:cubicBezTo>
                <a:cubicBezTo>
                  <a:pt x="3503" y="3538"/>
                  <a:pt x="3493" y="3548"/>
                  <a:pt x="3484" y="3558"/>
                </a:cubicBezTo>
                <a:close/>
              </a:path>
            </a:pathLst>
          </a:custGeom>
          <a:solidFill>
            <a:sysClr val="window" lastClr="FFFFFF"/>
          </a:solidFill>
          <a:ln>
            <a:noFill/>
          </a:ln>
        </p:spPr>
      </p:sp>
      <p:sp>
        <p:nvSpPr>
          <p:cNvPr id="33" name="test-tube-and-flask_73666"/>
          <p:cNvSpPr>
            <a:spLocks noChangeAspect="1"/>
          </p:cNvSpPr>
          <p:nvPr/>
        </p:nvSpPr>
        <p:spPr bwMode="auto">
          <a:xfrm>
            <a:off x="5957717" y="2783145"/>
            <a:ext cx="266766" cy="239136"/>
          </a:xfrm>
          <a:custGeom>
            <a:avLst/>
            <a:gdLst>
              <a:gd name="T0" fmla="*/ 2762 w 2806"/>
              <a:gd name="T1" fmla="*/ 2207 h 2519"/>
              <a:gd name="T2" fmla="*/ 2166 w 2806"/>
              <a:gd name="T3" fmla="*/ 1299 h 2519"/>
              <a:gd name="T4" fmla="*/ 2166 w 2806"/>
              <a:gd name="T5" fmla="*/ 934 h 2519"/>
              <a:gd name="T6" fmla="*/ 2166 w 2806"/>
              <a:gd name="T7" fmla="*/ 510 h 2519"/>
              <a:gd name="T8" fmla="*/ 2188 w 2806"/>
              <a:gd name="T9" fmla="*/ 510 h 2519"/>
              <a:gd name="T10" fmla="*/ 2255 w 2806"/>
              <a:gd name="T11" fmla="*/ 443 h 2519"/>
              <a:gd name="T12" fmla="*/ 2188 w 2806"/>
              <a:gd name="T13" fmla="*/ 376 h 2519"/>
              <a:gd name="T14" fmla="*/ 2166 w 2806"/>
              <a:gd name="T15" fmla="*/ 376 h 2519"/>
              <a:gd name="T16" fmla="*/ 2166 w 2806"/>
              <a:gd name="T17" fmla="*/ 66 h 2519"/>
              <a:gd name="T18" fmla="*/ 2100 w 2806"/>
              <a:gd name="T19" fmla="*/ 0 h 2519"/>
              <a:gd name="T20" fmla="*/ 1580 w 2806"/>
              <a:gd name="T21" fmla="*/ 0 h 2519"/>
              <a:gd name="T22" fmla="*/ 1514 w 2806"/>
              <a:gd name="T23" fmla="*/ 66 h 2519"/>
              <a:gd name="T24" fmla="*/ 1514 w 2806"/>
              <a:gd name="T25" fmla="*/ 376 h 2519"/>
              <a:gd name="T26" fmla="*/ 1492 w 2806"/>
              <a:gd name="T27" fmla="*/ 376 h 2519"/>
              <a:gd name="T28" fmla="*/ 1425 w 2806"/>
              <a:gd name="T29" fmla="*/ 443 h 2519"/>
              <a:gd name="T30" fmla="*/ 1492 w 2806"/>
              <a:gd name="T31" fmla="*/ 510 h 2519"/>
              <a:gd name="T32" fmla="*/ 1514 w 2806"/>
              <a:gd name="T33" fmla="*/ 510 h 2519"/>
              <a:gd name="T34" fmla="*/ 1514 w 2806"/>
              <a:gd name="T35" fmla="*/ 934 h 2519"/>
              <a:gd name="T36" fmla="*/ 1514 w 2806"/>
              <a:gd name="T37" fmla="*/ 1299 h 2519"/>
              <a:gd name="T38" fmla="*/ 918 w 2806"/>
              <a:gd name="T39" fmla="*/ 2207 h 2519"/>
              <a:gd name="T40" fmla="*/ 909 w 2806"/>
              <a:gd name="T41" fmla="*/ 2413 h 2519"/>
              <a:gd name="T42" fmla="*/ 1087 w 2806"/>
              <a:gd name="T43" fmla="*/ 2519 h 2519"/>
              <a:gd name="T44" fmla="*/ 2593 w 2806"/>
              <a:gd name="T45" fmla="*/ 2519 h 2519"/>
              <a:gd name="T46" fmla="*/ 2771 w 2806"/>
              <a:gd name="T47" fmla="*/ 2413 h 2519"/>
              <a:gd name="T48" fmla="*/ 2762 w 2806"/>
              <a:gd name="T49" fmla="*/ 2207 h 2519"/>
              <a:gd name="T50" fmla="*/ 2033 w 2806"/>
              <a:gd name="T51" fmla="*/ 510 h 2519"/>
              <a:gd name="T52" fmla="*/ 2033 w 2806"/>
              <a:gd name="T53" fmla="*/ 867 h 2519"/>
              <a:gd name="T54" fmla="*/ 1647 w 2806"/>
              <a:gd name="T55" fmla="*/ 867 h 2519"/>
              <a:gd name="T56" fmla="*/ 1647 w 2806"/>
              <a:gd name="T57" fmla="*/ 510 h 2519"/>
              <a:gd name="T58" fmla="*/ 2033 w 2806"/>
              <a:gd name="T59" fmla="*/ 510 h 2519"/>
              <a:gd name="T60" fmla="*/ 705 w 2806"/>
              <a:gd name="T61" fmla="*/ 971 h 2519"/>
              <a:gd name="T62" fmla="*/ 678 w 2806"/>
              <a:gd name="T63" fmla="*/ 971 h 2519"/>
              <a:gd name="T64" fmla="*/ 678 w 2806"/>
              <a:gd name="T65" fmla="*/ 723 h 2519"/>
              <a:gd name="T66" fmla="*/ 611 w 2806"/>
              <a:gd name="T67" fmla="*/ 656 h 2519"/>
              <a:gd name="T68" fmla="*/ 160 w 2806"/>
              <a:gd name="T69" fmla="*/ 656 h 2519"/>
              <a:gd name="T70" fmla="*/ 94 w 2806"/>
              <a:gd name="T71" fmla="*/ 723 h 2519"/>
              <a:gd name="T72" fmla="*/ 94 w 2806"/>
              <a:gd name="T73" fmla="*/ 971 h 2519"/>
              <a:gd name="T74" fmla="*/ 67 w 2806"/>
              <a:gd name="T75" fmla="*/ 971 h 2519"/>
              <a:gd name="T76" fmla="*/ 0 w 2806"/>
              <a:gd name="T77" fmla="*/ 1037 h 2519"/>
              <a:gd name="T78" fmla="*/ 67 w 2806"/>
              <a:gd name="T79" fmla="*/ 1104 h 2519"/>
              <a:gd name="T80" fmla="*/ 91 w 2806"/>
              <a:gd name="T81" fmla="*/ 1104 h 2519"/>
              <a:gd name="T82" fmla="*/ 91 w 2806"/>
              <a:gd name="T83" fmla="*/ 1503 h 2519"/>
              <a:gd name="T84" fmla="*/ 91 w 2806"/>
              <a:gd name="T85" fmla="*/ 2253 h 2519"/>
              <a:gd name="T86" fmla="*/ 357 w 2806"/>
              <a:gd name="T87" fmla="*/ 2519 h 2519"/>
              <a:gd name="T88" fmla="*/ 414 w 2806"/>
              <a:gd name="T89" fmla="*/ 2519 h 2519"/>
              <a:gd name="T90" fmla="*/ 681 w 2806"/>
              <a:gd name="T91" fmla="*/ 2253 h 2519"/>
              <a:gd name="T92" fmla="*/ 681 w 2806"/>
              <a:gd name="T93" fmla="*/ 1503 h 2519"/>
              <a:gd name="T94" fmla="*/ 681 w 2806"/>
              <a:gd name="T95" fmla="*/ 1104 h 2519"/>
              <a:gd name="T96" fmla="*/ 705 w 2806"/>
              <a:gd name="T97" fmla="*/ 1104 h 2519"/>
              <a:gd name="T98" fmla="*/ 771 w 2806"/>
              <a:gd name="T99" fmla="*/ 1037 h 2519"/>
              <a:gd name="T100" fmla="*/ 705 w 2806"/>
              <a:gd name="T101" fmla="*/ 971 h 2519"/>
              <a:gd name="T102" fmla="*/ 547 w 2806"/>
              <a:gd name="T103" fmla="*/ 1436 h 2519"/>
              <a:gd name="T104" fmla="*/ 224 w 2806"/>
              <a:gd name="T105" fmla="*/ 1436 h 2519"/>
              <a:gd name="T106" fmla="*/ 224 w 2806"/>
              <a:gd name="T107" fmla="*/ 1104 h 2519"/>
              <a:gd name="T108" fmla="*/ 547 w 2806"/>
              <a:gd name="T109" fmla="*/ 1104 h 2519"/>
              <a:gd name="T110" fmla="*/ 547 w 2806"/>
              <a:gd name="T111" fmla="*/ 1436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6" h="2519">
                <a:moveTo>
                  <a:pt x="2762" y="2207"/>
                </a:moveTo>
                <a:lnTo>
                  <a:pt x="2166" y="1299"/>
                </a:lnTo>
                <a:lnTo>
                  <a:pt x="2166" y="934"/>
                </a:lnTo>
                <a:lnTo>
                  <a:pt x="2166" y="510"/>
                </a:lnTo>
                <a:lnTo>
                  <a:pt x="2188" y="510"/>
                </a:lnTo>
                <a:cubicBezTo>
                  <a:pt x="2225" y="510"/>
                  <a:pt x="2255" y="480"/>
                  <a:pt x="2255" y="443"/>
                </a:cubicBezTo>
                <a:cubicBezTo>
                  <a:pt x="2255" y="406"/>
                  <a:pt x="2225" y="376"/>
                  <a:pt x="2188" y="376"/>
                </a:cubicBezTo>
                <a:lnTo>
                  <a:pt x="2166" y="376"/>
                </a:lnTo>
                <a:lnTo>
                  <a:pt x="2166" y="66"/>
                </a:lnTo>
                <a:cubicBezTo>
                  <a:pt x="2166" y="30"/>
                  <a:pt x="2137" y="0"/>
                  <a:pt x="2100" y="0"/>
                </a:cubicBezTo>
                <a:lnTo>
                  <a:pt x="1580" y="0"/>
                </a:lnTo>
                <a:cubicBezTo>
                  <a:pt x="1543" y="0"/>
                  <a:pt x="1514" y="30"/>
                  <a:pt x="1514" y="66"/>
                </a:cubicBezTo>
                <a:lnTo>
                  <a:pt x="1514" y="376"/>
                </a:lnTo>
                <a:lnTo>
                  <a:pt x="1492" y="376"/>
                </a:lnTo>
                <a:cubicBezTo>
                  <a:pt x="1455" y="376"/>
                  <a:pt x="1425" y="406"/>
                  <a:pt x="1425" y="443"/>
                </a:cubicBezTo>
                <a:cubicBezTo>
                  <a:pt x="1425" y="480"/>
                  <a:pt x="1455" y="510"/>
                  <a:pt x="1492" y="510"/>
                </a:cubicBezTo>
                <a:lnTo>
                  <a:pt x="1514" y="510"/>
                </a:lnTo>
                <a:lnTo>
                  <a:pt x="1514" y="934"/>
                </a:lnTo>
                <a:lnTo>
                  <a:pt x="1514" y="1299"/>
                </a:lnTo>
                <a:lnTo>
                  <a:pt x="918" y="2207"/>
                </a:lnTo>
                <a:cubicBezTo>
                  <a:pt x="877" y="2269"/>
                  <a:pt x="874" y="2348"/>
                  <a:pt x="909" y="2413"/>
                </a:cubicBezTo>
                <a:cubicBezTo>
                  <a:pt x="944" y="2479"/>
                  <a:pt x="1012" y="2519"/>
                  <a:pt x="1087" y="2519"/>
                </a:cubicBezTo>
                <a:lnTo>
                  <a:pt x="2593" y="2519"/>
                </a:lnTo>
                <a:cubicBezTo>
                  <a:pt x="2668" y="2519"/>
                  <a:pt x="2735" y="2479"/>
                  <a:pt x="2771" y="2413"/>
                </a:cubicBezTo>
                <a:cubicBezTo>
                  <a:pt x="2806" y="2348"/>
                  <a:pt x="2803" y="2269"/>
                  <a:pt x="2762" y="2207"/>
                </a:cubicBezTo>
                <a:close/>
                <a:moveTo>
                  <a:pt x="2033" y="510"/>
                </a:moveTo>
                <a:lnTo>
                  <a:pt x="2033" y="867"/>
                </a:lnTo>
                <a:lnTo>
                  <a:pt x="1647" y="867"/>
                </a:lnTo>
                <a:lnTo>
                  <a:pt x="1647" y="510"/>
                </a:lnTo>
                <a:lnTo>
                  <a:pt x="2033" y="510"/>
                </a:lnTo>
                <a:close/>
                <a:moveTo>
                  <a:pt x="705" y="971"/>
                </a:moveTo>
                <a:lnTo>
                  <a:pt x="678" y="971"/>
                </a:lnTo>
                <a:lnTo>
                  <a:pt x="678" y="723"/>
                </a:lnTo>
                <a:cubicBezTo>
                  <a:pt x="678" y="686"/>
                  <a:pt x="648" y="656"/>
                  <a:pt x="611" y="656"/>
                </a:cubicBezTo>
                <a:lnTo>
                  <a:pt x="160" y="656"/>
                </a:lnTo>
                <a:cubicBezTo>
                  <a:pt x="123" y="656"/>
                  <a:pt x="94" y="686"/>
                  <a:pt x="94" y="723"/>
                </a:cubicBezTo>
                <a:lnTo>
                  <a:pt x="94" y="971"/>
                </a:lnTo>
                <a:lnTo>
                  <a:pt x="67" y="971"/>
                </a:lnTo>
                <a:cubicBezTo>
                  <a:pt x="30" y="971"/>
                  <a:pt x="0" y="1000"/>
                  <a:pt x="0" y="1037"/>
                </a:cubicBezTo>
                <a:cubicBezTo>
                  <a:pt x="0" y="1074"/>
                  <a:pt x="30" y="1104"/>
                  <a:pt x="67" y="1104"/>
                </a:cubicBezTo>
                <a:lnTo>
                  <a:pt x="91" y="1104"/>
                </a:lnTo>
                <a:lnTo>
                  <a:pt x="91" y="1503"/>
                </a:lnTo>
                <a:lnTo>
                  <a:pt x="91" y="2253"/>
                </a:lnTo>
                <a:cubicBezTo>
                  <a:pt x="91" y="2400"/>
                  <a:pt x="210" y="2519"/>
                  <a:pt x="357" y="2519"/>
                </a:cubicBezTo>
                <a:lnTo>
                  <a:pt x="414" y="2519"/>
                </a:lnTo>
                <a:cubicBezTo>
                  <a:pt x="561" y="2519"/>
                  <a:pt x="681" y="2400"/>
                  <a:pt x="681" y="2253"/>
                </a:cubicBezTo>
                <a:lnTo>
                  <a:pt x="681" y="1503"/>
                </a:lnTo>
                <a:lnTo>
                  <a:pt x="681" y="1104"/>
                </a:lnTo>
                <a:lnTo>
                  <a:pt x="705" y="1104"/>
                </a:lnTo>
                <a:cubicBezTo>
                  <a:pt x="741" y="1104"/>
                  <a:pt x="771" y="1074"/>
                  <a:pt x="771" y="1037"/>
                </a:cubicBezTo>
                <a:cubicBezTo>
                  <a:pt x="771" y="1000"/>
                  <a:pt x="741" y="971"/>
                  <a:pt x="705" y="971"/>
                </a:cubicBezTo>
                <a:close/>
                <a:moveTo>
                  <a:pt x="547" y="1436"/>
                </a:moveTo>
                <a:lnTo>
                  <a:pt x="224" y="1436"/>
                </a:lnTo>
                <a:lnTo>
                  <a:pt x="224" y="1104"/>
                </a:lnTo>
                <a:lnTo>
                  <a:pt x="547" y="1104"/>
                </a:lnTo>
                <a:lnTo>
                  <a:pt x="547" y="1436"/>
                </a:lnTo>
                <a:close/>
              </a:path>
            </a:pathLst>
          </a:custGeom>
          <a:noFill/>
          <a:ln w="12700">
            <a:solidFill>
              <a:sysClr val="window" lastClr="FFFFFF"/>
            </a:solidFill>
          </a:ln>
        </p:spPr>
      </p:sp>
      <p:sp>
        <p:nvSpPr>
          <p:cNvPr id="34" name="teacher-pointing-blackboard_42912"/>
          <p:cNvSpPr>
            <a:spLocks noChangeAspect="1"/>
          </p:cNvSpPr>
          <p:nvPr/>
        </p:nvSpPr>
        <p:spPr bwMode="auto">
          <a:xfrm>
            <a:off x="6319827" y="4014432"/>
            <a:ext cx="266766" cy="258674"/>
          </a:xfrm>
          <a:custGeom>
            <a:avLst/>
            <a:gdLst>
              <a:gd name="connsiteX0" fmla="*/ 453585 w 598650"/>
              <a:gd name="connsiteY0" fmla="*/ 282542 h 580488"/>
              <a:gd name="connsiteX1" fmla="*/ 549682 w 598650"/>
              <a:gd name="connsiteY1" fmla="*/ 282542 h 580488"/>
              <a:gd name="connsiteX2" fmla="*/ 549682 w 598650"/>
              <a:gd name="connsiteY2" fmla="*/ 318406 h 580488"/>
              <a:gd name="connsiteX3" fmla="*/ 453585 w 598650"/>
              <a:gd name="connsiteY3" fmla="*/ 318406 h 580488"/>
              <a:gd name="connsiteX4" fmla="*/ 416347 w 598650"/>
              <a:gd name="connsiteY4" fmla="*/ 88970 h 580488"/>
              <a:gd name="connsiteX5" fmla="*/ 422090 w 598650"/>
              <a:gd name="connsiteY5" fmla="*/ 99001 h 580488"/>
              <a:gd name="connsiteX6" fmla="*/ 287283 w 598650"/>
              <a:gd name="connsiteY6" fmla="*/ 176299 h 580488"/>
              <a:gd name="connsiteX7" fmla="*/ 284265 w 598650"/>
              <a:gd name="connsiteY7" fmla="*/ 170651 h 580488"/>
              <a:gd name="connsiteX8" fmla="*/ 287136 w 598650"/>
              <a:gd name="connsiteY8" fmla="*/ 176383 h 580488"/>
              <a:gd name="connsiteX9" fmla="*/ 287283 w 598650"/>
              <a:gd name="connsiteY9" fmla="*/ 176299 h 580488"/>
              <a:gd name="connsiteX10" fmla="*/ 295750 w 598650"/>
              <a:gd name="connsiteY10" fmla="*/ 192146 h 580488"/>
              <a:gd name="connsiteX11" fmla="*/ 169410 w 598650"/>
              <a:gd name="connsiteY11" fmla="*/ 256631 h 580488"/>
              <a:gd name="connsiteX12" fmla="*/ 162232 w 598650"/>
              <a:gd name="connsiteY12" fmla="*/ 388467 h 580488"/>
              <a:gd name="connsiteX13" fmla="*/ 157925 w 598650"/>
              <a:gd name="connsiteY13" fmla="*/ 388467 h 580488"/>
              <a:gd name="connsiteX14" fmla="*/ 157925 w 598650"/>
              <a:gd name="connsiteY14" fmla="*/ 405663 h 580488"/>
              <a:gd name="connsiteX15" fmla="*/ 157925 w 598650"/>
              <a:gd name="connsiteY15" fmla="*/ 417127 h 580488"/>
              <a:gd name="connsiteX16" fmla="*/ 157925 w 598650"/>
              <a:gd name="connsiteY16" fmla="*/ 547529 h 580488"/>
              <a:gd name="connsiteX17" fmla="*/ 162232 w 598650"/>
              <a:gd name="connsiteY17" fmla="*/ 547529 h 580488"/>
              <a:gd name="connsiteX18" fmla="*/ 192381 w 598650"/>
              <a:gd name="connsiteY18" fmla="*/ 554694 h 580488"/>
              <a:gd name="connsiteX19" fmla="*/ 192381 w 598650"/>
              <a:gd name="connsiteY19" fmla="*/ 580488 h 580488"/>
              <a:gd name="connsiteX20" fmla="*/ 166539 w 598650"/>
              <a:gd name="connsiteY20" fmla="*/ 580488 h 580488"/>
              <a:gd name="connsiteX21" fmla="*/ 137825 w 598650"/>
              <a:gd name="connsiteY21" fmla="*/ 576189 h 580488"/>
              <a:gd name="connsiteX22" fmla="*/ 137825 w 598650"/>
              <a:gd name="connsiteY22" fmla="*/ 580488 h 580488"/>
              <a:gd name="connsiteX23" fmla="*/ 104805 w 598650"/>
              <a:gd name="connsiteY23" fmla="*/ 580488 h 580488"/>
              <a:gd name="connsiteX24" fmla="*/ 104805 w 598650"/>
              <a:gd name="connsiteY24" fmla="*/ 550395 h 580488"/>
              <a:gd name="connsiteX25" fmla="*/ 104805 w 598650"/>
              <a:gd name="connsiteY25" fmla="*/ 547529 h 580488"/>
              <a:gd name="connsiteX26" fmla="*/ 104805 w 598650"/>
              <a:gd name="connsiteY26" fmla="*/ 417127 h 580488"/>
              <a:gd name="connsiteX27" fmla="*/ 86141 w 598650"/>
              <a:gd name="connsiteY27" fmla="*/ 417127 h 580488"/>
              <a:gd name="connsiteX28" fmla="*/ 86141 w 598650"/>
              <a:gd name="connsiteY28" fmla="*/ 547529 h 580488"/>
              <a:gd name="connsiteX29" fmla="*/ 86141 w 598650"/>
              <a:gd name="connsiteY29" fmla="*/ 550395 h 580488"/>
              <a:gd name="connsiteX30" fmla="*/ 86141 w 598650"/>
              <a:gd name="connsiteY30" fmla="*/ 580488 h 580488"/>
              <a:gd name="connsiteX31" fmla="*/ 54556 w 598650"/>
              <a:gd name="connsiteY31" fmla="*/ 580488 h 580488"/>
              <a:gd name="connsiteX32" fmla="*/ 54556 w 598650"/>
              <a:gd name="connsiteY32" fmla="*/ 576189 h 580488"/>
              <a:gd name="connsiteX33" fmla="*/ 24407 w 598650"/>
              <a:gd name="connsiteY33" fmla="*/ 580488 h 580488"/>
              <a:gd name="connsiteX34" fmla="*/ 0 w 598650"/>
              <a:gd name="connsiteY34" fmla="*/ 580488 h 580488"/>
              <a:gd name="connsiteX35" fmla="*/ 0 w 598650"/>
              <a:gd name="connsiteY35" fmla="*/ 554694 h 580488"/>
              <a:gd name="connsiteX36" fmla="*/ 28714 w 598650"/>
              <a:gd name="connsiteY36" fmla="*/ 547529 h 580488"/>
              <a:gd name="connsiteX37" fmla="*/ 34456 w 598650"/>
              <a:gd name="connsiteY37" fmla="*/ 547529 h 580488"/>
              <a:gd name="connsiteX38" fmla="*/ 34456 w 598650"/>
              <a:gd name="connsiteY38" fmla="*/ 417127 h 580488"/>
              <a:gd name="connsiteX39" fmla="*/ 34456 w 598650"/>
              <a:gd name="connsiteY39" fmla="*/ 405663 h 580488"/>
              <a:gd name="connsiteX40" fmla="*/ 34456 w 598650"/>
              <a:gd name="connsiteY40" fmla="*/ 388467 h 580488"/>
              <a:gd name="connsiteX41" fmla="*/ 30149 w 598650"/>
              <a:gd name="connsiteY41" fmla="*/ 388467 h 580488"/>
              <a:gd name="connsiteX42" fmla="*/ 28714 w 598650"/>
              <a:gd name="connsiteY42" fmla="*/ 361240 h 580488"/>
              <a:gd name="connsiteX43" fmla="*/ 4307 w 598650"/>
              <a:gd name="connsiteY43" fmla="*/ 361240 h 580488"/>
              <a:gd name="connsiteX44" fmla="*/ 7178 w 598650"/>
              <a:gd name="connsiteY44" fmla="*/ 230837 h 580488"/>
              <a:gd name="connsiteX45" fmla="*/ 67477 w 598650"/>
              <a:gd name="connsiteY45" fmla="*/ 219373 h 580488"/>
              <a:gd name="connsiteX46" fmla="*/ 94755 w 598650"/>
              <a:gd name="connsiteY46" fmla="*/ 250899 h 580488"/>
              <a:gd name="connsiteX47" fmla="*/ 122033 w 598650"/>
              <a:gd name="connsiteY47" fmla="*/ 219373 h 580488"/>
              <a:gd name="connsiteX48" fmla="*/ 163668 w 598650"/>
              <a:gd name="connsiteY48" fmla="*/ 219373 h 580488"/>
              <a:gd name="connsiteX49" fmla="*/ 278522 w 598650"/>
              <a:gd name="connsiteY49" fmla="*/ 159187 h 580488"/>
              <a:gd name="connsiteX50" fmla="*/ 281393 w 598650"/>
              <a:gd name="connsiteY50" fmla="*/ 166352 h 580488"/>
              <a:gd name="connsiteX51" fmla="*/ 94832 w 598650"/>
              <a:gd name="connsiteY51" fmla="*/ 61612 h 580488"/>
              <a:gd name="connsiteX52" fmla="*/ 168054 w 598650"/>
              <a:gd name="connsiteY52" fmla="*/ 134719 h 580488"/>
              <a:gd name="connsiteX53" fmla="*/ 94832 w 598650"/>
              <a:gd name="connsiteY53" fmla="*/ 207826 h 580488"/>
              <a:gd name="connsiteX54" fmla="*/ 21610 w 598650"/>
              <a:gd name="connsiteY54" fmla="*/ 134719 h 580488"/>
              <a:gd name="connsiteX55" fmla="*/ 94832 w 598650"/>
              <a:gd name="connsiteY55" fmla="*/ 61612 h 580488"/>
              <a:gd name="connsiteX56" fmla="*/ 56095 w 598650"/>
              <a:gd name="connsiteY56" fmla="*/ 0 h 580488"/>
              <a:gd name="connsiteX57" fmla="*/ 598650 w 598650"/>
              <a:gd name="connsiteY57" fmla="*/ 0 h 580488"/>
              <a:gd name="connsiteX58" fmla="*/ 598650 w 598650"/>
              <a:gd name="connsiteY58" fmla="*/ 364156 h 580488"/>
              <a:gd name="connsiteX59" fmla="*/ 180969 w 598650"/>
              <a:gd name="connsiteY59" fmla="*/ 364156 h 580488"/>
              <a:gd name="connsiteX60" fmla="*/ 182404 w 598650"/>
              <a:gd name="connsiteY60" fmla="*/ 339784 h 580488"/>
              <a:gd name="connsiteX61" fmla="*/ 574249 w 598650"/>
              <a:gd name="connsiteY61" fmla="*/ 339784 h 580488"/>
              <a:gd name="connsiteX62" fmla="*/ 574249 w 598650"/>
              <a:gd name="connsiteY62" fmla="*/ 24372 h 580488"/>
              <a:gd name="connsiteX63" fmla="*/ 80496 w 598650"/>
              <a:gd name="connsiteY63" fmla="*/ 24372 h 580488"/>
              <a:gd name="connsiteX64" fmla="*/ 80496 w 598650"/>
              <a:gd name="connsiteY64" fmla="*/ 48745 h 580488"/>
              <a:gd name="connsiteX65" fmla="*/ 56095 w 598650"/>
              <a:gd name="connsiteY65" fmla="*/ 57347 h 58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8650" h="580488">
                <a:moveTo>
                  <a:pt x="453585" y="282542"/>
                </a:moveTo>
                <a:lnTo>
                  <a:pt x="549682" y="282542"/>
                </a:lnTo>
                <a:lnTo>
                  <a:pt x="549682" y="318406"/>
                </a:lnTo>
                <a:lnTo>
                  <a:pt x="453585" y="318406"/>
                </a:lnTo>
                <a:close/>
                <a:moveTo>
                  <a:pt x="416347" y="88970"/>
                </a:moveTo>
                <a:lnTo>
                  <a:pt x="422090" y="99001"/>
                </a:lnTo>
                <a:lnTo>
                  <a:pt x="287283" y="176299"/>
                </a:lnTo>
                <a:lnTo>
                  <a:pt x="284265" y="170651"/>
                </a:lnTo>
                <a:lnTo>
                  <a:pt x="287136" y="176383"/>
                </a:lnTo>
                <a:lnTo>
                  <a:pt x="287283" y="176299"/>
                </a:lnTo>
                <a:lnTo>
                  <a:pt x="295750" y="192146"/>
                </a:lnTo>
                <a:lnTo>
                  <a:pt x="169410" y="256631"/>
                </a:lnTo>
                <a:lnTo>
                  <a:pt x="162232" y="388467"/>
                </a:lnTo>
                <a:lnTo>
                  <a:pt x="157925" y="388467"/>
                </a:lnTo>
                <a:lnTo>
                  <a:pt x="157925" y="405663"/>
                </a:lnTo>
                <a:lnTo>
                  <a:pt x="157925" y="417127"/>
                </a:lnTo>
                <a:lnTo>
                  <a:pt x="157925" y="547529"/>
                </a:lnTo>
                <a:lnTo>
                  <a:pt x="162232" y="547529"/>
                </a:lnTo>
                <a:lnTo>
                  <a:pt x="192381" y="554694"/>
                </a:lnTo>
                <a:lnTo>
                  <a:pt x="192381" y="580488"/>
                </a:lnTo>
                <a:lnTo>
                  <a:pt x="166539" y="580488"/>
                </a:lnTo>
                <a:lnTo>
                  <a:pt x="137825" y="576189"/>
                </a:lnTo>
                <a:lnTo>
                  <a:pt x="137825" y="580488"/>
                </a:lnTo>
                <a:lnTo>
                  <a:pt x="104805" y="580488"/>
                </a:lnTo>
                <a:lnTo>
                  <a:pt x="104805" y="550395"/>
                </a:lnTo>
                <a:lnTo>
                  <a:pt x="104805" y="547529"/>
                </a:lnTo>
                <a:lnTo>
                  <a:pt x="104805" y="417127"/>
                </a:lnTo>
                <a:lnTo>
                  <a:pt x="86141" y="417127"/>
                </a:lnTo>
                <a:lnTo>
                  <a:pt x="86141" y="547529"/>
                </a:lnTo>
                <a:lnTo>
                  <a:pt x="86141" y="550395"/>
                </a:lnTo>
                <a:lnTo>
                  <a:pt x="86141" y="580488"/>
                </a:lnTo>
                <a:lnTo>
                  <a:pt x="54556" y="580488"/>
                </a:lnTo>
                <a:lnTo>
                  <a:pt x="54556" y="576189"/>
                </a:lnTo>
                <a:lnTo>
                  <a:pt x="24407" y="580488"/>
                </a:lnTo>
                <a:lnTo>
                  <a:pt x="0" y="580488"/>
                </a:lnTo>
                <a:lnTo>
                  <a:pt x="0" y="554694"/>
                </a:lnTo>
                <a:lnTo>
                  <a:pt x="28714" y="547529"/>
                </a:lnTo>
                <a:lnTo>
                  <a:pt x="34456" y="547529"/>
                </a:lnTo>
                <a:lnTo>
                  <a:pt x="34456" y="417127"/>
                </a:lnTo>
                <a:lnTo>
                  <a:pt x="34456" y="405663"/>
                </a:lnTo>
                <a:lnTo>
                  <a:pt x="34456" y="388467"/>
                </a:lnTo>
                <a:lnTo>
                  <a:pt x="30149" y="388467"/>
                </a:lnTo>
                <a:lnTo>
                  <a:pt x="28714" y="361240"/>
                </a:lnTo>
                <a:lnTo>
                  <a:pt x="4307" y="361240"/>
                </a:lnTo>
                <a:lnTo>
                  <a:pt x="7178" y="230837"/>
                </a:lnTo>
                <a:lnTo>
                  <a:pt x="67477" y="219373"/>
                </a:lnTo>
                <a:lnTo>
                  <a:pt x="94755" y="250899"/>
                </a:lnTo>
                <a:lnTo>
                  <a:pt x="122033" y="219373"/>
                </a:lnTo>
                <a:lnTo>
                  <a:pt x="163668" y="219373"/>
                </a:lnTo>
                <a:lnTo>
                  <a:pt x="278522" y="159187"/>
                </a:lnTo>
                <a:lnTo>
                  <a:pt x="281393" y="166352"/>
                </a:lnTo>
                <a:close/>
                <a:moveTo>
                  <a:pt x="94832" y="61612"/>
                </a:moveTo>
                <a:cubicBezTo>
                  <a:pt x="135271" y="61612"/>
                  <a:pt x="168054" y="94343"/>
                  <a:pt x="168054" y="134719"/>
                </a:cubicBezTo>
                <a:cubicBezTo>
                  <a:pt x="168054" y="175095"/>
                  <a:pt x="135271" y="207826"/>
                  <a:pt x="94832" y="207826"/>
                </a:cubicBezTo>
                <a:cubicBezTo>
                  <a:pt x="54393" y="207826"/>
                  <a:pt x="21610" y="175095"/>
                  <a:pt x="21610" y="134719"/>
                </a:cubicBezTo>
                <a:cubicBezTo>
                  <a:pt x="21610" y="94343"/>
                  <a:pt x="54393" y="61612"/>
                  <a:pt x="94832" y="61612"/>
                </a:cubicBezTo>
                <a:close/>
                <a:moveTo>
                  <a:pt x="56095" y="0"/>
                </a:moveTo>
                <a:lnTo>
                  <a:pt x="598650" y="0"/>
                </a:lnTo>
                <a:lnTo>
                  <a:pt x="598650" y="364156"/>
                </a:lnTo>
                <a:lnTo>
                  <a:pt x="180969" y="364156"/>
                </a:lnTo>
                <a:lnTo>
                  <a:pt x="182404" y="339784"/>
                </a:lnTo>
                <a:lnTo>
                  <a:pt x="574249" y="339784"/>
                </a:lnTo>
                <a:lnTo>
                  <a:pt x="574249" y="24372"/>
                </a:lnTo>
                <a:lnTo>
                  <a:pt x="80496" y="24372"/>
                </a:lnTo>
                <a:lnTo>
                  <a:pt x="80496" y="48745"/>
                </a:lnTo>
                <a:lnTo>
                  <a:pt x="56095" y="57347"/>
                </a:lnTo>
                <a:close/>
              </a:path>
            </a:pathLst>
          </a:custGeom>
          <a:solidFill>
            <a:sysClr val="window" lastClr="FFFFFF"/>
          </a:solidFill>
          <a:ln>
            <a:noFill/>
          </a:ln>
        </p:spPr>
      </p:sp>
      <p:sp>
        <p:nvSpPr>
          <p:cNvPr id="35" name="graduate-student_81832"/>
          <p:cNvSpPr>
            <a:spLocks noChangeAspect="1"/>
          </p:cNvSpPr>
          <p:nvPr/>
        </p:nvSpPr>
        <p:spPr bwMode="auto">
          <a:xfrm>
            <a:off x="5311609" y="3278921"/>
            <a:ext cx="266766" cy="223334"/>
          </a:xfrm>
          <a:custGeom>
            <a:avLst/>
            <a:gdLst>
              <a:gd name="connsiteX0" fmla="*/ 116574 w 608605"/>
              <a:gd name="connsiteY0" fmla="*/ 296339 h 509517"/>
              <a:gd name="connsiteX1" fmla="*/ 166992 w 608605"/>
              <a:gd name="connsiteY1" fmla="*/ 323710 h 509517"/>
              <a:gd name="connsiteX2" fmla="*/ 166992 w 608605"/>
              <a:gd name="connsiteY2" fmla="*/ 421409 h 509517"/>
              <a:gd name="connsiteX3" fmla="*/ 301441 w 608605"/>
              <a:gd name="connsiteY3" fmla="*/ 459169 h 509517"/>
              <a:gd name="connsiteX4" fmla="*/ 435989 w 608605"/>
              <a:gd name="connsiteY4" fmla="*/ 421409 h 509517"/>
              <a:gd name="connsiteX5" fmla="*/ 435989 w 608605"/>
              <a:gd name="connsiteY5" fmla="*/ 323710 h 509517"/>
              <a:gd name="connsiteX6" fmla="*/ 486407 w 608605"/>
              <a:gd name="connsiteY6" fmla="*/ 296339 h 509517"/>
              <a:gd name="connsiteX7" fmla="*/ 486407 w 608605"/>
              <a:gd name="connsiteY7" fmla="*/ 421409 h 509517"/>
              <a:gd name="connsiteX8" fmla="*/ 301441 w 608605"/>
              <a:gd name="connsiteY8" fmla="*/ 509517 h 509517"/>
              <a:gd name="connsiteX9" fmla="*/ 116574 w 608605"/>
              <a:gd name="connsiteY9" fmla="*/ 421409 h 509517"/>
              <a:gd name="connsiteX10" fmla="*/ 301447 w 608605"/>
              <a:gd name="connsiteY10" fmla="*/ 53822 h 509517"/>
              <a:gd name="connsiteX11" fmla="*/ 77938 w 608605"/>
              <a:gd name="connsiteY11" fmla="*/ 175202 h 509517"/>
              <a:gd name="connsiteX12" fmla="*/ 301447 w 608605"/>
              <a:gd name="connsiteY12" fmla="*/ 296582 h 509517"/>
              <a:gd name="connsiteX13" fmla="*/ 524956 w 608605"/>
              <a:gd name="connsiteY13" fmla="*/ 175202 h 509517"/>
              <a:gd name="connsiteX14" fmla="*/ 289441 w 608605"/>
              <a:gd name="connsiteY14" fmla="*/ 3072 h 509517"/>
              <a:gd name="connsiteX15" fmla="*/ 313553 w 608605"/>
              <a:gd name="connsiteY15" fmla="*/ 3072 h 509517"/>
              <a:gd name="connsiteX16" fmla="*/ 589787 w 608605"/>
              <a:gd name="connsiteY16" fmla="*/ 153124 h 509517"/>
              <a:gd name="connsiteX17" fmla="*/ 602994 w 608605"/>
              <a:gd name="connsiteY17" fmla="*/ 175202 h 509517"/>
              <a:gd name="connsiteX18" fmla="*/ 589787 w 608605"/>
              <a:gd name="connsiteY18" fmla="*/ 197280 h 509517"/>
              <a:gd name="connsiteX19" fmla="*/ 567477 w 608605"/>
              <a:gd name="connsiteY19" fmla="*/ 209368 h 509517"/>
              <a:gd name="connsiteX20" fmla="*/ 567477 w 608605"/>
              <a:gd name="connsiteY20" fmla="*/ 299079 h 509517"/>
              <a:gd name="connsiteX21" fmla="*/ 589487 w 608605"/>
              <a:gd name="connsiteY21" fmla="*/ 329849 h 509517"/>
              <a:gd name="connsiteX22" fmla="*/ 577581 w 608605"/>
              <a:gd name="connsiteY22" fmla="*/ 354824 h 509517"/>
              <a:gd name="connsiteX23" fmla="*/ 607396 w 608605"/>
              <a:gd name="connsiteY23" fmla="*/ 449530 h 509517"/>
              <a:gd name="connsiteX24" fmla="*/ 603394 w 608605"/>
              <a:gd name="connsiteY24" fmla="*/ 473407 h 509517"/>
              <a:gd name="connsiteX25" fmla="*/ 581683 w 608605"/>
              <a:gd name="connsiteY25" fmla="*/ 484396 h 509517"/>
              <a:gd name="connsiteX26" fmla="*/ 531459 w 608605"/>
              <a:gd name="connsiteY26" fmla="*/ 484396 h 509517"/>
              <a:gd name="connsiteX27" fmla="*/ 509849 w 608605"/>
              <a:gd name="connsiteY27" fmla="*/ 473407 h 509517"/>
              <a:gd name="connsiteX28" fmla="*/ 505847 w 608605"/>
              <a:gd name="connsiteY28" fmla="*/ 449530 h 509517"/>
              <a:gd name="connsiteX29" fmla="*/ 535561 w 608605"/>
              <a:gd name="connsiteY29" fmla="*/ 354924 h 509517"/>
              <a:gd name="connsiteX30" fmla="*/ 523755 w 608605"/>
              <a:gd name="connsiteY30" fmla="*/ 329849 h 509517"/>
              <a:gd name="connsiteX31" fmla="*/ 545766 w 608605"/>
              <a:gd name="connsiteY31" fmla="*/ 298979 h 509517"/>
              <a:gd name="connsiteX32" fmla="*/ 545766 w 608605"/>
              <a:gd name="connsiteY32" fmla="*/ 221256 h 509517"/>
              <a:gd name="connsiteX33" fmla="*/ 313553 w 608605"/>
              <a:gd name="connsiteY33" fmla="*/ 347332 h 509517"/>
              <a:gd name="connsiteX34" fmla="*/ 301447 w 608605"/>
              <a:gd name="connsiteY34" fmla="*/ 350329 h 509517"/>
              <a:gd name="connsiteX35" fmla="*/ 289441 w 608605"/>
              <a:gd name="connsiteY35" fmla="*/ 347332 h 509517"/>
              <a:gd name="connsiteX36" fmla="*/ 13207 w 608605"/>
              <a:gd name="connsiteY36" fmla="*/ 197280 h 509517"/>
              <a:gd name="connsiteX37" fmla="*/ 0 w 608605"/>
              <a:gd name="connsiteY37" fmla="*/ 175202 h 509517"/>
              <a:gd name="connsiteX38" fmla="*/ 13207 w 608605"/>
              <a:gd name="connsiteY38" fmla="*/ 153124 h 509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8605" h="509517">
                <a:moveTo>
                  <a:pt x="116574" y="296339"/>
                </a:moveTo>
                <a:lnTo>
                  <a:pt x="166992" y="323710"/>
                </a:lnTo>
                <a:lnTo>
                  <a:pt x="166992" y="421409"/>
                </a:lnTo>
                <a:cubicBezTo>
                  <a:pt x="166992" y="431099"/>
                  <a:pt x="213209" y="459169"/>
                  <a:pt x="301441" y="459169"/>
                </a:cubicBezTo>
                <a:cubicBezTo>
                  <a:pt x="389772" y="459169"/>
                  <a:pt x="435989" y="431099"/>
                  <a:pt x="435989" y="421409"/>
                </a:cubicBezTo>
                <a:lnTo>
                  <a:pt x="435989" y="323710"/>
                </a:lnTo>
                <a:lnTo>
                  <a:pt x="486407" y="296339"/>
                </a:lnTo>
                <a:lnTo>
                  <a:pt x="486407" y="421409"/>
                </a:lnTo>
                <a:cubicBezTo>
                  <a:pt x="486407" y="479249"/>
                  <a:pt x="393374" y="509517"/>
                  <a:pt x="301441" y="509517"/>
                </a:cubicBezTo>
                <a:cubicBezTo>
                  <a:pt x="209608" y="509517"/>
                  <a:pt x="116574" y="479249"/>
                  <a:pt x="116574" y="421409"/>
                </a:cubicBezTo>
                <a:close/>
                <a:moveTo>
                  <a:pt x="301447" y="53822"/>
                </a:moveTo>
                <a:lnTo>
                  <a:pt x="77938" y="175202"/>
                </a:lnTo>
                <a:lnTo>
                  <a:pt x="301447" y="296582"/>
                </a:lnTo>
                <a:lnTo>
                  <a:pt x="524956" y="175202"/>
                </a:lnTo>
                <a:close/>
                <a:moveTo>
                  <a:pt x="289441" y="3072"/>
                </a:moveTo>
                <a:cubicBezTo>
                  <a:pt x="296945" y="-1024"/>
                  <a:pt x="306049" y="-1024"/>
                  <a:pt x="313553" y="3072"/>
                </a:cubicBezTo>
                <a:lnTo>
                  <a:pt x="589787" y="153124"/>
                </a:lnTo>
                <a:cubicBezTo>
                  <a:pt x="597891" y="157519"/>
                  <a:pt x="602994" y="166011"/>
                  <a:pt x="602994" y="175202"/>
                </a:cubicBezTo>
                <a:cubicBezTo>
                  <a:pt x="602994" y="184393"/>
                  <a:pt x="597891" y="192884"/>
                  <a:pt x="589787" y="197280"/>
                </a:cubicBezTo>
                <a:lnTo>
                  <a:pt x="567477" y="209368"/>
                </a:lnTo>
                <a:lnTo>
                  <a:pt x="567477" y="299079"/>
                </a:lnTo>
                <a:cubicBezTo>
                  <a:pt x="580283" y="303575"/>
                  <a:pt x="589487" y="315563"/>
                  <a:pt x="589487" y="329849"/>
                </a:cubicBezTo>
                <a:cubicBezTo>
                  <a:pt x="589487" y="339939"/>
                  <a:pt x="584785" y="348830"/>
                  <a:pt x="577581" y="354824"/>
                </a:cubicBezTo>
                <a:lnTo>
                  <a:pt x="607396" y="449530"/>
                </a:lnTo>
                <a:cubicBezTo>
                  <a:pt x="609897" y="457722"/>
                  <a:pt x="608497" y="466514"/>
                  <a:pt x="603394" y="473407"/>
                </a:cubicBezTo>
                <a:cubicBezTo>
                  <a:pt x="598292" y="480300"/>
                  <a:pt x="590288" y="484396"/>
                  <a:pt x="581683" y="484396"/>
                </a:cubicBezTo>
                <a:lnTo>
                  <a:pt x="531459" y="484396"/>
                </a:lnTo>
                <a:cubicBezTo>
                  <a:pt x="522955" y="484396"/>
                  <a:pt x="514851" y="480300"/>
                  <a:pt x="509849" y="473407"/>
                </a:cubicBezTo>
                <a:cubicBezTo>
                  <a:pt x="504746" y="466514"/>
                  <a:pt x="503245" y="457622"/>
                  <a:pt x="505847" y="449530"/>
                </a:cubicBezTo>
                <a:lnTo>
                  <a:pt x="535561" y="354924"/>
                </a:lnTo>
                <a:cubicBezTo>
                  <a:pt x="528358" y="348830"/>
                  <a:pt x="523755" y="339939"/>
                  <a:pt x="523755" y="329849"/>
                </a:cubicBezTo>
                <a:cubicBezTo>
                  <a:pt x="523755" y="315563"/>
                  <a:pt x="532960" y="303475"/>
                  <a:pt x="545766" y="298979"/>
                </a:cubicBezTo>
                <a:lnTo>
                  <a:pt x="545766" y="221256"/>
                </a:lnTo>
                <a:lnTo>
                  <a:pt x="313553" y="347332"/>
                </a:lnTo>
                <a:cubicBezTo>
                  <a:pt x="309751" y="349330"/>
                  <a:pt x="305649" y="350329"/>
                  <a:pt x="301447" y="350329"/>
                </a:cubicBezTo>
                <a:cubicBezTo>
                  <a:pt x="297345" y="350329"/>
                  <a:pt x="293243" y="349330"/>
                  <a:pt x="289441" y="347332"/>
                </a:cubicBezTo>
                <a:lnTo>
                  <a:pt x="13207" y="197280"/>
                </a:lnTo>
                <a:cubicBezTo>
                  <a:pt x="5003" y="192884"/>
                  <a:pt x="0" y="184393"/>
                  <a:pt x="0" y="175202"/>
                </a:cubicBezTo>
                <a:cubicBezTo>
                  <a:pt x="0" y="166011"/>
                  <a:pt x="5003" y="157519"/>
                  <a:pt x="13207" y="153124"/>
                </a:cubicBezTo>
                <a:close/>
              </a:path>
            </a:pathLst>
          </a:custGeom>
          <a:solidFill>
            <a:sysClr val="window" lastClr="FFFFFF"/>
          </a:solidFill>
          <a:ln>
            <a:noFill/>
          </a:ln>
        </p:spPr>
      </p:sp>
      <p:sp>
        <p:nvSpPr>
          <p:cNvPr id="36" name="椭圆 35"/>
          <p:cNvSpPr/>
          <p:nvPr/>
        </p:nvSpPr>
        <p:spPr>
          <a:xfrm>
            <a:off x="6851277" y="2262986"/>
            <a:ext cx="160174" cy="160174"/>
          </a:xfrm>
          <a:prstGeom prst="ellipse">
            <a:avLst/>
          </a:prstGeom>
          <a:solidFill>
            <a:srgbClr val="005197">
              <a:alpha val="5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7" name="椭圆 36"/>
          <p:cNvSpPr/>
          <p:nvPr/>
        </p:nvSpPr>
        <p:spPr>
          <a:xfrm>
            <a:off x="6885471" y="2297180"/>
            <a:ext cx="91787" cy="91787"/>
          </a:xfrm>
          <a:prstGeom prst="ellips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8" name="椭圆 37"/>
          <p:cNvSpPr/>
          <p:nvPr/>
        </p:nvSpPr>
        <p:spPr>
          <a:xfrm>
            <a:off x="5168250" y="2262986"/>
            <a:ext cx="160174" cy="160174"/>
          </a:xfrm>
          <a:prstGeom prst="ellipse">
            <a:avLst/>
          </a:prstGeom>
          <a:solidFill>
            <a:srgbClr val="005197">
              <a:alpha val="5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39" name="椭圆 38"/>
          <p:cNvSpPr/>
          <p:nvPr/>
        </p:nvSpPr>
        <p:spPr>
          <a:xfrm>
            <a:off x="5202444" y="2297180"/>
            <a:ext cx="91787" cy="91787"/>
          </a:xfrm>
          <a:prstGeom prst="ellips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0" name="椭圆 39"/>
          <p:cNvSpPr/>
          <p:nvPr/>
        </p:nvSpPr>
        <p:spPr>
          <a:xfrm>
            <a:off x="4631537" y="3886377"/>
            <a:ext cx="160174" cy="160174"/>
          </a:xfrm>
          <a:prstGeom prst="ellipse">
            <a:avLst/>
          </a:prstGeom>
          <a:solidFill>
            <a:srgbClr val="005197">
              <a:alpha val="5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1" name="椭圆 40"/>
          <p:cNvSpPr/>
          <p:nvPr/>
        </p:nvSpPr>
        <p:spPr>
          <a:xfrm>
            <a:off x="4665731" y="3920571"/>
            <a:ext cx="91787" cy="91787"/>
          </a:xfrm>
          <a:prstGeom prst="ellips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2" name="椭圆 41"/>
          <p:cNvSpPr/>
          <p:nvPr/>
        </p:nvSpPr>
        <p:spPr>
          <a:xfrm>
            <a:off x="7407868" y="3886377"/>
            <a:ext cx="160174" cy="160174"/>
          </a:xfrm>
          <a:prstGeom prst="ellipse">
            <a:avLst/>
          </a:prstGeom>
          <a:solidFill>
            <a:srgbClr val="005197">
              <a:alpha val="5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7" name="椭圆 46"/>
          <p:cNvSpPr/>
          <p:nvPr/>
        </p:nvSpPr>
        <p:spPr>
          <a:xfrm>
            <a:off x="7442062" y="3920571"/>
            <a:ext cx="91787" cy="91787"/>
          </a:xfrm>
          <a:prstGeom prst="ellips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8" name="椭圆 47"/>
          <p:cNvSpPr/>
          <p:nvPr/>
        </p:nvSpPr>
        <p:spPr>
          <a:xfrm>
            <a:off x="6015913" y="4886916"/>
            <a:ext cx="160174" cy="160174"/>
          </a:xfrm>
          <a:prstGeom prst="ellipse">
            <a:avLst/>
          </a:prstGeom>
          <a:solidFill>
            <a:srgbClr val="005197">
              <a:alpha val="5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49" name="椭圆 48"/>
          <p:cNvSpPr/>
          <p:nvPr/>
        </p:nvSpPr>
        <p:spPr>
          <a:xfrm>
            <a:off x="6050107" y="4921110"/>
            <a:ext cx="91787" cy="91787"/>
          </a:xfrm>
          <a:prstGeom prst="ellipse">
            <a:avLst/>
          </a:prstGeom>
          <a:solidFill>
            <a:srgbClr val="0051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entury Gothic"/>
              <a:ea typeface="微软雅黑" panose="020B0503020204020204" pitchFamily="34" charset="-122"/>
              <a:cs typeface="+mn-cs"/>
            </a:endParaRPr>
          </a:p>
        </p:txBody>
      </p:sp>
      <p:sp>
        <p:nvSpPr>
          <p:cNvPr id="50" name="book-and-glasses_67941"/>
          <p:cNvSpPr>
            <a:spLocks noChangeAspect="1"/>
          </p:cNvSpPr>
          <p:nvPr/>
        </p:nvSpPr>
        <p:spPr bwMode="auto">
          <a:xfrm>
            <a:off x="5599623" y="4011703"/>
            <a:ext cx="266766" cy="212070"/>
          </a:xfrm>
          <a:custGeom>
            <a:avLst/>
            <a:gdLst>
              <a:gd name="connsiteX0" fmla="*/ 107922 w 605381"/>
              <a:gd name="connsiteY0" fmla="*/ 277132 h 481256"/>
              <a:gd name="connsiteX1" fmla="*/ 77930 w 605381"/>
              <a:gd name="connsiteY1" fmla="*/ 307081 h 481256"/>
              <a:gd name="connsiteX2" fmla="*/ 77930 w 605381"/>
              <a:gd name="connsiteY2" fmla="*/ 399631 h 481256"/>
              <a:gd name="connsiteX3" fmla="*/ 107922 w 605381"/>
              <a:gd name="connsiteY3" fmla="*/ 429703 h 481256"/>
              <a:gd name="connsiteX4" fmla="*/ 494509 w 605381"/>
              <a:gd name="connsiteY4" fmla="*/ 429703 h 481256"/>
              <a:gd name="connsiteX5" fmla="*/ 494509 w 605381"/>
              <a:gd name="connsiteY5" fmla="*/ 379255 h 481256"/>
              <a:gd name="connsiteX6" fmla="*/ 327582 w 605381"/>
              <a:gd name="connsiteY6" fmla="*/ 379255 h 481256"/>
              <a:gd name="connsiteX7" fmla="*/ 301769 w 605381"/>
              <a:gd name="connsiteY7" fmla="*/ 353356 h 481256"/>
              <a:gd name="connsiteX8" fmla="*/ 327582 w 605381"/>
              <a:gd name="connsiteY8" fmla="*/ 327580 h 481256"/>
              <a:gd name="connsiteX9" fmla="*/ 494386 w 605381"/>
              <a:gd name="connsiteY9" fmla="*/ 327580 h 481256"/>
              <a:gd name="connsiteX10" fmla="*/ 494386 w 605381"/>
              <a:gd name="connsiteY10" fmla="*/ 277132 h 481256"/>
              <a:gd name="connsiteX11" fmla="*/ 107922 w 605381"/>
              <a:gd name="connsiteY11" fmla="*/ 225456 h 481256"/>
              <a:gd name="connsiteX12" fmla="*/ 553388 w 605381"/>
              <a:gd name="connsiteY12" fmla="*/ 225456 h 481256"/>
              <a:gd name="connsiteX13" fmla="*/ 579201 w 605381"/>
              <a:gd name="connsiteY13" fmla="*/ 251355 h 481256"/>
              <a:gd name="connsiteX14" fmla="*/ 553388 w 605381"/>
              <a:gd name="connsiteY14" fmla="*/ 277132 h 481256"/>
              <a:gd name="connsiteX15" fmla="*/ 546135 w 605381"/>
              <a:gd name="connsiteY15" fmla="*/ 277132 h 481256"/>
              <a:gd name="connsiteX16" fmla="*/ 546135 w 605381"/>
              <a:gd name="connsiteY16" fmla="*/ 429703 h 481256"/>
              <a:gd name="connsiteX17" fmla="*/ 553388 w 605381"/>
              <a:gd name="connsiteY17" fmla="*/ 429703 h 481256"/>
              <a:gd name="connsiteX18" fmla="*/ 579201 w 605381"/>
              <a:gd name="connsiteY18" fmla="*/ 455480 h 481256"/>
              <a:gd name="connsiteX19" fmla="*/ 553388 w 605381"/>
              <a:gd name="connsiteY19" fmla="*/ 481256 h 481256"/>
              <a:gd name="connsiteX20" fmla="*/ 107799 w 605381"/>
              <a:gd name="connsiteY20" fmla="*/ 481256 h 481256"/>
              <a:gd name="connsiteX21" fmla="*/ 26180 w 605381"/>
              <a:gd name="connsiteY21" fmla="*/ 399631 h 481256"/>
              <a:gd name="connsiteX22" fmla="*/ 26180 w 605381"/>
              <a:gd name="connsiteY22" fmla="*/ 307081 h 481256"/>
              <a:gd name="connsiteX23" fmla="*/ 107922 w 605381"/>
              <a:gd name="connsiteY23" fmla="*/ 225456 h 481256"/>
              <a:gd name="connsiteX24" fmla="*/ 443864 w 605381"/>
              <a:gd name="connsiteY24" fmla="*/ 31913 h 481256"/>
              <a:gd name="connsiteX25" fmla="*/ 426041 w 605381"/>
              <a:gd name="connsiteY25" fmla="*/ 32527 h 481256"/>
              <a:gd name="connsiteX26" fmla="*/ 371341 w 605381"/>
              <a:gd name="connsiteY26" fmla="*/ 48974 h 481256"/>
              <a:gd name="connsiteX27" fmla="*/ 369620 w 605381"/>
              <a:gd name="connsiteY27" fmla="*/ 99298 h 481256"/>
              <a:gd name="connsiteX28" fmla="*/ 456156 w 605381"/>
              <a:gd name="connsiteY28" fmla="*/ 159442 h 481256"/>
              <a:gd name="connsiteX29" fmla="*/ 475209 w 605381"/>
              <a:gd name="connsiteY29" fmla="*/ 157478 h 481256"/>
              <a:gd name="connsiteX30" fmla="*/ 531875 w 605381"/>
              <a:gd name="connsiteY30" fmla="*/ 77696 h 481256"/>
              <a:gd name="connsiteX31" fmla="*/ 524377 w 605381"/>
              <a:gd name="connsiteY31" fmla="*/ 53761 h 481256"/>
              <a:gd name="connsiteX32" fmla="*/ 443864 w 605381"/>
              <a:gd name="connsiteY32" fmla="*/ 31913 h 481256"/>
              <a:gd name="connsiteX33" fmla="*/ 161640 w 605381"/>
              <a:gd name="connsiteY33" fmla="*/ 31913 h 481256"/>
              <a:gd name="connsiteX34" fmla="*/ 81127 w 605381"/>
              <a:gd name="connsiteY34" fmla="*/ 53761 h 481256"/>
              <a:gd name="connsiteX35" fmla="*/ 73506 w 605381"/>
              <a:gd name="connsiteY35" fmla="*/ 77696 h 481256"/>
              <a:gd name="connsiteX36" fmla="*/ 130172 w 605381"/>
              <a:gd name="connsiteY36" fmla="*/ 157478 h 481256"/>
              <a:gd name="connsiteX37" fmla="*/ 149225 w 605381"/>
              <a:gd name="connsiteY37" fmla="*/ 159442 h 481256"/>
              <a:gd name="connsiteX38" fmla="*/ 235883 w 605381"/>
              <a:gd name="connsiteY38" fmla="*/ 99298 h 481256"/>
              <a:gd name="connsiteX39" fmla="*/ 234040 w 605381"/>
              <a:gd name="connsiteY39" fmla="*/ 48974 h 481256"/>
              <a:gd name="connsiteX40" fmla="*/ 179463 w 605381"/>
              <a:gd name="connsiteY40" fmla="*/ 32527 h 481256"/>
              <a:gd name="connsiteX41" fmla="*/ 161640 w 605381"/>
              <a:gd name="connsiteY41" fmla="*/ 31913 h 481256"/>
              <a:gd name="connsiteX42" fmla="*/ 161640 w 605381"/>
              <a:gd name="connsiteY42" fmla="*/ 0 h 481256"/>
              <a:gd name="connsiteX43" fmla="*/ 181676 w 605381"/>
              <a:gd name="connsiteY43" fmla="*/ 737 h 481256"/>
              <a:gd name="connsiteX44" fmla="*/ 243627 w 605381"/>
              <a:gd name="connsiteY44" fmla="*/ 11292 h 481256"/>
              <a:gd name="connsiteX45" fmla="*/ 302752 w 605381"/>
              <a:gd name="connsiteY45" fmla="*/ 20621 h 481256"/>
              <a:gd name="connsiteX46" fmla="*/ 363474 w 605381"/>
              <a:gd name="connsiteY46" fmla="*/ 11047 h 481256"/>
              <a:gd name="connsiteX47" fmla="*/ 423828 w 605381"/>
              <a:gd name="connsiteY47" fmla="*/ 737 h 481256"/>
              <a:gd name="connsiteX48" fmla="*/ 443864 w 605381"/>
              <a:gd name="connsiteY48" fmla="*/ 0 h 481256"/>
              <a:gd name="connsiteX49" fmla="*/ 579076 w 605381"/>
              <a:gd name="connsiteY49" fmla="*/ 13624 h 481256"/>
              <a:gd name="connsiteX50" fmla="*/ 605381 w 605381"/>
              <a:gd name="connsiteY50" fmla="*/ 40259 h 481256"/>
              <a:gd name="connsiteX51" fmla="*/ 605381 w 605381"/>
              <a:gd name="connsiteY51" fmla="*/ 62967 h 481256"/>
              <a:gd name="connsiteX52" fmla="*/ 578830 w 605381"/>
              <a:gd name="connsiteY52" fmla="*/ 89602 h 481256"/>
              <a:gd name="connsiteX53" fmla="*/ 562728 w 605381"/>
              <a:gd name="connsiteY53" fmla="*/ 89602 h 481256"/>
              <a:gd name="connsiteX54" fmla="*/ 481601 w 605381"/>
              <a:gd name="connsiteY54" fmla="*/ 188654 h 481256"/>
              <a:gd name="connsiteX55" fmla="*/ 456156 w 605381"/>
              <a:gd name="connsiteY55" fmla="*/ 191232 h 481256"/>
              <a:gd name="connsiteX56" fmla="*/ 386583 w 605381"/>
              <a:gd name="connsiteY56" fmla="*/ 169384 h 481256"/>
              <a:gd name="connsiteX57" fmla="*/ 340243 w 605381"/>
              <a:gd name="connsiteY57" fmla="*/ 111818 h 481256"/>
              <a:gd name="connsiteX58" fmla="*/ 338153 w 605381"/>
              <a:gd name="connsiteY58" fmla="*/ 106663 h 481256"/>
              <a:gd name="connsiteX59" fmla="*/ 302752 w 605381"/>
              <a:gd name="connsiteY59" fmla="*/ 79414 h 481256"/>
              <a:gd name="connsiteX60" fmla="*/ 267228 w 605381"/>
              <a:gd name="connsiteY60" fmla="*/ 106663 h 481256"/>
              <a:gd name="connsiteX61" fmla="*/ 265138 w 605381"/>
              <a:gd name="connsiteY61" fmla="*/ 111818 h 481256"/>
              <a:gd name="connsiteX62" fmla="*/ 218921 w 605381"/>
              <a:gd name="connsiteY62" fmla="*/ 169384 h 481256"/>
              <a:gd name="connsiteX63" fmla="*/ 149225 w 605381"/>
              <a:gd name="connsiteY63" fmla="*/ 191232 h 481256"/>
              <a:gd name="connsiteX64" fmla="*/ 123780 w 605381"/>
              <a:gd name="connsiteY64" fmla="*/ 188654 h 481256"/>
              <a:gd name="connsiteX65" fmla="*/ 42776 w 605381"/>
              <a:gd name="connsiteY65" fmla="*/ 89602 h 481256"/>
              <a:gd name="connsiteX66" fmla="*/ 26674 w 605381"/>
              <a:gd name="connsiteY66" fmla="*/ 89602 h 481256"/>
              <a:gd name="connsiteX67" fmla="*/ 0 w 605381"/>
              <a:gd name="connsiteY67" fmla="*/ 62967 h 481256"/>
              <a:gd name="connsiteX68" fmla="*/ 0 w 605381"/>
              <a:gd name="connsiteY68" fmla="*/ 40259 h 481256"/>
              <a:gd name="connsiteX69" fmla="*/ 26428 w 605381"/>
              <a:gd name="connsiteY69" fmla="*/ 13624 h 481256"/>
              <a:gd name="connsiteX70" fmla="*/ 161640 w 605381"/>
              <a:gd name="connsiteY70" fmla="*/ 0 h 481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5381" h="481256">
                <a:moveTo>
                  <a:pt x="107922" y="277132"/>
                </a:moveTo>
                <a:cubicBezTo>
                  <a:pt x="91328" y="277132"/>
                  <a:pt x="77930" y="290511"/>
                  <a:pt x="77930" y="307081"/>
                </a:cubicBezTo>
                <a:lnTo>
                  <a:pt x="77930" y="399631"/>
                </a:lnTo>
                <a:cubicBezTo>
                  <a:pt x="77930" y="416201"/>
                  <a:pt x="91328" y="429703"/>
                  <a:pt x="107922" y="429703"/>
                </a:cubicBezTo>
                <a:lnTo>
                  <a:pt x="494509" y="429703"/>
                </a:lnTo>
                <a:lnTo>
                  <a:pt x="494509" y="379255"/>
                </a:lnTo>
                <a:lnTo>
                  <a:pt x="327582" y="379255"/>
                </a:lnTo>
                <a:cubicBezTo>
                  <a:pt x="313323" y="379255"/>
                  <a:pt x="301769" y="367594"/>
                  <a:pt x="301769" y="353356"/>
                </a:cubicBezTo>
                <a:cubicBezTo>
                  <a:pt x="301769" y="339118"/>
                  <a:pt x="313323" y="327580"/>
                  <a:pt x="327582" y="327580"/>
                </a:cubicBezTo>
                <a:lnTo>
                  <a:pt x="494386" y="327580"/>
                </a:lnTo>
                <a:lnTo>
                  <a:pt x="494386" y="277132"/>
                </a:lnTo>
                <a:close/>
                <a:moveTo>
                  <a:pt x="107922" y="225456"/>
                </a:moveTo>
                <a:lnTo>
                  <a:pt x="553388" y="225456"/>
                </a:lnTo>
                <a:cubicBezTo>
                  <a:pt x="567646" y="225456"/>
                  <a:pt x="579201" y="236994"/>
                  <a:pt x="579201" y="251355"/>
                </a:cubicBezTo>
                <a:cubicBezTo>
                  <a:pt x="579201" y="265594"/>
                  <a:pt x="567646" y="277132"/>
                  <a:pt x="553388" y="277132"/>
                </a:cubicBezTo>
                <a:lnTo>
                  <a:pt x="546135" y="277132"/>
                </a:lnTo>
                <a:lnTo>
                  <a:pt x="546135" y="429703"/>
                </a:lnTo>
                <a:lnTo>
                  <a:pt x="553388" y="429703"/>
                </a:lnTo>
                <a:cubicBezTo>
                  <a:pt x="567646" y="429703"/>
                  <a:pt x="579201" y="441241"/>
                  <a:pt x="579201" y="455480"/>
                </a:cubicBezTo>
                <a:cubicBezTo>
                  <a:pt x="579201" y="469718"/>
                  <a:pt x="567646" y="481256"/>
                  <a:pt x="553388" y="481256"/>
                </a:cubicBezTo>
                <a:lnTo>
                  <a:pt x="107799" y="481256"/>
                </a:lnTo>
                <a:cubicBezTo>
                  <a:pt x="41914" y="481256"/>
                  <a:pt x="26180" y="428721"/>
                  <a:pt x="26180" y="399631"/>
                </a:cubicBezTo>
                <a:lnTo>
                  <a:pt x="26180" y="307081"/>
                </a:lnTo>
                <a:cubicBezTo>
                  <a:pt x="26180" y="262034"/>
                  <a:pt x="62810" y="225456"/>
                  <a:pt x="107922" y="225456"/>
                </a:cubicBezTo>
                <a:close/>
                <a:moveTo>
                  <a:pt x="443864" y="31913"/>
                </a:moveTo>
                <a:cubicBezTo>
                  <a:pt x="437841" y="31913"/>
                  <a:pt x="431818" y="32036"/>
                  <a:pt x="426041" y="32527"/>
                </a:cubicBezTo>
                <a:cubicBezTo>
                  <a:pt x="400105" y="34245"/>
                  <a:pt x="382773" y="39523"/>
                  <a:pt x="371341" y="48974"/>
                </a:cubicBezTo>
                <a:cubicBezTo>
                  <a:pt x="367162" y="52534"/>
                  <a:pt x="354255" y="63335"/>
                  <a:pt x="369620" y="99298"/>
                </a:cubicBezTo>
                <a:cubicBezTo>
                  <a:pt x="385477" y="136366"/>
                  <a:pt x="418666" y="159442"/>
                  <a:pt x="456156" y="159442"/>
                </a:cubicBezTo>
                <a:cubicBezTo>
                  <a:pt x="462425" y="159442"/>
                  <a:pt x="468817" y="158828"/>
                  <a:pt x="475209" y="157478"/>
                </a:cubicBezTo>
                <a:cubicBezTo>
                  <a:pt x="521427" y="148027"/>
                  <a:pt x="530277" y="98562"/>
                  <a:pt x="531875" y="77696"/>
                </a:cubicBezTo>
                <a:cubicBezTo>
                  <a:pt x="532735" y="67876"/>
                  <a:pt x="530154" y="60021"/>
                  <a:pt x="524377" y="53761"/>
                </a:cubicBezTo>
                <a:cubicBezTo>
                  <a:pt x="511470" y="39768"/>
                  <a:pt x="482092" y="31913"/>
                  <a:pt x="443864" y="31913"/>
                </a:cubicBezTo>
                <a:close/>
                <a:moveTo>
                  <a:pt x="161640" y="31913"/>
                </a:moveTo>
                <a:cubicBezTo>
                  <a:pt x="123289" y="31913"/>
                  <a:pt x="93911" y="39768"/>
                  <a:pt x="81127" y="53761"/>
                </a:cubicBezTo>
                <a:cubicBezTo>
                  <a:pt x="75227" y="60021"/>
                  <a:pt x="72769" y="67876"/>
                  <a:pt x="73506" y="77696"/>
                </a:cubicBezTo>
                <a:cubicBezTo>
                  <a:pt x="75104" y="98562"/>
                  <a:pt x="83954" y="148027"/>
                  <a:pt x="130172" y="157478"/>
                </a:cubicBezTo>
                <a:cubicBezTo>
                  <a:pt x="136564" y="158828"/>
                  <a:pt x="142956" y="159442"/>
                  <a:pt x="149225" y="159442"/>
                </a:cubicBezTo>
                <a:cubicBezTo>
                  <a:pt x="186838" y="159442"/>
                  <a:pt x="220027" y="136366"/>
                  <a:pt x="235883" y="99298"/>
                </a:cubicBezTo>
                <a:cubicBezTo>
                  <a:pt x="251248" y="63335"/>
                  <a:pt x="238342" y="52534"/>
                  <a:pt x="234040" y="48974"/>
                </a:cubicBezTo>
                <a:cubicBezTo>
                  <a:pt x="222731" y="39400"/>
                  <a:pt x="205276" y="34245"/>
                  <a:pt x="179463" y="32527"/>
                </a:cubicBezTo>
                <a:cubicBezTo>
                  <a:pt x="173686" y="32036"/>
                  <a:pt x="167663" y="31913"/>
                  <a:pt x="161640" y="31913"/>
                </a:cubicBezTo>
                <a:close/>
                <a:moveTo>
                  <a:pt x="161640" y="0"/>
                </a:moveTo>
                <a:cubicBezTo>
                  <a:pt x="168400" y="0"/>
                  <a:pt x="175161" y="246"/>
                  <a:pt x="181676" y="737"/>
                </a:cubicBezTo>
                <a:cubicBezTo>
                  <a:pt x="202941" y="2209"/>
                  <a:pt x="223591" y="6874"/>
                  <a:pt x="243627" y="11292"/>
                </a:cubicBezTo>
                <a:cubicBezTo>
                  <a:pt x="264770" y="16079"/>
                  <a:pt x="284683" y="20621"/>
                  <a:pt x="302752" y="20621"/>
                </a:cubicBezTo>
                <a:cubicBezTo>
                  <a:pt x="321067" y="20621"/>
                  <a:pt x="341718" y="15957"/>
                  <a:pt x="363474" y="11047"/>
                </a:cubicBezTo>
                <a:cubicBezTo>
                  <a:pt x="383387" y="6628"/>
                  <a:pt x="403792" y="2087"/>
                  <a:pt x="423828" y="737"/>
                </a:cubicBezTo>
                <a:cubicBezTo>
                  <a:pt x="430343" y="246"/>
                  <a:pt x="436981" y="0"/>
                  <a:pt x="443864" y="0"/>
                </a:cubicBezTo>
                <a:cubicBezTo>
                  <a:pt x="467711" y="0"/>
                  <a:pt x="571947" y="12765"/>
                  <a:pt x="579076" y="13624"/>
                </a:cubicBezTo>
                <a:cubicBezTo>
                  <a:pt x="593581" y="13747"/>
                  <a:pt x="605381" y="25653"/>
                  <a:pt x="605381" y="40259"/>
                </a:cubicBezTo>
                <a:lnTo>
                  <a:pt x="605381" y="62967"/>
                </a:lnTo>
                <a:cubicBezTo>
                  <a:pt x="605381" y="77573"/>
                  <a:pt x="593458" y="89602"/>
                  <a:pt x="578830" y="89602"/>
                </a:cubicBezTo>
                <a:lnTo>
                  <a:pt x="562728" y="89602"/>
                </a:lnTo>
                <a:cubicBezTo>
                  <a:pt x="555721" y="142749"/>
                  <a:pt x="525606" y="179694"/>
                  <a:pt x="481601" y="188654"/>
                </a:cubicBezTo>
                <a:cubicBezTo>
                  <a:pt x="473119" y="190373"/>
                  <a:pt x="464638" y="191232"/>
                  <a:pt x="456156" y="191232"/>
                </a:cubicBezTo>
                <a:cubicBezTo>
                  <a:pt x="431203" y="191232"/>
                  <a:pt x="407234" y="183745"/>
                  <a:pt x="386583" y="169384"/>
                </a:cubicBezTo>
                <a:cubicBezTo>
                  <a:pt x="366302" y="155269"/>
                  <a:pt x="350322" y="135384"/>
                  <a:pt x="340243" y="111818"/>
                </a:cubicBezTo>
                <a:cubicBezTo>
                  <a:pt x="339505" y="110100"/>
                  <a:pt x="338768" y="108381"/>
                  <a:pt x="338153" y="106663"/>
                </a:cubicBezTo>
                <a:cubicBezTo>
                  <a:pt x="337784" y="105558"/>
                  <a:pt x="327582" y="79414"/>
                  <a:pt x="302752" y="79414"/>
                </a:cubicBezTo>
                <a:cubicBezTo>
                  <a:pt x="277922" y="79414"/>
                  <a:pt x="267720" y="105558"/>
                  <a:pt x="267228" y="106663"/>
                </a:cubicBezTo>
                <a:cubicBezTo>
                  <a:pt x="266613" y="108381"/>
                  <a:pt x="265999" y="110100"/>
                  <a:pt x="265138" y="111818"/>
                </a:cubicBezTo>
                <a:cubicBezTo>
                  <a:pt x="255059" y="135384"/>
                  <a:pt x="239079" y="155269"/>
                  <a:pt x="218921" y="169384"/>
                </a:cubicBezTo>
                <a:cubicBezTo>
                  <a:pt x="198270" y="183745"/>
                  <a:pt x="174178" y="191232"/>
                  <a:pt x="149225" y="191232"/>
                </a:cubicBezTo>
                <a:cubicBezTo>
                  <a:pt x="140866" y="191232"/>
                  <a:pt x="132262" y="190373"/>
                  <a:pt x="123780" y="188654"/>
                </a:cubicBezTo>
                <a:cubicBezTo>
                  <a:pt x="79898" y="179694"/>
                  <a:pt x="49783" y="142749"/>
                  <a:pt x="42776" y="89602"/>
                </a:cubicBezTo>
                <a:lnTo>
                  <a:pt x="26674" y="89602"/>
                </a:lnTo>
                <a:cubicBezTo>
                  <a:pt x="11923" y="89602"/>
                  <a:pt x="0" y="77573"/>
                  <a:pt x="0" y="62967"/>
                </a:cubicBezTo>
                <a:lnTo>
                  <a:pt x="0" y="40259"/>
                </a:lnTo>
                <a:cubicBezTo>
                  <a:pt x="0" y="25653"/>
                  <a:pt x="11800" y="13747"/>
                  <a:pt x="26428" y="13624"/>
                </a:cubicBezTo>
                <a:cubicBezTo>
                  <a:pt x="33557" y="12765"/>
                  <a:pt x="137670" y="0"/>
                  <a:pt x="161640" y="0"/>
                </a:cubicBezTo>
                <a:close/>
              </a:path>
            </a:pathLst>
          </a:custGeom>
          <a:solidFill>
            <a:sysClr val="window" lastClr="FFFFFF"/>
          </a:solidFill>
          <a:ln>
            <a:noFill/>
          </a:ln>
        </p:spPr>
      </p:sp>
      <p:cxnSp>
        <p:nvCxnSpPr>
          <p:cNvPr id="51" name="直接连接符 50"/>
          <p:cNvCxnSpPr/>
          <p:nvPr/>
        </p:nvCxnSpPr>
        <p:spPr>
          <a:xfrm>
            <a:off x="4476946" y="2172098"/>
            <a:ext cx="271463" cy="0"/>
          </a:xfrm>
          <a:prstGeom prst="line">
            <a:avLst/>
          </a:prstGeom>
          <a:noFill/>
          <a:ln w="19050" cap="rnd" cmpd="sng" algn="ctr">
            <a:solidFill>
              <a:sysClr val="windowText" lastClr="000000">
                <a:lumMod val="50000"/>
                <a:lumOff val="50000"/>
              </a:sysClr>
            </a:solidFill>
            <a:prstDash val="solid"/>
            <a:miter lim="800000"/>
          </a:ln>
          <a:effectLst/>
        </p:spPr>
      </p:cxnSp>
      <p:sp>
        <p:nvSpPr>
          <p:cNvPr id="53" name="文本框 20"/>
          <p:cNvSpPr txBox="1">
            <a:spLocks noChangeArrowheads="1"/>
          </p:cNvSpPr>
          <p:nvPr/>
        </p:nvSpPr>
        <p:spPr bwMode="auto">
          <a:xfrm>
            <a:off x="3313153" y="1682613"/>
            <a:ext cx="1535270" cy="4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nchor="b" anchorCtr="0">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lnSpc>
                <a:spcPct val="120000"/>
              </a:lnSpc>
            </a:pPr>
            <a:r>
              <a:rPr lang="zh-CN" altLang="en-US" sz="2000" b="1" dirty="0">
                <a:solidFill>
                  <a:prstClr val="black">
                    <a:lumMod val="50000"/>
                    <a:lumOff val="50000"/>
                  </a:prstClr>
                </a:solidFill>
                <a:latin typeface="微软雅黑" panose="020B0503020204020204" pitchFamily="34" charset="-122"/>
                <a:sym typeface="微软雅黑" panose="020B0503020204020204" pitchFamily="34" charset="-122"/>
              </a:rPr>
              <a:t>你的标题</a:t>
            </a:r>
          </a:p>
        </p:txBody>
      </p:sp>
      <p:sp>
        <p:nvSpPr>
          <p:cNvPr id="54" name="文本框 20"/>
          <p:cNvSpPr txBox="1">
            <a:spLocks noChangeArrowheads="1"/>
          </p:cNvSpPr>
          <p:nvPr/>
        </p:nvSpPr>
        <p:spPr bwMode="auto">
          <a:xfrm>
            <a:off x="2906131" y="3536506"/>
            <a:ext cx="1535270" cy="4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nchor="b" anchorCtr="0">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r">
              <a:lnSpc>
                <a:spcPct val="120000"/>
              </a:lnSpc>
            </a:pPr>
            <a:r>
              <a:rPr lang="zh-CN" altLang="en-US" sz="2000" b="1" dirty="0">
                <a:solidFill>
                  <a:prstClr val="black">
                    <a:lumMod val="50000"/>
                    <a:lumOff val="50000"/>
                  </a:prstClr>
                </a:solidFill>
                <a:latin typeface="微软雅黑" panose="020B0503020204020204" pitchFamily="34" charset="-122"/>
                <a:sym typeface="微软雅黑" panose="020B0503020204020204" pitchFamily="34" charset="-122"/>
              </a:rPr>
              <a:t>你的标题</a:t>
            </a:r>
          </a:p>
        </p:txBody>
      </p:sp>
      <p:sp>
        <p:nvSpPr>
          <p:cNvPr id="55" name="文本框 20"/>
          <p:cNvSpPr txBox="1">
            <a:spLocks noChangeArrowheads="1"/>
          </p:cNvSpPr>
          <p:nvPr/>
        </p:nvSpPr>
        <p:spPr bwMode="auto">
          <a:xfrm>
            <a:off x="5311609" y="5013176"/>
            <a:ext cx="1535270" cy="4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nchor="b" anchorCtr="0">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2000" b="1" dirty="0">
                <a:solidFill>
                  <a:prstClr val="black">
                    <a:lumMod val="50000"/>
                    <a:lumOff val="50000"/>
                  </a:prstClr>
                </a:solidFill>
                <a:latin typeface="微软雅黑" panose="020B0503020204020204" pitchFamily="34" charset="-122"/>
                <a:sym typeface="微软雅黑" panose="020B0503020204020204" pitchFamily="34" charset="-122"/>
              </a:rPr>
              <a:t>你的标题</a:t>
            </a:r>
          </a:p>
        </p:txBody>
      </p:sp>
      <p:sp>
        <p:nvSpPr>
          <p:cNvPr id="56" name="文本框 20"/>
          <p:cNvSpPr txBox="1">
            <a:spLocks noChangeArrowheads="1"/>
          </p:cNvSpPr>
          <p:nvPr/>
        </p:nvSpPr>
        <p:spPr bwMode="auto">
          <a:xfrm>
            <a:off x="7221241" y="1689331"/>
            <a:ext cx="1535270" cy="4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nchor="b" anchorCtr="0">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nSpc>
                <a:spcPct val="120000"/>
              </a:lnSpc>
            </a:pPr>
            <a:r>
              <a:rPr lang="zh-CN" altLang="en-US" sz="2000" b="1" dirty="0">
                <a:solidFill>
                  <a:prstClr val="black">
                    <a:lumMod val="50000"/>
                    <a:lumOff val="50000"/>
                  </a:prstClr>
                </a:solidFill>
                <a:latin typeface="微软雅黑" panose="020B0503020204020204" pitchFamily="34" charset="-122"/>
                <a:sym typeface="微软雅黑" panose="020B0503020204020204" pitchFamily="34" charset="-122"/>
              </a:rPr>
              <a:t>你的标题</a:t>
            </a:r>
          </a:p>
        </p:txBody>
      </p:sp>
      <p:sp>
        <p:nvSpPr>
          <p:cNvPr id="57" name="文本框 20"/>
          <p:cNvSpPr txBox="1">
            <a:spLocks noChangeArrowheads="1"/>
          </p:cNvSpPr>
          <p:nvPr/>
        </p:nvSpPr>
        <p:spPr bwMode="auto">
          <a:xfrm>
            <a:off x="7691183" y="3540193"/>
            <a:ext cx="1535270" cy="4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nchor="b" anchorCtr="0">
            <a:spAutoFit/>
          </a:bodyPr>
          <a:lstStyle>
            <a:lvl1pPr defTabSz="1212850">
              <a:defRPr>
                <a:solidFill>
                  <a:schemeClr val="tx1"/>
                </a:solidFill>
                <a:latin typeface="Arial" panose="020B0604020202020204" pitchFamily="34" charset="0"/>
                <a:ea typeface="微软雅黑" panose="020B0503020204020204" pitchFamily="34" charset="-122"/>
              </a:defRPr>
            </a:lvl1pPr>
            <a:lvl2pPr defTabSz="1212850">
              <a:defRPr>
                <a:solidFill>
                  <a:schemeClr val="tx1"/>
                </a:solidFill>
                <a:latin typeface="Arial" panose="020B0604020202020204" pitchFamily="34" charset="0"/>
                <a:ea typeface="微软雅黑" panose="020B0503020204020204" pitchFamily="34" charset="-122"/>
              </a:defRPr>
            </a:lvl2pPr>
            <a:lvl3pPr defTabSz="1212850">
              <a:defRPr>
                <a:solidFill>
                  <a:schemeClr val="tx1"/>
                </a:solidFill>
                <a:latin typeface="Arial" panose="020B0604020202020204" pitchFamily="34" charset="0"/>
                <a:ea typeface="微软雅黑" panose="020B0503020204020204" pitchFamily="34" charset="-122"/>
              </a:defRPr>
            </a:lvl3pPr>
            <a:lvl4pPr defTabSz="1212850">
              <a:defRPr>
                <a:solidFill>
                  <a:schemeClr val="tx1"/>
                </a:solidFill>
                <a:latin typeface="Arial" panose="020B0604020202020204" pitchFamily="34" charset="0"/>
                <a:ea typeface="微软雅黑" panose="020B0503020204020204" pitchFamily="34" charset="-122"/>
              </a:defRPr>
            </a:lvl4pPr>
            <a:lvl5pPr defTabSz="1212850">
              <a:defRPr>
                <a:solidFill>
                  <a:schemeClr val="tx1"/>
                </a:solidFill>
                <a:latin typeface="Arial" panose="020B0604020202020204" pitchFamily="34" charset="0"/>
                <a:ea typeface="微软雅黑" panose="020B0503020204020204" pitchFamily="34" charset="-122"/>
              </a:defRPr>
            </a:lvl5pPr>
            <a:lvl6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6pPr>
            <a:lvl7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7pPr>
            <a:lvl8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8pPr>
            <a:lvl9pPr defTabSz="1212850" fontAlgn="base">
              <a:spcBef>
                <a:spcPct val="0"/>
              </a:spcBef>
              <a:spcAft>
                <a:spcPct val="0"/>
              </a:spcAft>
              <a:buFont typeface="Arial" panose="020B0604020202020204" pitchFamily="34" charset="0"/>
              <a:defRPr>
                <a:solidFill>
                  <a:schemeClr val="tx1"/>
                </a:solidFill>
                <a:latin typeface="Arial" panose="020B0604020202020204" pitchFamily="34" charset="0"/>
                <a:ea typeface="微软雅黑" panose="020B0503020204020204" pitchFamily="34" charset="-122"/>
              </a:defRPr>
            </a:lvl9pPr>
          </a:lstStyle>
          <a:p>
            <a:pPr>
              <a:lnSpc>
                <a:spcPct val="120000"/>
              </a:lnSpc>
            </a:pPr>
            <a:r>
              <a:rPr lang="zh-CN" altLang="en-US" sz="2000" b="1" dirty="0">
                <a:solidFill>
                  <a:prstClr val="black">
                    <a:lumMod val="50000"/>
                    <a:lumOff val="50000"/>
                  </a:prstClr>
                </a:solidFill>
                <a:latin typeface="微软雅黑" panose="020B0503020204020204" pitchFamily="34" charset="-122"/>
                <a:sym typeface="微软雅黑" panose="020B0503020204020204" pitchFamily="34" charset="-122"/>
              </a:rPr>
              <a:t>你的标题</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grpSp>
        <p:nvGrpSpPr>
          <p:cNvPr id="13" name="组合 12"/>
          <p:cNvGrpSpPr/>
          <p:nvPr/>
        </p:nvGrpSpPr>
        <p:grpSpPr>
          <a:xfrm>
            <a:off x="518809" y="1196752"/>
            <a:ext cx="11193766" cy="4913602"/>
            <a:chOff x="518809" y="1215736"/>
            <a:chExt cx="11193766" cy="4913602"/>
          </a:xfrm>
        </p:grpSpPr>
        <p:grpSp>
          <p:nvGrpSpPr>
            <p:cNvPr id="14" name="组合 13"/>
            <p:cNvGrpSpPr/>
            <p:nvPr/>
          </p:nvGrpSpPr>
          <p:grpSpPr>
            <a:xfrm>
              <a:off x="1371600" y="1239969"/>
              <a:ext cx="9575870" cy="4889369"/>
              <a:chOff x="1371600" y="1239969"/>
              <a:chExt cx="9575870" cy="4889369"/>
            </a:xfrm>
          </p:grpSpPr>
          <p:sp>
            <p:nvSpPr>
              <p:cNvPr id="19" name="椭圆 18"/>
              <p:cNvSpPr/>
              <p:nvPr/>
            </p:nvSpPr>
            <p:spPr>
              <a:xfrm>
                <a:off x="1371600" y="1239969"/>
                <a:ext cx="4066674" cy="606736"/>
              </a:xfrm>
              <a:prstGeom prst="ellipse">
                <a:avLst/>
              </a:prstGeom>
              <a:solidFill>
                <a:srgbClr val="FFFFFF"/>
              </a:solidFill>
              <a:ln w="12700" cap="flat" cmpd="sng" algn="ctr">
                <a:noFill/>
                <a:prstDash val="solid"/>
                <a:miter lim="800000"/>
              </a:ln>
              <a:effectLst>
                <a:outerShdw blurRad="444500" dist="38100" dir="5400000" algn="t" rotWithShape="0">
                  <a:prstClr val="black">
                    <a:alpha val="45000"/>
                  </a:prstClr>
                </a:outerShdw>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rial" panose="020B0604020202020204"/>
                  <a:cs typeface="+mn-ea"/>
                  <a:sym typeface="+mn-lt"/>
                </a:endParaRPr>
              </a:p>
            </p:txBody>
          </p:sp>
          <p:sp>
            <p:nvSpPr>
              <p:cNvPr id="20" name="椭圆 19"/>
              <p:cNvSpPr/>
              <p:nvPr/>
            </p:nvSpPr>
            <p:spPr>
              <a:xfrm>
                <a:off x="6880796" y="1239969"/>
                <a:ext cx="4066674" cy="606736"/>
              </a:xfrm>
              <a:prstGeom prst="ellipse">
                <a:avLst/>
              </a:prstGeom>
              <a:solidFill>
                <a:srgbClr val="FFFFFF"/>
              </a:solidFill>
              <a:ln w="12700" cap="flat" cmpd="sng" algn="ctr">
                <a:noFill/>
                <a:prstDash val="solid"/>
                <a:miter lim="800000"/>
              </a:ln>
              <a:effectLst>
                <a:outerShdw blurRad="444500" dist="38100" dir="5400000" algn="t" rotWithShape="0">
                  <a:prstClr val="black">
                    <a:alpha val="45000"/>
                  </a:prstClr>
                </a:outerShdw>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rial" panose="020B0604020202020204"/>
                  <a:cs typeface="+mn-ea"/>
                  <a:sym typeface="+mn-lt"/>
                </a:endParaRPr>
              </a:p>
            </p:txBody>
          </p:sp>
          <p:sp>
            <p:nvSpPr>
              <p:cNvPr id="21" name="椭圆 20"/>
              <p:cNvSpPr/>
              <p:nvPr/>
            </p:nvSpPr>
            <p:spPr>
              <a:xfrm>
                <a:off x="1371600" y="5522602"/>
                <a:ext cx="4066674" cy="606736"/>
              </a:xfrm>
              <a:prstGeom prst="ellipse">
                <a:avLst/>
              </a:prstGeom>
              <a:solidFill>
                <a:srgbClr val="FFFFFF"/>
              </a:solidFill>
              <a:ln w="12700" cap="flat" cmpd="sng" algn="ctr">
                <a:noFill/>
                <a:prstDash val="solid"/>
                <a:miter lim="800000"/>
              </a:ln>
              <a:effectLst>
                <a:outerShdw blurRad="444500" dist="38100" dir="5400000" algn="t" rotWithShape="0">
                  <a:prstClr val="black">
                    <a:alpha val="45000"/>
                  </a:prstClr>
                </a:outerShdw>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rial" panose="020B0604020202020204"/>
                  <a:cs typeface="+mn-ea"/>
                  <a:sym typeface="+mn-lt"/>
                </a:endParaRPr>
              </a:p>
            </p:txBody>
          </p:sp>
          <p:sp>
            <p:nvSpPr>
              <p:cNvPr id="22" name="椭圆 21"/>
              <p:cNvSpPr/>
              <p:nvPr/>
            </p:nvSpPr>
            <p:spPr>
              <a:xfrm>
                <a:off x="6880796" y="5522602"/>
                <a:ext cx="4066674" cy="606736"/>
              </a:xfrm>
              <a:prstGeom prst="ellipse">
                <a:avLst/>
              </a:prstGeom>
              <a:solidFill>
                <a:srgbClr val="FFFFFF"/>
              </a:solidFill>
              <a:ln w="12700" cap="flat" cmpd="sng" algn="ctr">
                <a:noFill/>
                <a:prstDash val="solid"/>
                <a:miter lim="800000"/>
              </a:ln>
              <a:effectLst>
                <a:outerShdw blurRad="444500" dist="38100" dir="5400000" algn="t" rotWithShape="0">
                  <a:prstClr val="black">
                    <a:alpha val="45000"/>
                  </a:prstClr>
                </a:outerShdw>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rial" panose="020B0604020202020204"/>
                  <a:cs typeface="+mn-ea"/>
                  <a:sym typeface="+mn-lt"/>
                </a:endParaRPr>
              </a:p>
            </p:txBody>
          </p:sp>
        </p:grpSp>
        <p:sp>
          <p:nvSpPr>
            <p:cNvPr id="15" name="矩形 14"/>
            <p:cNvSpPr/>
            <p:nvPr/>
          </p:nvSpPr>
          <p:spPr>
            <a:xfrm>
              <a:off x="518809" y="1215736"/>
              <a:ext cx="5596883" cy="4904629"/>
            </a:xfrm>
            <a:prstGeom prst="rect">
              <a:avLst/>
            </a:prstGeom>
            <a:pattFill prst="ltUpDiag">
              <a:fgClr>
                <a:srgbClr val="FFFFFF">
                  <a:lumMod val="95000"/>
                </a:srgbClr>
              </a:fgClr>
              <a:bgClr>
                <a:srgbClr val="FFFFFF"/>
              </a:bgClr>
            </a:pattFill>
            <a:ln w="19050" cap="flat" cmpd="sng" algn="ctr">
              <a:solidFill>
                <a:srgbClr val="FFFFFF">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rial" panose="020B0604020202020204"/>
                <a:cs typeface="+mn-ea"/>
                <a:sym typeface="+mn-lt"/>
              </a:endParaRPr>
            </a:p>
          </p:txBody>
        </p:sp>
        <p:sp>
          <p:nvSpPr>
            <p:cNvPr id="16" name="矩形: 折角 15"/>
            <p:cNvSpPr/>
            <p:nvPr/>
          </p:nvSpPr>
          <p:spPr>
            <a:xfrm>
              <a:off x="6115692" y="1215736"/>
              <a:ext cx="5596883" cy="4904629"/>
            </a:xfrm>
            <a:prstGeom prst="foldedCorner">
              <a:avLst>
                <a:gd name="adj" fmla="val 7693"/>
              </a:avLst>
            </a:prstGeom>
            <a:pattFill prst="ltUpDiag">
              <a:fgClr>
                <a:srgbClr val="FFFFFF">
                  <a:lumMod val="95000"/>
                </a:srgbClr>
              </a:fgClr>
              <a:bgClr>
                <a:srgbClr val="FFFFFF"/>
              </a:bgClr>
            </a:pattFill>
            <a:ln w="19050" cap="flat" cmpd="sng" algn="ctr">
              <a:solidFill>
                <a:srgbClr val="FFFFFF">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0000"/>
                </a:solidFill>
                <a:effectLst/>
                <a:uLnTx/>
                <a:uFillTx/>
                <a:latin typeface="Arial" panose="020B0604020202020204"/>
                <a:cs typeface="+mn-ea"/>
                <a:sym typeface="+mn-lt"/>
              </a:endParaRPr>
            </a:p>
          </p:txBody>
        </p:sp>
        <p:sp>
          <p:nvSpPr>
            <p:cNvPr id="18" name="矩形 17"/>
            <p:cNvSpPr/>
            <p:nvPr/>
          </p:nvSpPr>
          <p:spPr>
            <a:xfrm>
              <a:off x="6127033" y="1229250"/>
              <a:ext cx="737755" cy="4877602"/>
            </a:xfrm>
            <a:prstGeom prst="rect">
              <a:avLst/>
            </a:prstGeom>
            <a:gradFill flip="none" rotWithShape="1">
              <a:gsLst>
                <a:gs pos="100000">
                  <a:srgbClr val="FFFFFF">
                    <a:alpha val="0"/>
                  </a:srgbClr>
                </a:gs>
                <a:gs pos="48000">
                  <a:srgbClr val="FFFFFF">
                    <a:lumMod val="95000"/>
                  </a:srgbClr>
                </a:gs>
                <a:gs pos="0">
                  <a:srgbClr val="FFFFFF">
                    <a:lumMod val="85000"/>
                    <a:alpha val="70000"/>
                  </a:srgbClr>
                </a:gs>
              </a:gsLst>
              <a:lin ang="0" scaled="1"/>
              <a:tileRect/>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Arial" panose="020B0604020202020204"/>
                <a:cs typeface="+mn-ea"/>
                <a:sym typeface="+mn-lt"/>
              </a:endParaRPr>
            </a:p>
          </p:txBody>
        </p:sp>
      </p:grpSp>
      <p:sp>
        <p:nvSpPr>
          <p:cNvPr id="23" name="矩形 22"/>
          <p:cNvSpPr/>
          <p:nvPr/>
        </p:nvSpPr>
        <p:spPr>
          <a:xfrm>
            <a:off x="893618" y="1510686"/>
            <a:ext cx="4883727" cy="873957"/>
          </a:xfrm>
          <a:prstGeom prst="rect">
            <a:avLst/>
          </a:prstGeom>
          <a:noFill/>
          <a:extLst>
            <a:ext uri="{909E8E84-426E-40DD-AFC4-6F175D3DCCD1}">
              <a14:hiddenFill xmlns:a14="http://schemas.microsoft.com/office/drawing/2010/main">
                <a:solidFill>
                  <a:srgbClr val="FFFFFF">
                    <a:alpha val="70000"/>
                  </a:srgbClr>
                </a:solidFill>
              </a14:hiddenFill>
            </a:ext>
          </a:extLst>
        </p:spPr>
        <p:txBody>
          <a:bodyPr wrap="square">
            <a:spAutoFit/>
          </a:bodyPr>
          <a:lstStyle/>
          <a:p>
            <a:pPr defTabSz="457200">
              <a:lnSpc>
                <a:spcPct val="150000"/>
              </a:lnSpc>
              <a:buClr>
                <a:srgbClr val="00447C"/>
              </a:buClr>
              <a:defRPr/>
            </a:pPr>
            <a:r>
              <a:rPr lang="en-US" altLang="zh-CN" b="1" kern="100" dirty="0">
                <a:solidFill>
                  <a:srgbClr val="023FA1"/>
                </a:solidFill>
                <a:latin typeface="Arial" panose="020B0604020202020204"/>
                <a:cs typeface="+mn-ea"/>
                <a:sym typeface="+mn-lt"/>
              </a:rPr>
              <a:t>1. </a:t>
            </a:r>
            <a:r>
              <a:rPr lang="zh-CN" altLang="en-US" kern="100" dirty="0">
                <a:solidFill>
                  <a:prstClr val="black">
                    <a:lumMod val="85000"/>
                    <a:lumOff val="15000"/>
                  </a:prstClr>
                </a:solidFill>
                <a:latin typeface="Arial" panose="020B0604020202020204"/>
                <a:cs typeface="+mn-ea"/>
                <a:sym typeface="+mn-lt"/>
              </a:rPr>
              <a:t>期刊作者</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题名</a:t>
            </a:r>
            <a:r>
              <a:rPr lang="en-US" altLang="zh-CN" kern="100" dirty="0">
                <a:solidFill>
                  <a:prstClr val="black">
                    <a:lumMod val="85000"/>
                    <a:lumOff val="15000"/>
                  </a:prstClr>
                </a:solidFill>
                <a:latin typeface="Arial" panose="020B0604020202020204"/>
                <a:cs typeface="+mn-ea"/>
                <a:sym typeface="+mn-lt"/>
              </a:rPr>
              <a:t>〔J〕.</a:t>
            </a:r>
            <a:r>
              <a:rPr lang="zh-CN" altLang="en-US" kern="100" dirty="0">
                <a:solidFill>
                  <a:prstClr val="black">
                    <a:lumMod val="85000"/>
                    <a:lumOff val="15000"/>
                  </a:prstClr>
                </a:solidFill>
                <a:latin typeface="Arial" panose="020B0604020202020204"/>
                <a:cs typeface="+mn-ea"/>
                <a:sym typeface="+mn-lt"/>
              </a:rPr>
              <a:t>刊名，出版年，卷</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期</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起止页码</a:t>
            </a:r>
            <a:endParaRPr lang="en-US" altLang="zh-CN" kern="100" dirty="0">
              <a:solidFill>
                <a:prstClr val="black">
                  <a:lumMod val="85000"/>
                  <a:lumOff val="15000"/>
                </a:prstClr>
              </a:solidFill>
              <a:latin typeface="Arial" panose="020B0604020202020204"/>
              <a:cs typeface="+mn-ea"/>
              <a:sym typeface="+mn-lt"/>
            </a:endParaRPr>
          </a:p>
        </p:txBody>
      </p:sp>
      <p:sp>
        <p:nvSpPr>
          <p:cNvPr id="24" name="矩形 23"/>
          <p:cNvSpPr/>
          <p:nvPr/>
        </p:nvSpPr>
        <p:spPr>
          <a:xfrm>
            <a:off x="893618" y="2634025"/>
            <a:ext cx="4883727" cy="873957"/>
          </a:xfrm>
          <a:prstGeom prst="rect">
            <a:avLst/>
          </a:prstGeom>
          <a:noFill/>
          <a:extLst>
            <a:ext uri="{909E8E84-426E-40DD-AFC4-6F175D3DCCD1}">
              <a14:hiddenFill xmlns:a14="http://schemas.microsoft.com/office/drawing/2010/main">
                <a:solidFill>
                  <a:srgbClr val="FFFFFF">
                    <a:alpha val="70000"/>
                  </a:srgbClr>
                </a:solidFill>
              </a14:hiddenFill>
            </a:ext>
          </a:extLst>
        </p:spPr>
        <p:txBody>
          <a:bodyPr wrap="square">
            <a:spAutoFit/>
          </a:bodyPr>
          <a:lstStyle/>
          <a:p>
            <a:pPr defTabSz="457200">
              <a:lnSpc>
                <a:spcPct val="150000"/>
              </a:lnSpc>
              <a:buClr>
                <a:srgbClr val="00447C"/>
              </a:buClr>
              <a:defRPr/>
            </a:pPr>
            <a:r>
              <a:rPr lang="en-US" altLang="zh-CN" b="1" kern="100" dirty="0">
                <a:solidFill>
                  <a:srgbClr val="023FA1"/>
                </a:solidFill>
                <a:latin typeface="Arial" panose="020B0604020202020204"/>
                <a:cs typeface="+mn-ea"/>
                <a:sym typeface="+mn-lt"/>
              </a:rPr>
              <a:t>2. </a:t>
            </a:r>
            <a:r>
              <a:rPr lang="zh-CN" altLang="en-US" kern="100" dirty="0">
                <a:solidFill>
                  <a:prstClr val="black">
                    <a:lumMod val="85000"/>
                    <a:lumOff val="15000"/>
                  </a:prstClr>
                </a:solidFill>
                <a:latin typeface="Arial" panose="020B0604020202020204"/>
                <a:cs typeface="+mn-ea"/>
                <a:sym typeface="+mn-lt"/>
              </a:rPr>
              <a:t>专著作者</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书名</a:t>
            </a:r>
            <a:r>
              <a:rPr lang="en-US" altLang="zh-CN" kern="100" dirty="0">
                <a:solidFill>
                  <a:prstClr val="black">
                    <a:lumMod val="85000"/>
                    <a:lumOff val="15000"/>
                  </a:prstClr>
                </a:solidFill>
                <a:latin typeface="Arial" panose="020B0604020202020204"/>
                <a:cs typeface="+mn-ea"/>
                <a:sym typeface="+mn-lt"/>
              </a:rPr>
              <a:t>〔M〕.</a:t>
            </a:r>
            <a:r>
              <a:rPr lang="zh-CN" altLang="en-US" kern="100" dirty="0">
                <a:solidFill>
                  <a:prstClr val="black">
                    <a:lumMod val="85000"/>
                    <a:lumOff val="15000"/>
                  </a:prstClr>
                </a:solidFill>
                <a:latin typeface="Arial" panose="020B0604020202020204"/>
                <a:cs typeface="+mn-ea"/>
                <a:sym typeface="+mn-lt"/>
              </a:rPr>
              <a:t>版本</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第一版不著录</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出版地∶出版者，出版年∶起止页码</a:t>
            </a:r>
            <a:endParaRPr lang="en-US" altLang="zh-CN" kern="100" dirty="0">
              <a:solidFill>
                <a:prstClr val="black">
                  <a:lumMod val="85000"/>
                  <a:lumOff val="15000"/>
                </a:prstClr>
              </a:solidFill>
              <a:latin typeface="Arial" panose="020B0604020202020204"/>
              <a:cs typeface="+mn-ea"/>
              <a:sym typeface="+mn-lt"/>
            </a:endParaRPr>
          </a:p>
        </p:txBody>
      </p:sp>
      <p:sp>
        <p:nvSpPr>
          <p:cNvPr id="25" name="矩形 24"/>
          <p:cNvSpPr/>
          <p:nvPr/>
        </p:nvSpPr>
        <p:spPr>
          <a:xfrm>
            <a:off x="893618" y="3757364"/>
            <a:ext cx="4883727" cy="873957"/>
          </a:xfrm>
          <a:prstGeom prst="rect">
            <a:avLst/>
          </a:prstGeom>
          <a:noFill/>
          <a:extLst>
            <a:ext uri="{909E8E84-426E-40DD-AFC4-6F175D3DCCD1}">
              <a14:hiddenFill xmlns:a14="http://schemas.microsoft.com/office/drawing/2010/main">
                <a:solidFill>
                  <a:srgbClr val="FFFFFF">
                    <a:alpha val="70000"/>
                  </a:srgbClr>
                </a:solidFill>
              </a14:hiddenFill>
            </a:ext>
          </a:extLst>
        </p:spPr>
        <p:txBody>
          <a:bodyPr wrap="square">
            <a:spAutoFit/>
          </a:bodyPr>
          <a:lstStyle/>
          <a:p>
            <a:pPr defTabSz="457200">
              <a:lnSpc>
                <a:spcPct val="150000"/>
              </a:lnSpc>
              <a:buClr>
                <a:srgbClr val="00447C"/>
              </a:buClr>
              <a:defRPr/>
            </a:pPr>
            <a:r>
              <a:rPr lang="en-US" altLang="zh-CN" b="1" kern="100" dirty="0">
                <a:solidFill>
                  <a:srgbClr val="023FA1"/>
                </a:solidFill>
                <a:latin typeface="Arial" panose="020B0604020202020204"/>
                <a:cs typeface="+mn-ea"/>
                <a:sym typeface="+mn-lt"/>
              </a:rPr>
              <a:t>3. </a:t>
            </a:r>
            <a:r>
              <a:rPr lang="zh-CN" altLang="en-US" kern="100" dirty="0">
                <a:solidFill>
                  <a:prstClr val="black">
                    <a:lumMod val="85000"/>
                    <a:lumOff val="15000"/>
                  </a:prstClr>
                </a:solidFill>
                <a:latin typeface="Arial" panose="020B0604020202020204"/>
                <a:cs typeface="+mn-ea"/>
                <a:sym typeface="+mn-lt"/>
              </a:rPr>
              <a:t>论文集作者</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题名</a:t>
            </a:r>
            <a:r>
              <a:rPr lang="en-US" altLang="zh-CN" kern="100" dirty="0">
                <a:solidFill>
                  <a:prstClr val="black">
                    <a:lumMod val="85000"/>
                    <a:lumOff val="15000"/>
                  </a:prstClr>
                </a:solidFill>
                <a:latin typeface="Arial" panose="020B0604020202020204"/>
                <a:cs typeface="+mn-ea"/>
                <a:sym typeface="+mn-lt"/>
              </a:rPr>
              <a:t>〔C〕.</a:t>
            </a:r>
            <a:r>
              <a:rPr lang="zh-CN" altLang="en-US" kern="100" dirty="0">
                <a:solidFill>
                  <a:prstClr val="black">
                    <a:lumMod val="85000"/>
                    <a:lumOff val="15000"/>
                  </a:prstClr>
                </a:solidFill>
                <a:latin typeface="Arial" panose="020B0604020202020204"/>
                <a:cs typeface="+mn-ea"/>
                <a:sym typeface="+mn-lt"/>
              </a:rPr>
              <a:t>编者</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论文集名，出版地∶出版者，出版年∶起止页码</a:t>
            </a:r>
            <a:endParaRPr lang="en-US" altLang="zh-CN" kern="100" dirty="0">
              <a:solidFill>
                <a:prstClr val="black">
                  <a:lumMod val="85000"/>
                  <a:lumOff val="15000"/>
                </a:prstClr>
              </a:solidFill>
              <a:latin typeface="Arial" panose="020B0604020202020204"/>
              <a:cs typeface="+mn-ea"/>
              <a:sym typeface="+mn-lt"/>
            </a:endParaRPr>
          </a:p>
        </p:txBody>
      </p:sp>
      <p:sp>
        <p:nvSpPr>
          <p:cNvPr id="26" name="矩形 25"/>
          <p:cNvSpPr/>
          <p:nvPr/>
        </p:nvSpPr>
        <p:spPr>
          <a:xfrm>
            <a:off x="893618" y="4880703"/>
            <a:ext cx="4883727" cy="873957"/>
          </a:xfrm>
          <a:prstGeom prst="rect">
            <a:avLst/>
          </a:prstGeom>
          <a:noFill/>
          <a:extLst>
            <a:ext uri="{909E8E84-426E-40DD-AFC4-6F175D3DCCD1}">
              <a14:hiddenFill xmlns:a14="http://schemas.microsoft.com/office/drawing/2010/main">
                <a:solidFill>
                  <a:srgbClr val="FFFFFF">
                    <a:alpha val="70000"/>
                  </a:srgbClr>
                </a:solidFill>
              </a14:hiddenFill>
            </a:ext>
          </a:extLst>
        </p:spPr>
        <p:txBody>
          <a:bodyPr wrap="square">
            <a:spAutoFit/>
          </a:bodyPr>
          <a:lstStyle/>
          <a:p>
            <a:pPr defTabSz="457200">
              <a:lnSpc>
                <a:spcPct val="150000"/>
              </a:lnSpc>
              <a:buClr>
                <a:srgbClr val="00447C"/>
              </a:buClr>
              <a:defRPr/>
            </a:pPr>
            <a:r>
              <a:rPr lang="en-US" altLang="zh-CN" b="1" kern="100" dirty="0">
                <a:solidFill>
                  <a:srgbClr val="023FA1"/>
                </a:solidFill>
                <a:latin typeface="Arial" panose="020B0604020202020204"/>
                <a:cs typeface="+mn-ea"/>
                <a:sym typeface="+mn-lt"/>
              </a:rPr>
              <a:t>4. </a:t>
            </a:r>
            <a:r>
              <a:rPr lang="zh-CN" altLang="en-US" kern="100" dirty="0">
                <a:solidFill>
                  <a:prstClr val="black">
                    <a:lumMod val="85000"/>
                    <a:lumOff val="15000"/>
                  </a:prstClr>
                </a:solidFill>
                <a:latin typeface="Arial" panose="020B0604020202020204"/>
                <a:cs typeface="+mn-ea"/>
                <a:sym typeface="+mn-lt"/>
              </a:rPr>
              <a:t>学位论文作者</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题名</a:t>
            </a:r>
            <a:r>
              <a:rPr lang="en-US" altLang="zh-CN" kern="100" dirty="0">
                <a:solidFill>
                  <a:prstClr val="black">
                    <a:lumMod val="85000"/>
                    <a:lumOff val="15000"/>
                  </a:prstClr>
                </a:solidFill>
                <a:latin typeface="Arial" panose="020B0604020202020204"/>
                <a:cs typeface="+mn-ea"/>
                <a:sym typeface="+mn-lt"/>
              </a:rPr>
              <a:t>〔D〕.</a:t>
            </a:r>
            <a:r>
              <a:rPr lang="zh-CN" altLang="en-US" kern="100" dirty="0">
                <a:solidFill>
                  <a:prstClr val="black">
                    <a:lumMod val="85000"/>
                    <a:lumOff val="15000"/>
                  </a:prstClr>
                </a:solidFill>
                <a:latin typeface="Arial" panose="020B0604020202020204"/>
                <a:cs typeface="+mn-ea"/>
                <a:sym typeface="+mn-lt"/>
              </a:rPr>
              <a:t>保存地点</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保存单位</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年份</a:t>
            </a:r>
            <a:endParaRPr lang="en-US" altLang="zh-CN" kern="100" dirty="0">
              <a:solidFill>
                <a:prstClr val="black">
                  <a:lumMod val="85000"/>
                  <a:lumOff val="15000"/>
                </a:prstClr>
              </a:solidFill>
              <a:latin typeface="Arial" panose="020B0604020202020204"/>
              <a:cs typeface="+mn-ea"/>
              <a:sym typeface="+mn-lt"/>
            </a:endParaRPr>
          </a:p>
        </p:txBody>
      </p:sp>
      <p:sp>
        <p:nvSpPr>
          <p:cNvPr id="27" name="矩形 26"/>
          <p:cNvSpPr/>
          <p:nvPr/>
        </p:nvSpPr>
        <p:spPr>
          <a:xfrm>
            <a:off x="6518913" y="1510686"/>
            <a:ext cx="4883727" cy="873957"/>
          </a:xfrm>
          <a:prstGeom prst="rect">
            <a:avLst/>
          </a:prstGeom>
          <a:noFill/>
          <a:extLst>
            <a:ext uri="{909E8E84-426E-40DD-AFC4-6F175D3DCCD1}">
              <a14:hiddenFill xmlns:a14="http://schemas.microsoft.com/office/drawing/2010/main">
                <a:solidFill>
                  <a:srgbClr val="FFFFFF">
                    <a:alpha val="70000"/>
                  </a:srgbClr>
                </a:solidFill>
              </a14:hiddenFill>
            </a:ext>
          </a:extLst>
        </p:spPr>
        <p:txBody>
          <a:bodyPr wrap="square">
            <a:spAutoFit/>
          </a:bodyPr>
          <a:lstStyle/>
          <a:p>
            <a:pPr defTabSz="457200">
              <a:lnSpc>
                <a:spcPct val="150000"/>
              </a:lnSpc>
              <a:buClr>
                <a:srgbClr val="00447C"/>
              </a:buClr>
              <a:defRPr/>
            </a:pPr>
            <a:r>
              <a:rPr lang="en-US" altLang="zh-CN" b="1" kern="100" dirty="0">
                <a:solidFill>
                  <a:srgbClr val="023FA1"/>
                </a:solidFill>
                <a:latin typeface="Arial" panose="020B0604020202020204"/>
                <a:cs typeface="+mn-ea"/>
                <a:sym typeface="+mn-lt"/>
              </a:rPr>
              <a:t>5. </a:t>
            </a:r>
            <a:r>
              <a:rPr lang="zh-CN" altLang="en-US" kern="100" dirty="0">
                <a:solidFill>
                  <a:prstClr val="black">
                    <a:lumMod val="85000"/>
                    <a:lumOff val="15000"/>
                  </a:prstClr>
                </a:solidFill>
                <a:latin typeface="Arial" panose="020B0604020202020204"/>
                <a:cs typeface="+mn-ea"/>
                <a:sym typeface="+mn-lt"/>
              </a:rPr>
              <a:t>专利文献题名</a:t>
            </a:r>
            <a:r>
              <a:rPr lang="en-US" altLang="zh-CN" kern="100" dirty="0">
                <a:solidFill>
                  <a:prstClr val="black">
                    <a:lumMod val="85000"/>
                    <a:lumOff val="15000"/>
                  </a:prstClr>
                </a:solidFill>
                <a:latin typeface="Arial" panose="020B0604020202020204"/>
                <a:cs typeface="+mn-ea"/>
                <a:sym typeface="+mn-lt"/>
              </a:rPr>
              <a:t>〔P〕.</a:t>
            </a:r>
            <a:r>
              <a:rPr lang="zh-CN" altLang="en-US" kern="100" dirty="0">
                <a:solidFill>
                  <a:prstClr val="black">
                    <a:lumMod val="85000"/>
                    <a:lumOff val="15000"/>
                  </a:prstClr>
                </a:solidFill>
                <a:latin typeface="Arial" panose="020B0604020202020204"/>
                <a:cs typeface="+mn-ea"/>
                <a:sym typeface="+mn-lt"/>
              </a:rPr>
              <a:t>国别</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专利文献种类</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专利号</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出版日期</a:t>
            </a:r>
            <a:endParaRPr lang="en-US" altLang="zh-CN" kern="100" dirty="0">
              <a:solidFill>
                <a:prstClr val="black">
                  <a:lumMod val="85000"/>
                  <a:lumOff val="15000"/>
                </a:prstClr>
              </a:solidFill>
              <a:latin typeface="Arial" panose="020B0604020202020204"/>
              <a:cs typeface="+mn-ea"/>
              <a:sym typeface="+mn-lt"/>
            </a:endParaRPr>
          </a:p>
        </p:txBody>
      </p:sp>
      <p:sp>
        <p:nvSpPr>
          <p:cNvPr id="28" name="矩形 27"/>
          <p:cNvSpPr/>
          <p:nvPr/>
        </p:nvSpPr>
        <p:spPr>
          <a:xfrm>
            <a:off x="6518913" y="2664813"/>
            <a:ext cx="4883727" cy="458459"/>
          </a:xfrm>
          <a:prstGeom prst="rect">
            <a:avLst/>
          </a:prstGeom>
          <a:noFill/>
          <a:extLst>
            <a:ext uri="{909E8E84-426E-40DD-AFC4-6F175D3DCCD1}">
              <a14:hiddenFill xmlns:a14="http://schemas.microsoft.com/office/drawing/2010/main">
                <a:solidFill>
                  <a:srgbClr val="FFFFFF">
                    <a:alpha val="70000"/>
                  </a:srgbClr>
                </a:solidFill>
              </a14:hiddenFill>
            </a:ext>
          </a:extLst>
        </p:spPr>
        <p:txBody>
          <a:bodyPr wrap="square">
            <a:spAutoFit/>
          </a:bodyPr>
          <a:lstStyle/>
          <a:p>
            <a:pPr defTabSz="457200">
              <a:lnSpc>
                <a:spcPct val="150000"/>
              </a:lnSpc>
              <a:buClr>
                <a:srgbClr val="00447C"/>
              </a:buClr>
              <a:defRPr/>
            </a:pPr>
            <a:r>
              <a:rPr lang="en-US" altLang="zh-CN" b="1" kern="100" dirty="0">
                <a:solidFill>
                  <a:srgbClr val="023FA1"/>
                </a:solidFill>
                <a:latin typeface="Arial" panose="020B0604020202020204"/>
                <a:cs typeface="+mn-ea"/>
                <a:sym typeface="+mn-lt"/>
              </a:rPr>
              <a:t>6. </a:t>
            </a:r>
            <a:r>
              <a:rPr lang="zh-CN" altLang="en-US" kern="100" dirty="0">
                <a:solidFill>
                  <a:prstClr val="black">
                    <a:lumMod val="85000"/>
                    <a:lumOff val="15000"/>
                  </a:prstClr>
                </a:solidFill>
                <a:latin typeface="Arial" panose="020B0604020202020204"/>
                <a:cs typeface="+mn-ea"/>
                <a:sym typeface="+mn-lt"/>
              </a:rPr>
              <a:t>标准编号</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标准名称</a:t>
            </a:r>
            <a:r>
              <a:rPr lang="en-US" altLang="zh-CN" kern="100" dirty="0">
                <a:solidFill>
                  <a:prstClr val="black">
                    <a:lumMod val="85000"/>
                    <a:lumOff val="15000"/>
                  </a:prstClr>
                </a:solidFill>
                <a:latin typeface="Arial" panose="020B0604020202020204"/>
                <a:cs typeface="+mn-ea"/>
                <a:sym typeface="+mn-lt"/>
              </a:rPr>
              <a:t>〔S〕</a:t>
            </a:r>
          </a:p>
        </p:txBody>
      </p:sp>
      <p:sp>
        <p:nvSpPr>
          <p:cNvPr id="29" name="矩形 28"/>
          <p:cNvSpPr/>
          <p:nvPr/>
        </p:nvSpPr>
        <p:spPr>
          <a:xfrm>
            <a:off x="6518913" y="3403442"/>
            <a:ext cx="4883727" cy="458459"/>
          </a:xfrm>
          <a:prstGeom prst="rect">
            <a:avLst/>
          </a:prstGeom>
          <a:noFill/>
          <a:extLst>
            <a:ext uri="{909E8E84-426E-40DD-AFC4-6F175D3DCCD1}">
              <a14:hiddenFill xmlns:a14="http://schemas.microsoft.com/office/drawing/2010/main">
                <a:solidFill>
                  <a:srgbClr val="FFFFFF">
                    <a:alpha val="70000"/>
                  </a:srgbClr>
                </a:solidFill>
              </a14:hiddenFill>
            </a:ext>
          </a:extLst>
        </p:spPr>
        <p:txBody>
          <a:bodyPr wrap="square">
            <a:spAutoFit/>
          </a:bodyPr>
          <a:lstStyle/>
          <a:p>
            <a:pPr defTabSz="457200">
              <a:lnSpc>
                <a:spcPct val="150000"/>
              </a:lnSpc>
              <a:buClr>
                <a:srgbClr val="00447C"/>
              </a:buClr>
              <a:defRPr/>
            </a:pPr>
            <a:r>
              <a:rPr lang="en-US" altLang="zh-CN" b="1" kern="100" dirty="0">
                <a:solidFill>
                  <a:srgbClr val="023FA1"/>
                </a:solidFill>
                <a:latin typeface="Arial" panose="020B0604020202020204"/>
                <a:cs typeface="+mn-ea"/>
                <a:sym typeface="+mn-lt"/>
              </a:rPr>
              <a:t>7. </a:t>
            </a:r>
            <a:r>
              <a:rPr lang="zh-CN" altLang="en-US" kern="100" dirty="0">
                <a:solidFill>
                  <a:prstClr val="black">
                    <a:lumMod val="85000"/>
                    <a:lumOff val="15000"/>
                  </a:prstClr>
                </a:solidFill>
                <a:latin typeface="Arial" panose="020B0604020202020204"/>
                <a:cs typeface="+mn-ea"/>
                <a:sym typeface="+mn-lt"/>
              </a:rPr>
              <a:t>报纸作者</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题名</a:t>
            </a:r>
            <a:r>
              <a:rPr lang="en-US" altLang="zh-CN" kern="100" dirty="0">
                <a:solidFill>
                  <a:prstClr val="black">
                    <a:lumMod val="85000"/>
                    <a:lumOff val="15000"/>
                  </a:prstClr>
                </a:solidFill>
                <a:latin typeface="Arial" panose="020B0604020202020204"/>
                <a:cs typeface="+mn-ea"/>
                <a:sym typeface="+mn-lt"/>
              </a:rPr>
              <a:t>〔N〕.</a:t>
            </a:r>
            <a:r>
              <a:rPr lang="zh-CN" altLang="en-US" kern="100" dirty="0">
                <a:solidFill>
                  <a:prstClr val="black">
                    <a:lumMod val="85000"/>
                    <a:lumOff val="15000"/>
                  </a:prstClr>
                </a:solidFill>
                <a:latin typeface="Arial" panose="020B0604020202020204"/>
                <a:cs typeface="+mn-ea"/>
                <a:sym typeface="+mn-lt"/>
              </a:rPr>
              <a:t>报纸名</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出版日期</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版次</a:t>
            </a:r>
            <a:r>
              <a:rPr lang="en-US" altLang="zh-CN" kern="100" dirty="0">
                <a:solidFill>
                  <a:prstClr val="black">
                    <a:lumMod val="85000"/>
                    <a:lumOff val="15000"/>
                  </a:prstClr>
                </a:solidFill>
                <a:latin typeface="Arial" panose="020B0604020202020204"/>
                <a:cs typeface="+mn-ea"/>
                <a:sym typeface="+mn-lt"/>
              </a:rPr>
              <a:t>)</a:t>
            </a:r>
          </a:p>
        </p:txBody>
      </p:sp>
      <p:sp>
        <p:nvSpPr>
          <p:cNvPr id="30" name="矩形 29"/>
          <p:cNvSpPr/>
          <p:nvPr/>
        </p:nvSpPr>
        <p:spPr>
          <a:xfrm>
            <a:off x="6518913" y="4142071"/>
            <a:ext cx="4883727" cy="458459"/>
          </a:xfrm>
          <a:prstGeom prst="rect">
            <a:avLst/>
          </a:prstGeom>
          <a:noFill/>
          <a:extLst>
            <a:ext uri="{909E8E84-426E-40DD-AFC4-6F175D3DCCD1}">
              <a14:hiddenFill xmlns:a14="http://schemas.microsoft.com/office/drawing/2010/main">
                <a:solidFill>
                  <a:srgbClr val="FFFFFF">
                    <a:alpha val="70000"/>
                  </a:srgbClr>
                </a:solidFill>
              </a14:hiddenFill>
            </a:ext>
          </a:extLst>
        </p:spPr>
        <p:txBody>
          <a:bodyPr wrap="square">
            <a:spAutoFit/>
          </a:bodyPr>
          <a:lstStyle/>
          <a:p>
            <a:pPr defTabSz="457200">
              <a:lnSpc>
                <a:spcPct val="150000"/>
              </a:lnSpc>
              <a:buClr>
                <a:srgbClr val="00447C"/>
              </a:buClr>
              <a:defRPr/>
            </a:pPr>
            <a:r>
              <a:rPr lang="en-US" altLang="zh-CN" b="1" kern="100" dirty="0">
                <a:solidFill>
                  <a:srgbClr val="023FA1"/>
                </a:solidFill>
                <a:latin typeface="Arial" panose="020B0604020202020204"/>
                <a:cs typeface="+mn-ea"/>
                <a:sym typeface="+mn-lt"/>
              </a:rPr>
              <a:t>8. </a:t>
            </a:r>
            <a:r>
              <a:rPr lang="zh-CN" altLang="en-US" kern="100" dirty="0">
                <a:solidFill>
                  <a:prstClr val="black">
                    <a:lumMod val="85000"/>
                    <a:lumOff val="15000"/>
                  </a:prstClr>
                </a:solidFill>
                <a:latin typeface="Arial" panose="020B0604020202020204"/>
                <a:cs typeface="+mn-ea"/>
                <a:sym typeface="+mn-lt"/>
              </a:rPr>
              <a:t>报告作者</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题名</a:t>
            </a:r>
            <a:r>
              <a:rPr lang="en-US" altLang="zh-CN" kern="100" dirty="0">
                <a:solidFill>
                  <a:prstClr val="black">
                    <a:lumMod val="85000"/>
                    <a:lumOff val="15000"/>
                  </a:prstClr>
                </a:solidFill>
                <a:latin typeface="Arial" panose="020B0604020202020204"/>
                <a:cs typeface="+mn-ea"/>
                <a:sym typeface="+mn-lt"/>
              </a:rPr>
              <a:t>〔R〕.</a:t>
            </a:r>
            <a:r>
              <a:rPr lang="zh-CN" altLang="en-US" kern="100" dirty="0">
                <a:solidFill>
                  <a:prstClr val="black">
                    <a:lumMod val="85000"/>
                    <a:lumOff val="15000"/>
                  </a:prstClr>
                </a:solidFill>
                <a:latin typeface="Arial" panose="020B0604020202020204"/>
                <a:cs typeface="+mn-ea"/>
                <a:sym typeface="+mn-lt"/>
              </a:rPr>
              <a:t>保存地点</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年份</a:t>
            </a:r>
            <a:endParaRPr lang="en-US" altLang="zh-CN" kern="100" dirty="0">
              <a:solidFill>
                <a:prstClr val="black">
                  <a:lumMod val="85000"/>
                  <a:lumOff val="15000"/>
                </a:prstClr>
              </a:solidFill>
              <a:latin typeface="Arial" panose="020B0604020202020204"/>
              <a:cs typeface="+mn-ea"/>
              <a:sym typeface="+mn-lt"/>
            </a:endParaRPr>
          </a:p>
        </p:txBody>
      </p:sp>
      <p:sp>
        <p:nvSpPr>
          <p:cNvPr id="31" name="矩形 30"/>
          <p:cNvSpPr/>
          <p:nvPr/>
        </p:nvSpPr>
        <p:spPr>
          <a:xfrm>
            <a:off x="6518913" y="4880703"/>
            <a:ext cx="4883727" cy="873957"/>
          </a:xfrm>
          <a:prstGeom prst="rect">
            <a:avLst/>
          </a:prstGeom>
          <a:noFill/>
          <a:extLst>
            <a:ext uri="{909E8E84-426E-40DD-AFC4-6F175D3DCCD1}">
              <a14:hiddenFill xmlns:a14="http://schemas.microsoft.com/office/drawing/2010/main">
                <a:solidFill>
                  <a:srgbClr val="FFFFFF">
                    <a:alpha val="70000"/>
                  </a:srgbClr>
                </a:solidFill>
              </a14:hiddenFill>
            </a:ext>
          </a:extLst>
        </p:spPr>
        <p:txBody>
          <a:bodyPr wrap="square">
            <a:spAutoFit/>
          </a:bodyPr>
          <a:lstStyle/>
          <a:p>
            <a:pPr defTabSz="457200">
              <a:lnSpc>
                <a:spcPct val="150000"/>
              </a:lnSpc>
              <a:buClr>
                <a:srgbClr val="00447C"/>
              </a:buClr>
              <a:defRPr/>
            </a:pPr>
            <a:r>
              <a:rPr lang="en-US" altLang="zh-CN" b="1" kern="100" dirty="0">
                <a:solidFill>
                  <a:srgbClr val="023FA1"/>
                </a:solidFill>
                <a:latin typeface="Arial" panose="020B0604020202020204"/>
                <a:cs typeface="+mn-ea"/>
                <a:sym typeface="+mn-lt"/>
              </a:rPr>
              <a:t>9. </a:t>
            </a:r>
            <a:r>
              <a:rPr lang="zh-CN" altLang="en-US" kern="100" dirty="0">
                <a:solidFill>
                  <a:prstClr val="black">
                    <a:lumMod val="85000"/>
                    <a:lumOff val="15000"/>
                  </a:prstClr>
                </a:solidFill>
                <a:latin typeface="Arial" panose="020B0604020202020204"/>
                <a:cs typeface="+mn-ea"/>
                <a:sym typeface="+mn-lt"/>
              </a:rPr>
              <a:t>电子文献作者</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题名</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电子文献及载体类型标识</a:t>
            </a:r>
            <a:r>
              <a:rPr lang="en-US" altLang="zh-CN" kern="100" dirty="0">
                <a:solidFill>
                  <a:prstClr val="black">
                    <a:lumMod val="85000"/>
                    <a:lumOff val="15000"/>
                  </a:prstClr>
                </a:solidFill>
                <a:latin typeface="Arial" panose="020B0604020202020204"/>
                <a:cs typeface="+mn-ea"/>
                <a:sym typeface="+mn-lt"/>
              </a:rPr>
              <a:t>〕.</a:t>
            </a:r>
            <a:r>
              <a:rPr lang="zh-CN" altLang="en-US" kern="100" dirty="0">
                <a:solidFill>
                  <a:prstClr val="black">
                    <a:lumMod val="85000"/>
                    <a:lumOff val="15000"/>
                  </a:prstClr>
                </a:solidFill>
                <a:latin typeface="Arial" panose="020B0604020202020204"/>
                <a:cs typeface="+mn-ea"/>
                <a:sym typeface="+mn-lt"/>
              </a:rPr>
              <a:t>文献出处，日期</a:t>
            </a:r>
            <a:endParaRPr lang="en-US" altLang="zh-CN" kern="100" dirty="0">
              <a:solidFill>
                <a:prstClr val="black">
                  <a:lumMod val="85000"/>
                  <a:lumOff val="15000"/>
                </a:prstClr>
              </a:solidFill>
              <a:latin typeface="Arial" panose="020B0604020202020204"/>
              <a:cs typeface="+mn-ea"/>
              <a:sym typeface="+mn-lt"/>
            </a:endParaRPr>
          </a:p>
        </p:txBody>
      </p:sp>
      <p:cxnSp>
        <p:nvCxnSpPr>
          <p:cNvPr id="32" name="直接连接符 31"/>
          <p:cNvCxnSpPr/>
          <p:nvPr/>
        </p:nvCxnSpPr>
        <p:spPr>
          <a:xfrm>
            <a:off x="893618" y="2509334"/>
            <a:ext cx="4883727" cy="0"/>
          </a:xfrm>
          <a:prstGeom prst="line">
            <a:avLst/>
          </a:prstGeom>
          <a:noFill/>
          <a:ln w="6350" cap="flat" cmpd="sng" algn="ctr">
            <a:solidFill>
              <a:srgbClr val="FFFFFF">
                <a:lumMod val="75000"/>
              </a:srgbClr>
            </a:solidFill>
            <a:prstDash val="dash"/>
            <a:miter lim="800000"/>
          </a:ln>
          <a:effectLst/>
        </p:spPr>
      </p:cxnSp>
      <p:cxnSp>
        <p:nvCxnSpPr>
          <p:cNvPr id="33" name="直接连接符 32"/>
          <p:cNvCxnSpPr/>
          <p:nvPr/>
        </p:nvCxnSpPr>
        <p:spPr>
          <a:xfrm>
            <a:off x="893618" y="3632673"/>
            <a:ext cx="4883727" cy="0"/>
          </a:xfrm>
          <a:prstGeom prst="line">
            <a:avLst/>
          </a:prstGeom>
          <a:noFill/>
          <a:ln w="6350" cap="flat" cmpd="sng" algn="ctr">
            <a:solidFill>
              <a:srgbClr val="FFFFFF">
                <a:lumMod val="75000"/>
              </a:srgbClr>
            </a:solidFill>
            <a:prstDash val="dash"/>
            <a:miter lim="800000"/>
          </a:ln>
          <a:effectLst/>
        </p:spPr>
      </p:cxnSp>
      <p:cxnSp>
        <p:nvCxnSpPr>
          <p:cNvPr id="34" name="直接连接符 33"/>
          <p:cNvCxnSpPr/>
          <p:nvPr/>
        </p:nvCxnSpPr>
        <p:spPr>
          <a:xfrm>
            <a:off x="893618" y="4756012"/>
            <a:ext cx="4883727" cy="0"/>
          </a:xfrm>
          <a:prstGeom prst="line">
            <a:avLst/>
          </a:prstGeom>
          <a:noFill/>
          <a:ln w="6350" cap="flat" cmpd="sng" algn="ctr">
            <a:solidFill>
              <a:srgbClr val="FFFFFF">
                <a:lumMod val="75000"/>
              </a:srgbClr>
            </a:solidFill>
            <a:prstDash val="dash"/>
            <a:miter lim="800000"/>
          </a:ln>
          <a:effectLst/>
        </p:spPr>
      </p:cxnSp>
      <p:cxnSp>
        <p:nvCxnSpPr>
          <p:cNvPr id="35" name="直接连接符 34"/>
          <p:cNvCxnSpPr/>
          <p:nvPr/>
        </p:nvCxnSpPr>
        <p:spPr>
          <a:xfrm>
            <a:off x="6518913" y="4740615"/>
            <a:ext cx="4883727" cy="0"/>
          </a:xfrm>
          <a:prstGeom prst="line">
            <a:avLst/>
          </a:prstGeom>
          <a:noFill/>
          <a:ln w="6350" cap="flat" cmpd="sng" algn="ctr">
            <a:solidFill>
              <a:srgbClr val="FFFFFF">
                <a:lumMod val="75000"/>
              </a:srgbClr>
            </a:solidFill>
            <a:prstDash val="dash"/>
            <a:miter lim="800000"/>
          </a:ln>
          <a:effectLst/>
        </p:spPr>
      </p:cxnSp>
      <p:cxnSp>
        <p:nvCxnSpPr>
          <p:cNvPr id="36" name="直接连接符 35"/>
          <p:cNvCxnSpPr/>
          <p:nvPr/>
        </p:nvCxnSpPr>
        <p:spPr>
          <a:xfrm>
            <a:off x="6518913" y="4001986"/>
            <a:ext cx="4883727" cy="0"/>
          </a:xfrm>
          <a:prstGeom prst="line">
            <a:avLst/>
          </a:prstGeom>
          <a:noFill/>
          <a:ln w="6350" cap="flat" cmpd="sng" algn="ctr">
            <a:solidFill>
              <a:srgbClr val="FFFFFF">
                <a:lumMod val="75000"/>
              </a:srgbClr>
            </a:solidFill>
            <a:prstDash val="dash"/>
            <a:miter lim="800000"/>
          </a:ln>
          <a:effectLst/>
        </p:spPr>
      </p:cxnSp>
      <p:cxnSp>
        <p:nvCxnSpPr>
          <p:cNvPr id="37" name="直接连接符 36"/>
          <p:cNvCxnSpPr/>
          <p:nvPr/>
        </p:nvCxnSpPr>
        <p:spPr>
          <a:xfrm>
            <a:off x="6518913" y="3263357"/>
            <a:ext cx="4883727" cy="0"/>
          </a:xfrm>
          <a:prstGeom prst="line">
            <a:avLst/>
          </a:prstGeom>
          <a:noFill/>
          <a:ln w="6350" cap="flat" cmpd="sng" algn="ctr">
            <a:solidFill>
              <a:srgbClr val="FFFFFF">
                <a:lumMod val="75000"/>
              </a:srgbClr>
            </a:solidFill>
            <a:prstDash val="dash"/>
            <a:miter lim="800000"/>
          </a:ln>
          <a:effectLst/>
        </p:spPr>
      </p:cxnSp>
      <p:cxnSp>
        <p:nvCxnSpPr>
          <p:cNvPr id="38" name="直接连接符 37"/>
          <p:cNvCxnSpPr/>
          <p:nvPr/>
        </p:nvCxnSpPr>
        <p:spPr>
          <a:xfrm>
            <a:off x="6518913" y="2524728"/>
            <a:ext cx="4883727" cy="0"/>
          </a:xfrm>
          <a:prstGeom prst="line">
            <a:avLst/>
          </a:prstGeom>
          <a:noFill/>
          <a:ln w="6350" cap="flat" cmpd="sng" algn="ctr">
            <a:solidFill>
              <a:srgbClr val="FFFFFF">
                <a:lumMod val="75000"/>
              </a:srgbClr>
            </a:solidFill>
            <a:prstDash val="dash"/>
            <a:miter lim="800000"/>
          </a:ln>
          <a:effectLst/>
        </p:spPr>
      </p:cxn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5361" y="116633"/>
            <a:ext cx="629872" cy="612768"/>
            <a:chOff x="3070727" y="196457"/>
            <a:chExt cx="692047" cy="673255"/>
          </a:xfrm>
        </p:grpSpPr>
        <p:sp>
          <p:nvSpPr>
            <p:cNvPr id="5" name="平行四边形 4"/>
            <p:cNvSpPr/>
            <p:nvPr/>
          </p:nvSpPr>
          <p:spPr>
            <a:xfrm>
              <a:off x="3070727" y="196457"/>
              <a:ext cx="629587" cy="612775"/>
            </a:xfrm>
            <a:prstGeom prst="parallelogram">
              <a:avLst/>
            </a:prstGeom>
            <a:solidFill>
              <a:srgbClr val="024282"/>
            </a:solid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平行四边形 5"/>
            <p:cNvSpPr/>
            <p:nvPr/>
          </p:nvSpPr>
          <p:spPr>
            <a:xfrm>
              <a:off x="3133187" y="256937"/>
              <a:ext cx="629587" cy="612775"/>
            </a:xfrm>
            <a:prstGeom prst="parallelogram">
              <a:avLst/>
            </a:prstGeom>
            <a:noFill/>
            <a:ln>
              <a:solidFill>
                <a:srgbClr val="024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cxnSp>
        <p:nvCxnSpPr>
          <p:cNvPr id="7" name="直接连接符 6"/>
          <p:cNvCxnSpPr/>
          <p:nvPr/>
        </p:nvCxnSpPr>
        <p:spPr>
          <a:xfrm>
            <a:off x="367840" y="809674"/>
            <a:ext cx="11488800" cy="0"/>
          </a:xfrm>
          <a:prstGeom prst="line">
            <a:avLst/>
          </a:prstGeom>
          <a:ln w="9525">
            <a:solidFill>
              <a:srgbClr val="024282"/>
            </a:solidFill>
          </a:ln>
        </p:spPr>
        <p:style>
          <a:lnRef idx="1">
            <a:schemeClr val="accent1"/>
          </a:lnRef>
          <a:fillRef idx="0">
            <a:schemeClr val="accent1"/>
          </a:fillRef>
          <a:effectRef idx="0">
            <a:schemeClr val="accent1"/>
          </a:effectRef>
          <a:fontRef idx="minor">
            <a:schemeClr val="tx1"/>
          </a:fontRef>
        </p:style>
      </p:cxnSp>
      <p:sp>
        <p:nvSpPr>
          <p:cNvPr id="10" name="文本占位符 5"/>
          <p:cNvSpPr txBox="1"/>
          <p:nvPr/>
        </p:nvSpPr>
        <p:spPr>
          <a:xfrm>
            <a:off x="1127448" y="193957"/>
            <a:ext cx="5040313" cy="61277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1"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请输入你的标题</a:t>
            </a:r>
          </a:p>
        </p:txBody>
      </p:sp>
      <p:sp>
        <p:nvSpPr>
          <p:cNvPr id="17" name="文本框 16"/>
          <p:cNvSpPr txBox="1"/>
          <p:nvPr/>
        </p:nvSpPr>
        <p:spPr>
          <a:xfrm>
            <a:off x="10813677" y="6398695"/>
            <a:ext cx="1099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lumMod val="75000"/>
                  </a:prstClr>
                </a:solidFill>
                <a:effectLst/>
                <a:uLnTx/>
                <a:uFillTx/>
                <a:latin typeface="Calibri" panose="020F0502020204030204"/>
                <a:ea typeface="宋体" panose="02010600030101010101" pitchFamily="2" charset="-122"/>
                <a:cs typeface="+mn-cs"/>
              </a:rPr>
              <a:t>JUNE 12</a:t>
            </a:r>
            <a:r>
              <a:rPr kumimoji="0" lang="en-US" altLang="zh-CN"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rPr>
              <a:t>th</a:t>
            </a:r>
            <a:endParaRPr kumimoji="0" lang="zh-CN" altLang="en-US" sz="1800" b="1" i="0" u="none" strike="noStrike" kern="1200" cap="none" spc="0" normalizeH="0" baseline="30000" noProof="0" dirty="0">
              <a:ln>
                <a:noFill/>
              </a:ln>
              <a:solidFill>
                <a:prstClr val="white">
                  <a:lumMod val="75000"/>
                </a:prstClr>
              </a:solidFill>
              <a:effectLst/>
              <a:uLnTx/>
              <a:uFillTx/>
              <a:latin typeface="Calibri" panose="020F0502020204030204"/>
              <a:ea typeface="宋体" panose="02010600030101010101" pitchFamily="2" charset="-122"/>
              <a:cs typeface="+mn-cs"/>
            </a:endParaRPr>
          </a:p>
        </p:txBody>
      </p:sp>
      <p:sp>
        <p:nvSpPr>
          <p:cNvPr id="13" name="矩形 12"/>
          <p:cNvSpPr/>
          <p:nvPr/>
        </p:nvSpPr>
        <p:spPr>
          <a:xfrm>
            <a:off x="1004117" y="1928513"/>
            <a:ext cx="10183766" cy="2959849"/>
          </a:xfrm>
          <a:prstGeom prst="rect">
            <a:avLst/>
          </a:prstGeom>
        </p:spPr>
        <p:txBody>
          <a:bodyPr wrap="square">
            <a:spAutoFit/>
          </a:bodyPr>
          <a:lstStyle/>
          <a:p>
            <a:pPr algn="ctr">
              <a:lnSpc>
                <a:spcPct val="150000"/>
              </a:lnSpc>
            </a:pPr>
            <a:r>
              <a:rPr lang="zh-CN" altLang="en-US" sz="6600" b="1" i="1" dirty="0">
                <a:solidFill>
                  <a:srgbClr val="024282"/>
                </a:solidFill>
                <a:latin typeface="微软雅黑" panose="020B0503020204020204" pitchFamily="34" charset="-122"/>
                <a:ea typeface="微软雅黑" panose="020B0503020204020204" pitchFamily="34" charset="-122"/>
              </a:rPr>
              <a:t>你的模板你做主！</a:t>
            </a:r>
            <a:endParaRPr lang="en-US" altLang="zh-CN" sz="6600" b="1" i="1" dirty="0">
              <a:solidFill>
                <a:srgbClr val="024282"/>
              </a:solidFill>
              <a:latin typeface="微软雅黑" panose="020B0503020204020204" pitchFamily="34" charset="-122"/>
              <a:ea typeface="微软雅黑" panose="020B0503020204020204" pitchFamily="34" charset="-122"/>
            </a:endParaRPr>
          </a:p>
          <a:p>
            <a:pPr algn="ctr">
              <a:lnSpc>
                <a:spcPct val="150000"/>
              </a:lnSpc>
            </a:pPr>
            <a:r>
              <a:rPr lang="zh-CN" altLang="en-US" sz="6600" b="1" i="1" dirty="0">
                <a:solidFill>
                  <a:srgbClr val="024282"/>
                </a:solidFill>
                <a:latin typeface="微软雅黑" panose="020B0503020204020204" pitchFamily="34" charset="-122"/>
                <a:ea typeface="微软雅黑" panose="020B0503020204020204" pitchFamily="34" charset="-122"/>
              </a:rPr>
              <a:t>（请输入你的内容）</a:t>
            </a: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rcRect/>
          <a:stretch/>
        </p:blipFill>
        <p:spPr>
          <a:xfrm>
            <a:off x="651240" y="1680762"/>
            <a:ext cx="10922000" cy="39855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rcRect t="7095" b="7095"/>
          <a:stretch/>
        </p:blipFill>
        <p:spPr>
          <a:xfrm>
            <a:off x="194342" y="204822"/>
            <a:ext cx="11803315" cy="5532630"/>
          </a:xfrm>
          <a:prstGeom prst="rect">
            <a:avLst/>
          </a:prstGeom>
        </p:spPr>
      </p:pic>
      <p:sp>
        <p:nvSpPr>
          <p:cNvPr id="7" name="矩形 6"/>
          <p:cNvSpPr/>
          <p:nvPr/>
        </p:nvSpPr>
        <p:spPr>
          <a:xfrm>
            <a:off x="194342" y="211432"/>
            <a:ext cx="11809309" cy="5526020"/>
          </a:xfrm>
          <a:prstGeom prst="rect">
            <a:avLst/>
          </a:prstGeom>
          <a:solidFill>
            <a:srgbClr val="02428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0" name="平行四边形 9"/>
          <p:cNvSpPr/>
          <p:nvPr/>
        </p:nvSpPr>
        <p:spPr>
          <a:xfrm>
            <a:off x="4949527" y="5155867"/>
            <a:ext cx="2292946" cy="383827"/>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平行四边形 10"/>
          <p:cNvSpPr/>
          <p:nvPr/>
        </p:nvSpPr>
        <p:spPr>
          <a:xfrm>
            <a:off x="2999656" y="5935211"/>
            <a:ext cx="2764598" cy="487239"/>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平行四边形 11"/>
          <p:cNvSpPr/>
          <p:nvPr/>
        </p:nvSpPr>
        <p:spPr>
          <a:xfrm>
            <a:off x="6427470" y="5935345"/>
            <a:ext cx="2840990" cy="487045"/>
          </a:xfrm>
          <a:prstGeom prst="parallelogram">
            <a:avLst/>
          </a:prstGeom>
          <a:solidFill>
            <a:srgbClr val="024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文本占位符 30"/>
          <p:cNvSpPr txBox="1"/>
          <p:nvPr/>
        </p:nvSpPr>
        <p:spPr>
          <a:xfrm>
            <a:off x="3121932" y="6033862"/>
            <a:ext cx="2609850" cy="2965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800"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汇报人：</a:t>
            </a:r>
            <a:r>
              <a:rPr kumimoji="0" lang="en-US" altLang="zh-CN"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NEU</a:t>
            </a: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星球</a:t>
            </a:r>
            <a:endParaRPr lang="zh-CN" altLang="en-US" dirty="0">
              <a:solidFill>
                <a:sysClr val="window" lastClr="FFFFFF"/>
              </a:solidFill>
            </a:endParaRPr>
          </a:p>
          <a:p>
            <a:pPr marL="0" marR="0" lvl="0" indent="0" algn="ctr" defTabSz="914400" rtl="0" eaLnBrk="1" fontAlgn="auto" latinLnBrk="0" hangingPunct="1">
              <a:lnSpc>
                <a:spcPct val="90000"/>
              </a:lnSpc>
              <a:spcBef>
                <a:spcPts val="1000"/>
              </a:spcBef>
              <a:spcAft>
                <a:spcPts val="0"/>
              </a:spcAft>
              <a:buClrTx/>
              <a:buSzTx/>
              <a:buFontTx/>
              <a:buNone/>
              <a:defRPr/>
            </a:pP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6" name="文本占位符 31"/>
          <p:cNvSpPr txBox="1"/>
          <p:nvPr/>
        </p:nvSpPr>
        <p:spPr>
          <a:xfrm>
            <a:off x="6460490" y="6033770"/>
            <a:ext cx="2731135" cy="2965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800"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defRPr/>
            </a:pPr>
            <a:r>
              <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指导老师：</a:t>
            </a:r>
            <a:r>
              <a:rPr lang="zh-CN" altLang="en-US" dirty="0">
                <a:solidFill>
                  <a:sysClr val="window" lastClr="FFFFFF"/>
                </a:solidFill>
              </a:rPr>
              <a:t>微信公众号</a:t>
            </a:r>
            <a:endParaRPr kumimoji="0" lang="zh-CN" altLang="en-US" sz="18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7" name="文本占位符 32"/>
          <p:cNvSpPr txBox="1"/>
          <p:nvPr/>
        </p:nvSpPr>
        <p:spPr>
          <a:xfrm>
            <a:off x="4791075" y="5213102"/>
            <a:ext cx="2609850" cy="2965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1800" kern="1200">
                <a:solidFill>
                  <a:srgbClr val="024282"/>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defRPr/>
            </a:pP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2023</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11</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08</a:t>
            </a:r>
            <a:r>
              <a:rPr kumimoji="0" lang="zh-CN" altLang="en-US" sz="1800" b="0" i="0" u="none" strike="noStrike" kern="1200" cap="none" spc="0" normalizeH="0" baseline="0" noProof="0" dirty="0">
                <a:ln>
                  <a:noFill/>
                </a:ln>
                <a:solidFill>
                  <a:srgbClr val="024282"/>
                </a:solidFill>
                <a:effectLst/>
                <a:uLnTx/>
                <a:uFillTx/>
                <a:latin typeface="微软雅黑" panose="020B0503020204020204" pitchFamily="34" charset="-122"/>
                <a:ea typeface="微软雅黑" panose="020B0503020204020204" pitchFamily="34" charset="-122"/>
                <a:cs typeface="+mn-cs"/>
              </a:rPr>
              <a:t>日</a:t>
            </a:r>
          </a:p>
        </p:txBody>
      </p:sp>
      <p:sp>
        <p:nvSpPr>
          <p:cNvPr id="25" name="文本占位符 27"/>
          <p:cNvSpPr txBox="1"/>
          <p:nvPr/>
        </p:nvSpPr>
        <p:spPr>
          <a:xfrm>
            <a:off x="1166827" y="4542358"/>
            <a:ext cx="9858345" cy="29654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1600" b="0"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en-US" altLang="zh-CN" sz="16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Common PPT Template Of </a:t>
            </a:r>
            <a:r>
              <a:rPr lang="en-US" altLang="zh-CN" dirty="0">
                <a:solidFill>
                  <a:sysClr val="window" lastClr="FFFFFF"/>
                </a:solidFill>
              </a:rPr>
              <a:t>Northeastern University</a:t>
            </a:r>
            <a:endParaRPr kumimoji="0" lang="en-US" altLang="zh-CN" sz="1600" b="0"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cxnSp>
        <p:nvCxnSpPr>
          <p:cNvPr id="31" name="直接连接符 30"/>
          <p:cNvCxnSpPr/>
          <p:nvPr/>
        </p:nvCxnSpPr>
        <p:spPr>
          <a:xfrm>
            <a:off x="2182168" y="4352676"/>
            <a:ext cx="763284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859" t="-382" r="1859" b="-4345"/>
          <a:stretch/>
        </p:blipFill>
        <p:spPr>
          <a:xfrm>
            <a:off x="4071727" y="1395798"/>
            <a:ext cx="3754330" cy="1317886"/>
          </a:xfrm>
          <a:prstGeom prst="rect">
            <a:avLst/>
          </a:prstGeom>
        </p:spPr>
      </p:pic>
      <p:sp>
        <p:nvSpPr>
          <p:cNvPr id="14" name="文本占位符 24">
            <a:extLst>
              <a:ext uri="{FF2B5EF4-FFF2-40B4-BE49-F238E27FC236}">
                <a16:creationId xmlns:a16="http://schemas.microsoft.com/office/drawing/2014/main" id="{8BD4C3F5-B125-EDD0-4F93-13BC63104DED}"/>
              </a:ext>
            </a:extLst>
          </p:cNvPr>
          <p:cNvSpPr txBox="1"/>
          <p:nvPr/>
        </p:nvSpPr>
        <p:spPr>
          <a:xfrm>
            <a:off x="515301" y="2995865"/>
            <a:ext cx="11161395" cy="116713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1000"/>
              </a:spcBef>
              <a:spcAft>
                <a:spcPts val="0"/>
              </a:spcAft>
              <a:buClrTx/>
              <a:buSzTx/>
              <a:buFont typeface="Arial" panose="020B0604020202020204" pitchFamily="34" charset="0"/>
              <a:buNone/>
              <a:defRPr/>
            </a:pPr>
            <a:r>
              <a:rPr lang="zh-CN" altLang="en-US" noProof="0" dirty="0">
                <a:ln>
                  <a:noFill/>
                </a:ln>
                <a:solidFill>
                  <a:sysClr val="window" lastClr="FFFFFF"/>
                </a:solidFill>
                <a:effectLst/>
                <a:uLnTx/>
                <a:uFillTx/>
                <a:sym typeface="+mn-ea"/>
              </a:rPr>
              <a:t>  汇报结束  感谢聆听</a:t>
            </a:r>
            <a:r>
              <a:rPr lang="zh-CN" altLang="en-US" i="1" noProof="0" dirty="0">
                <a:ln>
                  <a:noFill/>
                </a:ln>
                <a:solidFill>
                  <a:sysClr val="window" lastClr="FFFFFF"/>
                </a:solidFill>
                <a:effectLst/>
                <a:uLnTx/>
                <a:uFillTx/>
                <a:sym typeface="+mn-ea"/>
              </a:rPr>
              <a:t>！</a:t>
            </a:r>
            <a:endParaRPr kumimoji="0" lang="zh-CN" altLang="en-US" sz="5400" b="1" i="0" u="none" strike="noStrike" kern="120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78943238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DdjN2NjMDJjMDhlNTcyODdhZDcxZWMyYWM4YWYyMGQ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 name="KSO_WM_BEAUTIFY_FLAG" val=""/>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 name="KSO_WM_BEAUTIFY_FLAG" val=""/>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 name="KSO_WM_BEAUTIFY_FLAG" val=""/>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 name="KSO_WM_BEAUTIFY_FLAG" val=""/>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428.1,&quot;left&quot;:429.1567716535433,&quot;top&quot;:74.7,&quot;width&quot;:525.7432283464567}"/>
  <p:tag name="KSO_WM_BEAUTIFY_FLAG" val=""/>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理工大">
    <a:dk1>
      <a:sysClr val="windowText" lastClr="000000"/>
    </a:dk1>
    <a:lt1>
      <a:sysClr val="window" lastClr="FFFFFF"/>
    </a:lt1>
    <a:dk2>
      <a:srgbClr val="44546A"/>
    </a:dk2>
    <a:lt2>
      <a:srgbClr val="E7E6E6"/>
    </a:lt2>
    <a:accent1>
      <a:srgbClr val="00519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理工大">
    <a:dk1>
      <a:sysClr val="windowText" lastClr="000000"/>
    </a:dk1>
    <a:lt1>
      <a:sysClr val="window" lastClr="FFFFFF"/>
    </a:lt1>
    <a:dk2>
      <a:srgbClr val="44546A"/>
    </a:dk2>
    <a:lt2>
      <a:srgbClr val="E7E6E6"/>
    </a:lt2>
    <a:accent1>
      <a:srgbClr val="00519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理工大">
    <a:dk1>
      <a:sysClr val="windowText" lastClr="000000"/>
    </a:dk1>
    <a:lt1>
      <a:sysClr val="window" lastClr="FFFFFF"/>
    </a:lt1>
    <a:dk2>
      <a:srgbClr val="44546A"/>
    </a:dk2>
    <a:lt2>
      <a:srgbClr val="E7E6E6"/>
    </a:lt2>
    <a:accent1>
      <a:srgbClr val="00519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理工大">
    <a:dk1>
      <a:sysClr val="windowText" lastClr="000000"/>
    </a:dk1>
    <a:lt1>
      <a:sysClr val="window" lastClr="FFFFFF"/>
    </a:lt1>
    <a:dk2>
      <a:srgbClr val="44546A"/>
    </a:dk2>
    <a:lt2>
      <a:srgbClr val="E7E6E6"/>
    </a:lt2>
    <a:accent1>
      <a:srgbClr val="00519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理工大">
    <a:dk1>
      <a:sysClr val="windowText" lastClr="000000"/>
    </a:dk1>
    <a:lt1>
      <a:sysClr val="window" lastClr="FFFFFF"/>
    </a:lt1>
    <a:dk2>
      <a:srgbClr val="44546A"/>
    </a:dk2>
    <a:lt2>
      <a:srgbClr val="E7E6E6"/>
    </a:lt2>
    <a:accent1>
      <a:srgbClr val="005197"/>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290</TotalTime>
  <Words>3615</Words>
  <Application>Microsoft Office PowerPoint</Application>
  <PresentationFormat>宽屏</PresentationFormat>
  <Paragraphs>350</Paragraphs>
  <Slides>34</Slides>
  <Notes>2</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34</vt:i4>
      </vt:variant>
    </vt:vector>
  </HeadingPairs>
  <TitlesOfParts>
    <vt:vector size="52" baseType="lpstr">
      <vt:lpstr>阿里巴巴普惠体 H</vt:lpstr>
      <vt:lpstr>阿里巴巴普惠体 M</vt:lpstr>
      <vt:lpstr>等线</vt:lpstr>
      <vt:lpstr>等线 Light</vt:lpstr>
      <vt:lpstr>方正舒体</vt:lpstr>
      <vt:lpstr>华文细黑</vt:lpstr>
      <vt:lpstr>宋体</vt:lpstr>
      <vt:lpstr>微软雅黑</vt:lpstr>
      <vt:lpstr>Arial</vt:lpstr>
      <vt:lpstr>Arial Black</vt:lpstr>
      <vt:lpstr>Calibri</vt:lpstr>
      <vt:lpstr>Calibri Light</vt:lpstr>
      <vt:lpstr>Candara</vt:lpstr>
      <vt:lpstr>Century Gothic</vt:lpstr>
      <vt:lpstr>Segoe UI</vt:lpstr>
      <vt:lpstr>Segoe UI Semilight</vt:lpstr>
      <vt:lpstr>1_Office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Yuqian Bu</cp:lastModifiedBy>
  <cp:revision>62</cp:revision>
  <dcterms:created xsi:type="dcterms:W3CDTF">2020-07-27T01:08:00Z</dcterms:created>
  <dcterms:modified xsi:type="dcterms:W3CDTF">2024-03-04T05:46:10Z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E21D56732BCF4F20919FB7D9BA1B198F_13</vt:lpwstr>
  </property>
  <property fmtid="{D5CDD505-2E9C-101B-9397-08002B2CF9AE}" pid="3" name="KSOProductBuildVer">
    <vt:lpwstr>2052-12.1.0.16250</vt:lpwstr>
  </property>
</Properties>
</file>