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57" r:id="rId2"/>
    <p:sldId id="256" r:id="rId3"/>
    <p:sldId id="284" r:id="rId4"/>
    <p:sldId id="259" r:id="rId5"/>
    <p:sldId id="260" r:id="rId6"/>
    <p:sldId id="261" r:id="rId7"/>
    <p:sldId id="266" r:id="rId8"/>
    <p:sldId id="460" r:id="rId9"/>
    <p:sldId id="263" r:id="rId10"/>
    <p:sldId id="264" r:id="rId11"/>
    <p:sldId id="267" r:id="rId12"/>
    <p:sldId id="461" r:id="rId13"/>
    <p:sldId id="269" r:id="rId14"/>
    <p:sldId id="270" r:id="rId15"/>
    <p:sldId id="271" r:id="rId16"/>
    <p:sldId id="272" r:id="rId17"/>
    <p:sldId id="462" r:id="rId18"/>
    <p:sldId id="274" r:id="rId19"/>
    <p:sldId id="275" r:id="rId20"/>
    <p:sldId id="276" r:id="rId21"/>
    <p:sldId id="277" r:id="rId22"/>
    <p:sldId id="463" r:id="rId23"/>
    <p:sldId id="279" r:id="rId24"/>
    <p:sldId id="280" r:id="rId25"/>
    <p:sldId id="281" r:id="rId26"/>
    <p:sldId id="282" r:id="rId27"/>
    <p:sldId id="291" r:id="rId28"/>
    <p:sldId id="292" r:id="rId29"/>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4" userDrawn="1">
          <p15:clr>
            <a:srgbClr val="A4A3A4"/>
          </p15:clr>
        </p15:guide>
        <p15:guide id="2" pos="3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1515"/>
    <a:srgbClr val="C00000"/>
    <a:srgbClr val="6133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27" autoAdjust="0"/>
    <p:restoredTop sz="94270" autoAdjust="0"/>
  </p:normalViewPr>
  <p:slideViewPr>
    <p:cSldViewPr snapToGrid="0" showGuides="1">
      <p:cViewPr varScale="1">
        <p:scale>
          <a:sx n="68" d="100"/>
          <a:sy n="68" d="100"/>
        </p:scale>
        <p:origin x="96" y="56"/>
      </p:cViewPr>
      <p:guideLst>
        <p:guide orient="horz" pos="2154"/>
        <p:guide pos="39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2024/1/30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C02BE-EDCD-4EC4-ABCC-82B97A49A8A1}"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4BA93-782A-4C96-A9F6-75FAE12E363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04BA93-782A-4C96-A9F6-75FAE12E363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9406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98171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43306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00554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04BA93-782A-4C96-A9F6-75FAE12E363A}" type="slidenum">
              <a:rPr lang="zh-CN" altLang="en-US" smtClean="0"/>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CCEC6AF6-5D85-4AD2-B3D4-79C8979C95DC}"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798444" y="6329846"/>
            <a:ext cx="2743200" cy="365125"/>
          </a:xfrm>
        </p:spPr>
        <p:txBody>
          <a:bodyPr/>
          <a:lstStyle/>
          <a:p>
            <a:fld id="{CCEC6AF6-5D85-4AD2-B3D4-79C8979C95DC}"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58C5B-8CE6-4851-AF6C-DED5A7E7A1A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EC6AF6-5D85-4AD2-B3D4-79C8979C95DC}" type="datetimeFigureOut">
              <a:rPr lang="zh-CN" altLang="en-US" smtClean="0"/>
              <a:t>2024/1/30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458C5B-8CE6-4851-AF6C-DED5A7E7A1A4}" type="slidenum">
              <a:rPr lang="zh-CN" altLang="en-US" smtClean="0"/>
              <a:t>‹#›</a:t>
            </a:fld>
            <a:endParaRPr lang="zh-CN" altLang="en-US"/>
          </a:p>
        </p:txBody>
      </p:sp>
      <p:sp>
        <p:nvSpPr>
          <p:cNvPr id="9" name="文本框 2">
            <a:extLst>
              <a:ext uri="{FF2B5EF4-FFF2-40B4-BE49-F238E27FC236}">
                <a16:creationId xmlns:a16="http://schemas.microsoft.com/office/drawing/2014/main" id="{B75C15A0-2EA8-A806-2539-C994FFB61986}"/>
              </a:ext>
            </a:extLst>
          </p:cNvPr>
          <p:cNvSpPr txBox="1"/>
          <p:nvPr userDrawn="1"/>
        </p:nvSpPr>
        <p:spPr>
          <a:xfrm>
            <a:off x="5" y="6268476"/>
            <a:ext cx="4063990" cy="461665"/>
          </a:xfrm>
          <a:prstGeom prst="rect">
            <a:avLst/>
          </a:prstGeom>
          <a:noFill/>
        </p:spPr>
        <p:txBody>
          <a:bodyPr wrap="square" rtlCol="0">
            <a:spAutoFit/>
          </a:bodyPr>
          <a:lstStyle/>
          <a:p>
            <a:r>
              <a:rPr lang="zh-CN" altLang="en-US" sz="24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10" name="图片 9">
            <a:extLst>
              <a:ext uri="{FF2B5EF4-FFF2-40B4-BE49-F238E27FC236}">
                <a16:creationId xmlns:a16="http://schemas.microsoft.com/office/drawing/2014/main" id="{1C9DF5AE-BA0F-DBBA-C83C-48445F3B1DD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344472" y="-51980"/>
            <a:ext cx="1749424" cy="8747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1515"/>
        </a:solidFill>
        <a:effectLst/>
      </p:bgPr>
    </p:bg>
    <p:spTree>
      <p:nvGrpSpPr>
        <p:cNvPr id="1" name=""/>
        <p:cNvGrpSpPr/>
        <p:nvPr/>
      </p:nvGrpSpPr>
      <p:grpSpPr>
        <a:xfrm>
          <a:off x="0" y="0"/>
          <a:ext cx="0" cy="0"/>
          <a:chOff x="0" y="0"/>
          <a:chExt cx="0" cy="0"/>
        </a:xfrm>
      </p:grpSpPr>
      <p:sp>
        <p:nvSpPr>
          <p:cNvPr id="14" name="流程图: 文档 13"/>
          <p:cNvSpPr/>
          <p:nvPr/>
        </p:nvSpPr>
        <p:spPr>
          <a:xfrm>
            <a:off x="-64694" y="-209"/>
            <a:ext cx="12289914" cy="3849717"/>
          </a:xfrm>
          <a:prstGeom prst="flowChartDocumen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cs typeface="+mn-cs"/>
            </a:endParaRPr>
          </a:p>
        </p:txBody>
      </p:sp>
      <p:grpSp>
        <p:nvGrpSpPr>
          <p:cNvPr id="6" name="组合 5"/>
          <p:cNvGrpSpPr/>
          <p:nvPr/>
        </p:nvGrpSpPr>
        <p:grpSpPr>
          <a:xfrm>
            <a:off x="1767755" y="6046385"/>
            <a:ext cx="2757592" cy="529505"/>
            <a:chOff x="1767755" y="5835880"/>
            <a:chExt cx="2408419" cy="463012"/>
          </a:xfrm>
        </p:grpSpPr>
        <p:sp>
          <p:nvSpPr>
            <p:cNvPr id="30" name="矩形: 圆角 29"/>
            <p:cNvSpPr/>
            <p:nvPr/>
          </p:nvSpPr>
          <p:spPr>
            <a:xfrm>
              <a:off x="1767755" y="5835880"/>
              <a:ext cx="2273210" cy="463012"/>
            </a:xfrm>
            <a:prstGeom prst="roundRect">
              <a:avLst>
                <a:gd name="adj" fmla="val 22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cs typeface="+mn-cs"/>
              </a:endParaRPr>
            </a:p>
          </p:txBody>
        </p:sp>
        <p:sp>
          <p:nvSpPr>
            <p:cNvPr id="23" name="文本框 22"/>
            <p:cNvSpPr txBox="1"/>
            <p:nvPr/>
          </p:nvSpPr>
          <p:spPr>
            <a:xfrm>
              <a:off x="1824140" y="5906361"/>
              <a:ext cx="2352034" cy="32205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答辩人：</a:t>
              </a:r>
              <a:r>
                <a:rPr kumimoji="0" lang="en-US" altLang="zh-CN" sz="1800" b="0" i="0" u="none" strike="noStrike" kern="1200" cap="none" spc="0" normalizeH="0" baseline="0" noProof="0" dirty="0">
                  <a:ln>
                    <a:noFill/>
                  </a:ln>
                  <a:solidFill>
                    <a:prstClr val="white"/>
                  </a:solidFill>
                  <a:effectLst/>
                  <a:uLnTx/>
                  <a:uFillTx/>
                  <a:latin typeface="Arial" panose="020B0604020202020204"/>
                  <a:cs typeface="+mn-cs"/>
                </a:rPr>
                <a:t>NEU</a:t>
              </a: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星球</a:t>
              </a:r>
            </a:p>
          </p:txBody>
        </p:sp>
      </p:grpSp>
      <p:grpSp>
        <p:nvGrpSpPr>
          <p:cNvPr id="2" name="组合 1"/>
          <p:cNvGrpSpPr/>
          <p:nvPr/>
        </p:nvGrpSpPr>
        <p:grpSpPr>
          <a:xfrm>
            <a:off x="4761585" y="6046385"/>
            <a:ext cx="2777550" cy="529505"/>
            <a:chOff x="4873792" y="5835880"/>
            <a:chExt cx="2053147" cy="463012"/>
          </a:xfrm>
        </p:grpSpPr>
        <p:sp>
          <p:nvSpPr>
            <p:cNvPr id="31" name="矩形: 圆角 30"/>
            <p:cNvSpPr/>
            <p:nvPr/>
          </p:nvSpPr>
          <p:spPr>
            <a:xfrm>
              <a:off x="4985965" y="5835880"/>
              <a:ext cx="1828800" cy="463012"/>
            </a:xfrm>
            <a:prstGeom prst="roundRect">
              <a:avLst>
                <a:gd name="adj" fmla="val 22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24" name="文本框 23"/>
            <p:cNvSpPr txBox="1"/>
            <p:nvPr/>
          </p:nvSpPr>
          <p:spPr>
            <a:xfrm>
              <a:off x="4873792" y="5906361"/>
              <a:ext cx="2053147" cy="322051"/>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指导教师：</a:t>
              </a:r>
              <a:r>
                <a:rPr kumimoji="0" lang="en-US" altLang="zh-CN" sz="1800" b="0" i="0" u="none" strike="noStrike" kern="1200" cap="none" spc="0" normalizeH="0" baseline="0" noProof="0" dirty="0">
                  <a:ln>
                    <a:noFill/>
                  </a:ln>
                  <a:solidFill>
                    <a:prstClr val="white"/>
                  </a:solidFill>
                  <a:effectLst/>
                  <a:uLnTx/>
                  <a:uFillTx/>
                  <a:latin typeface="Arial" panose="020B0604020202020204"/>
                  <a:cs typeface="+mn-cs"/>
                </a:rPr>
                <a:t>NEU</a:t>
              </a: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星球</a:t>
              </a:r>
            </a:p>
          </p:txBody>
        </p:sp>
      </p:grpSp>
      <p:grpSp>
        <p:nvGrpSpPr>
          <p:cNvPr id="11" name="组合 10"/>
          <p:cNvGrpSpPr/>
          <p:nvPr/>
        </p:nvGrpSpPr>
        <p:grpSpPr>
          <a:xfrm>
            <a:off x="8034280" y="6010598"/>
            <a:ext cx="2552077" cy="601081"/>
            <a:chOff x="8333639" y="5835880"/>
            <a:chExt cx="2552076" cy="463012"/>
          </a:xfrm>
        </p:grpSpPr>
        <p:sp>
          <p:nvSpPr>
            <p:cNvPr id="32" name="矩形: 圆角 31"/>
            <p:cNvSpPr/>
            <p:nvPr/>
          </p:nvSpPr>
          <p:spPr>
            <a:xfrm>
              <a:off x="8473071" y="5835880"/>
              <a:ext cx="2273210" cy="463012"/>
            </a:xfrm>
            <a:prstGeom prst="roundRect">
              <a:avLst>
                <a:gd name="adj" fmla="val 22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29" name="文本框 28"/>
            <p:cNvSpPr txBox="1"/>
            <p:nvPr/>
          </p:nvSpPr>
          <p:spPr>
            <a:xfrm>
              <a:off x="8333639" y="5882720"/>
              <a:ext cx="2552076" cy="369332"/>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日期：</a:t>
              </a:r>
              <a:r>
                <a:rPr kumimoji="0" lang="en-US" altLang="zh-CN" sz="1800" b="0" i="0" u="none" strike="noStrike" kern="1200" cap="none" spc="0" normalizeH="0" baseline="0" noProof="0" dirty="0">
                  <a:ln>
                    <a:noFill/>
                  </a:ln>
                  <a:solidFill>
                    <a:prstClr val="white"/>
                  </a:solidFill>
                  <a:effectLst/>
                  <a:uLnTx/>
                  <a:uFillTx/>
                  <a:latin typeface="Arial" panose="020B0604020202020204"/>
                  <a:cs typeface="+mn-cs"/>
                </a:rPr>
                <a:t>2024-01-01</a:t>
              </a:r>
              <a:endParaRPr kumimoji="0" lang="zh-CN" altLang="en-US" sz="1800" b="0" i="0" u="none" strike="noStrike" kern="1200" cap="none" spc="0" normalizeH="0" baseline="0" noProof="0" dirty="0">
                <a:ln>
                  <a:noFill/>
                </a:ln>
                <a:solidFill>
                  <a:prstClr val="white"/>
                </a:solidFill>
                <a:effectLst/>
                <a:uLnTx/>
                <a:uFillTx/>
                <a:latin typeface="Arial" panose="020B0604020202020204"/>
                <a:cs typeface="+mn-cs"/>
              </a:endParaRPr>
            </a:p>
          </p:txBody>
        </p:sp>
      </p:grpSp>
      <p:grpSp>
        <p:nvGrpSpPr>
          <p:cNvPr id="34" name="组合 33"/>
          <p:cNvGrpSpPr/>
          <p:nvPr/>
        </p:nvGrpSpPr>
        <p:grpSpPr>
          <a:xfrm>
            <a:off x="33220" y="4279427"/>
            <a:ext cx="12192000" cy="1569749"/>
            <a:chOff x="48986" y="2017614"/>
            <a:chExt cx="12192000" cy="1569749"/>
          </a:xfrm>
        </p:grpSpPr>
        <p:sp>
          <p:nvSpPr>
            <p:cNvPr id="35" name="文本框 34"/>
            <p:cNvSpPr txBox="1"/>
            <p:nvPr/>
          </p:nvSpPr>
          <p:spPr>
            <a:xfrm>
              <a:off x="48986" y="2017614"/>
              <a:ext cx="12192000"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5400" spc="400">
                  <a:solidFill>
                    <a:prstClr val="white"/>
                  </a:solidFill>
                  <a:effectLst>
                    <a:outerShdw blurRad="38100" dist="38100" dir="2700000" algn="tl">
                      <a:srgbClr val="000000">
                        <a:alpha val="20000"/>
                      </a:srgbClr>
                    </a:outerShdw>
                  </a:effectLst>
                  <a:latin typeface="微软雅黑" panose="020B0503020204020204" pitchFamily="34" charset="-122"/>
                  <a:ea typeface="微软雅黑" panose="020B0503020204020204" pitchFamily="34" charset="-122"/>
                </a:rPr>
                <a:t>东北大学</a:t>
              </a:r>
              <a:r>
                <a:rPr lang="zh-CN" altLang="en-US" sz="5400" spc="400" dirty="0">
                  <a:solidFill>
                    <a:prstClr val="white"/>
                  </a:solidFill>
                  <a:effectLst>
                    <a:outerShdw blurRad="38100" dist="38100" dir="2700000" algn="tl">
                      <a:srgbClr val="000000">
                        <a:alpha val="20000"/>
                      </a:srgbClr>
                    </a:outerShdw>
                  </a:effectLst>
                  <a:latin typeface="微软雅黑" panose="020B0503020204020204" pitchFamily="34" charset="-122"/>
                  <a:ea typeface="微软雅黑" panose="020B0503020204020204" pitchFamily="34" charset="-122"/>
                </a:rPr>
                <a:t>论文开题答辩模板</a:t>
              </a:r>
              <a:endParaRPr kumimoji="0" lang="zh-CN" altLang="en-US" sz="5400" b="0" i="0" u="none" strike="noStrike" kern="1200" cap="none" spc="400" normalizeH="0" baseline="0" noProof="0" dirty="0">
                <a:ln>
                  <a:noFill/>
                </a:ln>
                <a:solidFill>
                  <a:prstClr val="white"/>
                </a:solidFill>
                <a:effectLst>
                  <a:outerShdw blurRad="38100" dist="38100" dir="2700000" algn="tl">
                    <a:srgbClr val="000000">
                      <a:alpha val="20000"/>
                    </a:srgbClr>
                  </a:outerShdw>
                </a:effectLst>
                <a:uLnTx/>
                <a:uFillTx/>
                <a:latin typeface="微软雅黑" panose="020B0503020204020204" pitchFamily="34" charset="-122"/>
                <a:ea typeface="微软雅黑" panose="020B0503020204020204" pitchFamily="34" charset="-122"/>
              </a:endParaRPr>
            </a:p>
          </p:txBody>
        </p:sp>
        <p:grpSp>
          <p:nvGrpSpPr>
            <p:cNvPr id="36" name="组合 35"/>
            <p:cNvGrpSpPr/>
            <p:nvPr/>
          </p:nvGrpSpPr>
          <p:grpSpPr>
            <a:xfrm>
              <a:off x="2403148" y="3218031"/>
              <a:ext cx="7485351" cy="369332"/>
              <a:chOff x="2386819" y="2231054"/>
              <a:chExt cx="7485351" cy="369332"/>
            </a:xfrm>
          </p:grpSpPr>
          <p:sp>
            <p:nvSpPr>
              <p:cNvPr id="37" name="文本框 36"/>
              <p:cNvSpPr txBox="1"/>
              <p:nvPr/>
            </p:nvSpPr>
            <p:spPr>
              <a:xfrm>
                <a:off x="3320029" y="2231054"/>
                <a:ext cx="5542671" cy="369332"/>
              </a:xfrm>
              <a:prstGeom prst="rect">
                <a:avLst/>
              </a:prstGeom>
              <a:noFill/>
            </p:spPr>
            <p:txBody>
              <a:bodyPr wrap="square" rtlCol="0">
                <a:spAutoFit/>
              </a:bodyPr>
              <a:lstStyle/>
              <a:p>
                <a:pPr algn="ctr">
                  <a:defRPr/>
                </a:pPr>
                <a:r>
                  <a:rPr lang="en-US" altLang="zh-CN" dirty="0">
                    <a:solidFill>
                      <a:schemeClr val="bg1"/>
                    </a:solidFill>
                    <a:latin typeface="Arial" panose="020B0604020202020204"/>
                    <a:sym typeface="+mn-ea"/>
                  </a:rPr>
                  <a:t>Northeastern University</a:t>
                </a:r>
                <a:endParaRPr lang="en-US" altLang="zh-CN" b="1" spc="200" dirty="0">
                  <a:solidFill>
                    <a:schemeClr val="bg1"/>
                  </a:solidFill>
                  <a:latin typeface="Arial" panose="020B0604020202020204"/>
                  <a:ea typeface="思源黑体 CN Light"/>
                  <a:cs typeface="Segoe UI Light" panose="020B0502040204020203" pitchFamily="34" charset="0"/>
                  <a:sym typeface="+mn-ea"/>
                </a:endParaRPr>
              </a:p>
            </p:txBody>
          </p:sp>
          <p:cxnSp>
            <p:nvCxnSpPr>
              <p:cNvPr id="38" name="直接连接符 37"/>
              <p:cNvCxnSpPr/>
              <p:nvPr/>
            </p:nvCxnSpPr>
            <p:spPr>
              <a:xfrm>
                <a:off x="9217802" y="2397007"/>
                <a:ext cx="6543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386819" y="2397008"/>
                <a:ext cx="61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3" name="图片 2">
            <a:extLst>
              <a:ext uri="{FF2B5EF4-FFF2-40B4-BE49-F238E27FC236}">
                <a16:creationId xmlns:a16="http://schemas.microsoft.com/office/drawing/2014/main" id="{ECECEFCE-92BA-74B3-2DC3-64EE4DFCA440}"/>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830795" y="3230039"/>
            <a:ext cx="2083876" cy="1041938"/>
          </a:xfrm>
          <a:prstGeom prst="rect">
            <a:avLst/>
          </a:prstGeom>
        </p:spPr>
      </p:pic>
      <p:pic>
        <p:nvPicPr>
          <p:cNvPr id="4" name="图片 3">
            <a:extLst>
              <a:ext uri="{FF2B5EF4-FFF2-40B4-BE49-F238E27FC236}">
                <a16:creationId xmlns:a16="http://schemas.microsoft.com/office/drawing/2014/main" id="{26302FE3-C74A-1A61-E841-93E0C1EE90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10" y="-103525"/>
            <a:ext cx="12224310" cy="4018152"/>
          </a:xfrm>
          <a:prstGeom prst="flowChartDocumen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D:\360MoveData\Users\xiaoxiao\Desktop\006x0yKdly1hcr6wj90ptj33344mo1l0.jpg006x0yKdly1hcr6wj90ptj33344mo1l0"/>
          <p:cNvPicPr>
            <a:picLocks noChangeAspect="1"/>
          </p:cNvPicPr>
          <p:nvPr/>
        </p:nvPicPr>
        <p:blipFill>
          <a:blip r:embed="rId3"/>
          <a:srcRect/>
          <a:stretch>
            <a:fillRect/>
          </a:stretch>
        </p:blipFill>
        <p:spPr>
          <a:xfrm>
            <a:off x="4445" y="8255"/>
            <a:ext cx="5403850" cy="6870700"/>
          </a:xfrm>
          <a:prstGeom prst="parallelogram">
            <a:avLst>
              <a:gd name="adj" fmla="val 42486"/>
            </a:avLst>
          </a:prstGeom>
        </p:spPr>
      </p:pic>
      <p:grpSp>
        <p:nvGrpSpPr>
          <p:cNvPr id="10" name="组合 9"/>
          <p:cNvGrpSpPr/>
          <p:nvPr/>
        </p:nvGrpSpPr>
        <p:grpSpPr>
          <a:xfrm>
            <a:off x="6381999" y="854597"/>
            <a:ext cx="3931473" cy="1094282"/>
            <a:chOff x="6400800" y="509665"/>
            <a:chExt cx="3931473" cy="1094282"/>
          </a:xfrm>
        </p:grpSpPr>
        <p:sp>
          <p:nvSpPr>
            <p:cNvPr id="7" name="椭圆 6"/>
            <p:cNvSpPr/>
            <p:nvPr/>
          </p:nvSpPr>
          <p:spPr>
            <a:xfrm>
              <a:off x="6400800" y="509665"/>
              <a:ext cx="1094282" cy="1094282"/>
            </a:xfrm>
            <a:prstGeom prst="ellipse">
              <a:avLst/>
            </a:prstGeom>
            <a:solidFill>
              <a:srgbClr val="F8F8F8"/>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8" name="文本框 7"/>
            <p:cNvSpPr txBox="1"/>
            <p:nvPr/>
          </p:nvSpPr>
          <p:spPr>
            <a:xfrm>
              <a:off x="6539816" y="702863"/>
              <a:ext cx="816249" cy="707886"/>
            </a:xfrm>
            <a:prstGeom prst="rect">
              <a:avLst/>
            </a:prstGeom>
            <a:noFill/>
          </p:spPr>
          <p:txBody>
            <a:bodyPr wrap="none" rtlCol="0">
              <a:spAutoFit/>
            </a:bodyPr>
            <a:lstStyle/>
            <a:p>
              <a:r>
                <a:rPr lang="en-US" altLang="zh-CN" sz="4000" b="1" dirty="0">
                  <a:solidFill>
                    <a:srgbClr val="C00000"/>
                  </a:solidFill>
                  <a:latin typeface="微软雅黑" panose="020B0503020204020204" pitchFamily="34" charset="-122"/>
                  <a:ea typeface="微软雅黑" panose="020B0503020204020204" pitchFamily="34" charset="-122"/>
                </a:rPr>
                <a:t>01</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7634098" y="795196"/>
              <a:ext cx="2698175" cy="523220"/>
            </a:xfrm>
            <a:prstGeom prst="rect">
              <a:avLst/>
            </a:prstGeom>
            <a:noFill/>
          </p:spPr>
          <p:txBody>
            <a:bodyPr wrap="none" rtlCol="0">
              <a:spAutoFit/>
            </a:bodyPr>
            <a:lstStyle/>
            <a:p>
              <a:r>
                <a:rPr lang="zh-CN" altLang="en-US" sz="2800" dirty="0">
                  <a:solidFill>
                    <a:srgbClr val="8C1515"/>
                  </a:solidFill>
                  <a:latin typeface="微软雅黑" panose="020B0503020204020204" pitchFamily="34" charset="-122"/>
                  <a:ea typeface="微软雅黑" panose="020B0503020204020204" pitchFamily="34" charset="-122"/>
                </a:rPr>
                <a:t>请输入您的标题</a:t>
              </a:r>
            </a:p>
          </p:txBody>
        </p:sp>
      </p:grpSp>
      <p:grpSp>
        <p:nvGrpSpPr>
          <p:cNvPr id="11" name="组合 10"/>
          <p:cNvGrpSpPr/>
          <p:nvPr/>
        </p:nvGrpSpPr>
        <p:grpSpPr>
          <a:xfrm>
            <a:off x="5788576" y="2032820"/>
            <a:ext cx="3931473" cy="1094282"/>
            <a:chOff x="6400800" y="509665"/>
            <a:chExt cx="3931473" cy="1094282"/>
          </a:xfrm>
        </p:grpSpPr>
        <p:sp>
          <p:nvSpPr>
            <p:cNvPr id="12" name="椭圆 11"/>
            <p:cNvSpPr/>
            <p:nvPr/>
          </p:nvSpPr>
          <p:spPr>
            <a:xfrm>
              <a:off x="6400800" y="509665"/>
              <a:ext cx="1094282" cy="1094282"/>
            </a:xfrm>
            <a:prstGeom prst="ellipse">
              <a:avLst/>
            </a:prstGeom>
            <a:solidFill>
              <a:srgbClr val="F8F8F8"/>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13" name="文本框 12"/>
            <p:cNvSpPr txBox="1"/>
            <p:nvPr/>
          </p:nvSpPr>
          <p:spPr>
            <a:xfrm>
              <a:off x="6539816" y="702863"/>
              <a:ext cx="816249" cy="707886"/>
            </a:xfrm>
            <a:prstGeom prst="rect">
              <a:avLst/>
            </a:prstGeom>
            <a:noFill/>
          </p:spPr>
          <p:txBody>
            <a:bodyPr wrap="none" rtlCol="0">
              <a:spAutoFit/>
            </a:bodyPr>
            <a:lstStyle/>
            <a:p>
              <a:r>
                <a:rPr lang="en-US" altLang="zh-CN" sz="4000" b="1" dirty="0">
                  <a:solidFill>
                    <a:srgbClr val="C00000"/>
                  </a:solidFill>
                  <a:latin typeface="微软雅黑" panose="020B0503020204020204" pitchFamily="34" charset="-122"/>
                  <a:ea typeface="微软雅黑" panose="020B0503020204020204" pitchFamily="34" charset="-122"/>
                </a:rPr>
                <a:t>02</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634098" y="795196"/>
              <a:ext cx="2698175" cy="523220"/>
            </a:xfrm>
            <a:prstGeom prst="rect">
              <a:avLst/>
            </a:prstGeom>
            <a:noFill/>
          </p:spPr>
          <p:txBody>
            <a:bodyPr wrap="none" rtlCol="0">
              <a:spAutoFit/>
            </a:bodyPr>
            <a:lstStyle/>
            <a:p>
              <a:r>
                <a:rPr lang="zh-CN" altLang="en-US" sz="2800" dirty="0">
                  <a:solidFill>
                    <a:srgbClr val="8C1515"/>
                  </a:solidFill>
                  <a:latin typeface="微软雅黑" panose="020B0503020204020204" pitchFamily="34" charset="-122"/>
                  <a:ea typeface="微软雅黑" panose="020B0503020204020204" pitchFamily="34" charset="-122"/>
                </a:rPr>
                <a:t>请输入您的标题</a:t>
              </a:r>
            </a:p>
          </p:txBody>
        </p:sp>
      </p:grpSp>
      <p:grpSp>
        <p:nvGrpSpPr>
          <p:cNvPr id="15" name="组合 14"/>
          <p:cNvGrpSpPr/>
          <p:nvPr/>
        </p:nvGrpSpPr>
        <p:grpSpPr>
          <a:xfrm>
            <a:off x="5184596" y="3211043"/>
            <a:ext cx="3931473" cy="1094282"/>
            <a:chOff x="6400800" y="509665"/>
            <a:chExt cx="3931473" cy="1094282"/>
          </a:xfrm>
        </p:grpSpPr>
        <p:sp>
          <p:nvSpPr>
            <p:cNvPr id="16" name="椭圆 15"/>
            <p:cNvSpPr/>
            <p:nvPr/>
          </p:nvSpPr>
          <p:spPr>
            <a:xfrm>
              <a:off x="6400800" y="509665"/>
              <a:ext cx="1094282" cy="1094282"/>
            </a:xfrm>
            <a:prstGeom prst="ellipse">
              <a:avLst/>
            </a:prstGeom>
            <a:solidFill>
              <a:srgbClr val="F8F8F8"/>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17" name="文本框 16"/>
            <p:cNvSpPr txBox="1"/>
            <p:nvPr/>
          </p:nvSpPr>
          <p:spPr>
            <a:xfrm>
              <a:off x="6539816" y="702863"/>
              <a:ext cx="816249" cy="707886"/>
            </a:xfrm>
            <a:prstGeom prst="rect">
              <a:avLst/>
            </a:prstGeom>
            <a:noFill/>
          </p:spPr>
          <p:txBody>
            <a:bodyPr wrap="none" rtlCol="0">
              <a:spAutoFit/>
            </a:bodyPr>
            <a:lstStyle/>
            <a:p>
              <a:r>
                <a:rPr lang="en-US" altLang="zh-CN" sz="4000" b="1" dirty="0">
                  <a:solidFill>
                    <a:srgbClr val="C00000"/>
                  </a:solidFill>
                  <a:latin typeface="微软雅黑" panose="020B0503020204020204" pitchFamily="34" charset="-122"/>
                  <a:ea typeface="微软雅黑" panose="020B0503020204020204" pitchFamily="34" charset="-122"/>
                </a:rPr>
                <a:t>03</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634098" y="795196"/>
              <a:ext cx="2698175" cy="523220"/>
            </a:xfrm>
            <a:prstGeom prst="rect">
              <a:avLst/>
            </a:prstGeom>
            <a:noFill/>
          </p:spPr>
          <p:txBody>
            <a:bodyPr wrap="none" rtlCol="0">
              <a:spAutoFit/>
            </a:bodyPr>
            <a:lstStyle/>
            <a:p>
              <a:r>
                <a:rPr lang="zh-CN" altLang="en-US" sz="2800" dirty="0">
                  <a:solidFill>
                    <a:srgbClr val="8C1515"/>
                  </a:solidFill>
                  <a:latin typeface="微软雅黑" panose="020B0503020204020204" pitchFamily="34" charset="-122"/>
                  <a:ea typeface="微软雅黑" panose="020B0503020204020204" pitchFamily="34" charset="-122"/>
                </a:rPr>
                <a:t>请输入您的标题</a:t>
              </a:r>
            </a:p>
          </p:txBody>
        </p:sp>
      </p:grpSp>
      <p:grpSp>
        <p:nvGrpSpPr>
          <p:cNvPr id="19" name="组合 18"/>
          <p:cNvGrpSpPr/>
          <p:nvPr/>
        </p:nvGrpSpPr>
        <p:grpSpPr>
          <a:xfrm>
            <a:off x="4637454" y="4389266"/>
            <a:ext cx="3931473" cy="1094282"/>
            <a:chOff x="6400800" y="509665"/>
            <a:chExt cx="3931473" cy="1094282"/>
          </a:xfrm>
        </p:grpSpPr>
        <p:sp>
          <p:nvSpPr>
            <p:cNvPr id="20" name="椭圆 19"/>
            <p:cNvSpPr/>
            <p:nvPr/>
          </p:nvSpPr>
          <p:spPr>
            <a:xfrm>
              <a:off x="6400800" y="509665"/>
              <a:ext cx="1094282" cy="1094282"/>
            </a:xfrm>
            <a:prstGeom prst="ellipse">
              <a:avLst/>
            </a:prstGeom>
            <a:solidFill>
              <a:srgbClr val="F8F8F8"/>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21" name="文本框 20"/>
            <p:cNvSpPr txBox="1"/>
            <p:nvPr/>
          </p:nvSpPr>
          <p:spPr>
            <a:xfrm>
              <a:off x="6539816" y="702863"/>
              <a:ext cx="816249" cy="707886"/>
            </a:xfrm>
            <a:prstGeom prst="rect">
              <a:avLst/>
            </a:prstGeom>
            <a:noFill/>
          </p:spPr>
          <p:txBody>
            <a:bodyPr wrap="none" rtlCol="0">
              <a:spAutoFit/>
            </a:bodyPr>
            <a:lstStyle/>
            <a:p>
              <a:r>
                <a:rPr lang="en-US" altLang="zh-CN" sz="4000" b="1" dirty="0">
                  <a:solidFill>
                    <a:srgbClr val="C00000"/>
                  </a:solidFill>
                  <a:latin typeface="微软雅黑" panose="020B0503020204020204" pitchFamily="34" charset="-122"/>
                  <a:ea typeface="微软雅黑" panose="020B0503020204020204" pitchFamily="34" charset="-122"/>
                </a:rPr>
                <a:t>04</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634098" y="795196"/>
              <a:ext cx="2698175" cy="523220"/>
            </a:xfrm>
            <a:prstGeom prst="rect">
              <a:avLst/>
            </a:prstGeom>
            <a:noFill/>
          </p:spPr>
          <p:txBody>
            <a:bodyPr wrap="none" rtlCol="0">
              <a:spAutoFit/>
            </a:bodyPr>
            <a:lstStyle/>
            <a:p>
              <a:r>
                <a:rPr lang="zh-CN" altLang="en-US" sz="2800" dirty="0">
                  <a:solidFill>
                    <a:srgbClr val="8C1515"/>
                  </a:solidFill>
                  <a:latin typeface="微软雅黑" panose="020B0503020204020204" pitchFamily="34" charset="-122"/>
                  <a:ea typeface="微软雅黑" panose="020B0503020204020204" pitchFamily="34" charset="-122"/>
                </a:rPr>
                <a:t>请输入您的标题</a:t>
              </a:r>
            </a:p>
          </p:txBody>
        </p:sp>
      </p:grpSp>
      <p:grpSp>
        <p:nvGrpSpPr>
          <p:cNvPr id="26" name="组合 25"/>
          <p:cNvGrpSpPr/>
          <p:nvPr/>
        </p:nvGrpSpPr>
        <p:grpSpPr>
          <a:xfrm>
            <a:off x="4174124" y="5567490"/>
            <a:ext cx="3931473" cy="1094282"/>
            <a:chOff x="6400800" y="509665"/>
            <a:chExt cx="3931473" cy="1094282"/>
          </a:xfrm>
        </p:grpSpPr>
        <p:sp>
          <p:nvSpPr>
            <p:cNvPr id="27" name="椭圆 26"/>
            <p:cNvSpPr/>
            <p:nvPr/>
          </p:nvSpPr>
          <p:spPr>
            <a:xfrm>
              <a:off x="6400800" y="509665"/>
              <a:ext cx="1094282" cy="1094282"/>
            </a:xfrm>
            <a:prstGeom prst="ellipse">
              <a:avLst/>
            </a:prstGeom>
            <a:solidFill>
              <a:srgbClr val="F8F8F8"/>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28" name="文本框 27"/>
            <p:cNvSpPr txBox="1"/>
            <p:nvPr/>
          </p:nvSpPr>
          <p:spPr>
            <a:xfrm>
              <a:off x="6539816" y="702863"/>
              <a:ext cx="816249" cy="707886"/>
            </a:xfrm>
            <a:prstGeom prst="rect">
              <a:avLst/>
            </a:prstGeom>
            <a:noFill/>
          </p:spPr>
          <p:txBody>
            <a:bodyPr wrap="none" rtlCol="0">
              <a:spAutoFit/>
            </a:bodyPr>
            <a:lstStyle/>
            <a:p>
              <a:r>
                <a:rPr lang="en-US" altLang="zh-CN" sz="4000" b="1" dirty="0">
                  <a:solidFill>
                    <a:srgbClr val="C00000"/>
                  </a:solidFill>
                  <a:latin typeface="微软雅黑" panose="020B0503020204020204" pitchFamily="34" charset="-122"/>
                  <a:ea typeface="微软雅黑" panose="020B0503020204020204" pitchFamily="34" charset="-122"/>
                </a:rPr>
                <a:t>05</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634098" y="795196"/>
              <a:ext cx="2698175" cy="523220"/>
            </a:xfrm>
            <a:prstGeom prst="rect">
              <a:avLst/>
            </a:prstGeom>
            <a:noFill/>
          </p:spPr>
          <p:txBody>
            <a:bodyPr wrap="none" rtlCol="0">
              <a:spAutoFit/>
            </a:bodyPr>
            <a:lstStyle/>
            <a:p>
              <a:r>
                <a:rPr lang="zh-CN" altLang="en-US" sz="2800" dirty="0">
                  <a:solidFill>
                    <a:srgbClr val="8C1515"/>
                  </a:solidFill>
                  <a:latin typeface="微软雅黑" panose="020B0503020204020204" pitchFamily="34" charset="-122"/>
                  <a:ea typeface="微软雅黑" panose="020B0503020204020204" pitchFamily="34" charset="-122"/>
                </a:rPr>
                <a:t>请输入您的标题</a:t>
              </a:r>
            </a:p>
          </p:txBody>
        </p:sp>
      </p:grpSp>
      <p:sp>
        <p:nvSpPr>
          <p:cNvPr id="24" name="文本框 8"/>
          <p:cNvSpPr txBox="1"/>
          <p:nvPr/>
        </p:nvSpPr>
        <p:spPr>
          <a:xfrm>
            <a:off x="9111624" y="6371826"/>
            <a:ext cx="3075931" cy="400110"/>
          </a:xfrm>
          <a:prstGeom prst="rect">
            <a:avLst/>
          </a:prstGeom>
          <a:noFill/>
        </p:spPr>
        <p:txBody>
          <a:bodyPr wrap="square" rtlCol="0">
            <a:spAutoFit/>
          </a:bodyPr>
          <a:lstStyle/>
          <a:p>
            <a:pPr algn="r"/>
            <a:r>
              <a:rPr lang="zh-CN" altLang="en-US" sz="2000" dirty="0">
                <a:solidFill>
                  <a:srgbClr val="8C1515"/>
                </a:solidFill>
                <a:latin typeface="华文行楷" panose="02010800040101010101" pitchFamily="2" charset="-122"/>
                <a:ea typeface="华文行楷" panose="02010800040101010101" pitchFamily="2" charset="-122"/>
              </a:rPr>
              <a:t>自强不息，知行合一</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FBE498-ADDF-2C8D-F2A8-E8F65C7B3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1908" y="790992"/>
            <a:ext cx="2309826" cy="2143547"/>
          </a:xfrm>
          <a:prstGeom prst="rect">
            <a:avLst/>
          </a:prstGeom>
        </p:spPr>
      </p:pic>
      <p:sp>
        <p:nvSpPr>
          <p:cNvPr id="21" name="矩形 20"/>
          <p:cNvSpPr/>
          <p:nvPr/>
        </p:nvSpPr>
        <p:spPr>
          <a:xfrm>
            <a:off x="5028940" y="522239"/>
            <a:ext cx="4187252" cy="376428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流程图: 文档 18"/>
          <p:cNvSpPr/>
          <p:nvPr/>
        </p:nvSpPr>
        <p:spPr>
          <a:xfrm rot="16200000">
            <a:off x="-267652" y="267652"/>
            <a:ext cx="6858000" cy="6322695"/>
          </a:xfrm>
          <a:prstGeom prst="flowChartDocument">
            <a:avLst/>
          </a:prstGeom>
          <a:solidFill>
            <a:srgbClr val="8C15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grpSp>
        <p:nvGrpSpPr>
          <p:cNvPr id="12" name="组合 11"/>
          <p:cNvGrpSpPr/>
          <p:nvPr/>
        </p:nvGrpSpPr>
        <p:grpSpPr>
          <a:xfrm>
            <a:off x="7477959" y="2150477"/>
            <a:ext cx="4929534" cy="2557045"/>
            <a:chOff x="6790051" y="2376026"/>
            <a:chExt cx="4929534" cy="2557045"/>
          </a:xfrm>
        </p:grpSpPr>
        <p:sp>
          <p:nvSpPr>
            <p:cNvPr id="13" name="矩形 12"/>
            <p:cNvSpPr/>
            <p:nvPr/>
          </p:nvSpPr>
          <p:spPr>
            <a:xfrm>
              <a:off x="6790051" y="2376026"/>
              <a:ext cx="2708114"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rPr>
                <a:t>Part 1</a:t>
              </a:r>
              <a:endParaRPr kumimoji="0" lang="zh-CN" altLang="en-US"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endParaRPr>
            </a:p>
          </p:txBody>
        </p:sp>
        <p:grpSp>
          <p:nvGrpSpPr>
            <p:cNvPr id="14" name="组合 13"/>
            <p:cNvGrpSpPr/>
            <p:nvPr/>
          </p:nvGrpSpPr>
          <p:grpSpPr>
            <a:xfrm>
              <a:off x="6803037" y="3865737"/>
              <a:ext cx="4916548" cy="1067334"/>
              <a:chOff x="7107021" y="2697601"/>
              <a:chExt cx="4916548" cy="1067334"/>
            </a:xfrm>
          </p:grpSpPr>
          <p:sp>
            <p:nvSpPr>
              <p:cNvPr id="16" name="矩形 15"/>
              <p:cNvSpPr/>
              <p:nvPr/>
            </p:nvSpPr>
            <p:spPr>
              <a:xfrm>
                <a:off x="7107021" y="2697601"/>
                <a:ext cx="4916548" cy="646331"/>
              </a:xfrm>
              <a:prstGeom prst="rect">
                <a:avLst/>
              </a:prstGeom>
            </p:spPr>
            <p:txBody>
              <a:bodyPr wrap="square">
                <a:spAutoFit/>
              </a:bodyPr>
              <a:lstStyle/>
              <a:p>
                <a:pPr marL="0" marR="0" lvl="0" indent="0" defTabSz="914400" eaLnBrk="1" fontAlgn="auto" latinLnBrk="0" hangingPunct="1">
                  <a:lnSpc>
                    <a:spcPct val="100000"/>
                  </a:lnSpc>
                  <a:spcBef>
                    <a:spcPts val="600"/>
                  </a:spcBef>
                  <a:spcAft>
                    <a:spcPts val="0"/>
                  </a:spcAft>
                  <a:buClrTx/>
                  <a:buSzTx/>
                  <a:buFontTx/>
                  <a:buNone/>
                  <a:defRPr/>
                </a:pPr>
                <a:r>
                  <a:rPr lang="zh-CN" altLang="en-US" sz="3600" kern="0" spc="600" dirty="0">
                    <a:solidFill>
                      <a:srgbClr val="8C1515"/>
                    </a:solidFill>
                    <a:latin typeface="微软雅黑" panose="020B0503020204020204" pitchFamily="34" charset="-122"/>
                    <a:ea typeface="微软雅黑" panose="020B0503020204020204" pitchFamily="34" charset="-122"/>
                    <a:cs typeface="Segoe UI Light 8" panose="020B0502040204020203" pitchFamily="34" charset="0"/>
                  </a:rPr>
                  <a:t>请输入本章标题</a:t>
                </a:r>
                <a:endParaRPr kumimoji="0" lang="en-US" altLang="zh-CN" sz="3600" i="0" u="none" strike="noStrike" kern="0" cap="none" spc="60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17" name="矩形 16"/>
              <p:cNvSpPr/>
              <p:nvPr/>
            </p:nvSpPr>
            <p:spPr>
              <a:xfrm>
                <a:off x="7133843" y="3457158"/>
                <a:ext cx="3840046" cy="307777"/>
              </a:xfrm>
              <a:prstGeom prst="rect">
                <a:avLst/>
              </a:prstGeom>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200" normalizeH="0" baseline="0" noProof="0" dirty="0">
                    <a:ln>
                      <a:noFill/>
                    </a:ln>
                    <a:solidFill>
                      <a:srgbClr val="8C1515"/>
                    </a:solidFill>
                    <a:effectLst/>
                    <a:uLnTx/>
                    <a:uFillTx/>
                    <a:latin typeface="微软雅黑 Light" panose="020B0502040204020203" pitchFamily="34" charset="-122"/>
                    <a:ea typeface="微软雅黑 Light" panose="020B0502040204020203" pitchFamily="34" charset="-122"/>
                  </a:rPr>
                  <a:t>ADD YOUR TITLE HERE PLEASE</a:t>
                </a:r>
              </a:p>
            </p:txBody>
          </p:sp>
        </p:grpSp>
        <p:cxnSp>
          <p:nvCxnSpPr>
            <p:cNvPr id="15" name="直接连接符 14"/>
            <p:cNvCxnSpPr/>
            <p:nvPr/>
          </p:nvCxnSpPr>
          <p:spPr>
            <a:xfrm>
              <a:off x="6959565" y="3578025"/>
              <a:ext cx="449296" cy="0"/>
            </a:xfrm>
            <a:prstGeom prst="line">
              <a:avLst/>
            </a:prstGeom>
            <a:noFill/>
            <a:ln w="19050" cap="flat" cmpd="sng" algn="ctr">
              <a:solidFill>
                <a:srgbClr val="8C1515"/>
              </a:solidFill>
              <a:prstDash val="solid"/>
              <a:miter lim="800000"/>
            </a:ln>
            <a:effectLst/>
          </p:spPr>
        </p:cxnSp>
      </p:grpSp>
      <p:sp>
        <p:nvSpPr>
          <p:cNvPr id="2" name="文本框 8">
            <a:extLst>
              <a:ext uri="{FF2B5EF4-FFF2-40B4-BE49-F238E27FC236}">
                <a16:creationId xmlns:a16="http://schemas.microsoft.com/office/drawing/2014/main" id="{7399D46E-FA69-0AB4-3030-DCE22BB7A1F1}"/>
              </a:ext>
            </a:extLst>
          </p:cNvPr>
          <p:cNvSpPr txBox="1"/>
          <p:nvPr/>
        </p:nvSpPr>
        <p:spPr>
          <a:xfrm>
            <a:off x="9007788" y="6358662"/>
            <a:ext cx="3075931" cy="400110"/>
          </a:xfrm>
          <a:prstGeom prst="rect">
            <a:avLst/>
          </a:prstGeom>
          <a:noFill/>
        </p:spPr>
        <p:txBody>
          <a:bodyPr wrap="square" rtlCol="0">
            <a:spAutoFit/>
          </a:bodyPr>
          <a:lstStyle/>
          <a:p>
            <a:pPr algn="ctr"/>
            <a:r>
              <a:rPr lang="zh-CN" altLang="en-US" sz="20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8" name="图片 7">
            <a:extLst>
              <a:ext uri="{FF2B5EF4-FFF2-40B4-BE49-F238E27FC236}">
                <a16:creationId xmlns:a16="http://schemas.microsoft.com/office/drawing/2014/main" id="{85C503E0-5082-D8F7-49AD-9D102FF39414}"/>
              </a:ext>
            </a:extLst>
          </p:cNvPr>
          <p:cNvPicPr>
            <a:picLocks noChangeAspect="1"/>
          </p:cNvPicPr>
          <p:nvPr/>
        </p:nvPicPr>
        <p:blipFill>
          <a:blip r:embed="rId4">
            <a:extLst>
              <a:ext uri="{28A0092B-C50C-407E-A947-70E740481C1C}">
                <a14:useLocalDpi xmlns:a14="http://schemas.microsoft.com/office/drawing/2010/main" val="0"/>
              </a:ext>
            </a:extLst>
          </a:blip>
          <a:srcRect r="31945"/>
          <a:stretch>
            <a:fillRect/>
          </a:stretch>
        </p:blipFill>
        <p:spPr>
          <a:xfrm>
            <a:off x="0" y="2"/>
            <a:ext cx="3500411" cy="6857998"/>
          </a:xfrm>
          <a:custGeom>
            <a:avLst/>
            <a:gdLst>
              <a:gd name="connsiteX0" fmla="*/ 0 w 3500411"/>
              <a:gd name="connsiteY0" fmla="*/ 0 h 6857998"/>
              <a:gd name="connsiteX1" fmla="*/ 2328754 w 3500411"/>
              <a:gd name="connsiteY1" fmla="*/ 0 h 6857998"/>
              <a:gd name="connsiteX2" fmla="*/ 3257182 w 3500411"/>
              <a:gd name="connsiteY2" fmla="*/ 6546368 h 6857998"/>
              <a:gd name="connsiteX3" fmla="*/ 3162999 w 3500411"/>
              <a:gd name="connsiteY3" fmla="*/ 6857998 h 6857998"/>
              <a:gd name="connsiteX4" fmla="*/ 0 w 3500411"/>
              <a:gd name="connsiteY4" fmla="*/ 6857998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0411" h="6857998">
                <a:moveTo>
                  <a:pt x="0" y="0"/>
                </a:moveTo>
                <a:lnTo>
                  <a:pt x="2328754" y="0"/>
                </a:lnTo>
                <a:cubicBezTo>
                  <a:pt x="2328754" y="3321843"/>
                  <a:pt x="4141829" y="3425651"/>
                  <a:pt x="3257182" y="6546368"/>
                </a:cubicBezTo>
                <a:lnTo>
                  <a:pt x="3162999" y="6857998"/>
                </a:lnTo>
                <a:lnTo>
                  <a:pt x="0" y="6857998"/>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C1515"/>
                </a:solidFill>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125512" y="203854"/>
              <a:ext cx="3510655" cy="584775"/>
            </a:xfrm>
            <a:prstGeom prst="rect">
              <a:avLst/>
            </a:prstGeom>
            <a:noFill/>
          </p:spPr>
          <p:txBody>
            <a:bodyPr wrap="square" rtlCol="0">
              <a:spAutoFit/>
            </a:bodyPr>
            <a:lstStyle/>
            <a:p>
              <a:r>
                <a:rPr lang="zh-CN" altLang="en-US" sz="3200" dirty="0">
                  <a:solidFill>
                    <a:srgbClr val="8C1515"/>
                  </a:solidFill>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r>
                <a:rPr lang="zh-CN" altLang="en-US" dirty="0">
                  <a:solidFill>
                    <a:schemeClr val="bg1">
                      <a:lumMod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0" name="文本框 9"/>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2" name="内容占位符 3"/>
          <p:cNvSpPr txBox="1"/>
          <p:nvPr/>
        </p:nvSpPr>
        <p:spPr>
          <a:xfrm>
            <a:off x="482599" y="4425039"/>
            <a:ext cx="11214100" cy="1878030"/>
          </a:xfrm>
          <a:prstGeom prst="rect">
            <a:avLst/>
          </a:prstGeom>
        </p:spPr>
        <p:txBody>
          <a:bodyPr vert="horz" lIns="91440" tIns="45720" rIns="91440" bIns="45720" rtlCol="0">
            <a:normAutofit/>
          </a:bodyPr>
          <a:lstStyle>
            <a:lvl1pPr marL="0" indent="0" algn="just" defTabSz="914400" rtl="0" eaLnBrk="1" latinLnBrk="0" hangingPunct="1">
              <a:lnSpc>
                <a:spcPct val="120000"/>
              </a:lnSpc>
              <a:spcBef>
                <a:spcPts val="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此处添加详细文本描述</a:t>
            </a:r>
            <a:r>
              <a:rPr lang="zh-CN" altLang="en-US" dirty="0">
                <a:solidFill>
                  <a:sysClr val="windowText" lastClr="000000">
                    <a:lumMod val="75000"/>
                    <a:lumOff val="25000"/>
                  </a:sysClr>
                </a:solidFill>
                <a:latin typeface="Arial" panose="020B0604020202020204"/>
              </a:rPr>
              <a:t>，</a:t>
            </a:r>
            <a:r>
              <a:rPr kumimoji="0" lang="zh-CN" altLang="en-US"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此处添加详细文本描述，建议与标题相关并符合整体语言风格，语言描述尽量简洁生动。尽量将每页幻灯片的字数控制在</a:t>
            </a:r>
            <a:r>
              <a:rPr kumimoji="0" lang="en-US" altLang="zh-CN"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200</a:t>
            </a:r>
            <a:r>
              <a:rPr kumimoji="0" lang="zh-CN" altLang="en-US"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字以内，据统计每页幻灯片的最好控制在</a:t>
            </a:r>
            <a:r>
              <a:rPr kumimoji="0" lang="en-US" altLang="zh-CN"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5</a:t>
            </a:r>
            <a:r>
              <a:rPr kumimoji="0" lang="zh-CN" altLang="en-US"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分钟之内。此处添加详细文本描述，建议与标题相关并符合整体语言风格，语言描述尽量简洁生动。尽量将每页幻灯片的字数控制在</a:t>
            </a:r>
            <a:r>
              <a:rPr kumimoji="0" lang="en-US" altLang="zh-CN"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200</a:t>
            </a:r>
            <a:r>
              <a:rPr kumimoji="0" lang="zh-CN" altLang="en-US"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字以内，据统计每页幻灯片的最好控制在</a:t>
            </a:r>
            <a:r>
              <a:rPr kumimoji="0" lang="en-US" altLang="zh-CN"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5</a:t>
            </a:r>
            <a:r>
              <a:rPr kumimoji="0" lang="zh-CN" altLang="en-US" b="0" i="0" u="none" strike="noStrike" kern="1200" cap="none" spc="0" normalizeH="0" baseline="0" noProof="0" dirty="0">
                <a:ln>
                  <a:noFill/>
                </a:ln>
                <a:solidFill>
                  <a:sysClr val="windowText" lastClr="000000">
                    <a:lumMod val="75000"/>
                    <a:lumOff val="25000"/>
                  </a:sysClr>
                </a:solidFill>
                <a:effectLst/>
                <a:uLnTx/>
                <a:uFillTx/>
                <a:latin typeface="Arial" panose="020B0604020202020204"/>
                <a:cs typeface="+mn-cs"/>
              </a:rPr>
              <a:t>分钟之内。此处添加详细文本描述，建议与标题相关并符合整体语言风格，语言描述尽量简洁生动。</a:t>
            </a:r>
          </a:p>
        </p:txBody>
      </p:sp>
      <p:pic>
        <p:nvPicPr>
          <p:cNvPr id="6" name="图片 5">
            <a:extLst>
              <a:ext uri="{FF2B5EF4-FFF2-40B4-BE49-F238E27FC236}">
                <a16:creationId xmlns:a16="http://schemas.microsoft.com/office/drawing/2014/main" id="{49D56B0E-DAFC-58AD-5A76-D6FAD1C501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2878" y="1527344"/>
            <a:ext cx="3753541" cy="25185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grpSp>
        <p:nvGrpSpPr>
          <p:cNvPr id="10" name="组合 9"/>
          <p:cNvGrpSpPr/>
          <p:nvPr/>
        </p:nvGrpSpPr>
        <p:grpSpPr>
          <a:xfrm>
            <a:off x="3997536" y="2177937"/>
            <a:ext cx="4196927" cy="2502126"/>
            <a:chOff x="3997536" y="2177937"/>
            <a:chExt cx="4196927" cy="2502126"/>
          </a:xfrm>
        </p:grpSpPr>
        <p:pic>
          <p:nvPicPr>
            <p:cNvPr id="11" name="图片 10"/>
            <p:cNvPicPr>
              <a:picLocks noChangeAspect="1"/>
            </p:cNvPicPr>
            <p:nvPr/>
          </p:nvPicPr>
          <p:blipFill>
            <a:blip r:embed="rId2">
              <a:clrChange>
                <a:clrFrom>
                  <a:srgbClr val="FFFFFF"/>
                </a:clrFrom>
                <a:clrTo>
                  <a:srgbClr val="FFFFFF">
                    <a:alpha val="0"/>
                  </a:srgbClr>
                </a:clrTo>
              </a:clrChange>
            </a:blip>
            <a:stretch>
              <a:fillRect/>
            </a:stretch>
          </p:blipFill>
          <p:spPr>
            <a:xfrm>
              <a:off x="3997536" y="2177937"/>
              <a:ext cx="4196927" cy="2502126"/>
            </a:xfrm>
            <a:prstGeom prst="rect">
              <a:avLst/>
            </a:prstGeom>
          </p:spPr>
        </p:pic>
        <p:pic>
          <p:nvPicPr>
            <p:cNvPr id="12" name="图片 11" descr="D:\360MoveData\Users\xiaoxiao\Desktop\6325af57gy1hdq3dbqdp7j21400qon7d.jpg6325af57gy1hdq3dbqdp7j21400qon7d"/>
            <p:cNvPicPr>
              <a:picLocks noChangeAspect="1"/>
            </p:cNvPicPr>
            <p:nvPr/>
          </p:nvPicPr>
          <p:blipFill rotWithShape="1">
            <a:blip r:embed="rId3"/>
            <a:srcRect b="8252"/>
            <a:stretch>
              <a:fillRect/>
            </a:stretch>
          </p:blipFill>
          <p:spPr>
            <a:xfrm>
              <a:off x="4492836" y="2300492"/>
              <a:ext cx="3207385" cy="2037080"/>
            </a:xfrm>
            <a:prstGeom prst="rect">
              <a:avLst/>
            </a:prstGeom>
          </p:spPr>
        </p:pic>
      </p:grpSp>
      <p:grpSp>
        <p:nvGrpSpPr>
          <p:cNvPr id="13" name="组合 12"/>
          <p:cNvGrpSpPr/>
          <p:nvPr/>
        </p:nvGrpSpPr>
        <p:grpSpPr>
          <a:xfrm>
            <a:off x="8380253" y="2141525"/>
            <a:ext cx="3116422" cy="1370183"/>
            <a:chOff x="1085274" y="2349127"/>
            <a:chExt cx="3116422" cy="1370183"/>
          </a:xfrm>
        </p:grpSpPr>
        <p:sp>
          <p:nvSpPr>
            <p:cNvPr id="14" name="文本框 13"/>
            <p:cNvSpPr txBox="1"/>
            <p:nvPr/>
          </p:nvSpPr>
          <p:spPr>
            <a:xfrm>
              <a:off x="1085274" y="2349127"/>
              <a:ext cx="2254309"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15" name="文本框 14"/>
            <p:cNvSpPr txBox="1"/>
            <p:nvPr/>
          </p:nvSpPr>
          <p:spPr>
            <a:xfrm>
              <a:off x="1085274" y="2687681"/>
              <a:ext cx="3116422" cy="1031629"/>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a:t>
              </a:r>
              <a:endParaRPr lang="en-US" altLang="zh-CN"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6" name="组合 15"/>
          <p:cNvGrpSpPr/>
          <p:nvPr/>
        </p:nvGrpSpPr>
        <p:grpSpPr>
          <a:xfrm>
            <a:off x="8380253" y="3937085"/>
            <a:ext cx="3116422" cy="1370183"/>
            <a:chOff x="1085274" y="2349127"/>
            <a:chExt cx="3116422" cy="1370183"/>
          </a:xfrm>
        </p:grpSpPr>
        <p:sp>
          <p:nvSpPr>
            <p:cNvPr id="17" name="文本框 16"/>
            <p:cNvSpPr txBox="1"/>
            <p:nvPr/>
          </p:nvSpPr>
          <p:spPr>
            <a:xfrm>
              <a:off x="1085274"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主题点四</a:t>
              </a:r>
            </a:p>
          </p:txBody>
        </p:sp>
        <p:sp>
          <p:nvSpPr>
            <p:cNvPr id="18" name="文本框 17"/>
            <p:cNvSpPr txBox="1"/>
            <p:nvPr/>
          </p:nvSpPr>
          <p:spPr>
            <a:xfrm>
              <a:off x="1085274" y="2687681"/>
              <a:ext cx="3116422" cy="1031629"/>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a:t>
              </a:r>
              <a:endParaRPr lang="en-US" altLang="zh-CN"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9" name="组合 18"/>
          <p:cNvGrpSpPr/>
          <p:nvPr/>
        </p:nvGrpSpPr>
        <p:grpSpPr>
          <a:xfrm>
            <a:off x="695325" y="2114816"/>
            <a:ext cx="3116422" cy="1370183"/>
            <a:chOff x="1085274" y="2349127"/>
            <a:chExt cx="3116422" cy="1370183"/>
          </a:xfrm>
        </p:grpSpPr>
        <p:sp>
          <p:nvSpPr>
            <p:cNvPr id="20" name="文本框 19"/>
            <p:cNvSpPr txBox="1"/>
            <p:nvPr/>
          </p:nvSpPr>
          <p:spPr>
            <a:xfrm>
              <a:off x="1085274"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21" name="文本框 20"/>
            <p:cNvSpPr txBox="1"/>
            <p:nvPr/>
          </p:nvSpPr>
          <p:spPr>
            <a:xfrm>
              <a:off x="1085274" y="2687681"/>
              <a:ext cx="3116422" cy="1031629"/>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a:t>
              </a:r>
              <a:endParaRPr lang="en-US" altLang="zh-CN"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2" name="组合 21"/>
          <p:cNvGrpSpPr/>
          <p:nvPr/>
        </p:nvGrpSpPr>
        <p:grpSpPr>
          <a:xfrm>
            <a:off x="695325" y="3910376"/>
            <a:ext cx="3116422" cy="1370183"/>
            <a:chOff x="1085274" y="2349127"/>
            <a:chExt cx="3116422" cy="1370183"/>
          </a:xfrm>
        </p:grpSpPr>
        <p:sp>
          <p:nvSpPr>
            <p:cNvPr id="23" name="文本框 22"/>
            <p:cNvSpPr txBox="1"/>
            <p:nvPr/>
          </p:nvSpPr>
          <p:spPr>
            <a:xfrm>
              <a:off x="1085274"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主题点三</a:t>
              </a:r>
            </a:p>
          </p:txBody>
        </p:sp>
        <p:sp>
          <p:nvSpPr>
            <p:cNvPr id="24" name="文本框 23"/>
            <p:cNvSpPr txBox="1"/>
            <p:nvPr/>
          </p:nvSpPr>
          <p:spPr>
            <a:xfrm>
              <a:off x="1085274" y="2687681"/>
              <a:ext cx="3116422" cy="1031629"/>
            </a:xfrm>
            <a:prstGeom prst="rect">
              <a:avLst/>
            </a:prstGeom>
            <a:noFill/>
          </p:spPr>
          <p:txBody>
            <a:bodyPr wrap="square" rtlCol="0">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a:t>
              </a:r>
              <a:endParaRPr lang="en-US" altLang="zh-CN" sz="1400" dirty="0">
                <a:solidFill>
                  <a:schemeClr val="tx1">
                    <a:lumMod val="50000"/>
                    <a:lumOff val="50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28" name="文本框 27"/>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grpSp>
        <p:nvGrpSpPr>
          <p:cNvPr id="13" name="组合 12"/>
          <p:cNvGrpSpPr/>
          <p:nvPr/>
        </p:nvGrpSpPr>
        <p:grpSpPr>
          <a:xfrm>
            <a:off x="777493" y="4769036"/>
            <a:ext cx="4742455" cy="1368353"/>
            <a:chOff x="3624780" y="2412339"/>
            <a:chExt cx="8025955" cy="862415"/>
          </a:xfrm>
        </p:grpSpPr>
        <p:sp>
          <p:nvSpPr>
            <p:cNvPr id="14" name="文本框 13"/>
            <p:cNvSpPr txBox="1"/>
            <p:nvPr/>
          </p:nvSpPr>
          <p:spPr>
            <a:xfrm>
              <a:off x="3624780" y="2412339"/>
              <a:ext cx="2133780" cy="252172"/>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15" name="文本框 14"/>
            <p:cNvSpPr txBox="1"/>
            <p:nvPr/>
          </p:nvSpPr>
          <p:spPr>
            <a:xfrm>
              <a:off x="3624780" y="2624562"/>
              <a:ext cx="8025955" cy="650192"/>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6" name="组合 15"/>
          <p:cNvGrpSpPr/>
          <p:nvPr/>
        </p:nvGrpSpPr>
        <p:grpSpPr>
          <a:xfrm>
            <a:off x="6476323" y="4792849"/>
            <a:ext cx="4742455" cy="1368353"/>
            <a:chOff x="3624780" y="2412339"/>
            <a:chExt cx="8025955" cy="862415"/>
          </a:xfrm>
        </p:grpSpPr>
        <p:sp>
          <p:nvSpPr>
            <p:cNvPr id="17" name="文本框 16"/>
            <p:cNvSpPr txBox="1"/>
            <p:nvPr/>
          </p:nvSpPr>
          <p:spPr>
            <a:xfrm>
              <a:off x="3624780" y="2412339"/>
              <a:ext cx="2133780" cy="252172"/>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18" name="文本框 17"/>
            <p:cNvSpPr txBox="1"/>
            <p:nvPr/>
          </p:nvSpPr>
          <p:spPr>
            <a:xfrm>
              <a:off x="3624780" y="2624562"/>
              <a:ext cx="8025955" cy="650192"/>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22" name="文本框 21"/>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6" name="图片 5">
            <a:extLst>
              <a:ext uri="{FF2B5EF4-FFF2-40B4-BE49-F238E27FC236}">
                <a16:creationId xmlns:a16="http://schemas.microsoft.com/office/drawing/2014/main" id="{DAD08550-FA6F-906D-0993-36C4A1FAEE31}"/>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6862285" y="1723256"/>
            <a:ext cx="3691754" cy="2662193"/>
          </a:xfrm>
          <a:prstGeom prst="rect">
            <a:avLst/>
          </a:prstGeom>
        </p:spPr>
      </p:pic>
      <p:pic>
        <p:nvPicPr>
          <p:cNvPr id="8" name="图片 7">
            <a:extLst>
              <a:ext uri="{FF2B5EF4-FFF2-40B4-BE49-F238E27FC236}">
                <a16:creationId xmlns:a16="http://schemas.microsoft.com/office/drawing/2014/main" id="{FD86688D-56B2-E205-301B-9FAAE396067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196361" y="1723256"/>
            <a:ext cx="3691754" cy="26621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grpSp>
        <p:nvGrpSpPr>
          <p:cNvPr id="13" name="组合 12"/>
          <p:cNvGrpSpPr/>
          <p:nvPr/>
        </p:nvGrpSpPr>
        <p:grpSpPr>
          <a:xfrm>
            <a:off x="592069" y="3600155"/>
            <a:ext cx="10892809" cy="2480168"/>
            <a:chOff x="731834" y="4243841"/>
            <a:chExt cx="10558957" cy="2480168"/>
          </a:xfrm>
        </p:grpSpPr>
        <p:sp>
          <p:nvSpPr>
            <p:cNvPr id="14" name="îṡḻidé"/>
            <p:cNvSpPr/>
            <p:nvPr/>
          </p:nvSpPr>
          <p:spPr>
            <a:xfrm>
              <a:off x="731834" y="4243841"/>
              <a:ext cx="2301757" cy="347244"/>
            </a:xfrm>
            <a:prstGeom prst="rect">
              <a:avLst/>
            </a:prstGeom>
            <a:effectLst/>
          </p:spPr>
          <p:txBody>
            <a:bodyPr wrap="none">
              <a:noAutofit/>
              <a:scene3d>
                <a:camera prst="orthographicFront"/>
                <a:lightRig rig="balanced" dir="t"/>
              </a:scene3d>
              <a:sp3d contourW="12700"/>
            </a:bodyPr>
            <a:lstStyle/>
            <a:p>
              <a:pPr marL="0" marR="0" lvl="0" indent="0" defTabSz="457200" eaLnBrk="1" fontAlgn="auto" latinLnBrk="0" hangingPunct="1">
                <a:lnSpc>
                  <a:spcPct val="100000"/>
                </a:lnSpc>
                <a:spcBef>
                  <a:spcPts val="0"/>
                </a:spcBef>
                <a:spcAft>
                  <a:spcPts val="0"/>
                </a:spcAft>
                <a:buClrTx/>
                <a:buSzTx/>
                <a:buFontTx/>
                <a:buNone/>
                <a:defRPr/>
              </a:pPr>
              <a:r>
                <a:rPr lang="zh-CN" altLang="en-US" sz="2000" b="1" kern="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endParaRPr kumimoji="0" lang="zh-CN" altLang="en-US" sz="2000" b="1" i="0" u="none" strike="noStrike" kern="0" cap="none" spc="0" normalizeH="0" baseline="0" noProof="0" dirty="0">
                <a:ln>
                  <a:noFill/>
                </a:ln>
                <a:solidFill>
                  <a:srgbClr val="8C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5" name="išḻïďê"/>
            <p:cNvSpPr/>
            <p:nvPr/>
          </p:nvSpPr>
          <p:spPr>
            <a:xfrm rot="5400000">
              <a:off x="2136482" y="3386299"/>
              <a:ext cx="245933" cy="2836758"/>
            </a:xfrm>
            <a:prstGeom prst="rect">
              <a:avLst/>
            </a:prstGeom>
            <a:solidFill>
              <a:srgbClr val="FFFFFF">
                <a:lumMod val="75000"/>
                <a:alpha val="50000"/>
              </a:srgbClr>
            </a:solidFill>
            <a:ln w="79375"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îŝḻïḓè"/>
            <p:cNvSpPr/>
            <p:nvPr/>
          </p:nvSpPr>
          <p:spPr>
            <a:xfrm>
              <a:off x="841074" y="4681711"/>
              <a:ext cx="2434536" cy="245930"/>
            </a:xfrm>
            <a:prstGeom prst="rect">
              <a:avLst/>
            </a:prstGeom>
            <a:solidFill>
              <a:srgbClr val="8C1515"/>
            </a:solidFill>
            <a:ln w="6350" cap="flat" cmpd="sng" algn="ctr">
              <a:noFill/>
              <a:prstDash val="solid"/>
              <a:miter lim="800000"/>
            </a:ln>
            <a:effectLst/>
          </p:spPr>
          <p:txBody>
            <a:bodyPr wrap="none" tIns="91440" bIns="91440" anchor="ctr" anchorCtr="0">
              <a:normAutofit fontScale="40000" lnSpcReduction="20000"/>
            </a:bodyPr>
            <a:lstStyle/>
            <a:p>
              <a:pPr algn="r" defTabSz="457200"/>
              <a:endParaRPr lang="en-US" sz="1200" kern="0" dirty="0">
                <a:solidFill>
                  <a:srgbClr val="FFFFFF"/>
                </a:solidFill>
                <a:latin typeface="Arial" panose="020B0604020202020204"/>
                <a:ea typeface="微软雅黑" panose="020B0503020204020204" pitchFamily="34" charset="-122"/>
              </a:endParaRPr>
            </a:p>
          </p:txBody>
        </p:sp>
        <p:sp>
          <p:nvSpPr>
            <p:cNvPr id="17" name="iSḷïḍe"/>
            <p:cNvSpPr/>
            <p:nvPr/>
          </p:nvSpPr>
          <p:spPr>
            <a:xfrm>
              <a:off x="4566698" y="4243841"/>
              <a:ext cx="2301757" cy="347244"/>
            </a:xfrm>
            <a:prstGeom prst="rect">
              <a:avLst/>
            </a:prstGeom>
            <a:effectLst/>
          </p:spPr>
          <p:txBody>
            <a:bodyPr wrap="none">
              <a:noAutofit/>
              <a:scene3d>
                <a:camera prst="orthographicFront"/>
                <a:lightRig rig="balanced" dir="t"/>
              </a:scene3d>
              <a:sp3d contourW="12700"/>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8C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18" name="îŝliḓé"/>
            <p:cNvSpPr/>
            <p:nvPr/>
          </p:nvSpPr>
          <p:spPr>
            <a:xfrm rot="5400000">
              <a:off x="5939821" y="3419286"/>
              <a:ext cx="245933" cy="2831679"/>
            </a:xfrm>
            <a:prstGeom prst="rect">
              <a:avLst/>
            </a:prstGeom>
            <a:solidFill>
              <a:srgbClr val="FFFFFF">
                <a:lumMod val="75000"/>
                <a:alpha val="50000"/>
              </a:srgbClr>
            </a:solidFill>
            <a:ln w="79375"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iṩḷiďé"/>
            <p:cNvSpPr/>
            <p:nvPr/>
          </p:nvSpPr>
          <p:spPr>
            <a:xfrm>
              <a:off x="4646949" y="4712157"/>
              <a:ext cx="2365773" cy="245930"/>
            </a:xfrm>
            <a:prstGeom prst="rect">
              <a:avLst/>
            </a:prstGeom>
            <a:solidFill>
              <a:srgbClr val="8C1515"/>
            </a:solidFill>
            <a:ln w="6350" cap="flat" cmpd="sng" algn="ctr">
              <a:noFill/>
              <a:prstDash val="solid"/>
              <a:miter lim="800000"/>
            </a:ln>
            <a:effectLst/>
          </p:spPr>
          <p:txBody>
            <a:bodyPr wrap="none" tIns="91440" bIns="91440" anchor="ctr" anchorCtr="0">
              <a:normAutofit fontScale="40000" lnSpcReduction="20000"/>
            </a:bodyPr>
            <a:lstStyle/>
            <a:p>
              <a:pPr algn="r" defTabSz="457200"/>
              <a:endParaRPr lang="en-US" sz="1200" kern="0" dirty="0">
                <a:solidFill>
                  <a:srgbClr val="FFFFFF"/>
                </a:solidFill>
                <a:latin typeface="Arial" panose="020B0604020202020204"/>
                <a:ea typeface="微软雅黑" panose="020B0503020204020204" pitchFamily="34" charset="-122"/>
              </a:endParaRPr>
            </a:p>
          </p:txBody>
        </p:sp>
        <p:sp>
          <p:nvSpPr>
            <p:cNvPr id="20" name="îṡľîḋe"/>
            <p:cNvSpPr/>
            <p:nvPr/>
          </p:nvSpPr>
          <p:spPr>
            <a:xfrm>
              <a:off x="8413874" y="4243841"/>
              <a:ext cx="2301757" cy="347244"/>
            </a:xfrm>
            <a:prstGeom prst="rect">
              <a:avLst/>
            </a:prstGeom>
            <a:effectLst/>
          </p:spPr>
          <p:txBody>
            <a:bodyPr wrap="none">
              <a:noAutofit/>
              <a:scene3d>
                <a:camera prst="orthographicFront"/>
                <a:lightRig rig="balanced" dir="t"/>
              </a:scene3d>
              <a:sp3d contourW="12700"/>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8C1515"/>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主题点三</a:t>
              </a:r>
            </a:p>
          </p:txBody>
        </p:sp>
        <p:sp>
          <p:nvSpPr>
            <p:cNvPr id="21" name="íṣ1iḓé"/>
            <p:cNvSpPr/>
            <p:nvPr/>
          </p:nvSpPr>
          <p:spPr>
            <a:xfrm rot="5400000">
              <a:off x="9756268" y="3423566"/>
              <a:ext cx="245933" cy="2823113"/>
            </a:xfrm>
            <a:prstGeom prst="rect">
              <a:avLst/>
            </a:prstGeom>
            <a:solidFill>
              <a:srgbClr val="FFFFFF">
                <a:lumMod val="75000"/>
                <a:alpha val="50000"/>
              </a:srgbClr>
            </a:solidFill>
            <a:ln w="79375"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î$ľide"/>
            <p:cNvSpPr/>
            <p:nvPr/>
          </p:nvSpPr>
          <p:spPr>
            <a:xfrm>
              <a:off x="8467677" y="4712157"/>
              <a:ext cx="2365773" cy="245930"/>
            </a:xfrm>
            <a:prstGeom prst="rect">
              <a:avLst/>
            </a:prstGeom>
            <a:solidFill>
              <a:srgbClr val="8C1515"/>
            </a:solidFill>
            <a:ln w="6350" cap="flat" cmpd="sng" algn="ctr">
              <a:noFill/>
              <a:prstDash val="solid"/>
              <a:miter lim="800000"/>
            </a:ln>
            <a:effectLst/>
          </p:spPr>
          <p:txBody>
            <a:bodyPr wrap="none" tIns="91440" bIns="91440" anchor="ctr" anchorCtr="0">
              <a:normAutofit fontScale="40000" lnSpcReduction="20000"/>
            </a:bodyPr>
            <a:lstStyle/>
            <a:p>
              <a:pPr marL="0" marR="0" lvl="0" indent="0" algn="r" defTabSz="4572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文本框 22"/>
            <p:cNvSpPr txBox="1"/>
            <p:nvPr/>
          </p:nvSpPr>
          <p:spPr>
            <a:xfrm>
              <a:off x="742587" y="5046049"/>
              <a:ext cx="2825396" cy="1677960"/>
            </a:xfrm>
            <a:prstGeom prst="rect">
              <a:avLst/>
            </a:prstGeom>
            <a:noFill/>
          </p:spPr>
          <p:txBody>
            <a:bodyPr wrap="square" rtlCol="0">
              <a:spAutoFit/>
              <a:scene3d>
                <a:camera prst="orthographicFront"/>
                <a:lightRig rig="threePt" dir="t"/>
              </a:scene3d>
              <a:sp3d contourW="12700"/>
            </a:bodyPr>
            <a:lstStyle/>
            <a:p>
              <a:pPr marL="0" marR="0" lvl="0" indent="0" defTabSz="4572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000000">
                      <a:lumMod val="65000"/>
                      <a:lumOff val="35000"/>
                    </a:srgb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a:t>
              </a:r>
              <a:endParaRPr kumimoji="0" lang="en-US" altLang="zh-CN" sz="1400" b="0" i="0" u="none" strike="noStrike" kern="0" cap="none" spc="0" normalizeH="0" baseline="0" noProof="0" dirty="0">
                <a:ln>
                  <a:noFill/>
                </a:ln>
                <a:solidFill>
                  <a:srgbClr val="000000">
                    <a:lumMod val="65000"/>
                    <a:lumOff val="35000"/>
                  </a:srgb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171450" indent="-171450" defTabSz="457200">
                <a:lnSpc>
                  <a:spcPct val="150000"/>
                </a:lnSpc>
                <a:buFont typeface="Wingdings" panose="05000000000000000000" pitchFamily="2" charset="2"/>
                <a:buChar char="n"/>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这是是正文这是是正文这是是正文这是是正文这是是正文</a:t>
              </a:r>
              <a:endParaRPr kumimoji="0" lang="en-US" altLang="zh-CN" sz="1400" b="0" i="0" u="none" strike="noStrike" kern="0" cap="none" spc="0" normalizeH="0" baseline="0" noProof="0" dirty="0">
                <a:ln>
                  <a:noFill/>
                </a:ln>
                <a:solidFill>
                  <a:srgbClr val="000000">
                    <a:lumMod val="65000"/>
                    <a:lumOff val="35000"/>
                  </a:srgb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171450" indent="-171450" defTabSz="457200">
                <a:lnSpc>
                  <a:spcPct val="150000"/>
                </a:lnSpc>
                <a:buFont typeface="Wingdings" panose="05000000000000000000" pitchFamily="2" charset="2"/>
                <a:buChar char="n"/>
                <a:defRPr/>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这是是正文这是是正文这是是正文这是是正文这是是正文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4" name="文本框 23"/>
            <p:cNvSpPr txBox="1"/>
            <p:nvPr/>
          </p:nvSpPr>
          <p:spPr>
            <a:xfrm>
              <a:off x="4560775" y="5046049"/>
              <a:ext cx="2831677" cy="1677960"/>
            </a:xfrm>
            <a:prstGeom prst="rect">
              <a:avLst/>
            </a:prstGeom>
            <a:noFill/>
          </p:spPr>
          <p:txBody>
            <a:bodyPr wrap="square" rtlCol="0">
              <a:spAutoFit/>
              <a:scene3d>
                <a:camera prst="orthographicFront"/>
                <a:lightRig rig="threePt" dir="t"/>
              </a:scene3d>
              <a:sp3d contourW="12700"/>
            </a:bodyPr>
            <a:lstStyle/>
            <a:p>
              <a:pPr lvl="0" defTabSz="457200">
                <a:lnSpc>
                  <a:spcPct val="150000"/>
                </a:lnSpc>
                <a:defRPr/>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171450" indent="-171450" defTabSz="457200">
                <a:lnSpc>
                  <a:spcPct val="150000"/>
                </a:lnSpc>
                <a:buFont typeface="Wingdings" panose="05000000000000000000" pitchFamily="2" charset="2"/>
                <a:buChar char="n"/>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这是是正文这是是正文这是是正文这是是正文这是是正文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171450" indent="-171450" defTabSz="457200">
                <a:lnSpc>
                  <a:spcPct val="150000"/>
                </a:lnSpc>
                <a:buFont typeface="Wingdings" panose="05000000000000000000" pitchFamily="2" charset="2"/>
                <a:buChar char="n"/>
                <a:defRPr/>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这是是正文这是是正文这是是正文这是是正文这是是正文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5" name="文本框 24"/>
            <p:cNvSpPr txBox="1"/>
            <p:nvPr/>
          </p:nvSpPr>
          <p:spPr>
            <a:xfrm>
              <a:off x="8381502" y="5046049"/>
              <a:ext cx="2831677" cy="1677960"/>
            </a:xfrm>
            <a:prstGeom prst="rect">
              <a:avLst/>
            </a:prstGeom>
            <a:noFill/>
          </p:spPr>
          <p:txBody>
            <a:bodyPr wrap="square" rtlCol="0">
              <a:spAutoFit/>
              <a:scene3d>
                <a:camera prst="orthographicFront"/>
                <a:lightRig rig="threePt" dir="t"/>
              </a:scene3d>
              <a:sp3d contourW="12700"/>
            </a:bodyPr>
            <a:lstStyle/>
            <a:p>
              <a:pPr lvl="0" defTabSz="457200">
                <a:lnSpc>
                  <a:spcPct val="150000"/>
                </a:lnSpc>
                <a:defRPr/>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171450" indent="-171450" defTabSz="457200">
                <a:lnSpc>
                  <a:spcPct val="150000"/>
                </a:lnSpc>
                <a:buFont typeface="Wingdings" panose="05000000000000000000" pitchFamily="2" charset="2"/>
                <a:buChar char="n"/>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这是是正文这是是正文这是是正文这是是正文这是是正文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171450" indent="-171450" defTabSz="457200">
                <a:lnSpc>
                  <a:spcPct val="150000"/>
                </a:lnSpc>
                <a:buFont typeface="Wingdings" panose="05000000000000000000" pitchFamily="2" charset="2"/>
                <a:buChar char="n"/>
                <a:defRPr/>
              </a:pPr>
              <a:r>
                <a:rPr lang="zh-CN" altLang="en-US"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这是是正文这是是正文这是是正文这是是正文这是是正文</a:t>
              </a:r>
              <a:endParaRPr lang="en-US" altLang="zh-CN" sz="1400" kern="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30" name="文本框 29"/>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9" name="图片 8">
            <a:extLst>
              <a:ext uri="{FF2B5EF4-FFF2-40B4-BE49-F238E27FC236}">
                <a16:creationId xmlns:a16="http://schemas.microsoft.com/office/drawing/2014/main" id="{19A21395-DE34-2581-4FAD-61BE94A33B12}"/>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4630971" y="1462361"/>
            <a:ext cx="2821617" cy="1946795"/>
          </a:xfrm>
          <a:prstGeom prst="rect">
            <a:avLst/>
          </a:prstGeom>
        </p:spPr>
      </p:pic>
      <p:pic>
        <p:nvPicPr>
          <p:cNvPr id="10" name="图片 9">
            <a:extLst>
              <a:ext uri="{FF2B5EF4-FFF2-40B4-BE49-F238E27FC236}">
                <a16:creationId xmlns:a16="http://schemas.microsoft.com/office/drawing/2014/main" id="{82F9B42E-88AC-48C4-51AA-650FD868BCD0}"/>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696274" y="1482239"/>
            <a:ext cx="2821617" cy="1946795"/>
          </a:xfrm>
          <a:prstGeom prst="rect">
            <a:avLst/>
          </a:prstGeom>
        </p:spPr>
      </p:pic>
      <p:pic>
        <p:nvPicPr>
          <p:cNvPr id="11" name="图片 10">
            <a:extLst>
              <a:ext uri="{FF2B5EF4-FFF2-40B4-BE49-F238E27FC236}">
                <a16:creationId xmlns:a16="http://schemas.microsoft.com/office/drawing/2014/main" id="{47B9FA0D-1D1F-62D2-9026-DC56441B7D0A}"/>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533398" y="1438190"/>
            <a:ext cx="2821617" cy="19467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FBE498-ADDF-2C8D-F2A8-E8F65C7B3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1908" y="790992"/>
            <a:ext cx="2309826" cy="2143547"/>
          </a:xfrm>
          <a:prstGeom prst="rect">
            <a:avLst/>
          </a:prstGeom>
        </p:spPr>
      </p:pic>
      <p:sp>
        <p:nvSpPr>
          <p:cNvPr id="21" name="矩形 20"/>
          <p:cNvSpPr/>
          <p:nvPr/>
        </p:nvSpPr>
        <p:spPr>
          <a:xfrm>
            <a:off x="5028940" y="522239"/>
            <a:ext cx="4187252" cy="376428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流程图: 文档 18"/>
          <p:cNvSpPr/>
          <p:nvPr/>
        </p:nvSpPr>
        <p:spPr>
          <a:xfrm rot="16200000">
            <a:off x="-267652" y="267652"/>
            <a:ext cx="6858000" cy="6322695"/>
          </a:xfrm>
          <a:prstGeom prst="flowChartDocument">
            <a:avLst/>
          </a:prstGeom>
          <a:solidFill>
            <a:srgbClr val="8C15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grpSp>
        <p:nvGrpSpPr>
          <p:cNvPr id="12" name="组合 11"/>
          <p:cNvGrpSpPr/>
          <p:nvPr/>
        </p:nvGrpSpPr>
        <p:grpSpPr>
          <a:xfrm>
            <a:off x="7477959" y="2150477"/>
            <a:ext cx="4929534" cy="2557045"/>
            <a:chOff x="6790051" y="2376026"/>
            <a:chExt cx="4929534" cy="2557045"/>
          </a:xfrm>
        </p:grpSpPr>
        <p:sp>
          <p:nvSpPr>
            <p:cNvPr id="13" name="矩形 12"/>
            <p:cNvSpPr/>
            <p:nvPr/>
          </p:nvSpPr>
          <p:spPr>
            <a:xfrm>
              <a:off x="6790051" y="2376026"/>
              <a:ext cx="2710999"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rPr>
                <a:t>Part 2</a:t>
              </a:r>
              <a:endParaRPr kumimoji="0" lang="zh-CN" altLang="en-US"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endParaRPr>
            </a:p>
          </p:txBody>
        </p:sp>
        <p:grpSp>
          <p:nvGrpSpPr>
            <p:cNvPr id="14" name="组合 13"/>
            <p:cNvGrpSpPr/>
            <p:nvPr/>
          </p:nvGrpSpPr>
          <p:grpSpPr>
            <a:xfrm>
              <a:off x="6803037" y="3865737"/>
              <a:ext cx="4916548" cy="1067334"/>
              <a:chOff x="7107021" y="2697601"/>
              <a:chExt cx="4916548" cy="1067334"/>
            </a:xfrm>
          </p:grpSpPr>
          <p:sp>
            <p:nvSpPr>
              <p:cNvPr id="16" name="矩形 15"/>
              <p:cNvSpPr/>
              <p:nvPr/>
            </p:nvSpPr>
            <p:spPr>
              <a:xfrm>
                <a:off x="7107021" y="2697601"/>
                <a:ext cx="4916548" cy="646331"/>
              </a:xfrm>
              <a:prstGeom prst="rect">
                <a:avLst/>
              </a:prstGeom>
            </p:spPr>
            <p:txBody>
              <a:bodyPr wrap="square">
                <a:spAutoFit/>
              </a:bodyPr>
              <a:lstStyle/>
              <a:p>
                <a:pPr marL="0" marR="0" lvl="0" indent="0" defTabSz="914400" eaLnBrk="1" fontAlgn="auto" latinLnBrk="0" hangingPunct="1">
                  <a:lnSpc>
                    <a:spcPct val="100000"/>
                  </a:lnSpc>
                  <a:spcBef>
                    <a:spcPts val="600"/>
                  </a:spcBef>
                  <a:spcAft>
                    <a:spcPts val="0"/>
                  </a:spcAft>
                  <a:buClrTx/>
                  <a:buSzTx/>
                  <a:buFontTx/>
                  <a:buNone/>
                  <a:defRPr/>
                </a:pPr>
                <a:r>
                  <a:rPr lang="zh-CN" altLang="en-US" sz="3600" kern="0" spc="600" dirty="0">
                    <a:solidFill>
                      <a:srgbClr val="8C1515"/>
                    </a:solidFill>
                    <a:latin typeface="微软雅黑" panose="020B0503020204020204" pitchFamily="34" charset="-122"/>
                    <a:ea typeface="微软雅黑" panose="020B0503020204020204" pitchFamily="34" charset="-122"/>
                    <a:cs typeface="Segoe UI Light 8" panose="020B0502040204020203" pitchFamily="34" charset="0"/>
                  </a:rPr>
                  <a:t>请输入本章标题</a:t>
                </a:r>
                <a:endParaRPr kumimoji="0" lang="en-US" altLang="zh-CN" sz="3600" i="0" u="none" strike="noStrike" kern="0" cap="none" spc="60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17" name="矩形 16"/>
              <p:cNvSpPr/>
              <p:nvPr/>
            </p:nvSpPr>
            <p:spPr>
              <a:xfrm>
                <a:off x="7133843" y="3457158"/>
                <a:ext cx="3840046" cy="307777"/>
              </a:xfrm>
              <a:prstGeom prst="rect">
                <a:avLst/>
              </a:prstGeom>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200" normalizeH="0" baseline="0" noProof="0" dirty="0">
                    <a:ln>
                      <a:noFill/>
                    </a:ln>
                    <a:solidFill>
                      <a:srgbClr val="8C1515"/>
                    </a:solidFill>
                    <a:effectLst/>
                    <a:uLnTx/>
                    <a:uFillTx/>
                    <a:latin typeface="微软雅黑 Light" panose="020B0502040204020203" pitchFamily="34" charset="-122"/>
                    <a:ea typeface="微软雅黑 Light" panose="020B0502040204020203" pitchFamily="34" charset="-122"/>
                  </a:rPr>
                  <a:t>ADD YOUR TITLE HERE PLEASE</a:t>
                </a:r>
              </a:p>
            </p:txBody>
          </p:sp>
        </p:grpSp>
        <p:cxnSp>
          <p:nvCxnSpPr>
            <p:cNvPr id="15" name="直接连接符 14"/>
            <p:cNvCxnSpPr/>
            <p:nvPr/>
          </p:nvCxnSpPr>
          <p:spPr>
            <a:xfrm>
              <a:off x="6959565" y="3578025"/>
              <a:ext cx="449296" cy="0"/>
            </a:xfrm>
            <a:prstGeom prst="line">
              <a:avLst/>
            </a:prstGeom>
            <a:noFill/>
            <a:ln w="19050" cap="flat" cmpd="sng" algn="ctr">
              <a:solidFill>
                <a:srgbClr val="8C1515"/>
              </a:solidFill>
              <a:prstDash val="solid"/>
              <a:miter lim="800000"/>
            </a:ln>
            <a:effectLst/>
          </p:spPr>
        </p:cxnSp>
      </p:grpSp>
      <p:sp>
        <p:nvSpPr>
          <p:cNvPr id="2" name="文本框 8">
            <a:extLst>
              <a:ext uri="{FF2B5EF4-FFF2-40B4-BE49-F238E27FC236}">
                <a16:creationId xmlns:a16="http://schemas.microsoft.com/office/drawing/2014/main" id="{7399D46E-FA69-0AB4-3030-DCE22BB7A1F1}"/>
              </a:ext>
            </a:extLst>
          </p:cNvPr>
          <p:cNvSpPr txBox="1"/>
          <p:nvPr/>
        </p:nvSpPr>
        <p:spPr>
          <a:xfrm>
            <a:off x="9007788" y="6358662"/>
            <a:ext cx="3075931" cy="400110"/>
          </a:xfrm>
          <a:prstGeom prst="rect">
            <a:avLst/>
          </a:prstGeom>
          <a:noFill/>
        </p:spPr>
        <p:txBody>
          <a:bodyPr wrap="square" rtlCol="0">
            <a:spAutoFit/>
          </a:bodyPr>
          <a:lstStyle/>
          <a:p>
            <a:pPr algn="ctr"/>
            <a:r>
              <a:rPr lang="zh-CN" altLang="en-US" sz="20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7" name="图片 6">
            <a:extLst>
              <a:ext uri="{FF2B5EF4-FFF2-40B4-BE49-F238E27FC236}">
                <a16:creationId xmlns:a16="http://schemas.microsoft.com/office/drawing/2014/main" id="{6CBEA656-F7EA-E113-9F40-4A44AF25ADF4}"/>
              </a:ext>
            </a:extLst>
          </p:cNvPr>
          <p:cNvPicPr>
            <a:picLocks noChangeAspect="1"/>
          </p:cNvPicPr>
          <p:nvPr/>
        </p:nvPicPr>
        <p:blipFill>
          <a:blip r:embed="rId4">
            <a:extLst>
              <a:ext uri="{28A0092B-C50C-407E-A947-70E740481C1C}">
                <a14:useLocalDpi xmlns:a14="http://schemas.microsoft.com/office/drawing/2010/main" val="0"/>
              </a:ext>
            </a:extLst>
          </a:blip>
          <a:srcRect r="12504"/>
          <a:stretch>
            <a:fillRect/>
          </a:stretch>
        </p:blipFill>
        <p:spPr>
          <a:xfrm>
            <a:off x="-16302" y="1"/>
            <a:ext cx="3967244" cy="6857999"/>
          </a:xfrm>
          <a:custGeom>
            <a:avLst/>
            <a:gdLst>
              <a:gd name="connsiteX0" fmla="*/ 0 w 3967244"/>
              <a:gd name="connsiteY0" fmla="*/ 0 h 6857999"/>
              <a:gd name="connsiteX1" fmla="*/ 2795587 w 3967244"/>
              <a:gd name="connsiteY1" fmla="*/ 0 h 6857999"/>
              <a:gd name="connsiteX2" fmla="*/ 2801095 w 3967244"/>
              <a:gd name="connsiteY2" fmla="*/ 311631 h 6857999"/>
              <a:gd name="connsiteX3" fmla="*/ 3629831 w 3967244"/>
              <a:gd name="connsiteY3" fmla="*/ 6857999 h 6857999"/>
              <a:gd name="connsiteX4" fmla="*/ 0 w 3967244"/>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7244" h="6857999">
                <a:moveTo>
                  <a:pt x="0" y="0"/>
                </a:moveTo>
                <a:lnTo>
                  <a:pt x="2795587" y="0"/>
                </a:lnTo>
                <a:lnTo>
                  <a:pt x="2801095" y="311631"/>
                </a:lnTo>
                <a:cubicBezTo>
                  <a:pt x="2913374" y="3432347"/>
                  <a:pt x="4693218" y="3536155"/>
                  <a:pt x="3629831" y="6857999"/>
                </a:cubicBezTo>
                <a:lnTo>
                  <a:pt x="0" y="6857999"/>
                </a:lnTo>
                <a:close/>
              </a:path>
            </a:pathLst>
          </a:custGeom>
        </p:spPr>
      </p:pic>
    </p:spTree>
    <p:extLst>
      <p:ext uri="{BB962C8B-B14F-4D97-AF65-F5344CB8AC3E}">
        <p14:creationId xmlns:p14="http://schemas.microsoft.com/office/powerpoint/2010/main" val="39910702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grpSp>
        <p:nvGrpSpPr>
          <p:cNvPr id="15" name="组合 14"/>
          <p:cNvGrpSpPr/>
          <p:nvPr/>
        </p:nvGrpSpPr>
        <p:grpSpPr>
          <a:xfrm>
            <a:off x="704763" y="1633766"/>
            <a:ext cx="5040313" cy="1047018"/>
            <a:chOff x="3624779" y="2412339"/>
            <a:chExt cx="3856623" cy="1047018"/>
          </a:xfrm>
        </p:grpSpPr>
        <p:sp>
          <p:nvSpPr>
            <p:cNvPr id="16" name="文本框 15"/>
            <p:cNvSpPr txBox="1"/>
            <p:nvPr/>
          </p:nvSpPr>
          <p:spPr>
            <a:xfrm>
              <a:off x="3624780" y="2412339"/>
              <a:ext cx="2133781" cy="40011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17" name="文本框 16"/>
            <p:cNvSpPr txBox="1"/>
            <p:nvPr/>
          </p:nvSpPr>
          <p:spPr>
            <a:xfrm>
              <a:off x="3624779" y="2750893"/>
              <a:ext cx="3856623" cy="708464"/>
            </a:xfrm>
            <a:prstGeom prst="rect">
              <a:avLst/>
            </a:prstGeom>
            <a:noFill/>
          </p:spPr>
          <p:txBody>
            <a:bodyPr wrap="square" rtlCol="0">
              <a:spAutoFit/>
              <a:scene3d>
                <a:camera prst="orthographicFront"/>
                <a:lightRig rig="threePt" dir="t"/>
              </a:scene3d>
              <a:sp3d contourW="12700"/>
            </a:bodyPr>
            <a:lstStyle/>
            <a:p>
              <a:pPr defTabSz="457200">
                <a:lnSpc>
                  <a:spcPct val="150000"/>
                </a:lnSpc>
              </a:pPr>
              <a:r>
                <a:rPr lang="zh-CN" altLang="en-US"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a:t>
              </a:r>
              <a:endParaRPr lang="en-US" altLang="zh-CN"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8" name="组合 17"/>
          <p:cNvGrpSpPr/>
          <p:nvPr/>
        </p:nvGrpSpPr>
        <p:grpSpPr>
          <a:xfrm>
            <a:off x="704763" y="2648743"/>
            <a:ext cx="5040313" cy="1047018"/>
            <a:chOff x="3624779" y="2412339"/>
            <a:chExt cx="3856623" cy="1047018"/>
          </a:xfrm>
        </p:grpSpPr>
        <p:sp>
          <p:nvSpPr>
            <p:cNvPr id="19" name="文本框 18"/>
            <p:cNvSpPr txBox="1"/>
            <p:nvPr/>
          </p:nvSpPr>
          <p:spPr>
            <a:xfrm>
              <a:off x="3624780" y="2412339"/>
              <a:ext cx="2133781" cy="40011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20" name="文本框 19"/>
            <p:cNvSpPr txBox="1"/>
            <p:nvPr/>
          </p:nvSpPr>
          <p:spPr>
            <a:xfrm>
              <a:off x="3624779" y="2750893"/>
              <a:ext cx="3856623" cy="708464"/>
            </a:xfrm>
            <a:prstGeom prst="rect">
              <a:avLst/>
            </a:prstGeom>
            <a:noFill/>
          </p:spPr>
          <p:txBody>
            <a:bodyPr wrap="square" rtlCol="0">
              <a:spAutoFit/>
              <a:scene3d>
                <a:camera prst="orthographicFront"/>
                <a:lightRig rig="threePt" dir="t"/>
              </a:scene3d>
              <a:sp3d contourW="12700"/>
            </a:bodyPr>
            <a:lstStyle/>
            <a:p>
              <a:pPr defTabSz="457200">
                <a:lnSpc>
                  <a:spcPct val="150000"/>
                </a:lnSpc>
              </a:pPr>
              <a:r>
                <a:rPr lang="zh-CN" altLang="en-US"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a:t>
              </a:r>
              <a:endParaRPr lang="en-US" altLang="zh-CN"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1" name="组合 20"/>
          <p:cNvGrpSpPr/>
          <p:nvPr/>
        </p:nvGrpSpPr>
        <p:grpSpPr>
          <a:xfrm>
            <a:off x="695324" y="3742655"/>
            <a:ext cx="5040313" cy="1047018"/>
            <a:chOff x="3624779" y="2412339"/>
            <a:chExt cx="3856623" cy="1047018"/>
          </a:xfrm>
        </p:grpSpPr>
        <p:sp>
          <p:nvSpPr>
            <p:cNvPr id="22" name="文本框 21"/>
            <p:cNvSpPr txBox="1"/>
            <p:nvPr/>
          </p:nvSpPr>
          <p:spPr>
            <a:xfrm>
              <a:off x="3624780" y="2412339"/>
              <a:ext cx="2133781" cy="40011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主题点三</a:t>
              </a:r>
            </a:p>
          </p:txBody>
        </p:sp>
        <p:sp>
          <p:nvSpPr>
            <p:cNvPr id="23" name="文本框 22"/>
            <p:cNvSpPr txBox="1"/>
            <p:nvPr/>
          </p:nvSpPr>
          <p:spPr>
            <a:xfrm>
              <a:off x="3624779" y="2750893"/>
              <a:ext cx="3856623" cy="708464"/>
            </a:xfrm>
            <a:prstGeom prst="rect">
              <a:avLst/>
            </a:prstGeom>
            <a:noFill/>
          </p:spPr>
          <p:txBody>
            <a:bodyPr wrap="square" rtlCol="0">
              <a:spAutoFit/>
              <a:scene3d>
                <a:camera prst="orthographicFront"/>
                <a:lightRig rig="threePt" dir="t"/>
              </a:scene3d>
              <a:sp3d contourW="12700"/>
            </a:bodyPr>
            <a:lstStyle/>
            <a:p>
              <a:pPr defTabSz="457200">
                <a:lnSpc>
                  <a:spcPct val="150000"/>
                </a:lnSpc>
              </a:pPr>
              <a:r>
                <a:rPr lang="zh-CN" altLang="en-US"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a:t>
              </a:r>
              <a:endParaRPr lang="en-US" altLang="zh-CN"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4" name="组合 23"/>
          <p:cNvGrpSpPr/>
          <p:nvPr/>
        </p:nvGrpSpPr>
        <p:grpSpPr>
          <a:xfrm>
            <a:off x="685503" y="4836567"/>
            <a:ext cx="5040313" cy="1047018"/>
            <a:chOff x="3624779" y="2412339"/>
            <a:chExt cx="3856623" cy="1047018"/>
          </a:xfrm>
        </p:grpSpPr>
        <p:sp>
          <p:nvSpPr>
            <p:cNvPr id="25" name="文本框 24"/>
            <p:cNvSpPr txBox="1"/>
            <p:nvPr/>
          </p:nvSpPr>
          <p:spPr>
            <a:xfrm>
              <a:off x="3624780" y="2412339"/>
              <a:ext cx="2133781" cy="40011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主题点四</a:t>
              </a:r>
            </a:p>
          </p:txBody>
        </p:sp>
        <p:sp>
          <p:nvSpPr>
            <p:cNvPr id="26" name="文本框 25"/>
            <p:cNvSpPr txBox="1"/>
            <p:nvPr/>
          </p:nvSpPr>
          <p:spPr>
            <a:xfrm>
              <a:off x="3624779" y="2750893"/>
              <a:ext cx="3856623" cy="708464"/>
            </a:xfrm>
            <a:prstGeom prst="rect">
              <a:avLst/>
            </a:prstGeom>
            <a:noFill/>
          </p:spPr>
          <p:txBody>
            <a:bodyPr wrap="square" rtlCol="0">
              <a:spAutoFit/>
              <a:scene3d>
                <a:camera prst="orthographicFront"/>
                <a:lightRig rig="threePt" dir="t"/>
              </a:scene3d>
              <a:sp3d contourW="12700"/>
            </a:bodyPr>
            <a:lstStyle/>
            <a:p>
              <a:pPr lvl="0" defTabSz="457200">
                <a:lnSpc>
                  <a:spcPct val="150000"/>
                </a:lnSpc>
              </a:pPr>
              <a:r>
                <a:rPr lang="zh-CN" altLang="en-US"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a:t>
              </a:r>
              <a:endParaRPr lang="en-US" altLang="zh-CN" sz="1400" dirty="0">
                <a:solidFill>
                  <a:srgbClr val="000000">
                    <a:lumMod val="65000"/>
                    <a:lumOff val="35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31" name="文本框 30"/>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6" name="图片 5">
            <a:extLst>
              <a:ext uri="{FF2B5EF4-FFF2-40B4-BE49-F238E27FC236}">
                <a16:creationId xmlns:a16="http://schemas.microsoft.com/office/drawing/2014/main" id="{13127DC7-CA0C-984E-7A30-41F2F72EF165}"/>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6868657" y="3860367"/>
            <a:ext cx="3304106" cy="2258583"/>
          </a:xfrm>
          <a:prstGeom prst="rect">
            <a:avLst/>
          </a:prstGeom>
        </p:spPr>
      </p:pic>
      <p:pic>
        <p:nvPicPr>
          <p:cNvPr id="8" name="图片 7">
            <a:extLst>
              <a:ext uri="{FF2B5EF4-FFF2-40B4-BE49-F238E27FC236}">
                <a16:creationId xmlns:a16="http://schemas.microsoft.com/office/drawing/2014/main" id="{A8F83CE9-362B-C5EA-8578-1688D732A7E6}"/>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6868657" y="1170417"/>
            <a:ext cx="3304106" cy="22585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AC4066E-9D84-D630-1D0C-6FD80D235C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7074" y="1962061"/>
            <a:ext cx="2309826" cy="2143547"/>
          </a:xfrm>
          <a:prstGeom prst="rect">
            <a:avLst/>
          </a:prstGeom>
        </p:spPr>
      </p:pic>
      <p:sp>
        <p:nvSpPr>
          <p:cNvPr id="29" name="矩形 28"/>
          <p:cNvSpPr/>
          <p:nvPr/>
        </p:nvSpPr>
        <p:spPr>
          <a:xfrm>
            <a:off x="3618782" y="744214"/>
            <a:ext cx="5473949" cy="386651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矩形 10"/>
          <p:cNvSpPr/>
          <p:nvPr/>
        </p:nvSpPr>
        <p:spPr>
          <a:xfrm>
            <a:off x="6018070" y="1889876"/>
            <a:ext cx="74262" cy="4968123"/>
          </a:xfrm>
          <a:prstGeom prst="rect">
            <a:avLst/>
          </a:prstGeom>
          <a:solidFill>
            <a:srgbClr val="8C1515"/>
          </a:solidFill>
          <a:ln>
            <a:solidFill>
              <a:srgbClr val="8C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251854" y="1934890"/>
            <a:ext cx="4053206" cy="1695323"/>
            <a:chOff x="3624780" y="2362072"/>
            <a:chExt cx="4805976" cy="793682"/>
          </a:xfrm>
        </p:grpSpPr>
        <p:sp>
          <p:nvSpPr>
            <p:cNvPr id="13" name="文本框 12"/>
            <p:cNvSpPr txBox="1"/>
            <p:nvPr/>
          </p:nvSpPr>
          <p:spPr>
            <a:xfrm>
              <a:off x="3624780" y="2362072"/>
              <a:ext cx="3227671" cy="186693"/>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14" name="文本框 13"/>
            <p:cNvSpPr txBox="1"/>
            <p:nvPr/>
          </p:nvSpPr>
          <p:spPr>
            <a:xfrm>
              <a:off x="3624780" y="2507978"/>
              <a:ext cx="4805976" cy="647776"/>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5" name="组合 14"/>
          <p:cNvGrpSpPr/>
          <p:nvPr/>
        </p:nvGrpSpPr>
        <p:grpSpPr>
          <a:xfrm>
            <a:off x="7371869" y="3933964"/>
            <a:ext cx="4053206" cy="1695323"/>
            <a:chOff x="3624780" y="2362072"/>
            <a:chExt cx="4805976" cy="793682"/>
          </a:xfrm>
        </p:grpSpPr>
        <p:sp>
          <p:nvSpPr>
            <p:cNvPr id="16" name="文本框 15"/>
            <p:cNvSpPr txBox="1"/>
            <p:nvPr/>
          </p:nvSpPr>
          <p:spPr>
            <a:xfrm>
              <a:off x="3624780" y="2362072"/>
              <a:ext cx="3227671" cy="186693"/>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17" name="文本框 16"/>
            <p:cNvSpPr txBox="1"/>
            <p:nvPr/>
          </p:nvSpPr>
          <p:spPr>
            <a:xfrm>
              <a:off x="3624780" y="2507978"/>
              <a:ext cx="4805976" cy="647776"/>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8" name="组合 17"/>
          <p:cNvGrpSpPr/>
          <p:nvPr/>
        </p:nvGrpSpPr>
        <p:grpSpPr>
          <a:xfrm>
            <a:off x="5753792" y="1650356"/>
            <a:ext cx="730213" cy="730213"/>
            <a:chOff x="4975281" y="2073330"/>
            <a:chExt cx="707970" cy="707970"/>
          </a:xfrm>
        </p:grpSpPr>
        <p:sp>
          <p:nvSpPr>
            <p:cNvPr id="19" name="椭圆 18"/>
            <p:cNvSpPr/>
            <p:nvPr/>
          </p:nvSpPr>
          <p:spPr>
            <a:xfrm>
              <a:off x="4975281" y="2073330"/>
              <a:ext cx="707970" cy="707970"/>
            </a:xfrm>
            <a:prstGeom prst="ellipse">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iconfont-1127-844300"/>
            <p:cNvSpPr>
              <a:spLocks noChangeAspect="1"/>
            </p:cNvSpPr>
            <p:nvPr/>
          </p:nvSpPr>
          <p:spPr bwMode="auto">
            <a:xfrm>
              <a:off x="5112375" y="2192724"/>
              <a:ext cx="446535" cy="452826"/>
            </a:xfrm>
            <a:custGeom>
              <a:avLst/>
              <a:gdLst>
                <a:gd name="connsiteX0" fmla="*/ 447070 w 468862"/>
                <a:gd name="connsiteY0" fmla="*/ 132212 h 475467"/>
                <a:gd name="connsiteX1" fmla="*/ 448762 w 468862"/>
                <a:gd name="connsiteY1" fmla="*/ 136215 h 475467"/>
                <a:gd name="connsiteX2" fmla="*/ 443047 w 468862"/>
                <a:gd name="connsiteY2" fmla="*/ 149738 h 475467"/>
                <a:gd name="connsiteX3" fmla="*/ 257113 w 468862"/>
                <a:gd name="connsiteY3" fmla="*/ 335637 h 475467"/>
                <a:gd name="connsiteX4" fmla="*/ 225489 w 468862"/>
                <a:gd name="connsiteY4" fmla="*/ 348589 h 475467"/>
                <a:gd name="connsiteX5" fmla="*/ 194246 w 468862"/>
                <a:gd name="connsiteY5" fmla="*/ 335637 h 475467"/>
                <a:gd name="connsiteX6" fmla="*/ 111185 w 468862"/>
                <a:gd name="connsiteY6" fmla="*/ 252211 h 475467"/>
                <a:gd name="connsiteX7" fmla="*/ 111185 w 468862"/>
                <a:gd name="connsiteY7" fmla="*/ 225164 h 475467"/>
                <a:gd name="connsiteX8" fmla="*/ 138237 w 468862"/>
                <a:gd name="connsiteY8" fmla="*/ 225164 h 475467"/>
                <a:gd name="connsiteX9" fmla="*/ 221679 w 468862"/>
                <a:gd name="connsiteY9" fmla="*/ 308590 h 475467"/>
                <a:gd name="connsiteX10" fmla="*/ 230061 w 468862"/>
                <a:gd name="connsiteY10" fmla="*/ 308590 h 475467"/>
                <a:gd name="connsiteX11" fmla="*/ 406127 w 468862"/>
                <a:gd name="connsiteY11" fmla="*/ 132557 h 475467"/>
                <a:gd name="connsiteX12" fmla="*/ 412613 w 468862"/>
                <a:gd name="connsiteY12" fmla="*/ 141345 h 475467"/>
                <a:gd name="connsiteX13" fmla="*/ 438520 w 468862"/>
                <a:gd name="connsiteY13" fmla="*/ 148965 h 475467"/>
                <a:gd name="connsiteX14" fmla="*/ 447616 w 468862"/>
                <a:gd name="connsiteY14" fmla="*/ 137583 h 475467"/>
                <a:gd name="connsiteX15" fmla="*/ 237738 w 468862"/>
                <a:gd name="connsiteY15" fmla="*/ 0 h 475467"/>
                <a:gd name="connsiteX16" fmla="*/ 446140 w 468862"/>
                <a:gd name="connsiteY16" fmla="*/ 123058 h 475467"/>
                <a:gd name="connsiteX17" fmla="*/ 447070 w 468862"/>
                <a:gd name="connsiteY17" fmla="*/ 132212 h 475467"/>
                <a:gd name="connsiteX18" fmla="*/ 443047 w 468862"/>
                <a:gd name="connsiteY18" fmla="*/ 122691 h 475467"/>
                <a:gd name="connsiteX19" fmla="*/ 415995 w 468862"/>
                <a:gd name="connsiteY19" fmla="*/ 122691 h 475467"/>
                <a:gd name="connsiteX20" fmla="*/ 406127 w 468862"/>
                <a:gd name="connsiteY20" fmla="*/ 132557 h 475467"/>
                <a:gd name="connsiteX21" fmla="*/ 380734 w 468862"/>
                <a:gd name="connsiteY21" fmla="*/ 98151 h 475467"/>
                <a:gd name="connsiteX22" fmla="*/ 237738 w 468862"/>
                <a:gd name="connsiteY22" fmla="*/ 37717 h 475467"/>
                <a:gd name="connsiteX23" fmla="*/ 38099 w 468862"/>
                <a:gd name="connsiteY23" fmla="*/ 237353 h 475467"/>
                <a:gd name="connsiteX24" fmla="*/ 237738 w 468862"/>
                <a:gd name="connsiteY24" fmla="*/ 436988 h 475467"/>
                <a:gd name="connsiteX25" fmla="*/ 431281 w 468862"/>
                <a:gd name="connsiteY25" fmla="*/ 286119 h 475467"/>
                <a:gd name="connsiteX26" fmla="*/ 454521 w 468862"/>
                <a:gd name="connsiteY26" fmla="*/ 272403 h 475467"/>
                <a:gd name="connsiteX27" fmla="*/ 468237 w 468862"/>
                <a:gd name="connsiteY27" fmla="*/ 295643 h 475467"/>
                <a:gd name="connsiteX28" fmla="*/ 237738 w 468862"/>
                <a:gd name="connsiteY28" fmla="*/ 475467 h 475467"/>
                <a:gd name="connsiteX29" fmla="*/ 0 w 468862"/>
                <a:gd name="connsiteY29" fmla="*/ 237734 h 475467"/>
                <a:gd name="connsiteX30" fmla="*/ 237738 w 468862"/>
                <a:gd name="connsiteY30" fmla="*/ 0 h 47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862" h="475467">
                  <a:moveTo>
                    <a:pt x="447070" y="132212"/>
                  </a:moveTo>
                  <a:lnTo>
                    <a:pt x="448762" y="136215"/>
                  </a:lnTo>
                  <a:cubicBezTo>
                    <a:pt x="448762" y="141072"/>
                    <a:pt x="446857" y="145929"/>
                    <a:pt x="443047" y="149738"/>
                  </a:cubicBezTo>
                  <a:lnTo>
                    <a:pt x="257113" y="335637"/>
                  </a:lnTo>
                  <a:cubicBezTo>
                    <a:pt x="247969" y="344018"/>
                    <a:pt x="236919" y="348589"/>
                    <a:pt x="225489" y="348589"/>
                  </a:cubicBezTo>
                  <a:cubicBezTo>
                    <a:pt x="214059" y="348589"/>
                    <a:pt x="203009" y="344399"/>
                    <a:pt x="194246" y="335637"/>
                  </a:cubicBezTo>
                  <a:lnTo>
                    <a:pt x="111185" y="252211"/>
                  </a:lnTo>
                  <a:cubicBezTo>
                    <a:pt x="103565" y="244592"/>
                    <a:pt x="103565" y="232783"/>
                    <a:pt x="111185" y="225164"/>
                  </a:cubicBezTo>
                  <a:cubicBezTo>
                    <a:pt x="118805" y="217545"/>
                    <a:pt x="130617" y="217545"/>
                    <a:pt x="138237" y="225164"/>
                  </a:cubicBezTo>
                  <a:lnTo>
                    <a:pt x="221679" y="308590"/>
                  </a:lnTo>
                  <a:cubicBezTo>
                    <a:pt x="223965" y="310876"/>
                    <a:pt x="227775" y="310876"/>
                    <a:pt x="230061" y="308590"/>
                  </a:cubicBezTo>
                  <a:lnTo>
                    <a:pt x="406127" y="132557"/>
                  </a:lnTo>
                  <a:lnTo>
                    <a:pt x="412613" y="141345"/>
                  </a:lnTo>
                  <a:cubicBezTo>
                    <a:pt x="417565" y="150489"/>
                    <a:pt x="429376" y="153917"/>
                    <a:pt x="438520" y="148965"/>
                  </a:cubicBezTo>
                  <a:cubicBezTo>
                    <a:pt x="443092" y="146488"/>
                    <a:pt x="446235" y="142297"/>
                    <a:pt x="447616" y="137583"/>
                  </a:cubicBezTo>
                  <a:close/>
                  <a:moveTo>
                    <a:pt x="237738" y="0"/>
                  </a:moveTo>
                  <a:cubicBezTo>
                    <a:pt x="324223" y="0"/>
                    <a:pt x="404231" y="47242"/>
                    <a:pt x="446140" y="123058"/>
                  </a:cubicBezTo>
                  <a:lnTo>
                    <a:pt x="447070" y="132212"/>
                  </a:lnTo>
                  <a:lnTo>
                    <a:pt x="443047" y="122691"/>
                  </a:lnTo>
                  <a:cubicBezTo>
                    <a:pt x="435427" y="115072"/>
                    <a:pt x="423615" y="115072"/>
                    <a:pt x="415995" y="122691"/>
                  </a:cubicBezTo>
                  <a:lnTo>
                    <a:pt x="406127" y="132557"/>
                  </a:lnTo>
                  <a:lnTo>
                    <a:pt x="380734" y="98151"/>
                  </a:lnTo>
                  <a:cubicBezTo>
                    <a:pt x="343677" y="60005"/>
                    <a:pt x="292315" y="37717"/>
                    <a:pt x="237738" y="37717"/>
                  </a:cubicBezTo>
                  <a:cubicBezTo>
                    <a:pt x="127632" y="37717"/>
                    <a:pt x="38099" y="127249"/>
                    <a:pt x="38099" y="237353"/>
                  </a:cubicBezTo>
                  <a:cubicBezTo>
                    <a:pt x="38099" y="347457"/>
                    <a:pt x="127632" y="436988"/>
                    <a:pt x="237738" y="436988"/>
                  </a:cubicBezTo>
                  <a:cubicBezTo>
                    <a:pt x="329557" y="436988"/>
                    <a:pt x="409184" y="374888"/>
                    <a:pt x="431281" y="286119"/>
                  </a:cubicBezTo>
                  <a:cubicBezTo>
                    <a:pt x="433948" y="275832"/>
                    <a:pt x="444235" y="269736"/>
                    <a:pt x="454521" y="272403"/>
                  </a:cubicBezTo>
                  <a:cubicBezTo>
                    <a:pt x="464808" y="275070"/>
                    <a:pt x="470904" y="285357"/>
                    <a:pt x="468237" y="295643"/>
                  </a:cubicBezTo>
                  <a:cubicBezTo>
                    <a:pt x="441949" y="401556"/>
                    <a:pt x="347082" y="475467"/>
                    <a:pt x="237738" y="475467"/>
                  </a:cubicBezTo>
                  <a:cubicBezTo>
                    <a:pt x="106677" y="475467"/>
                    <a:pt x="0" y="368792"/>
                    <a:pt x="0" y="237734"/>
                  </a:cubicBezTo>
                  <a:cubicBezTo>
                    <a:pt x="0" y="106675"/>
                    <a:pt x="106677" y="0"/>
                    <a:pt x="237738" y="0"/>
                  </a:cubicBezTo>
                  <a:close/>
                </a:path>
              </a:pathLst>
            </a:custGeom>
            <a:solidFill>
              <a:schemeClr val="bg1"/>
            </a:solidFill>
            <a:ln>
              <a:noFill/>
            </a:ln>
          </p:spPr>
          <p:txBody>
            <a:bodyPr/>
            <a:lstStyle/>
            <a:p>
              <a:endParaRPr lang="zh-CN" altLang="en-US" dirty="0"/>
            </a:p>
          </p:txBody>
        </p:sp>
      </p:grpSp>
      <p:grpSp>
        <p:nvGrpSpPr>
          <p:cNvPr id="21" name="组合 20"/>
          <p:cNvGrpSpPr/>
          <p:nvPr/>
        </p:nvGrpSpPr>
        <p:grpSpPr>
          <a:xfrm>
            <a:off x="5727225" y="4245623"/>
            <a:ext cx="730213" cy="730213"/>
            <a:chOff x="6643312" y="4104437"/>
            <a:chExt cx="707970" cy="707970"/>
          </a:xfrm>
        </p:grpSpPr>
        <p:sp>
          <p:nvSpPr>
            <p:cNvPr id="22" name="椭圆 21"/>
            <p:cNvSpPr/>
            <p:nvPr/>
          </p:nvSpPr>
          <p:spPr>
            <a:xfrm>
              <a:off x="6643312" y="4104437"/>
              <a:ext cx="707970" cy="707970"/>
            </a:xfrm>
            <a:prstGeom prst="ellipse">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iconfont-11262-5326803"/>
            <p:cNvSpPr>
              <a:spLocks noChangeAspect="1"/>
            </p:cNvSpPr>
            <p:nvPr/>
          </p:nvSpPr>
          <p:spPr bwMode="auto">
            <a:xfrm>
              <a:off x="6774442" y="4272761"/>
              <a:ext cx="406261" cy="405014"/>
            </a:xfrm>
            <a:custGeom>
              <a:avLst/>
              <a:gdLst>
                <a:gd name="T0" fmla="*/ 5616 w 10184"/>
                <a:gd name="T1" fmla="*/ 10152 h 10152"/>
                <a:gd name="T2" fmla="*/ 4944 w 10184"/>
                <a:gd name="T3" fmla="*/ 9880 h 10152"/>
                <a:gd name="T4" fmla="*/ 3752 w 10184"/>
                <a:gd name="T5" fmla="*/ 8696 h 10152"/>
                <a:gd name="T6" fmla="*/ 3720 w 10184"/>
                <a:gd name="T7" fmla="*/ 7312 h 10152"/>
                <a:gd name="T8" fmla="*/ 5584 w 10184"/>
                <a:gd name="T9" fmla="*/ 4392 h 10152"/>
                <a:gd name="T10" fmla="*/ 6136 w 10184"/>
                <a:gd name="T11" fmla="*/ 4272 h 10152"/>
                <a:gd name="T12" fmla="*/ 6256 w 10184"/>
                <a:gd name="T13" fmla="*/ 4824 h 10152"/>
                <a:gd name="T14" fmla="*/ 4384 w 10184"/>
                <a:gd name="T15" fmla="*/ 7752 h 10152"/>
                <a:gd name="T16" fmla="*/ 4376 w 10184"/>
                <a:gd name="T17" fmla="*/ 7768 h 10152"/>
                <a:gd name="T18" fmla="*/ 4320 w 10184"/>
                <a:gd name="T19" fmla="*/ 8128 h 10152"/>
                <a:gd name="T20" fmla="*/ 5512 w 10184"/>
                <a:gd name="T21" fmla="*/ 9320 h 10152"/>
                <a:gd name="T22" fmla="*/ 5680 w 10184"/>
                <a:gd name="T23" fmla="*/ 9344 h 10152"/>
                <a:gd name="T24" fmla="*/ 6096 w 10184"/>
                <a:gd name="T25" fmla="*/ 8984 h 10152"/>
                <a:gd name="T26" fmla="*/ 9296 w 10184"/>
                <a:gd name="T27" fmla="*/ 1080 h 10152"/>
                <a:gd name="T28" fmla="*/ 9304 w 10184"/>
                <a:gd name="T29" fmla="*/ 896 h 10152"/>
                <a:gd name="T30" fmla="*/ 9120 w 10184"/>
                <a:gd name="T31" fmla="*/ 904 h 10152"/>
                <a:gd name="T32" fmla="*/ 1216 w 10184"/>
                <a:gd name="T33" fmla="*/ 4104 h 10152"/>
                <a:gd name="T34" fmla="*/ 856 w 10184"/>
                <a:gd name="T35" fmla="*/ 4520 h 10152"/>
                <a:gd name="T36" fmla="*/ 880 w 10184"/>
                <a:gd name="T37" fmla="*/ 4688 h 10152"/>
                <a:gd name="T38" fmla="*/ 2192 w 10184"/>
                <a:gd name="T39" fmla="*/ 6000 h 10152"/>
                <a:gd name="T40" fmla="*/ 2536 w 10184"/>
                <a:gd name="T41" fmla="*/ 5960 h 10152"/>
                <a:gd name="T42" fmla="*/ 2568 w 10184"/>
                <a:gd name="T43" fmla="*/ 5944 h 10152"/>
                <a:gd name="T44" fmla="*/ 3432 w 10184"/>
                <a:gd name="T45" fmla="*/ 5496 h 10152"/>
                <a:gd name="T46" fmla="*/ 3968 w 10184"/>
                <a:gd name="T47" fmla="*/ 5672 h 10152"/>
                <a:gd name="T48" fmla="*/ 3792 w 10184"/>
                <a:gd name="T49" fmla="*/ 6208 h 10152"/>
                <a:gd name="T50" fmla="*/ 2936 w 10184"/>
                <a:gd name="T51" fmla="*/ 6648 h 10152"/>
                <a:gd name="T52" fmla="*/ 1616 w 10184"/>
                <a:gd name="T53" fmla="*/ 6568 h 10152"/>
                <a:gd name="T54" fmla="*/ 312 w 10184"/>
                <a:gd name="T55" fmla="*/ 5248 h 10152"/>
                <a:gd name="T56" fmla="*/ 64 w 10184"/>
                <a:gd name="T57" fmla="*/ 4352 h 10152"/>
                <a:gd name="T58" fmla="*/ 904 w 10184"/>
                <a:gd name="T59" fmla="*/ 3360 h 10152"/>
                <a:gd name="T60" fmla="*/ 8808 w 10184"/>
                <a:gd name="T61" fmla="*/ 160 h 10152"/>
                <a:gd name="T62" fmla="*/ 9856 w 10184"/>
                <a:gd name="T63" fmla="*/ 328 h 10152"/>
                <a:gd name="T64" fmla="*/ 10024 w 10184"/>
                <a:gd name="T65" fmla="*/ 1376 h 10152"/>
                <a:gd name="T66" fmla="*/ 6824 w 10184"/>
                <a:gd name="T67" fmla="*/ 9280 h 10152"/>
                <a:gd name="T68" fmla="*/ 5832 w 10184"/>
                <a:gd name="T69" fmla="*/ 10120 h 10152"/>
                <a:gd name="T70" fmla="*/ 5616 w 10184"/>
                <a:gd name="T71" fmla="*/ 10152 h 10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84" h="10152">
                  <a:moveTo>
                    <a:pt x="5616" y="10152"/>
                  </a:moveTo>
                  <a:cubicBezTo>
                    <a:pt x="5360" y="10152"/>
                    <a:pt x="5120" y="10056"/>
                    <a:pt x="4944" y="9880"/>
                  </a:cubicBezTo>
                  <a:lnTo>
                    <a:pt x="3752" y="8696"/>
                  </a:lnTo>
                  <a:cubicBezTo>
                    <a:pt x="3408" y="8352"/>
                    <a:pt x="3392" y="7784"/>
                    <a:pt x="3720" y="7312"/>
                  </a:cubicBezTo>
                  <a:lnTo>
                    <a:pt x="5584" y="4392"/>
                  </a:lnTo>
                  <a:cubicBezTo>
                    <a:pt x="5704" y="4208"/>
                    <a:pt x="5952" y="4152"/>
                    <a:pt x="6136" y="4272"/>
                  </a:cubicBezTo>
                  <a:cubicBezTo>
                    <a:pt x="6320" y="4392"/>
                    <a:pt x="6376" y="4640"/>
                    <a:pt x="6256" y="4824"/>
                  </a:cubicBezTo>
                  <a:lnTo>
                    <a:pt x="4384" y="7752"/>
                  </a:lnTo>
                  <a:cubicBezTo>
                    <a:pt x="4384" y="7760"/>
                    <a:pt x="4376" y="7760"/>
                    <a:pt x="4376" y="7768"/>
                  </a:cubicBezTo>
                  <a:cubicBezTo>
                    <a:pt x="4272" y="7920"/>
                    <a:pt x="4264" y="8080"/>
                    <a:pt x="4320" y="8128"/>
                  </a:cubicBezTo>
                  <a:lnTo>
                    <a:pt x="5512" y="9320"/>
                  </a:lnTo>
                  <a:cubicBezTo>
                    <a:pt x="5560" y="9368"/>
                    <a:pt x="5640" y="9360"/>
                    <a:pt x="5680" y="9344"/>
                  </a:cubicBezTo>
                  <a:cubicBezTo>
                    <a:pt x="5824" y="9312"/>
                    <a:pt x="6008" y="9192"/>
                    <a:pt x="6096" y="8984"/>
                  </a:cubicBezTo>
                  <a:lnTo>
                    <a:pt x="9296" y="1080"/>
                  </a:lnTo>
                  <a:cubicBezTo>
                    <a:pt x="9336" y="984"/>
                    <a:pt x="9328" y="920"/>
                    <a:pt x="9304" y="896"/>
                  </a:cubicBezTo>
                  <a:cubicBezTo>
                    <a:pt x="9280" y="872"/>
                    <a:pt x="9216" y="864"/>
                    <a:pt x="9120" y="904"/>
                  </a:cubicBezTo>
                  <a:lnTo>
                    <a:pt x="1216" y="4104"/>
                  </a:lnTo>
                  <a:cubicBezTo>
                    <a:pt x="1008" y="4184"/>
                    <a:pt x="888" y="4368"/>
                    <a:pt x="856" y="4520"/>
                  </a:cubicBezTo>
                  <a:cubicBezTo>
                    <a:pt x="848" y="4568"/>
                    <a:pt x="840" y="4648"/>
                    <a:pt x="880" y="4688"/>
                  </a:cubicBezTo>
                  <a:lnTo>
                    <a:pt x="2192" y="6000"/>
                  </a:lnTo>
                  <a:cubicBezTo>
                    <a:pt x="2240" y="6048"/>
                    <a:pt x="2384" y="6048"/>
                    <a:pt x="2536" y="5960"/>
                  </a:cubicBezTo>
                  <a:cubicBezTo>
                    <a:pt x="2544" y="5952"/>
                    <a:pt x="2560" y="5944"/>
                    <a:pt x="2568" y="5944"/>
                  </a:cubicBezTo>
                  <a:lnTo>
                    <a:pt x="3432" y="5496"/>
                  </a:lnTo>
                  <a:cubicBezTo>
                    <a:pt x="3632" y="5392"/>
                    <a:pt x="3872" y="5472"/>
                    <a:pt x="3968" y="5672"/>
                  </a:cubicBezTo>
                  <a:cubicBezTo>
                    <a:pt x="4072" y="5872"/>
                    <a:pt x="3992" y="6112"/>
                    <a:pt x="3792" y="6208"/>
                  </a:cubicBezTo>
                  <a:lnTo>
                    <a:pt x="2936" y="6648"/>
                  </a:lnTo>
                  <a:cubicBezTo>
                    <a:pt x="2480" y="6928"/>
                    <a:pt x="1944" y="6896"/>
                    <a:pt x="1616" y="6568"/>
                  </a:cubicBezTo>
                  <a:lnTo>
                    <a:pt x="312" y="5248"/>
                  </a:lnTo>
                  <a:cubicBezTo>
                    <a:pt x="88" y="5024"/>
                    <a:pt x="0" y="4696"/>
                    <a:pt x="64" y="4352"/>
                  </a:cubicBezTo>
                  <a:cubicBezTo>
                    <a:pt x="152" y="3920"/>
                    <a:pt x="480" y="3528"/>
                    <a:pt x="904" y="3360"/>
                  </a:cubicBezTo>
                  <a:lnTo>
                    <a:pt x="8808" y="160"/>
                  </a:lnTo>
                  <a:cubicBezTo>
                    <a:pt x="9192" y="0"/>
                    <a:pt x="9600" y="72"/>
                    <a:pt x="9856" y="328"/>
                  </a:cubicBezTo>
                  <a:cubicBezTo>
                    <a:pt x="10112" y="584"/>
                    <a:pt x="10184" y="992"/>
                    <a:pt x="10024" y="1376"/>
                  </a:cubicBezTo>
                  <a:lnTo>
                    <a:pt x="6824" y="9280"/>
                  </a:lnTo>
                  <a:cubicBezTo>
                    <a:pt x="6656" y="9704"/>
                    <a:pt x="6264" y="10032"/>
                    <a:pt x="5832" y="10120"/>
                  </a:cubicBezTo>
                  <a:cubicBezTo>
                    <a:pt x="5760" y="10144"/>
                    <a:pt x="5688" y="10152"/>
                    <a:pt x="5616" y="10152"/>
                  </a:cubicBezTo>
                  <a:close/>
                </a:path>
              </a:pathLst>
            </a:custGeom>
            <a:solidFill>
              <a:schemeClr val="bg1"/>
            </a:solidFill>
            <a:ln>
              <a:noFill/>
            </a:ln>
          </p:spPr>
          <p:txBody>
            <a:bodyPr/>
            <a:lstStyle/>
            <a:p>
              <a:endParaRPr lang="zh-CN" altLang="en-US"/>
            </a:p>
          </p:txBody>
        </p:sp>
      </p:grpSp>
      <p:sp>
        <p:nvSpPr>
          <p:cNvPr id="28" name="文本框 27"/>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81474AF-83E6-B8A2-8F5D-35631FA6EC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4985" y="2184226"/>
            <a:ext cx="2309826" cy="2143547"/>
          </a:xfrm>
          <a:prstGeom prst="rect">
            <a:avLst/>
          </a:prstGeom>
        </p:spPr>
      </p:pic>
      <p:sp>
        <p:nvSpPr>
          <p:cNvPr id="35" name="矩形 34"/>
          <p:cNvSpPr/>
          <p:nvPr/>
        </p:nvSpPr>
        <p:spPr>
          <a:xfrm>
            <a:off x="3856785" y="883746"/>
            <a:ext cx="4922893" cy="383857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矩形 10"/>
          <p:cNvSpPr/>
          <p:nvPr/>
        </p:nvSpPr>
        <p:spPr>
          <a:xfrm>
            <a:off x="6069900" y="0"/>
            <a:ext cx="72000" cy="6858000"/>
          </a:xfrm>
          <a:prstGeom prst="rect">
            <a:avLst/>
          </a:prstGeom>
          <a:solidFill>
            <a:srgbClr val="8C1515"/>
          </a:solidFill>
          <a:ln>
            <a:solidFill>
              <a:srgbClr val="8C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237559" y="1882061"/>
            <a:ext cx="3929744" cy="1010630"/>
            <a:chOff x="3624780" y="2362072"/>
            <a:chExt cx="4805976" cy="488001"/>
          </a:xfrm>
        </p:grpSpPr>
        <p:sp>
          <p:nvSpPr>
            <p:cNvPr id="13" name="文本框 12"/>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14" name="文本框 13"/>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5" name="组合 14"/>
          <p:cNvGrpSpPr/>
          <p:nvPr/>
        </p:nvGrpSpPr>
        <p:grpSpPr>
          <a:xfrm>
            <a:off x="7184570" y="3392486"/>
            <a:ext cx="3929744" cy="1010630"/>
            <a:chOff x="3624780" y="2362072"/>
            <a:chExt cx="4805976" cy="488001"/>
          </a:xfrm>
        </p:grpSpPr>
        <p:sp>
          <p:nvSpPr>
            <p:cNvPr id="16" name="文本框 15"/>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17" name="文本框 16"/>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18" name="组合 17"/>
          <p:cNvGrpSpPr/>
          <p:nvPr/>
        </p:nvGrpSpPr>
        <p:grpSpPr>
          <a:xfrm>
            <a:off x="1237559" y="4955248"/>
            <a:ext cx="3929744" cy="1010630"/>
            <a:chOff x="3624780" y="2362072"/>
            <a:chExt cx="4805976" cy="488001"/>
          </a:xfrm>
        </p:grpSpPr>
        <p:sp>
          <p:nvSpPr>
            <p:cNvPr id="19" name="文本框 18"/>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主题点三</a:t>
              </a:r>
            </a:p>
          </p:txBody>
        </p:sp>
        <p:sp>
          <p:nvSpPr>
            <p:cNvPr id="20" name="文本框 19"/>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1" name="组合 20"/>
          <p:cNvGrpSpPr/>
          <p:nvPr/>
        </p:nvGrpSpPr>
        <p:grpSpPr>
          <a:xfrm>
            <a:off x="5735638" y="3526615"/>
            <a:ext cx="707970" cy="707970"/>
            <a:chOff x="6643312" y="4104437"/>
            <a:chExt cx="707970" cy="707970"/>
          </a:xfrm>
        </p:grpSpPr>
        <p:sp>
          <p:nvSpPr>
            <p:cNvPr id="22" name="椭圆 21"/>
            <p:cNvSpPr/>
            <p:nvPr/>
          </p:nvSpPr>
          <p:spPr>
            <a:xfrm>
              <a:off x="6643312" y="4104437"/>
              <a:ext cx="707970" cy="707970"/>
            </a:xfrm>
            <a:prstGeom prst="ellipse">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iconfont-11262-5326803"/>
            <p:cNvSpPr>
              <a:spLocks noChangeAspect="1"/>
            </p:cNvSpPr>
            <p:nvPr/>
          </p:nvSpPr>
          <p:spPr bwMode="auto">
            <a:xfrm>
              <a:off x="6774442" y="4272761"/>
              <a:ext cx="406261" cy="405014"/>
            </a:xfrm>
            <a:custGeom>
              <a:avLst/>
              <a:gdLst>
                <a:gd name="T0" fmla="*/ 5616 w 10184"/>
                <a:gd name="T1" fmla="*/ 10152 h 10152"/>
                <a:gd name="T2" fmla="*/ 4944 w 10184"/>
                <a:gd name="T3" fmla="*/ 9880 h 10152"/>
                <a:gd name="T4" fmla="*/ 3752 w 10184"/>
                <a:gd name="T5" fmla="*/ 8696 h 10152"/>
                <a:gd name="T6" fmla="*/ 3720 w 10184"/>
                <a:gd name="T7" fmla="*/ 7312 h 10152"/>
                <a:gd name="T8" fmla="*/ 5584 w 10184"/>
                <a:gd name="T9" fmla="*/ 4392 h 10152"/>
                <a:gd name="T10" fmla="*/ 6136 w 10184"/>
                <a:gd name="T11" fmla="*/ 4272 h 10152"/>
                <a:gd name="T12" fmla="*/ 6256 w 10184"/>
                <a:gd name="T13" fmla="*/ 4824 h 10152"/>
                <a:gd name="T14" fmla="*/ 4384 w 10184"/>
                <a:gd name="T15" fmla="*/ 7752 h 10152"/>
                <a:gd name="T16" fmla="*/ 4376 w 10184"/>
                <a:gd name="T17" fmla="*/ 7768 h 10152"/>
                <a:gd name="T18" fmla="*/ 4320 w 10184"/>
                <a:gd name="T19" fmla="*/ 8128 h 10152"/>
                <a:gd name="T20" fmla="*/ 5512 w 10184"/>
                <a:gd name="T21" fmla="*/ 9320 h 10152"/>
                <a:gd name="T22" fmla="*/ 5680 w 10184"/>
                <a:gd name="T23" fmla="*/ 9344 h 10152"/>
                <a:gd name="T24" fmla="*/ 6096 w 10184"/>
                <a:gd name="T25" fmla="*/ 8984 h 10152"/>
                <a:gd name="T26" fmla="*/ 9296 w 10184"/>
                <a:gd name="T27" fmla="*/ 1080 h 10152"/>
                <a:gd name="T28" fmla="*/ 9304 w 10184"/>
                <a:gd name="T29" fmla="*/ 896 h 10152"/>
                <a:gd name="T30" fmla="*/ 9120 w 10184"/>
                <a:gd name="T31" fmla="*/ 904 h 10152"/>
                <a:gd name="T32" fmla="*/ 1216 w 10184"/>
                <a:gd name="T33" fmla="*/ 4104 h 10152"/>
                <a:gd name="T34" fmla="*/ 856 w 10184"/>
                <a:gd name="T35" fmla="*/ 4520 h 10152"/>
                <a:gd name="T36" fmla="*/ 880 w 10184"/>
                <a:gd name="T37" fmla="*/ 4688 h 10152"/>
                <a:gd name="T38" fmla="*/ 2192 w 10184"/>
                <a:gd name="T39" fmla="*/ 6000 h 10152"/>
                <a:gd name="T40" fmla="*/ 2536 w 10184"/>
                <a:gd name="T41" fmla="*/ 5960 h 10152"/>
                <a:gd name="T42" fmla="*/ 2568 w 10184"/>
                <a:gd name="T43" fmla="*/ 5944 h 10152"/>
                <a:gd name="T44" fmla="*/ 3432 w 10184"/>
                <a:gd name="T45" fmla="*/ 5496 h 10152"/>
                <a:gd name="T46" fmla="*/ 3968 w 10184"/>
                <a:gd name="T47" fmla="*/ 5672 h 10152"/>
                <a:gd name="T48" fmla="*/ 3792 w 10184"/>
                <a:gd name="T49" fmla="*/ 6208 h 10152"/>
                <a:gd name="T50" fmla="*/ 2936 w 10184"/>
                <a:gd name="T51" fmla="*/ 6648 h 10152"/>
                <a:gd name="T52" fmla="*/ 1616 w 10184"/>
                <a:gd name="T53" fmla="*/ 6568 h 10152"/>
                <a:gd name="T54" fmla="*/ 312 w 10184"/>
                <a:gd name="T55" fmla="*/ 5248 h 10152"/>
                <a:gd name="T56" fmla="*/ 64 w 10184"/>
                <a:gd name="T57" fmla="*/ 4352 h 10152"/>
                <a:gd name="T58" fmla="*/ 904 w 10184"/>
                <a:gd name="T59" fmla="*/ 3360 h 10152"/>
                <a:gd name="T60" fmla="*/ 8808 w 10184"/>
                <a:gd name="T61" fmla="*/ 160 h 10152"/>
                <a:gd name="T62" fmla="*/ 9856 w 10184"/>
                <a:gd name="T63" fmla="*/ 328 h 10152"/>
                <a:gd name="T64" fmla="*/ 10024 w 10184"/>
                <a:gd name="T65" fmla="*/ 1376 h 10152"/>
                <a:gd name="T66" fmla="*/ 6824 w 10184"/>
                <a:gd name="T67" fmla="*/ 9280 h 10152"/>
                <a:gd name="T68" fmla="*/ 5832 w 10184"/>
                <a:gd name="T69" fmla="*/ 10120 h 10152"/>
                <a:gd name="T70" fmla="*/ 5616 w 10184"/>
                <a:gd name="T71" fmla="*/ 10152 h 10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84" h="10152">
                  <a:moveTo>
                    <a:pt x="5616" y="10152"/>
                  </a:moveTo>
                  <a:cubicBezTo>
                    <a:pt x="5360" y="10152"/>
                    <a:pt x="5120" y="10056"/>
                    <a:pt x="4944" y="9880"/>
                  </a:cubicBezTo>
                  <a:lnTo>
                    <a:pt x="3752" y="8696"/>
                  </a:lnTo>
                  <a:cubicBezTo>
                    <a:pt x="3408" y="8352"/>
                    <a:pt x="3392" y="7784"/>
                    <a:pt x="3720" y="7312"/>
                  </a:cubicBezTo>
                  <a:lnTo>
                    <a:pt x="5584" y="4392"/>
                  </a:lnTo>
                  <a:cubicBezTo>
                    <a:pt x="5704" y="4208"/>
                    <a:pt x="5952" y="4152"/>
                    <a:pt x="6136" y="4272"/>
                  </a:cubicBezTo>
                  <a:cubicBezTo>
                    <a:pt x="6320" y="4392"/>
                    <a:pt x="6376" y="4640"/>
                    <a:pt x="6256" y="4824"/>
                  </a:cubicBezTo>
                  <a:lnTo>
                    <a:pt x="4384" y="7752"/>
                  </a:lnTo>
                  <a:cubicBezTo>
                    <a:pt x="4384" y="7760"/>
                    <a:pt x="4376" y="7760"/>
                    <a:pt x="4376" y="7768"/>
                  </a:cubicBezTo>
                  <a:cubicBezTo>
                    <a:pt x="4272" y="7920"/>
                    <a:pt x="4264" y="8080"/>
                    <a:pt x="4320" y="8128"/>
                  </a:cubicBezTo>
                  <a:lnTo>
                    <a:pt x="5512" y="9320"/>
                  </a:lnTo>
                  <a:cubicBezTo>
                    <a:pt x="5560" y="9368"/>
                    <a:pt x="5640" y="9360"/>
                    <a:pt x="5680" y="9344"/>
                  </a:cubicBezTo>
                  <a:cubicBezTo>
                    <a:pt x="5824" y="9312"/>
                    <a:pt x="6008" y="9192"/>
                    <a:pt x="6096" y="8984"/>
                  </a:cubicBezTo>
                  <a:lnTo>
                    <a:pt x="9296" y="1080"/>
                  </a:lnTo>
                  <a:cubicBezTo>
                    <a:pt x="9336" y="984"/>
                    <a:pt x="9328" y="920"/>
                    <a:pt x="9304" y="896"/>
                  </a:cubicBezTo>
                  <a:cubicBezTo>
                    <a:pt x="9280" y="872"/>
                    <a:pt x="9216" y="864"/>
                    <a:pt x="9120" y="904"/>
                  </a:cubicBezTo>
                  <a:lnTo>
                    <a:pt x="1216" y="4104"/>
                  </a:lnTo>
                  <a:cubicBezTo>
                    <a:pt x="1008" y="4184"/>
                    <a:pt x="888" y="4368"/>
                    <a:pt x="856" y="4520"/>
                  </a:cubicBezTo>
                  <a:cubicBezTo>
                    <a:pt x="848" y="4568"/>
                    <a:pt x="840" y="4648"/>
                    <a:pt x="880" y="4688"/>
                  </a:cubicBezTo>
                  <a:lnTo>
                    <a:pt x="2192" y="6000"/>
                  </a:lnTo>
                  <a:cubicBezTo>
                    <a:pt x="2240" y="6048"/>
                    <a:pt x="2384" y="6048"/>
                    <a:pt x="2536" y="5960"/>
                  </a:cubicBezTo>
                  <a:cubicBezTo>
                    <a:pt x="2544" y="5952"/>
                    <a:pt x="2560" y="5944"/>
                    <a:pt x="2568" y="5944"/>
                  </a:cubicBezTo>
                  <a:lnTo>
                    <a:pt x="3432" y="5496"/>
                  </a:lnTo>
                  <a:cubicBezTo>
                    <a:pt x="3632" y="5392"/>
                    <a:pt x="3872" y="5472"/>
                    <a:pt x="3968" y="5672"/>
                  </a:cubicBezTo>
                  <a:cubicBezTo>
                    <a:pt x="4072" y="5872"/>
                    <a:pt x="3992" y="6112"/>
                    <a:pt x="3792" y="6208"/>
                  </a:cubicBezTo>
                  <a:lnTo>
                    <a:pt x="2936" y="6648"/>
                  </a:lnTo>
                  <a:cubicBezTo>
                    <a:pt x="2480" y="6928"/>
                    <a:pt x="1944" y="6896"/>
                    <a:pt x="1616" y="6568"/>
                  </a:cubicBezTo>
                  <a:lnTo>
                    <a:pt x="312" y="5248"/>
                  </a:lnTo>
                  <a:cubicBezTo>
                    <a:pt x="88" y="5024"/>
                    <a:pt x="0" y="4696"/>
                    <a:pt x="64" y="4352"/>
                  </a:cubicBezTo>
                  <a:cubicBezTo>
                    <a:pt x="152" y="3920"/>
                    <a:pt x="480" y="3528"/>
                    <a:pt x="904" y="3360"/>
                  </a:cubicBezTo>
                  <a:lnTo>
                    <a:pt x="8808" y="160"/>
                  </a:lnTo>
                  <a:cubicBezTo>
                    <a:pt x="9192" y="0"/>
                    <a:pt x="9600" y="72"/>
                    <a:pt x="9856" y="328"/>
                  </a:cubicBezTo>
                  <a:cubicBezTo>
                    <a:pt x="10112" y="584"/>
                    <a:pt x="10184" y="992"/>
                    <a:pt x="10024" y="1376"/>
                  </a:cubicBezTo>
                  <a:lnTo>
                    <a:pt x="6824" y="9280"/>
                  </a:lnTo>
                  <a:cubicBezTo>
                    <a:pt x="6656" y="9704"/>
                    <a:pt x="6264" y="10032"/>
                    <a:pt x="5832" y="10120"/>
                  </a:cubicBezTo>
                  <a:cubicBezTo>
                    <a:pt x="5760" y="10144"/>
                    <a:pt x="5688" y="10152"/>
                    <a:pt x="5616" y="10152"/>
                  </a:cubicBezTo>
                  <a:close/>
                </a:path>
              </a:pathLst>
            </a:custGeom>
            <a:solidFill>
              <a:schemeClr val="bg1"/>
            </a:solidFill>
            <a:ln>
              <a:noFill/>
            </a:ln>
          </p:spPr>
          <p:txBody>
            <a:bodyPr/>
            <a:lstStyle/>
            <a:p>
              <a:endParaRPr lang="zh-CN" altLang="en-US"/>
            </a:p>
          </p:txBody>
        </p:sp>
      </p:grpSp>
      <p:grpSp>
        <p:nvGrpSpPr>
          <p:cNvPr id="24" name="组合 23"/>
          <p:cNvGrpSpPr/>
          <p:nvPr/>
        </p:nvGrpSpPr>
        <p:grpSpPr>
          <a:xfrm>
            <a:off x="5735638" y="1736413"/>
            <a:ext cx="707970" cy="707970"/>
            <a:chOff x="4975281" y="2073330"/>
            <a:chExt cx="707970" cy="707970"/>
          </a:xfrm>
        </p:grpSpPr>
        <p:sp>
          <p:nvSpPr>
            <p:cNvPr id="25" name="椭圆 24"/>
            <p:cNvSpPr/>
            <p:nvPr/>
          </p:nvSpPr>
          <p:spPr>
            <a:xfrm>
              <a:off x="4975281" y="2073330"/>
              <a:ext cx="707970" cy="707970"/>
            </a:xfrm>
            <a:prstGeom prst="ellipse">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iconfont-1127-844300"/>
            <p:cNvSpPr>
              <a:spLocks noChangeAspect="1"/>
            </p:cNvSpPr>
            <p:nvPr/>
          </p:nvSpPr>
          <p:spPr bwMode="auto">
            <a:xfrm>
              <a:off x="5112375" y="2192724"/>
              <a:ext cx="446535" cy="452826"/>
            </a:xfrm>
            <a:custGeom>
              <a:avLst/>
              <a:gdLst>
                <a:gd name="connsiteX0" fmla="*/ 447070 w 468862"/>
                <a:gd name="connsiteY0" fmla="*/ 132212 h 475467"/>
                <a:gd name="connsiteX1" fmla="*/ 448762 w 468862"/>
                <a:gd name="connsiteY1" fmla="*/ 136215 h 475467"/>
                <a:gd name="connsiteX2" fmla="*/ 443047 w 468862"/>
                <a:gd name="connsiteY2" fmla="*/ 149738 h 475467"/>
                <a:gd name="connsiteX3" fmla="*/ 257113 w 468862"/>
                <a:gd name="connsiteY3" fmla="*/ 335637 h 475467"/>
                <a:gd name="connsiteX4" fmla="*/ 225489 w 468862"/>
                <a:gd name="connsiteY4" fmla="*/ 348589 h 475467"/>
                <a:gd name="connsiteX5" fmla="*/ 194246 w 468862"/>
                <a:gd name="connsiteY5" fmla="*/ 335637 h 475467"/>
                <a:gd name="connsiteX6" fmla="*/ 111185 w 468862"/>
                <a:gd name="connsiteY6" fmla="*/ 252211 h 475467"/>
                <a:gd name="connsiteX7" fmla="*/ 111185 w 468862"/>
                <a:gd name="connsiteY7" fmla="*/ 225164 h 475467"/>
                <a:gd name="connsiteX8" fmla="*/ 138237 w 468862"/>
                <a:gd name="connsiteY8" fmla="*/ 225164 h 475467"/>
                <a:gd name="connsiteX9" fmla="*/ 221679 w 468862"/>
                <a:gd name="connsiteY9" fmla="*/ 308590 h 475467"/>
                <a:gd name="connsiteX10" fmla="*/ 230061 w 468862"/>
                <a:gd name="connsiteY10" fmla="*/ 308590 h 475467"/>
                <a:gd name="connsiteX11" fmla="*/ 406127 w 468862"/>
                <a:gd name="connsiteY11" fmla="*/ 132557 h 475467"/>
                <a:gd name="connsiteX12" fmla="*/ 412613 w 468862"/>
                <a:gd name="connsiteY12" fmla="*/ 141345 h 475467"/>
                <a:gd name="connsiteX13" fmla="*/ 438520 w 468862"/>
                <a:gd name="connsiteY13" fmla="*/ 148965 h 475467"/>
                <a:gd name="connsiteX14" fmla="*/ 447616 w 468862"/>
                <a:gd name="connsiteY14" fmla="*/ 137583 h 475467"/>
                <a:gd name="connsiteX15" fmla="*/ 237738 w 468862"/>
                <a:gd name="connsiteY15" fmla="*/ 0 h 475467"/>
                <a:gd name="connsiteX16" fmla="*/ 446140 w 468862"/>
                <a:gd name="connsiteY16" fmla="*/ 123058 h 475467"/>
                <a:gd name="connsiteX17" fmla="*/ 447070 w 468862"/>
                <a:gd name="connsiteY17" fmla="*/ 132212 h 475467"/>
                <a:gd name="connsiteX18" fmla="*/ 443047 w 468862"/>
                <a:gd name="connsiteY18" fmla="*/ 122691 h 475467"/>
                <a:gd name="connsiteX19" fmla="*/ 415995 w 468862"/>
                <a:gd name="connsiteY19" fmla="*/ 122691 h 475467"/>
                <a:gd name="connsiteX20" fmla="*/ 406127 w 468862"/>
                <a:gd name="connsiteY20" fmla="*/ 132557 h 475467"/>
                <a:gd name="connsiteX21" fmla="*/ 380734 w 468862"/>
                <a:gd name="connsiteY21" fmla="*/ 98151 h 475467"/>
                <a:gd name="connsiteX22" fmla="*/ 237738 w 468862"/>
                <a:gd name="connsiteY22" fmla="*/ 37717 h 475467"/>
                <a:gd name="connsiteX23" fmla="*/ 38099 w 468862"/>
                <a:gd name="connsiteY23" fmla="*/ 237353 h 475467"/>
                <a:gd name="connsiteX24" fmla="*/ 237738 w 468862"/>
                <a:gd name="connsiteY24" fmla="*/ 436988 h 475467"/>
                <a:gd name="connsiteX25" fmla="*/ 431281 w 468862"/>
                <a:gd name="connsiteY25" fmla="*/ 286119 h 475467"/>
                <a:gd name="connsiteX26" fmla="*/ 454521 w 468862"/>
                <a:gd name="connsiteY26" fmla="*/ 272403 h 475467"/>
                <a:gd name="connsiteX27" fmla="*/ 468237 w 468862"/>
                <a:gd name="connsiteY27" fmla="*/ 295643 h 475467"/>
                <a:gd name="connsiteX28" fmla="*/ 237738 w 468862"/>
                <a:gd name="connsiteY28" fmla="*/ 475467 h 475467"/>
                <a:gd name="connsiteX29" fmla="*/ 0 w 468862"/>
                <a:gd name="connsiteY29" fmla="*/ 237734 h 475467"/>
                <a:gd name="connsiteX30" fmla="*/ 237738 w 468862"/>
                <a:gd name="connsiteY30" fmla="*/ 0 h 47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862" h="475467">
                  <a:moveTo>
                    <a:pt x="447070" y="132212"/>
                  </a:moveTo>
                  <a:lnTo>
                    <a:pt x="448762" y="136215"/>
                  </a:lnTo>
                  <a:cubicBezTo>
                    <a:pt x="448762" y="141072"/>
                    <a:pt x="446857" y="145929"/>
                    <a:pt x="443047" y="149738"/>
                  </a:cubicBezTo>
                  <a:lnTo>
                    <a:pt x="257113" y="335637"/>
                  </a:lnTo>
                  <a:cubicBezTo>
                    <a:pt x="247969" y="344018"/>
                    <a:pt x="236919" y="348589"/>
                    <a:pt x="225489" y="348589"/>
                  </a:cubicBezTo>
                  <a:cubicBezTo>
                    <a:pt x="214059" y="348589"/>
                    <a:pt x="203009" y="344399"/>
                    <a:pt x="194246" y="335637"/>
                  </a:cubicBezTo>
                  <a:lnTo>
                    <a:pt x="111185" y="252211"/>
                  </a:lnTo>
                  <a:cubicBezTo>
                    <a:pt x="103565" y="244592"/>
                    <a:pt x="103565" y="232783"/>
                    <a:pt x="111185" y="225164"/>
                  </a:cubicBezTo>
                  <a:cubicBezTo>
                    <a:pt x="118805" y="217545"/>
                    <a:pt x="130617" y="217545"/>
                    <a:pt x="138237" y="225164"/>
                  </a:cubicBezTo>
                  <a:lnTo>
                    <a:pt x="221679" y="308590"/>
                  </a:lnTo>
                  <a:cubicBezTo>
                    <a:pt x="223965" y="310876"/>
                    <a:pt x="227775" y="310876"/>
                    <a:pt x="230061" y="308590"/>
                  </a:cubicBezTo>
                  <a:lnTo>
                    <a:pt x="406127" y="132557"/>
                  </a:lnTo>
                  <a:lnTo>
                    <a:pt x="412613" y="141345"/>
                  </a:lnTo>
                  <a:cubicBezTo>
                    <a:pt x="417565" y="150489"/>
                    <a:pt x="429376" y="153917"/>
                    <a:pt x="438520" y="148965"/>
                  </a:cubicBezTo>
                  <a:cubicBezTo>
                    <a:pt x="443092" y="146488"/>
                    <a:pt x="446235" y="142297"/>
                    <a:pt x="447616" y="137583"/>
                  </a:cubicBezTo>
                  <a:close/>
                  <a:moveTo>
                    <a:pt x="237738" y="0"/>
                  </a:moveTo>
                  <a:cubicBezTo>
                    <a:pt x="324223" y="0"/>
                    <a:pt x="404231" y="47242"/>
                    <a:pt x="446140" y="123058"/>
                  </a:cubicBezTo>
                  <a:lnTo>
                    <a:pt x="447070" y="132212"/>
                  </a:lnTo>
                  <a:lnTo>
                    <a:pt x="443047" y="122691"/>
                  </a:lnTo>
                  <a:cubicBezTo>
                    <a:pt x="435427" y="115072"/>
                    <a:pt x="423615" y="115072"/>
                    <a:pt x="415995" y="122691"/>
                  </a:cubicBezTo>
                  <a:lnTo>
                    <a:pt x="406127" y="132557"/>
                  </a:lnTo>
                  <a:lnTo>
                    <a:pt x="380734" y="98151"/>
                  </a:lnTo>
                  <a:cubicBezTo>
                    <a:pt x="343677" y="60005"/>
                    <a:pt x="292315" y="37717"/>
                    <a:pt x="237738" y="37717"/>
                  </a:cubicBezTo>
                  <a:cubicBezTo>
                    <a:pt x="127632" y="37717"/>
                    <a:pt x="38099" y="127249"/>
                    <a:pt x="38099" y="237353"/>
                  </a:cubicBezTo>
                  <a:cubicBezTo>
                    <a:pt x="38099" y="347457"/>
                    <a:pt x="127632" y="436988"/>
                    <a:pt x="237738" y="436988"/>
                  </a:cubicBezTo>
                  <a:cubicBezTo>
                    <a:pt x="329557" y="436988"/>
                    <a:pt x="409184" y="374888"/>
                    <a:pt x="431281" y="286119"/>
                  </a:cubicBezTo>
                  <a:cubicBezTo>
                    <a:pt x="433948" y="275832"/>
                    <a:pt x="444235" y="269736"/>
                    <a:pt x="454521" y="272403"/>
                  </a:cubicBezTo>
                  <a:cubicBezTo>
                    <a:pt x="464808" y="275070"/>
                    <a:pt x="470904" y="285357"/>
                    <a:pt x="468237" y="295643"/>
                  </a:cubicBezTo>
                  <a:cubicBezTo>
                    <a:pt x="441949" y="401556"/>
                    <a:pt x="347082" y="475467"/>
                    <a:pt x="237738" y="475467"/>
                  </a:cubicBezTo>
                  <a:cubicBezTo>
                    <a:pt x="106677" y="475467"/>
                    <a:pt x="0" y="368792"/>
                    <a:pt x="0" y="237734"/>
                  </a:cubicBezTo>
                  <a:cubicBezTo>
                    <a:pt x="0" y="106675"/>
                    <a:pt x="106677" y="0"/>
                    <a:pt x="237738" y="0"/>
                  </a:cubicBezTo>
                  <a:close/>
                </a:path>
              </a:pathLst>
            </a:custGeom>
            <a:solidFill>
              <a:schemeClr val="bg1"/>
            </a:solidFill>
            <a:ln>
              <a:noFill/>
            </a:ln>
          </p:spPr>
          <p:txBody>
            <a:bodyPr/>
            <a:lstStyle/>
            <a:p>
              <a:endParaRPr lang="zh-CN" altLang="en-US"/>
            </a:p>
          </p:txBody>
        </p:sp>
      </p:grpSp>
      <p:grpSp>
        <p:nvGrpSpPr>
          <p:cNvPr id="27" name="组合 26"/>
          <p:cNvGrpSpPr/>
          <p:nvPr/>
        </p:nvGrpSpPr>
        <p:grpSpPr>
          <a:xfrm>
            <a:off x="5735638" y="5313418"/>
            <a:ext cx="707970" cy="707970"/>
            <a:chOff x="4975281" y="2073330"/>
            <a:chExt cx="707970" cy="707970"/>
          </a:xfrm>
        </p:grpSpPr>
        <p:sp>
          <p:nvSpPr>
            <p:cNvPr id="28" name="椭圆 27"/>
            <p:cNvSpPr/>
            <p:nvPr/>
          </p:nvSpPr>
          <p:spPr>
            <a:xfrm>
              <a:off x="4975281" y="2073330"/>
              <a:ext cx="707970" cy="707970"/>
            </a:xfrm>
            <a:prstGeom prst="ellipse">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iconfont-1127-844300"/>
            <p:cNvSpPr>
              <a:spLocks noChangeAspect="1"/>
            </p:cNvSpPr>
            <p:nvPr/>
          </p:nvSpPr>
          <p:spPr bwMode="auto">
            <a:xfrm>
              <a:off x="5112375" y="2192724"/>
              <a:ext cx="446535" cy="452826"/>
            </a:xfrm>
            <a:custGeom>
              <a:avLst/>
              <a:gdLst>
                <a:gd name="connsiteX0" fmla="*/ 447070 w 468862"/>
                <a:gd name="connsiteY0" fmla="*/ 132212 h 475467"/>
                <a:gd name="connsiteX1" fmla="*/ 448762 w 468862"/>
                <a:gd name="connsiteY1" fmla="*/ 136215 h 475467"/>
                <a:gd name="connsiteX2" fmla="*/ 443047 w 468862"/>
                <a:gd name="connsiteY2" fmla="*/ 149738 h 475467"/>
                <a:gd name="connsiteX3" fmla="*/ 257113 w 468862"/>
                <a:gd name="connsiteY3" fmla="*/ 335637 h 475467"/>
                <a:gd name="connsiteX4" fmla="*/ 225489 w 468862"/>
                <a:gd name="connsiteY4" fmla="*/ 348589 h 475467"/>
                <a:gd name="connsiteX5" fmla="*/ 194246 w 468862"/>
                <a:gd name="connsiteY5" fmla="*/ 335637 h 475467"/>
                <a:gd name="connsiteX6" fmla="*/ 111185 w 468862"/>
                <a:gd name="connsiteY6" fmla="*/ 252211 h 475467"/>
                <a:gd name="connsiteX7" fmla="*/ 111185 w 468862"/>
                <a:gd name="connsiteY7" fmla="*/ 225164 h 475467"/>
                <a:gd name="connsiteX8" fmla="*/ 138237 w 468862"/>
                <a:gd name="connsiteY8" fmla="*/ 225164 h 475467"/>
                <a:gd name="connsiteX9" fmla="*/ 221679 w 468862"/>
                <a:gd name="connsiteY9" fmla="*/ 308590 h 475467"/>
                <a:gd name="connsiteX10" fmla="*/ 230061 w 468862"/>
                <a:gd name="connsiteY10" fmla="*/ 308590 h 475467"/>
                <a:gd name="connsiteX11" fmla="*/ 406127 w 468862"/>
                <a:gd name="connsiteY11" fmla="*/ 132557 h 475467"/>
                <a:gd name="connsiteX12" fmla="*/ 412613 w 468862"/>
                <a:gd name="connsiteY12" fmla="*/ 141345 h 475467"/>
                <a:gd name="connsiteX13" fmla="*/ 438520 w 468862"/>
                <a:gd name="connsiteY13" fmla="*/ 148965 h 475467"/>
                <a:gd name="connsiteX14" fmla="*/ 447616 w 468862"/>
                <a:gd name="connsiteY14" fmla="*/ 137583 h 475467"/>
                <a:gd name="connsiteX15" fmla="*/ 237738 w 468862"/>
                <a:gd name="connsiteY15" fmla="*/ 0 h 475467"/>
                <a:gd name="connsiteX16" fmla="*/ 446140 w 468862"/>
                <a:gd name="connsiteY16" fmla="*/ 123058 h 475467"/>
                <a:gd name="connsiteX17" fmla="*/ 447070 w 468862"/>
                <a:gd name="connsiteY17" fmla="*/ 132212 h 475467"/>
                <a:gd name="connsiteX18" fmla="*/ 443047 w 468862"/>
                <a:gd name="connsiteY18" fmla="*/ 122691 h 475467"/>
                <a:gd name="connsiteX19" fmla="*/ 415995 w 468862"/>
                <a:gd name="connsiteY19" fmla="*/ 122691 h 475467"/>
                <a:gd name="connsiteX20" fmla="*/ 406127 w 468862"/>
                <a:gd name="connsiteY20" fmla="*/ 132557 h 475467"/>
                <a:gd name="connsiteX21" fmla="*/ 380734 w 468862"/>
                <a:gd name="connsiteY21" fmla="*/ 98151 h 475467"/>
                <a:gd name="connsiteX22" fmla="*/ 237738 w 468862"/>
                <a:gd name="connsiteY22" fmla="*/ 37717 h 475467"/>
                <a:gd name="connsiteX23" fmla="*/ 38099 w 468862"/>
                <a:gd name="connsiteY23" fmla="*/ 237353 h 475467"/>
                <a:gd name="connsiteX24" fmla="*/ 237738 w 468862"/>
                <a:gd name="connsiteY24" fmla="*/ 436988 h 475467"/>
                <a:gd name="connsiteX25" fmla="*/ 431281 w 468862"/>
                <a:gd name="connsiteY25" fmla="*/ 286119 h 475467"/>
                <a:gd name="connsiteX26" fmla="*/ 454521 w 468862"/>
                <a:gd name="connsiteY26" fmla="*/ 272403 h 475467"/>
                <a:gd name="connsiteX27" fmla="*/ 468237 w 468862"/>
                <a:gd name="connsiteY27" fmla="*/ 295643 h 475467"/>
                <a:gd name="connsiteX28" fmla="*/ 237738 w 468862"/>
                <a:gd name="connsiteY28" fmla="*/ 475467 h 475467"/>
                <a:gd name="connsiteX29" fmla="*/ 0 w 468862"/>
                <a:gd name="connsiteY29" fmla="*/ 237734 h 475467"/>
                <a:gd name="connsiteX30" fmla="*/ 237738 w 468862"/>
                <a:gd name="connsiteY30" fmla="*/ 0 h 47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8862" h="475467">
                  <a:moveTo>
                    <a:pt x="447070" y="132212"/>
                  </a:moveTo>
                  <a:lnTo>
                    <a:pt x="448762" y="136215"/>
                  </a:lnTo>
                  <a:cubicBezTo>
                    <a:pt x="448762" y="141072"/>
                    <a:pt x="446857" y="145929"/>
                    <a:pt x="443047" y="149738"/>
                  </a:cubicBezTo>
                  <a:lnTo>
                    <a:pt x="257113" y="335637"/>
                  </a:lnTo>
                  <a:cubicBezTo>
                    <a:pt x="247969" y="344018"/>
                    <a:pt x="236919" y="348589"/>
                    <a:pt x="225489" y="348589"/>
                  </a:cubicBezTo>
                  <a:cubicBezTo>
                    <a:pt x="214059" y="348589"/>
                    <a:pt x="203009" y="344399"/>
                    <a:pt x="194246" y="335637"/>
                  </a:cubicBezTo>
                  <a:lnTo>
                    <a:pt x="111185" y="252211"/>
                  </a:lnTo>
                  <a:cubicBezTo>
                    <a:pt x="103565" y="244592"/>
                    <a:pt x="103565" y="232783"/>
                    <a:pt x="111185" y="225164"/>
                  </a:cubicBezTo>
                  <a:cubicBezTo>
                    <a:pt x="118805" y="217545"/>
                    <a:pt x="130617" y="217545"/>
                    <a:pt x="138237" y="225164"/>
                  </a:cubicBezTo>
                  <a:lnTo>
                    <a:pt x="221679" y="308590"/>
                  </a:lnTo>
                  <a:cubicBezTo>
                    <a:pt x="223965" y="310876"/>
                    <a:pt x="227775" y="310876"/>
                    <a:pt x="230061" y="308590"/>
                  </a:cubicBezTo>
                  <a:lnTo>
                    <a:pt x="406127" y="132557"/>
                  </a:lnTo>
                  <a:lnTo>
                    <a:pt x="412613" y="141345"/>
                  </a:lnTo>
                  <a:cubicBezTo>
                    <a:pt x="417565" y="150489"/>
                    <a:pt x="429376" y="153917"/>
                    <a:pt x="438520" y="148965"/>
                  </a:cubicBezTo>
                  <a:cubicBezTo>
                    <a:pt x="443092" y="146488"/>
                    <a:pt x="446235" y="142297"/>
                    <a:pt x="447616" y="137583"/>
                  </a:cubicBezTo>
                  <a:close/>
                  <a:moveTo>
                    <a:pt x="237738" y="0"/>
                  </a:moveTo>
                  <a:cubicBezTo>
                    <a:pt x="324223" y="0"/>
                    <a:pt x="404231" y="47242"/>
                    <a:pt x="446140" y="123058"/>
                  </a:cubicBezTo>
                  <a:lnTo>
                    <a:pt x="447070" y="132212"/>
                  </a:lnTo>
                  <a:lnTo>
                    <a:pt x="443047" y="122691"/>
                  </a:lnTo>
                  <a:cubicBezTo>
                    <a:pt x="435427" y="115072"/>
                    <a:pt x="423615" y="115072"/>
                    <a:pt x="415995" y="122691"/>
                  </a:cubicBezTo>
                  <a:lnTo>
                    <a:pt x="406127" y="132557"/>
                  </a:lnTo>
                  <a:lnTo>
                    <a:pt x="380734" y="98151"/>
                  </a:lnTo>
                  <a:cubicBezTo>
                    <a:pt x="343677" y="60005"/>
                    <a:pt x="292315" y="37717"/>
                    <a:pt x="237738" y="37717"/>
                  </a:cubicBezTo>
                  <a:cubicBezTo>
                    <a:pt x="127632" y="37717"/>
                    <a:pt x="38099" y="127249"/>
                    <a:pt x="38099" y="237353"/>
                  </a:cubicBezTo>
                  <a:cubicBezTo>
                    <a:pt x="38099" y="347457"/>
                    <a:pt x="127632" y="436988"/>
                    <a:pt x="237738" y="436988"/>
                  </a:cubicBezTo>
                  <a:cubicBezTo>
                    <a:pt x="329557" y="436988"/>
                    <a:pt x="409184" y="374888"/>
                    <a:pt x="431281" y="286119"/>
                  </a:cubicBezTo>
                  <a:cubicBezTo>
                    <a:pt x="433948" y="275832"/>
                    <a:pt x="444235" y="269736"/>
                    <a:pt x="454521" y="272403"/>
                  </a:cubicBezTo>
                  <a:cubicBezTo>
                    <a:pt x="464808" y="275070"/>
                    <a:pt x="470904" y="285357"/>
                    <a:pt x="468237" y="295643"/>
                  </a:cubicBezTo>
                  <a:cubicBezTo>
                    <a:pt x="441949" y="401556"/>
                    <a:pt x="347082" y="475467"/>
                    <a:pt x="237738" y="475467"/>
                  </a:cubicBezTo>
                  <a:cubicBezTo>
                    <a:pt x="106677" y="475467"/>
                    <a:pt x="0" y="368792"/>
                    <a:pt x="0" y="237734"/>
                  </a:cubicBezTo>
                  <a:cubicBezTo>
                    <a:pt x="0" y="106675"/>
                    <a:pt x="106677" y="0"/>
                    <a:pt x="237738" y="0"/>
                  </a:cubicBezTo>
                  <a:close/>
                </a:path>
              </a:pathLst>
            </a:custGeom>
            <a:solidFill>
              <a:schemeClr val="bg1"/>
            </a:solidFill>
            <a:ln>
              <a:noFill/>
            </a:ln>
          </p:spPr>
          <p:txBody>
            <a:bodyPr/>
            <a:lstStyle/>
            <a:p>
              <a:endParaRPr lang="zh-CN" altLang="en-US"/>
            </a:p>
          </p:txBody>
        </p:sp>
      </p:grpSp>
      <p:sp>
        <p:nvSpPr>
          <p:cNvPr id="34" name="文本框 33"/>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FBE498-ADDF-2C8D-F2A8-E8F65C7B3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1908" y="790992"/>
            <a:ext cx="2309826" cy="2143547"/>
          </a:xfrm>
          <a:prstGeom prst="rect">
            <a:avLst/>
          </a:prstGeom>
        </p:spPr>
      </p:pic>
      <p:sp>
        <p:nvSpPr>
          <p:cNvPr id="21" name="矩形 20"/>
          <p:cNvSpPr/>
          <p:nvPr/>
        </p:nvSpPr>
        <p:spPr>
          <a:xfrm>
            <a:off x="5028940" y="522239"/>
            <a:ext cx="4187252" cy="376428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流程图: 文档 18"/>
          <p:cNvSpPr/>
          <p:nvPr/>
        </p:nvSpPr>
        <p:spPr>
          <a:xfrm rot="16200000">
            <a:off x="-267652" y="267652"/>
            <a:ext cx="6858000" cy="6322695"/>
          </a:xfrm>
          <a:prstGeom prst="flowChartDocument">
            <a:avLst/>
          </a:prstGeom>
          <a:solidFill>
            <a:srgbClr val="8C15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grpSp>
        <p:nvGrpSpPr>
          <p:cNvPr id="12" name="组合 11"/>
          <p:cNvGrpSpPr/>
          <p:nvPr/>
        </p:nvGrpSpPr>
        <p:grpSpPr>
          <a:xfrm>
            <a:off x="7477959" y="2150477"/>
            <a:ext cx="4929534" cy="2557045"/>
            <a:chOff x="6790051" y="2376026"/>
            <a:chExt cx="4929534" cy="2557045"/>
          </a:xfrm>
        </p:grpSpPr>
        <p:sp>
          <p:nvSpPr>
            <p:cNvPr id="13" name="矩形 12"/>
            <p:cNvSpPr/>
            <p:nvPr/>
          </p:nvSpPr>
          <p:spPr>
            <a:xfrm>
              <a:off x="6790051" y="2376026"/>
              <a:ext cx="2710999"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rPr>
                <a:t>Part 3</a:t>
              </a:r>
              <a:endParaRPr kumimoji="0" lang="zh-CN" altLang="en-US"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endParaRPr>
            </a:p>
          </p:txBody>
        </p:sp>
        <p:grpSp>
          <p:nvGrpSpPr>
            <p:cNvPr id="14" name="组合 13"/>
            <p:cNvGrpSpPr/>
            <p:nvPr/>
          </p:nvGrpSpPr>
          <p:grpSpPr>
            <a:xfrm>
              <a:off x="6803037" y="3865737"/>
              <a:ext cx="4916548" cy="1067334"/>
              <a:chOff x="7107021" y="2697601"/>
              <a:chExt cx="4916548" cy="1067334"/>
            </a:xfrm>
          </p:grpSpPr>
          <p:sp>
            <p:nvSpPr>
              <p:cNvPr id="16" name="矩形 15"/>
              <p:cNvSpPr/>
              <p:nvPr/>
            </p:nvSpPr>
            <p:spPr>
              <a:xfrm>
                <a:off x="7107021" y="2697601"/>
                <a:ext cx="4916548" cy="646331"/>
              </a:xfrm>
              <a:prstGeom prst="rect">
                <a:avLst/>
              </a:prstGeom>
            </p:spPr>
            <p:txBody>
              <a:bodyPr wrap="square">
                <a:spAutoFit/>
              </a:bodyPr>
              <a:lstStyle/>
              <a:p>
                <a:pPr marL="0" marR="0" lvl="0" indent="0" defTabSz="914400" eaLnBrk="1" fontAlgn="auto" latinLnBrk="0" hangingPunct="1">
                  <a:lnSpc>
                    <a:spcPct val="100000"/>
                  </a:lnSpc>
                  <a:spcBef>
                    <a:spcPts val="600"/>
                  </a:spcBef>
                  <a:spcAft>
                    <a:spcPts val="0"/>
                  </a:spcAft>
                  <a:buClrTx/>
                  <a:buSzTx/>
                  <a:buFontTx/>
                  <a:buNone/>
                  <a:defRPr/>
                </a:pPr>
                <a:r>
                  <a:rPr lang="zh-CN" altLang="en-US" sz="3600" kern="0" spc="600" dirty="0">
                    <a:solidFill>
                      <a:srgbClr val="8C1515"/>
                    </a:solidFill>
                    <a:latin typeface="微软雅黑" panose="020B0503020204020204" pitchFamily="34" charset="-122"/>
                    <a:ea typeface="微软雅黑" panose="020B0503020204020204" pitchFamily="34" charset="-122"/>
                    <a:cs typeface="Segoe UI Light 8" panose="020B0502040204020203" pitchFamily="34" charset="0"/>
                  </a:rPr>
                  <a:t>请输入本章标题</a:t>
                </a:r>
                <a:endParaRPr kumimoji="0" lang="en-US" altLang="zh-CN" sz="3600" i="0" u="none" strike="noStrike" kern="0" cap="none" spc="60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17" name="矩形 16"/>
              <p:cNvSpPr/>
              <p:nvPr/>
            </p:nvSpPr>
            <p:spPr>
              <a:xfrm>
                <a:off x="7133843" y="3457158"/>
                <a:ext cx="3840046" cy="307777"/>
              </a:xfrm>
              <a:prstGeom prst="rect">
                <a:avLst/>
              </a:prstGeom>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200" normalizeH="0" baseline="0" noProof="0" dirty="0">
                    <a:ln>
                      <a:noFill/>
                    </a:ln>
                    <a:solidFill>
                      <a:srgbClr val="8C1515"/>
                    </a:solidFill>
                    <a:effectLst/>
                    <a:uLnTx/>
                    <a:uFillTx/>
                    <a:latin typeface="微软雅黑 Light" panose="020B0502040204020203" pitchFamily="34" charset="-122"/>
                    <a:ea typeface="微软雅黑 Light" panose="020B0502040204020203" pitchFamily="34" charset="-122"/>
                  </a:rPr>
                  <a:t>ADD YOUR TITLE HERE PLEASE</a:t>
                </a:r>
              </a:p>
            </p:txBody>
          </p:sp>
        </p:grpSp>
        <p:cxnSp>
          <p:nvCxnSpPr>
            <p:cNvPr id="15" name="直接连接符 14"/>
            <p:cNvCxnSpPr/>
            <p:nvPr/>
          </p:nvCxnSpPr>
          <p:spPr>
            <a:xfrm>
              <a:off x="6959565" y="3578025"/>
              <a:ext cx="449296" cy="0"/>
            </a:xfrm>
            <a:prstGeom prst="line">
              <a:avLst/>
            </a:prstGeom>
            <a:noFill/>
            <a:ln w="19050" cap="flat" cmpd="sng" algn="ctr">
              <a:solidFill>
                <a:srgbClr val="8C1515"/>
              </a:solidFill>
              <a:prstDash val="solid"/>
              <a:miter lim="800000"/>
            </a:ln>
            <a:effectLst/>
          </p:spPr>
        </p:cxnSp>
      </p:grpSp>
      <p:sp>
        <p:nvSpPr>
          <p:cNvPr id="2" name="文本框 8">
            <a:extLst>
              <a:ext uri="{FF2B5EF4-FFF2-40B4-BE49-F238E27FC236}">
                <a16:creationId xmlns:a16="http://schemas.microsoft.com/office/drawing/2014/main" id="{7399D46E-FA69-0AB4-3030-DCE22BB7A1F1}"/>
              </a:ext>
            </a:extLst>
          </p:cNvPr>
          <p:cNvSpPr txBox="1"/>
          <p:nvPr/>
        </p:nvSpPr>
        <p:spPr>
          <a:xfrm>
            <a:off x="9007788" y="6358662"/>
            <a:ext cx="3075931" cy="400110"/>
          </a:xfrm>
          <a:prstGeom prst="rect">
            <a:avLst/>
          </a:prstGeom>
          <a:noFill/>
        </p:spPr>
        <p:txBody>
          <a:bodyPr wrap="square" rtlCol="0">
            <a:spAutoFit/>
          </a:bodyPr>
          <a:lstStyle/>
          <a:p>
            <a:pPr algn="ctr"/>
            <a:r>
              <a:rPr lang="zh-CN" altLang="en-US" sz="20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7" name="图片 6">
            <a:extLst>
              <a:ext uri="{FF2B5EF4-FFF2-40B4-BE49-F238E27FC236}">
                <a16:creationId xmlns:a16="http://schemas.microsoft.com/office/drawing/2014/main" id="{06E0E236-639D-9D6A-BADE-0E47A3046004}"/>
              </a:ext>
            </a:extLst>
          </p:cNvPr>
          <p:cNvPicPr>
            <a:picLocks noChangeAspect="1"/>
          </p:cNvPicPr>
          <p:nvPr/>
        </p:nvPicPr>
        <p:blipFill>
          <a:blip r:embed="rId4" cstate="print">
            <a:extLst>
              <a:ext uri="{28A0092B-C50C-407E-A947-70E740481C1C}">
                <a14:useLocalDpi xmlns:a14="http://schemas.microsoft.com/office/drawing/2010/main" val="0"/>
              </a:ext>
            </a:extLst>
          </a:blip>
          <a:srcRect r="23609"/>
          <a:stretch>
            <a:fillRect/>
          </a:stretch>
        </p:blipFill>
        <p:spPr>
          <a:xfrm>
            <a:off x="0" y="-6855"/>
            <a:ext cx="3492580" cy="6857998"/>
          </a:xfrm>
          <a:custGeom>
            <a:avLst/>
            <a:gdLst>
              <a:gd name="connsiteX0" fmla="*/ 0 w 3492580"/>
              <a:gd name="connsiteY0" fmla="*/ 0 h 6857998"/>
              <a:gd name="connsiteX1" fmla="*/ 2320923 w 3492580"/>
              <a:gd name="connsiteY1" fmla="*/ 0 h 6857998"/>
              <a:gd name="connsiteX2" fmla="*/ 3249351 w 3492580"/>
              <a:gd name="connsiteY2" fmla="*/ 6546368 h 6857998"/>
              <a:gd name="connsiteX3" fmla="*/ 3155168 w 3492580"/>
              <a:gd name="connsiteY3" fmla="*/ 6857998 h 6857998"/>
              <a:gd name="connsiteX4" fmla="*/ 0 w 3492580"/>
              <a:gd name="connsiteY4" fmla="*/ 6857998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2580" h="6857998">
                <a:moveTo>
                  <a:pt x="0" y="0"/>
                </a:moveTo>
                <a:lnTo>
                  <a:pt x="2320923" y="0"/>
                </a:lnTo>
                <a:cubicBezTo>
                  <a:pt x="2320923" y="3321843"/>
                  <a:pt x="4133998" y="3425651"/>
                  <a:pt x="3249351" y="6546368"/>
                </a:cubicBezTo>
                <a:lnTo>
                  <a:pt x="3155168" y="6857998"/>
                </a:lnTo>
                <a:lnTo>
                  <a:pt x="0" y="6857998"/>
                </a:lnTo>
                <a:close/>
              </a:path>
            </a:pathLst>
          </a:custGeom>
        </p:spPr>
      </p:pic>
    </p:spTree>
    <p:extLst>
      <p:ext uri="{BB962C8B-B14F-4D97-AF65-F5344CB8AC3E}">
        <p14:creationId xmlns:p14="http://schemas.microsoft.com/office/powerpoint/2010/main" val="10711438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31" name="矩形: 圆角 30"/>
          <p:cNvSpPr/>
          <p:nvPr/>
        </p:nvSpPr>
        <p:spPr>
          <a:xfrm rot="18982983">
            <a:off x="4477383" y="2190735"/>
            <a:ext cx="3221356" cy="3221356"/>
          </a:xfrm>
          <a:prstGeom prst="roundRect">
            <a:avLst>
              <a:gd name="adj" fmla="val 21332"/>
            </a:avLst>
          </a:prstGeom>
          <a:noFill/>
          <a:ln w="41275">
            <a:solidFill>
              <a:srgbClr val="8C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p:nvSpPr>
        <p:spPr>
          <a:xfrm>
            <a:off x="4412343" y="2249714"/>
            <a:ext cx="972457" cy="972457"/>
          </a:xfrm>
          <a:prstGeom prst="roundRect">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p:cNvSpPr/>
          <p:nvPr/>
        </p:nvSpPr>
        <p:spPr>
          <a:xfrm>
            <a:off x="6807202" y="2249714"/>
            <a:ext cx="972457" cy="972457"/>
          </a:xfrm>
          <a:prstGeom prst="roundRect">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p:cNvSpPr/>
          <p:nvPr/>
        </p:nvSpPr>
        <p:spPr>
          <a:xfrm>
            <a:off x="4412343" y="4361310"/>
            <a:ext cx="972457" cy="972457"/>
          </a:xfrm>
          <a:prstGeom prst="roundRect">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p:cNvSpPr/>
          <p:nvPr/>
        </p:nvSpPr>
        <p:spPr>
          <a:xfrm>
            <a:off x="6807202" y="4361310"/>
            <a:ext cx="972457" cy="972457"/>
          </a:xfrm>
          <a:prstGeom prst="roundRect">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79109" y="2136144"/>
            <a:ext cx="3515520" cy="1010630"/>
            <a:chOff x="3624780" y="2362072"/>
            <a:chExt cx="4805976" cy="488001"/>
          </a:xfrm>
        </p:grpSpPr>
        <p:sp>
          <p:nvSpPr>
            <p:cNvPr id="37" name="文本框 36"/>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38" name="文本框 37"/>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39" name="组合 38"/>
          <p:cNvGrpSpPr/>
          <p:nvPr/>
        </p:nvGrpSpPr>
        <p:grpSpPr>
          <a:xfrm>
            <a:off x="679109" y="4247740"/>
            <a:ext cx="3515520" cy="1010630"/>
            <a:chOff x="3624780" y="2362072"/>
            <a:chExt cx="4805976" cy="488001"/>
          </a:xfrm>
        </p:grpSpPr>
        <p:sp>
          <p:nvSpPr>
            <p:cNvPr id="40" name="文本框 39"/>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主题点三</a:t>
              </a:r>
            </a:p>
          </p:txBody>
        </p:sp>
        <p:sp>
          <p:nvSpPr>
            <p:cNvPr id="41" name="文本框 40"/>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42" name="组合 41"/>
          <p:cNvGrpSpPr/>
          <p:nvPr/>
        </p:nvGrpSpPr>
        <p:grpSpPr>
          <a:xfrm>
            <a:off x="8029883" y="2136144"/>
            <a:ext cx="3515520" cy="1010630"/>
            <a:chOff x="3624780" y="2362072"/>
            <a:chExt cx="4805976" cy="488001"/>
          </a:xfrm>
        </p:grpSpPr>
        <p:sp>
          <p:nvSpPr>
            <p:cNvPr id="43" name="文本框 42"/>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主题点二</a:t>
              </a:r>
            </a:p>
          </p:txBody>
        </p:sp>
        <p:sp>
          <p:nvSpPr>
            <p:cNvPr id="44" name="文本框 43"/>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45" name="组合 44"/>
          <p:cNvGrpSpPr/>
          <p:nvPr/>
        </p:nvGrpSpPr>
        <p:grpSpPr>
          <a:xfrm>
            <a:off x="8029883" y="4247740"/>
            <a:ext cx="3515520" cy="1010630"/>
            <a:chOff x="3624780" y="2362072"/>
            <a:chExt cx="4805976" cy="488001"/>
          </a:xfrm>
        </p:grpSpPr>
        <p:sp>
          <p:nvSpPr>
            <p:cNvPr id="46" name="文本框 45"/>
            <p:cNvSpPr txBox="1"/>
            <p:nvPr/>
          </p:nvSpPr>
          <p:spPr>
            <a:xfrm>
              <a:off x="3624780" y="2362072"/>
              <a:ext cx="3227671" cy="193200"/>
            </a:xfrm>
            <a:prstGeom prst="rect">
              <a:avLst/>
            </a:prstGeom>
            <a:noFill/>
          </p:spPr>
          <p:txBody>
            <a:bodyPr wrap="square" rtlCol="0">
              <a:spAutoFit/>
              <a:scene3d>
                <a:camera prst="orthographicFront"/>
                <a:lightRig rig="threePt" dir="t"/>
              </a:scene3d>
              <a:sp3d contourW="12700"/>
            </a:bodyPr>
            <a:lstStyle/>
            <a:p>
              <a:pP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主题点四</a:t>
              </a:r>
            </a:p>
          </p:txBody>
        </p:sp>
        <p:sp>
          <p:nvSpPr>
            <p:cNvPr id="47" name="文本框 46"/>
            <p:cNvSpPr txBox="1"/>
            <p:nvPr/>
          </p:nvSpPr>
          <p:spPr>
            <a:xfrm>
              <a:off x="3624780" y="2507978"/>
              <a:ext cx="4805976" cy="342095"/>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48" name="iconfont-11255-5323814"/>
          <p:cNvSpPr>
            <a:spLocks noChangeAspect="1"/>
          </p:cNvSpPr>
          <p:nvPr/>
        </p:nvSpPr>
        <p:spPr bwMode="auto">
          <a:xfrm>
            <a:off x="4550259" y="2431099"/>
            <a:ext cx="598923" cy="609685"/>
          </a:xfrm>
          <a:custGeom>
            <a:avLst/>
            <a:gdLst>
              <a:gd name="T0" fmla="*/ 10015 w 10200"/>
              <a:gd name="T1" fmla="*/ 94 h 10384"/>
              <a:gd name="T2" fmla="*/ 9551 w 10200"/>
              <a:gd name="T3" fmla="*/ 94 h 10384"/>
              <a:gd name="T4" fmla="*/ 278 w 10200"/>
              <a:gd name="T5" fmla="*/ 4773 h 10384"/>
              <a:gd name="T6" fmla="*/ 0 w 10200"/>
              <a:gd name="T7" fmla="*/ 5148 h 10384"/>
              <a:gd name="T8" fmla="*/ 186 w 10200"/>
              <a:gd name="T9" fmla="*/ 5523 h 10384"/>
              <a:gd name="T10" fmla="*/ 2411 w 10200"/>
              <a:gd name="T11" fmla="*/ 6926 h 10384"/>
              <a:gd name="T12" fmla="*/ 2968 w 10200"/>
              <a:gd name="T13" fmla="*/ 6832 h 10384"/>
              <a:gd name="T14" fmla="*/ 7882 w 10200"/>
              <a:gd name="T15" fmla="*/ 2341 h 10384"/>
              <a:gd name="T16" fmla="*/ 8069 w 10200"/>
              <a:gd name="T17" fmla="*/ 2435 h 10384"/>
              <a:gd name="T18" fmla="*/ 3616 w 10200"/>
              <a:gd name="T19" fmla="*/ 7205 h 10384"/>
              <a:gd name="T20" fmla="*/ 3524 w 10200"/>
              <a:gd name="T21" fmla="*/ 7485 h 10384"/>
              <a:gd name="T22" fmla="*/ 3524 w 10200"/>
              <a:gd name="T23" fmla="*/ 9544 h 10384"/>
              <a:gd name="T24" fmla="*/ 3801 w 10200"/>
              <a:gd name="T25" fmla="*/ 10011 h 10384"/>
              <a:gd name="T26" fmla="*/ 4265 w 10200"/>
              <a:gd name="T27" fmla="*/ 9917 h 10384"/>
              <a:gd name="T28" fmla="*/ 5379 w 10200"/>
              <a:gd name="T29" fmla="*/ 8794 h 10384"/>
              <a:gd name="T30" fmla="*/ 7604 w 10200"/>
              <a:gd name="T31" fmla="*/ 10290 h 10384"/>
              <a:gd name="T32" fmla="*/ 7881 w 10200"/>
              <a:gd name="T33" fmla="*/ 10384 h 10384"/>
              <a:gd name="T34" fmla="*/ 8068 w 10200"/>
              <a:gd name="T35" fmla="*/ 10384 h 10384"/>
              <a:gd name="T36" fmla="*/ 8345 w 10200"/>
              <a:gd name="T37" fmla="*/ 10009 h 10384"/>
              <a:gd name="T38" fmla="*/ 10200 w 10200"/>
              <a:gd name="T39" fmla="*/ 655 h 10384"/>
              <a:gd name="T40" fmla="*/ 10015 w 10200"/>
              <a:gd name="T41" fmla="*/ 94 h 10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00" h="10384">
                <a:moveTo>
                  <a:pt x="10015" y="94"/>
                </a:moveTo>
                <a:cubicBezTo>
                  <a:pt x="9829" y="0"/>
                  <a:pt x="9644" y="0"/>
                  <a:pt x="9551" y="94"/>
                </a:cubicBezTo>
                <a:lnTo>
                  <a:pt x="278" y="4773"/>
                </a:lnTo>
                <a:cubicBezTo>
                  <a:pt x="91" y="4773"/>
                  <a:pt x="0" y="4960"/>
                  <a:pt x="0" y="5148"/>
                </a:cubicBezTo>
                <a:cubicBezTo>
                  <a:pt x="0" y="5335"/>
                  <a:pt x="93" y="5523"/>
                  <a:pt x="186" y="5523"/>
                </a:cubicBezTo>
                <a:lnTo>
                  <a:pt x="2411" y="6926"/>
                </a:lnTo>
                <a:cubicBezTo>
                  <a:pt x="2597" y="7020"/>
                  <a:pt x="2782" y="7020"/>
                  <a:pt x="2968" y="6832"/>
                </a:cubicBezTo>
                <a:lnTo>
                  <a:pt x="7882" y="2341"/>
                </a:lnTo>
                <a:lnTo>
                  <a:pt x="8069" y="2435"/>
                </a:lnTo>
                <a:lnTo>
                  <a:pt x="3616" y="7205"/>
                </a:lnTo>
                <a:cubicBezTo>
                  <a:pt x="3524" y="7299"/>
                  <a:pt x="3524" y="7393"/>
                  <a:pt x="3524" y="7485"/>
                </a:cubicBezTo>
                <a:lnTo>
                  <a:pt x="3524" y="9544"/>
                </a:lnTo>
                <a:cubicBezTo>
                  <a:pt x="3524" y="9731"/>
                  <a:pt x="3616" y="9919"/>
                  <a:pt x="3801" y="10011"/>
                </a:cubicBezTo>
                <a:cubicBezTo>
                  <a:pt x="3986" y="10104"/>
                  <a:pt x="4173" y="10011"/>
                  <a:pt x="4265" y="9917"/>
                </a:cubicBezTo>
                <a:lnTo>
                  <a:pt x="5379" y="8794"/>
                </a:lnTo>
                <a:lnTo>
                  <a:pt x="7604" y="10290"/>
                </a:lnTo>
                <a:cubicBezTo>
                  <a:pt x="7696" y="10384"/>
                  <a:pt x="7790" y="10384"/>
                  <a:pt x="7881" y="10384"/>
                </a:cubicBezTo>
                <a:lnTo>
                  <a:pt x="8068" y="10384"/>
                </a:lnTo>
                <a:cubicBezTo>
                  <a:pt x="8254" y="10290"/>
                  <a:pt x="8345" y="10196"/>
                  <a:pt x="8345" y="10009"/>
                </a:cubicBezTo>
                <a:lnTo>
                  <a:pt x="10200" y="655"/>
                </a:lnTo>
                <a:cubicBezTo>
                  <a:pt x="10200" y="374"/>
                  <a:pt x="10200" y="188"/>
                  <a:pt x="10015" y="94"/>
                </a:cubicBezTo>
                <a:close/>
              </a:path>
            </a:pathLst>
          </a:custGeom>
          <a:solidFill>
            <a:schemeClr val="bg1"/>
          </a:solidFill>
          <a:ln>
            <a:noFill/>
          </a:ln>
        </p:spPr>
        <p:txBody>
          <a:bodyPr/>
          <a:lstStyle/>
          <a:p>
            <a:endParaRPr lang="zh-CN" altLang="en-US"/>
          </a:p>
        </p:txBody>
      </p:sp>
      <p:sp>
        <p:nvSpPr>
          <p:cNvPr id="49" name="iconfont-11255-4236824"/>
          <p:cNvSpPr>
            <a:spLocks noChangeAspect="1"/>
          </p:cNvSpPr>
          <p:nvPr/>
        </p:nvSpPr>
        <p:spPr bwMode="auto">
          <a:xfrm>
            <a:off x="6991967" y="2431099"/>
            <a:ext cx="609685" cy="602714"/>
          </a:xfrm>
          <a:custGeom>
            <a:avLst/>
            <a:gdLst>
              <a:gd name="T0" fmla="*/ 5194 w 10385"/>
              <a:gd name="T1" fmla="*/ 1501 h 10266"/>
              <a:gd name="T2" fmla="*/ 9529 w 10385"/>
              <a:gd name="T3" fmla="*/ 6358 h 10266"/>
              <a:gd name="T4" fmla="*/ 9705 w 10385"/>
              <a:gd name="T5" fmla="*/ 6368 h 10266"/>
              <a:gd name="T6" fmla="*/ 10287 w 10385"/>
              <a:gd name="T7" fmla="*/ 5847 h 10266"/>
              <a:gd name="T8" fmla="*/ 10297 w 10385"/>
              <a:gd name="T9" fmla="*/ 5671 h 10266"/>
              <a:gd name="T10" fmla="*/ 5286 w 10385"/>
              <a:gd name="T11" fmla="*/ 56 h 10266"/>
              <a:gd name="T12" fmla="*/ 5100 w 10385"/>
              <a:gd name="T13" fmla="*/ 56 h 10266"/>
              <a:gd name="T14" fmla="*/ 2100 w 10385"/>
              <a:gd name="T15" fmla="*/ 3419 h 10266"/>
              <a:gd name="T16" fmla="*/ 2100 w 10385"/>
              <a:gd name="T17" fmla="*/ 1734 h 10266"/>
              <a:gd name="T18" fmla="*/ 1975 w 10385"/>
              <a:gd name="T19" fmla="*/ 1609 h 10266"/>
              <a:gd name="T20" fmla="*/ 1192 w 10385"/>
              <a:gd name="T21" fmla="*/ 1609 h 10266"/>
              <a:gd name="T22" fmla="*/ 1067 w 10385"/>
              <a:gd name="T23" fmla="*/ 1734 h 10266"/>
              <a:gd name="T24" fmla="*/ 1067 w 10385"/>
              <a:gd name="T25" fmla="*/ 4575 h 10266"/>
              <a:gd name="T26" fmla="*/ 89 w 10385"/>
              <a:gd name="T27" fmla="*/ 5671 h 10266"/>
              <a:gd name="T28" fmla="*/ 99 w 10385"/>
              <a:gd name="T29" fmla="*/ 5848 h 10266"/>
              <a:gd name="T30" fmla="*/ 681 w 10385"/>
              <a:gd name="T31" fmla="*/ 6368 h 10266"/>
              <a:gd name="T32" fmla="*/ 857 w 10385"/>
              <a:gd name="T33" fmla="*/ 6358 h 10266"/>
              <a:gd name="T34" fmla="*/ 5194 w 10385"/>
              <a:gd name="T35" fmla="*/ 1501 h 10266"/>
              <a:gd name="T36" fmla="*/ 4804 w 10385"/>
              <a:gd name="T37" fmla="*/ 8203 h 10266"/>
              <a:gd name="T38" fmla="*/ 5586 w 10385"/>
              <a:gd name="T39" fmla="*/ 8203 h 10266"/>
              <a:gd name="T40" fmla="*/ 5711 w 10385"/>
              <a:gd name="T41" fmla="*/ 8328 h 10266"/>
              <a:gd name="T42" fmla="*/ 5711 w 10385"/>
              <a:gd name="T43" fmla="*/ 10139 h 10266"/>
              <a:gd name="T44" fmla="*/ 5586 w 10385"/>
              <a:gd name="T45" fmla="*/ 10264 h 10266"/>
              <a:gd name="T46" fmla="*/ 4803 w 10385"/>
              <a:gd name="T47" fmla="*/ 10264 h 10266"/>
              <a:gd name="T48" fmla="*/ 4678 w 10385"/>
              <a:gd name="T49" fmla="*/ 10139 h 10266"/>
              <a:gd name="T50" fmla="*/ 4678 w 10385"/>
              <a:gd name="T51" fmla="*/ 8328 h 10266"/>
              <a:gd name="T52" fmla="*/ 4804 w 10385"/>
              <a:gd name="T53" fmla="*/ 8203 h 10266"/>
              <a:gd name="T54" fmla="*/ 10124 w 10385"/>
              <a:gd name="T55" fmla="*/ 9766 h 10266"/>
              <a:gd name="T56" fmla="*/ 9319 w 10385"/>
              <a:gd name="T57" fmla="*/ 9766 h 10266"/>
              <a:gd name="T58" fmla="*/ 9319 w 10385"/>
              <a:gd name="T59" fmla="*/ 7236 h 10266"/>
              <a:gd name="T60" fmla="*/ 5274 w 10385"/>
              <a:gd name="T61" fmla="*/ 2629 h 10266"/>
              <a:gd name="T62" fmla="*/ 5085 w 10385"/>
              <a:gd name="T63" fmla="*/ 2629 h 10266"/>
              <a:gd name="T64" fmla="*/ 1067 w 10385"/>
              <a:gd name="T65" fmla="*/ 7236 h 10266"/>
              <a:gd name="T66" fmla="*/ 1067 w 10385"/>
              <a:gd name="T67" fmla="*/ 9766 h 10266"/>
              <a:gd name="T68" fmla="*/ 261 w 10385"/>
              <a:gd name="T69" fmla="*/ 9766 h 10266"/>
              <a:gd name="T70" fmla="*/ 5 w 10385"/>
              <a:gd name="T71" fmla="*/ 10007 h 10266"/>
              <a:gd name="T72" fmla="*/ 255 w 10385"/>
              <a:gd name="T73" fmla="*/ 10266 h 10266"/>
              <a:gd name="T74" fmla="*/ 3646 w 10385"/>
              <a:gd name="T75" fmla="*/ 10266 h 10266"/>
              <a:gd name="T76" fmla="*/ 3646 w 10385"/>
              <a:gd name="T77" fmla="*/ 7170 h 10266"/>
              <a:gd name="T78" fmla="*/ 6740 w 10385"/>
              <a:gd name="T79" fmla="*/ 7170 h 10266"/>
              <a:gd name="T80" fmla="*/ 6740 w 10385"/>
              <a:gd name="T81" fmla="*/ 9766 h 10266"/>
              <a:gd name="T82" fmla="*/ 6737 w 10385"/>
              <a:gd name="T83" fmla="*/ 9766 h 10266"/>
              <a:gd name="T84" fmla="*/ 6737 w 10385"/>
              <a:gd name="T85" fmla="*/ 10266 h 10266"/>
              <a:gd name="T86" fmla="*/ 10130 w 10385"/>
              <a:gd name="T87" fmla="*/ 10266 h 10266"/>
              <a:gd name="T88" fmla="*/ 10380 w 10385"/>
              <a:gd name="T89" fmla="*/ 10007 h 10266"/>
              <a:gd name="T90" fmla="*/ 10124 w 10385"/>
              <a:gd name="T91" fmla="*/ 9766 h 10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85" h="10266">
                <a:moveTo>
                  <a:pt x="5194" y="1501"/>
                </a:moveTo>
                <a:lnTo>
                  <a:pt x="9529" y="6358"/>
                </a:lnTo>
                <a:cubicBezTo>
                  <a:pt x="9575" y="6409"/>
                  <a:pt x="9654" y="6414"/>
                  <a:pt x="9705" y="6368"/>
                </a:cubicBezTo>
                <a:lnTo>
                  <a:pt x="10287" y="5847"/>
                </a:lnTo>
                <a:cubicBezTo>
                  <a:pt x="10339" y="5801"/>
                  <a:pt x="10344" y="5722"/>
                  <a:pt x="10297" y="5671"/>
                </a:cubicBezTo>
                <a:lnTo>
                  <a:pt x="5286" y="56"/>
                </a:lnTo>
                <a:cubicBezTo>
                  <a:pt x="5236" y="0"/>
                  <a:pt x="5150" y="0"/>
                  <a:pt x="5100" y="56"/>
                </a:cubicBezTo>
                <a:lnTo>
                  <a:pt x="2100" y="3419"/>
                </a:lnTo>
                <a:lnTo>
                  <a:pt x="2100" y="1734"/>
                </a:lnTo>
                <a:cubicBezTo>
                  <a:pt x="2100" y="1665"/>
                  <a:pt x="2044" y="1609"/>
                  <a:pt x="1975" y="1609"/>
                </a:cubicBezTo>
                <a:lnTo>
                  <a:pt x="1192" y="1609"/>
                </a:lnTo>
                <a:cubicBezTo>
                  <a:pt x="1124" y="1609"/>
                  <a:pt x="1067" y="1665"/>
                  <a:pt x="1067" y="1734"/>
                </a:cubicBezTo>
                <a:lnTo>
                  <a:pt x="1067" y="4575"/>
                </a:lnTo>
                <a:lnTo>
                  <a:pt x="89" y="5671"/>
                </a:lnTo>
                <a:cubicBezTo>
                  <a:pt x="42" y="5723"/>
                  <a:pt x="47" y="5801"/>
                  <a:pt x="99" y="5848"/>
                </a:cubicBezTo>
                <a:lnTo>
                  <a:pt x="681" y="6368"/>
                </a:lnTo>
                <a:cubicBezTo>
                  <a:pt x="732" y="6414"/>
                  <a:pt x="811" y="6409"/>
                  <a:pt x="857" y="6358"/>
                </a:cubicBezTo>
                <a:lnTo>
                  <a:pt x="5194" y="1501"/>
                </a:lnTo>
                <a:close/>
                <a:moveTo>
                  <a:pt x="4804" y="8203"/>
                </a:moveTo>
                <a:lnTo>
                  <a:pt x="5586" y="8203"/>
                </a:lnTo>
                <a:cubicBezTo>
                  <a:pt x="5655" y="8203"/>
                  <a:pt x="5711" y="8259"/>
                  <a:pt x="5711" y="8328"/>
                </a:cubicBezTo>
                <a:lnTo>
                  <a:pt x="5711" y="10139"/>
                </a:lnTo>
                <a:cubicBezTo>
                  <a:pt x="5711" y="10208"/>
                  <a:pt x="5655" y="10264"/>
                  <a:pt x="5586" y="10264"/>
                </a:cubicBezTo>
                <a:lnTo>
                  <a:pt x="4803" y="10264"/>
                </a:lnTo>
                <a:cubicBezTo>
                  <a:pt x="4735" y="10264"/>
                  <a:pt x="4678" y="10208"/>
                  <a:pt x="4678" y="10139"/>
                </a:cubicBezTo>
                <a:lnTo>
                  <a:pt x="4678" y="8328"/>
                </a:lnTo>
                <a:cubicBezTo>
                  <a:pt x="4678" y="8258"/>
                  <a:pt x="4735" y="8203"/>
                  <a:pt x="4804" y="8203"/>
                </a:cubicBezTo>
                <a:close/>
                <a:moveTo>
                  <a:pt x="10124" y="9766"/>
                </a:moveTo>
                <a:lnTo>
                  <a:pt x="9319" y="9766"/>
                </a:lnTo>
                <a:lnTo>
                  <a:pt x="9319" y="7236"/>
                </a:lnTo>
                <a:lnTo>
                  <a:pt x="5274" y="2629"/>
                </a:lnTo>
                <a:cubicBezTo>
                  <a:pt x="5224" y="2573"/>
                  <a:pt x="5135" y="2573"/>
                  <a:pt x="5085" y="2629"/>
                </a:cubicBezTo>
                <a:lnTo>
                  <a:pt x="1067" y="7236"/>
                </a:lnTo>
                <a:lnTo>
                  <a:pt x="1067" y="9766"/>
                </a:lnTo>
                <a:lnTo>
                  <a:pt x="261" y="9766"/>
                </a:lnTo>
                <a:cubicBezTo>
                  <a:pt x="126" y="9766"/>
                  <a:pt x="10" y="9871"/>
                  <a:pt x="5" y="10007"/>
                </a:cubicBezTo>
                <a:cubicBezTo>
                  <a:pt x="0" y="10150"/>
                  <a:pt x="114" y="10266"/>
                  <a:pt x="255" y="10266"/>
                </a:cubicBezTo>
                <a:lnTo>
                  <a:pt x="3646" y="10266"/>
                </a:lnTo>
                <a:lnTo>
                  <a:pt x="3646" y="7170"/>
                </a:lnTo>
                <a:lnTo>
                  <a:pt x="6740" y="7170"/>
                </a:lnTo>
                <a:lnTo>
                  <a:pt x="6740" y="9766"/>
                </a:lnTo>
                <a:lnTo>
                  <a:pt x="6737" y="9766"/>
                </a:lnTo>
                <a:lnTo>
                  <a:pt x="6737" y="10266"/>
                </a:lnTo>
                <a:lnTo>
                  <a:pt x="10130" y="10266"/>
                </a:lnTo>
                <a:cubicBezTo>
                  <a:pt x="10271" y="10266"/>
                  <a:pt x="10385" y="10149"/>
                  <a:pt x="10380" y="10007"/>
                </a:cubicBezTo>
                <a:cubicBezTo>
                  <a:pt x="10375" y="9871"/>
                  <a:pt x="10259" y="9766"/>
                  <a:pt x="10124" y="9766"/>
                </a:cubicBezTo>
                <a:close/>
              </a:path>
            </a:pathLst>
          </a:custGeom>
          <a:solidFill>
            <a:schemeClr val="bg1"/>
          </a:solidFill>
          <a:ln>
            <a:noFill/>
          </a:ln>
        </p:spPr>
        <p:txBody>
          <a:bodyPr/>
          <a:lstStyle/>
          <a:p>
            <a:endParaRPr lang="zh-CN" altLang="en-US"/>
          </a:p>
        </p:txBody>
      </p:sp>
      <p:sp>
        <p:nvSpPr>
          <p:cNvPr id="50" name="iconfont-11261-3544208"/>
          <p:cNvSpPr>
            <a:spLocks noChangeAspect="1"/>
          </p:cNvSpPr>
          <p:nvPr/>
        </p:nvSpPr>
        <p:spPr bwMode="auto">
          <a:xfrm>
            <a:off x="4621076" y="4542695"/>
            <a:ext cx="457288" cy="609685"/>
          </a:xfrm>
          <a:custGeom>
            <a:avLst/>
            <a:gdLst>
              <a:gd name="T0" fmla="*/ 2333 w 9600"/>
              <a:gd name="T1" fmla="*/ 9827 h 12800"/>
              <a:gd name="T2" fmla="*/ 4800 w 9600"/>
              <a:gd name="T3" fmla="*/ 12000 h 12800"/>
              <a:gd name="T4" fmla="*/ 7267 w 9600"/>
              <a:gd name="T5" fmla="*/ 9827 h 12800"/>
              <a:gd name="T6" fmla="*/ 9600 w 9600"/>
              <a:gd name="T7" fmla="*/ 11200 h 12800"/>
              <a:gd name="T8" fmla="*/ 4800 w 9600"/>
              <a:gd name="T9" fmla="*/ 12800 h 12800"/>
              <a:gd name="T10" fmla="*/ 0 w 9600"/>
              <a:gd name="T11" fmla="*/ 11200 h 12800"/>
              <a:gd name="T12" fmla="*/ 2333 w 9600"/>
              <a:gd name="T13" fmla="*/ 9827 h 12800"/>
              <a:gd name="T14" fmla="*/ 4800 w 9600"/>
              <a:gd name="T15" fmla="*/ 10400 h 12800"/>
              <a:gd name="T16" fmla="*/ 800 w 9600"/>
              <a:gd name="T17" fmla="*/ 4000 h 12800"/>
              <a:gd name="T18" fmla="*/ 4800 w 9600"/>
              <a:gd name="T19" fmla="*/ 0 h 12800"/>
              <a:gd name="T20" fmla="*/ 8800 w 9600"/>
              <a:gd name="T21" fmla="*/ 4000 h 12800"/>
              <a:gd name="T22" fmla="*/ 4800 w 9600"/>
              <a:gd name="T23" fmla="*/ 10400 h 12800"/>
              <a:gd name="T24" fmla="*/ 4800 w 9600"/>
              <a:gd name="T25" fmla="*/ 5600 h 12800"/>
              <a:gd name="T26" fmla="*/ 6400 w 9600"/>
              <a:gd name="T27" fmla="*/ 4000 h 12800"/>
              <a:gd name="T28" fmla="*/ 4800 w 9600"/>
              <a:gd name="T29" fmla="*/ 2400 h 12800"/>
              <a:gd name="T30" fmla="*/ 3200 w 9600"/>
              <a:gd name="T31" fmla="*/ 4000 h 12800"/>
              <a:gd name="T32" fmla="*/ 4800 w 9600"/>
              <a:gd name="T33" fmla="*/ 560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00" h="12800">
                <a:moveTo>
                  <a:pt x="2333" y="9827"/>
                </a:moveTo>
                <a:cubicBezTo>
                  <a:pt x="3037" y="10512"/>
                  <a:pt x="3859" y="11235"/>
                  <a:pt x="4800" y="12000"/>
                </a:cubicBezTo>
                <a:cubicBezTo>
                  <a:pt x="5654" y="11312"/>
                  <a:pt x="6477" y="10587"/>
                  <a:pt x="7267" y="9827"/>
                </a:cubicBezTo>
                <a:cubicBezTo>
                  <a:pt x="8665" y="10107"/>
                  <a:pt x="9600" y="10617"/>
                  <a:pt x="9600" y="11200"/>
                </a:cubicBezTo>
                <a:cubicBezTo>
                  <a:pt x="9600" y="12084"/>
                  <a:pt x="7451" y="12800"/>
                  <a:pt x="4800" y="12800"/>
                </a:cubicBezTo>
                <a:cubicBezTo>
                  <a:pt x="2149" y="12800"/>
                  <a:pt x="0" y="12084"/>
                  <a:pt x="0" y="11200"/>
                </a:cubicBezTo>
                <a:cubicBezTo>
                  <a:pt x="0" y="10617"/>
                  <a:pt x="935" y="10107"/>
                  <a:pt x="2333" y="9827"/>
                </a:cubicBezTo>
                <a:close/>
                <a:moveTo>
                  <a:pt x="4800" y="10400"/>
                </a:moveTo>
                <a:cubicBezTo>
                  <a:pt x="2134" y="7606"/>
                  <a:pt x="800" y="5472"/>
                  <a:pt x="800" y="4000"/>
                </a:cubicBezTo>
                <a:cubicBezTo>
                  <a:pt x="800" y="1791"/>
                  <a:pt x="2591" y="0"/>
                  <a:pt x="4800" y="0"/>
                </a:cubicBezTo>
                <a:cubicBezTo>
                  <a:pt x="7009" y="0"/>
                  <a:pt x="8800" y="1791"/>
                  <a:pt x="8800" y="4000"/>
                </a:cubicBezTo>
                <a:cubicBezTo>
                  <a:pt x="8800" y="5472"/>
                  <a:pt x="7466" y="7606"/>
                  <a:pt x="4800" y="10400"/>
                </a:cubicBezTo>
                <a:close/>
                <a:moveTo>
                  <a:pt x="4800" y="5600"/>
                </a:moveTo>
                <a:cubicBezTo>
                  <a:pt x="5684" y="5600"/>
                  <a:pt x="6400" y="4884"/>
                  <a:pt x="6400" y="4000"/>
                </a:cubicBezTo>
                <a:cubicBezTo>
                  <a:pt x="6400" y="3116"/>
                  <a:pt x="5684" y="2400"/>
                  <a:pt x="4800" y="2400"/>
                </a:cubicBezTo>
                <a:cubicBezTo>
                  <a:pt x="3916" y="2400"/>
                  <a:pt x="3200" y="3116"/>
                  <a:pt x="3200" y="4000"/>
                </a:cubicBezTo>
                <a:cubicBezTo>
                  <a:pt x="3200" y="4884"/>
                  <a:pt x="3916" y="5600"/>
                  <a:pt x="4800" y="5600"/>
                </a:cubicBezTo>
                <a:close/>
              </a:path>
            </a:pathLst>
          </a:custGeom>
          <a:solidFill>
            <a:schemeClr val="bg1"/>
          </a:solidFill>
          <a:ln>
            <a:noFill/>
          </a:ln>
        </p:spPr>
        <p:txBody>
          <a:bodyPr/>
          <a:lstStyle/>
          <a:p>
            <a:endParaRPr lang="zh-CN" altLang="en-US"/>
          </a:p>
        </p:txBody>
      </p:sp>
      <p:sp>
        <p:nvSpPr>
          <p:cNvPr id="51" name="iconfont-11265-5328254"/>
          <p:cNvSpPr>
            <a:spLocks noChangeAspect="1"/>
          </p:cNvSpPr>
          <p:nvPr/>
        </p:nvSpPr>
        <p:spPr bwMode="auto">
          <a:xfrm>
            <a:off x="6993475" y="4586296"/>
            <a:ext cx="609685" cy="520264"/>
          </a:xfrm>
          <a:custGeom>
            <a:avLst/>
            <a:gdLst>
              <a:gd name="T0" fmla="*/ 6717 w 9758"/>
              <a:gd name="T1" fmla="*/ 2976 h 8326"/>
              <a:gd name="T2" fmla="*/ 4874 w 9758"/>
              <a:gd name="T3" fmla="*/ 5184 h 8326"/>
              <a:gd name="T4" fmla="*/ 3037 w 9758"/>
              <a:gd name="T5" fmla="*/ 2970 h 8326"/>
              <a:gd name="T6" fmla="*/ 2103 w 9758"/>
              <a:gd name="T7" fmla="*/ 2970 h 8326"/>
              <a:gd name="T8" fmla="*/ 2103 w 9758"/>
              <a:gd name="T9" fmla="*/ 3328 h 8326"/>
              <a:gd name="T10" fmla="*/ 2404 w 9758"/>
              <a:gd name="T11" fmla="*/ 3456 h 8326"/>
              <a:gd name="T12" fmla="*/ 2404 w 9758"/>
              <a:gd name="T13" fmla="*/ 3494 h 8326"/>
              <a:gd name="T14" fmla="*/ 4842 w 9758"/>
              <a:gd name="T15" fmla="*/ 6374 h 8326"/>
              <a:gd name="T16" fmla="*/ 7281 w 9758"/>
              <a:gd name="T17" fmla="*/ 3482 h 8326"/>
              <a:gd name="T18" fmla="*/ 7581 w 9758"/>
              <a:gd name="T19" fmla="*/ 3354 h 8326"/>
              <a:gd name="T20" fmla="*/ 7581 w 9758"/>
              <a:gd name="T21" fmla="*/ 2944 h 8326"/>
              <a:gd name="T22" fmla="*/ 6775 w 9758"/>
              <a:gd name="T23" fmla="*/ 2944 h 8326"/>
              <a:gd name="T24" fmla="*/ 6717 w 9758"/>
              <a:gd name="T25" fmla="*/ 2976 h 8326"/>
              <a:gd name="T26" fmla="*/ 9418 w 9758"/>
              <a:gd name="T27" fmla="*/ 2426 h 8326"/>
              <a:gd name="T28" fmla="*/ 9418 w 9758"/>
              <a:gd name="T29" fmla="*/ 3821 h 8326"/>
              <a:gd name="T30" fmla="*/ 7223 w 9758"/>
              <a:gd name="T31" fmla="*/ 6214 h 8326"/>
              <a:gd name="T32" fmla="*/ 5597 w 9758"/>
              <a:gd name="T33" fmla="*/ 7968 h 8326"/>
              <a:gd name="T34" fmla="*/ 4893 w 9758"/>
              <a:gd name="T35" fmla="*/ 8326 h 8326"/>
              <a:gd name="T36" fmla="*/ 4189 w 9758"/>
              <a:gd name="T37" fmla="*/ 7968 h 8326"/>
              <a:gd name="T38" fmla="*/ 2602 w 9758"/>
              <a:gd name="T39" fmla="*/ 6272 h 8326"/>
              <a:gd name="T40" fmla="*/ 343 w 9758"/>
              <a:gd name="T41" fmla="*/ 3827 h 8326"/>
              <a:gd name="T42" fmla="*/ 343 w 9758"/>
              <a:gd name="T43" fmla="*/ 2451 h 8326"/>
              <a:gd name="T44" fmla="*/ 1386 w 9758"/>
              <a:gd name="T45" fmla="*/ 1293 h 8326"/>
              <a:gd name="T46" fmla="*/ 2250 w 9758"/>
              <a:gd name="T47" fmla="*/ 352 h 8326"/>
              <a:gd name="T48" fmla="*/ 2967 w 9758"/>
              <a:gd name="T49" fmla="*/ 0 h 8326"/>
              <a:gd name="T50" fmla="*/ 6807 w 9758"/>
              <a:gd name="T51" fmla="*/ 0 h 8326"/>
              <a:gd name="T52" fmla="*/ 7498 w 9758"/>
              <a:gd name="T53" fmla="*/ 346 h 8326"/>
              <a:gd name="T54" fmla="*/ 9098 w 9758"/>
              <a:gd name="T55" fmla="*/ 2067 h 8326"/>
              <a:gd name="T56" fmla="*/ 9418 w 9758"/>
              <a:gd name="T57" fmla="*/ 2426 h 8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58" h="8326">
                <a:moveTo>
                  <a:pt x="6717" y="2976"/>
                </a:moveTo>
                <a:lnTo>
                  <a:pt x="4874" y="5184"/>
                </a:lnTo>
                <a:lnTo>
                  <a:pt x="3037" y="2970"/>
                </a:lnTo>
                <a:lnTo>
                  <a:pt x="2103" y="2970"/>
                </a:lnTo>
                <a:lnTo>
                  <a:pt x="2103" y="3328"/>
                </a:lnTo>
                <a:cubicBezTo>
                  <a:pt x="2219" y="3312"/>
                  <a:pt x="2335" y="3361"/>
                  <a:pt x="2404" y="3456"/>
                </a:cubicBezTo>
                <a:lnTo>
                  <a:pt x="2404" y="3494"/>
                </a:lnTo>
                <a:cubicBezTo>
                  <a:pt x="2807" y="4013"/>
                  <a:pt x="4394" y="5818"/>
                  <a:pt x="4842" y="6374"/>
                </a:cubicBezTo>
                <a:cubicBezTo>
                  <a:pt x="5290" y="5811"/>
                  <a:pt x="6871" y="4006"/>
                  <a:pt x="7281" y="3482"/>
                </a:cubicBezTo>
                <a:cubicBezTo>
                  <a:pt x="7350" y="3387"/>
                  <a:pt x="7465" y="3338"/>
                  <a:pt x="7581" y="3354"/>
                </a:cubicBezTo>
                <a:lnTo>
                  <a:pt x="7581" y="2944"/>
                </a:lnTo>
                <a:lnTo>
                  <a:pt x="6775" y="2944"/>
                </a:lnTo>
                <a:cubicBezTo>
                  <a:pt x="6775" y="2944"/>
                  <a:pt x="6737" y="2944"/>
                  <a:pt x="6717" y="2976"/>
                </a:cubicBezTo>
                <a:close/>
                <a:moveTo>
                  <a:pt x="9418" y="2426"/>
                </a:moveTo>
                <a:cubicBezTo>
                  <a:pt x="9758" y="2829"/>
                  <a:pt x="9758" y="3418"/>
                  <a:pt x="9418" y="3821"/>
                </a:cubicBezTo>
                <a:lnTo>
                  <a:pt x="7223" y="6214"/>
                </a:lnTo>
                <a:lnTo>
                  <a:pt x="5597" y="7968"/>
                </a:lnTo>
                <a:cubicBezTo>
                  <a:pt x="5432" y="8191"/>
                  <a:pt x="5171" y="8323"/>
                  <a:pt x="4893" y="8326"/>
                </a:cubicBezTo>
                <a:cubicBezTo>
                  <a:pt x="4616" y="8322"/>
                  <a:pt x="4356" y="8190"/>
                  <a:pt x="4189" y="7968"/>
                </a:cubicBezTo>
                <a:lnTo>
                  <a:pt x="2602" y="6272"/>
                </a:lnTo>
                <a:lnTo>
                  <a:pt x="343" y="3827"/>
                </a:lnTo>
                <a:cubicBezTo>
                  <a:pt x="0" y="3433"/>
                  <a:pt x="0" y="2846"/>
                  <a:pt x="343" y="2451"/>
                </a:cubicBezTo>
                <a:lnTo>
                  <a:pt x="1386" y="1293"/>
                </a:lnTo>
                <a:lnTo>
                  <a:pt x="2250" y="352"/>
                </a:lnTo>
                <a:cubicBezTo>
                  <a:pt x="2423" y="131"/>
                  <a:pt x="2687" y="1"/>
                  <a:pt x="2967" y="0"/>
                </a:cubicBezTo>
                <a:lnTo>
                  <a:pt x="6807" y="0"/>
                </a:lnTo>
                <a:cubicBezTo>
                  <a:pt x="7076" y="12"/>
                  <a:pt x="7327" y="137"/>
                  <a:pt x="7498" y="346"/>
                </a:cubicBezTo>
                <a:cubicBezTo>
                  <a:pt x="7857" y="704"/>
                  <a:pt x="8631" y="1562"/>
                  <a:pt x="9098" y="2067"/>
                </a:cubicBezTo>
                <a:lnTo>
                  <a:pt x="9418" y="2426"/>
                </a:lnTo>
                <a:close/>
              </a:path>
            </a:pathLst>
          </a:custGeom>
          <a:solidFill>
            <a:schemeClr val="bg1"/>
          </a:solidFill>
          <a:ln>
            <a:noFill/>
          </a:ln>
        </p:spPr>
        <p:txBody>
          <a:bodyPr/>
          <a:lstStyle/>
          <a:p>
            <a:endParaRPr lang="zh-CN" altLang="en-US"/>
          </a:p>
        </p:txBody>
      </p:sp>
      <p:sp>
        <p:nvSpPr>
          <p:cNvPr id="58" name="文本框 57"/>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菱形 10"/>
          <p:cNvSpPr/>
          <p:nvPr/>
        </p:nvSpPr>
        <p:spPr>
          <a:xfrm>
            <a:off x="2002385" y="1808092"/>
            <a:ext cx="1721880" cy="1721880"/>
          </a:xfrm>
          <a:prstGeom prst="diamond">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标题一</a:t>
            </a:r>
          </a:p>
        </p:txBody>
      </p:sp>
      <p:sp>
        <p:nvSpPr>
          <p:cNvPr id="12" name="菱形 11"/>
          <p:cNvSpPr/>
          <p:nvPr/>
        </p:nvSpPr>
        <p:spPr>
          <a:xfrm>
            <a:off x="4166682" y="1808092"/>
            <a:ext cx="1721880" cy="1721880"/>
          </a:xfrm>
          <a:prstGeom prst="diamond">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标题二</a:t>
            </a:r>
          </a:p>
        </p:txBody>
      </p:sp>
      <p:sp>
        <p:nvSpPr>
          <p:cNvPr id="13" name="菱形 12"/>
          <p:cNvSpPr/>
          <p:nvPr/>
        </p:nvSpPr>
        <p:spPr>
          <a:xfrm>
            <a:off x="6306177" y="1808092"/>
            <a:ext cx="1721880" cy="1721880"/>
          </a:xfrm>
          <a:prstGeom prst="diamond">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标题三</a:t>
            </a:r>
          </a:p>
        </p:txBody>
      </p:sp>
      <p:sp>
        <p:nvSpPr>
          <p:cNvPr id="14" name="菱形 13"/>
          <p:cNvSpPr/>
          <p:nvPr/>
        </p:nvSpPr>
        <p:spPr>
          <a:xfrm>
            <a:off x="8442193" y="1808092"/>
            <a:ext cx="1721880" cy="1721880"/>
          </a:xfrm>
          <a:prstGeom prst="diamond">
            <a:avLst/>
          </a:prstGeom>
          <a:solidFill>
            <a:srgbClr val="8C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标题四</a:t>
            </a:r>
          </a:p>
        </p:txBody>
      </p:sp>
      <p:sp>
        <p:nvSpPr>
          <p:cNvPr id="15" name="îšḷïḓè"/>
          <p:cNvSpPr/>
          <p:nvPr/>
        </p:nvSpPr>
        <p:spPr bwMode="auto">
          <a:xfrm>
            <a:off x="1824260" y="1608384"/>
            <a:ext cx="4064302" cy="212129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8C1515"/>
            </a:solidFill>
            <a:prstDash val="solid"/>
            <a:round/>
          </a:ln>
          <a:effectLst/>
        </p:spPr>
        <p:txBody>
          <a:bodyPr anchor="ctr">
            <a:scene3d>
              <a:camera prst="orthographicFront"/>
              <a:lightRig rig="threePt" dir="t"/>
            </a:scene3d>
            <a:sp3d contourW="12700"/>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16" name="îšḷïḓè"/>
          <p:cNvSpPr/>
          <p:nvPr/>
        </p:nvSpPr>
        <p:spPr bwMode="auto">
          <a:xfrm flipH="1" flipV="1">
            <a:off x="6280353" y="1608384"/>
            <a:ext cx="4064302" cy="212129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8C1515"/>
            </a:solidFill>
            <a:prstDash val="solid"/>
            <a:round/>
          </a:ln>
          <a:effectLst/>
        </p:spPr>
        <p:txBody>
          <a:bodyPr anchor="ctr">
            <a:scene3d>
              <a:camera prst="orthographicFront"/>
              <a:lightRig rig="threePt" dir="t"/>
            </a:scene3d>
            <a:sp3d contourW="12700"/>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17" name="íŝḻîḍe"/>
          <p:cNvSpPr/>
          <p:nvPr/>
        </p:nvSpPr>
        <p:spPr>
          <a:xfrm>
            <a:off x="4146934" y="1600956"/>
            <a:ext cx="3900871" cy="2136152"/>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1" fmla="*/ 0 w 3902075"/>
              <a:gd name="connsiteY0-2" fmla="*/ 1047871 h 2096659"/>
              <a:gd name="connsiteX1-3" fmla="*/ 1019175 w 3902075"/>
              <a:gd name="connsiteY1-4" fmla="*/ 2067046 h 2096659"/>
              <a:gd name="connsiteX2-5" fmla="*/ 3063875 w 3902075"/>
              <a:gd name="connsiteY2-6" fmla="*/ 25521 h 2096659"/>
              <a:gd name="connsiteX3-7" fmla="*/ 3902075 w 3902075"/>
              <a:gd name="connsiteY3-8" fmla="*/ 866896 h 2096659"/>
              <a:gd name="connsiteX4-9" fmla="*/ 3902075 w 3902075"/>
              <a:gd name="connsiteY4-10" fmla="*/ 866896 h 2096659"/>
              <a:gd name="connsiteX0-11" fmla="*/ 0 w 3902075"/>
              <a:gd name="connsiteY0-12" fmla="*/ 1047871 h 2067046"/>
              <a:gd name="connsiteX1-13" fmla="*/ 1019175 w 3902075"/>
              <a:gd name="connsiteY1-14" fmla="*/ 2067046 h 2067046"/>
              <a:gd name="connsiteX2-15" fmla="*/ 3063875 w 3902075"/>
              <a:gd name="connsiteY2-16" fmla="*/ 25521 h 2067046"/>
              <a:gd name="connsiteX3-17" fmla="*/ 3902075 w 3902075"/>
              <a:gd name="connsiteY3-18" fmla="*/ 866896 h 2067046"/>
              <a:gd name="connsiteX4-19" fmla="*/ 3902075 w 3902075"/>
              <a:gd name="connsiteY4-20" fmla="*/ 866896 h 2067046"/>
              <a:gd name="connsiteX0-21" fmla="*/ 0 w 3902075"/>
              <a:gd name="connsiteY0-22" fmla="*/ 1047871 h 2067046"/>
              <a:gd name="connsiteX1-23" fmla="*/ 1019175 w 3902075"/>
              <a:gd name="connsiteY1-24" fmla="*/ 2067046 h 2067046"/>
              <a:gd name="connsiteX2-25" fmla="*/ 3063875 w 3902075"/>
              <a:gd name="connsiteY2-26" fmla="*/ 25521 h 2067046"/>
              <a:gd name="connsiteX3-27" fmla="*/ 3902075 w 3902075"/>
              <a:gd name="connsiteY3-28" fmla="*/ 866896 h 2067046"/>
              <a:gd name="connsiteX4-29" fmla="*/ 3902075 w 3902075"/>
              <a:gd name="connsiteY4-30" fmla="*/ 866896 h 2067046"/>
              <a:gd name="connsiteX0-31" fmla="*/ 0 w 3902075"/>
              <a:gd name="connsiteY0-32" fmla="*/ 1047871 h 2067046"/>
              <a:gd name="connsiteX1-33" fmla="*/ 1019175 w 3902075"/>
              <a:gd name="connsiteY1-34" fmla="*/ 2067046 h 2067046"/>
              <a:gd name="connsiteX2-35" fmla="*/ 3063875 w 3902075"/>
              <a:gd name="connsiteY2-36" fmla="*/ 25521 h 2067046"/>
              <a:gd name="connsiteX3-37" fmla="*/ 3902075 w 3902075"/>
              <a:gd name="connsiteY3-38" fmla="*/ 866896 h 2067046"/>
              <a:gd name="connsiteX4-39" fmla="*/ 3902075 w 3902075"/>
              <a:gd name="connsiteY4-40" fmla="*/ 866896 h 2067046"/>
              <a:gd name="connsiteX0-41" fmla="*/ 0 w 3902075"/>
              <a:gd name="connsiteY0-42" fmla="*/ 1047871 h 2067046"/>
              <a:gd name="connsiteX1-43" fmla="*/ 1019175 w 3902075"/>
              <a:gd name="connsiteY1-44" fmla="*/ 2067046 h 2067046"/>
              <a:gd name="connsiteX2-45" fmla="*/ 3063875 w 3902075"/>
              <a:gd name="connsiteY2-46" fmla="*/ 25521 h 2067046"/>
              <a:gd name="connsiteX3-47" fmla="*/ 3902075 w 3902075"/>
              <a:gd name="connsiteY3-48" fmla="*/ 866896 h 2067046"/>
              <a:gd name="connsiteX4-49" fmla="*/ 3902075 w 3902075"/>
              <a:gd name="connsiteY4-50" fmla="*/ 866896 h 2067046"/>
              <a:gd name="connsiteX0-51" fmla="*/ 0 w 3902075"/>
              <a:gd name="connsiteY0-52" fmla="*/ 1047871 h 2067046"/>
              <a:gd name="connsiteX1-53" fmla="*/ 1019175 w 3902075"/>
              <a:gd name="connsiteY1-54" fmla="*/ 2067046 h 2067046"/>
              <a:gd name="connsiteX2-55" fmla="*/ 3063875 w 3902075"/>
              <a:gd name="connsiteY2-56" fmla="*/ 25521 h 2067046"/>
              <a:gd name="connsiteX3-57" fmla="*/ 3902075 w 3902075"/>
              <a:gd name="connsiteY3-58" fmla="*/ 866896 h 2067046"/>
              <a:gd name="connsiteX4-59" fmla="*/ 3902075 w 3902075"/>
              <a:gd name="connsiteY4-60" fmla="*/ 866896 h 2067046"/>
              <a:gd name="connsiteX0-61" fmla="*/ 0 w 3902075"/>
              <a:gd name="connsiteY0-62" fmla="*/ 1047871 h 2067046"/>
              <a:gd name="connsiteX1-63" fmla="*/ 1019175 w 3902075"/>
              <a:gd name="connsiteY1-64" fmla="*/ 2067046 h 2067046"/>
              <a:gd name="connsiteX2-65" fmla="*/ 3063875 w 3902075"/>
              <a:gd name="connsiteY2-66" fmla="*/ 25521 h 2067046"/>
              <a:gd name="connsiteX3-67" fmla="*/ 3902075 w 3902075"/>
              <a:gd name="connsiteY3-68" fmla="*/ 866896 h 2067046"/>
              <a:gd name="connsiteX4-69" fmla="*/ 3902075 w 3902075"/>
              <a:gd name="connsiteY4-70" fmla="*/ 866896 h 2067046"/>
              <a:gd name="connsiteX0-71" fmla="*/ 0 w 3902075"/>
              <a:gd name="connsiteY0-72" fmla="*/ 1022350 h 2041525"/>
              <a:gd name="connsiteX1-73" fmla="*/ 1019175 w 3902075"/>
              <a:gd name="connsiteY1-74" fmla="*/ 2041525 h 2041525"/>
              <a:gd name="connsiteX2-75" fmla="*/ 3063875 w 3902075"/>
              <a:gd name="connsiteY2-76" fmla="*/ 0 h 2041525"/>
              <a:gd name="connsiteX3-77" fmla="*/ 3902075 w 3902075"/>
              <a:gd name="connsiteY3-78" fmla="*/ 841375 h 2041525"/>
              <a:gd name="connsiteX4-79" fmla="*/ 3902075 w 3902075"/>
              <a:gd name="connsiteY4-80" fmla="*/ 841375 h 2041525"/>
              <a:gd name="connsiteX0-81" fmla="*/ 0 w 3902075"/>
              <a:gd name="connsiteY0-82" fmla="*/ 1022350 h 1879600"/>
              <a:gd name="connsiteX1-83" fmla="*/ 847725 w 3902075"/>
              <a:gd name="connsiteY1-84" fmla="*/ 1879600 h 1879600"/>
              <a:gd name="connsiteX2-85" fmla="*/ 3063875 w 3902075"/>
              <a:gd name="connsiteY2-86" fmla="*/ 0 h 1879600"/>
              <a:gd name="connsiteX3-87" fmla="*/ 3902075 w 3902075"/>
              <a:gd name="connsiteY3-88" fmla="*/ 841375 h 1879600"/>
              <a:gd name="connsiteX4-89" fmla="*/ 3902075 w 3902075"/>
              <a:gd name="connsiteY4-90" fmla="*/ 841375 h 1879600"/>
              <a:gd name="connsiteX0-91" fmla="*/ 0 w 3902075"/>
              <a:gd name="connsiteY0-92" fmla="*/ 1196975 h 2054225"/>
              <a:gd name="connsiteX1-93" fmla="*/ 847725 w 3902075"/>
              <a:gd name="connsiteY1-94" fmla="*/ 2054225 h 2054225"/>
              <a:gd name="connsiteX2-95" fmla="*/ 2895600 w 3902075"/>
              <a:gd name="connsiteY2-96" fmla="*/ 0 h 2054225"/>
              <a:gd name="connsiteX3-97" fmla="*/ 3902075 w 3902075"/>
              <a:gd name="connsiteY3-98" fmla="*/ 1016000 h 2054225"/>
              <a:gd name="connsiteX4-99" fmla="*/ 3902075 w 3902075"/>
              <a:gd name="connsiteY4-100" fmla="*/ 1016000 h 2054225"/>
              <a:gd name="connsiteX0-101" fmla="*/ 0 w 3902075"/>
              <a:gd name="connsiteY0-102" fmla="*/ 1196975 h 2054225"/>
              <a:gd name="connsiteX1-103" fmla="*/ 847725 w 3902075"/>
              <a:gd name="connsiteY1-104" fmla="*/ 2054225 h 2054225"/>
              <a:gd name="connsiteX2-105" fmla="*/ 2895600 w 3902075"/>
              <a:gd name="connsiteY2-106" fmla="*/ 0 h 2054225"/>
              <a:gd name="connsiteX3-107" fmla="*/ 3751060 w 3902075"/>
              <a:gd name="connsiteY3-108" fmla="*/ 864864 h 2054225"/>
              <a:gd name="connsiteX4-109" fmla="*/ 3902075 w 3902075"/>
              <a:gd name="connsiteY4-110" fmla="*/ 1016000 h 2054225"/>
              <a:gd name="connsiteX5" fmla="*/ 3902075 w 3902075"/>
              <a:gd name="connsiteY5" fmla="*/ 1016000 h 2054225"/>
              <a:gd name="connsiteX0-111" fmla="*/ 0 w 3902075"/>
              <a:gd name="connsiteY0-112" fmla="*/ 1196975 h 2054225"/>
              <a:gd name="connsiteX1-113" fmla="*/ 847725 w 3902075"/>
              <a:gd name="connsiteY1-114" fmla="*/ 2054225 h 2054225"/>
              <a:gd name="connsiteX2-115" fmla="*/ 2895600 w 3902075"/>
              <a:gd name="connsiteY2-116" fmla="*/ 0 h 2054225"/>
              <a:gd name="connsiteX3-117" fmla="*/ 3751060 w 3902075"/>
              <a:gd name="connsiteY3-118" fmla="*/ 864864 h 2054225"/>
              <a:gd name="connsiteX4-119" fmla="*/ 3902075 w 3902075"/>
              <a:gd name="connsiteY4-120" fmla="*/ 1016000 h 2054225"/>
              <a:gd name="connsiteX0-121" fmla="*/ 0 w 3751060"/>
              <a:gd name="connsiteY0-122" fmla="*/ 1196975 h 2054225"/>
              <a:gd name="connsiteX1-123" fmla="*/ 847725 w 3751060"/>
              <a:gd name="connsiteY1-124" fmla="*/ 2054225 h 2054225"/>
              <a:gd name="connsiteX2-125" fmla="*/ 2895600 w 3751060"/>
              <a:gd name="connsiteY2-126" fmla="*/ 0 h 2054225"/>
              <a:gd name="connsiteX3-127" fmla="*/ 3751060 w 3751060"/>
              <a:gd name="connsiteY3-128" fmla="*/ 864864 h 2054225"/>
            </a:gdLst>
            <a:ahLst/>
            <a:cxnLst>
              <a:cxn ang="0">
                <a:pos x="connsiteX0-1" y="connsiteY0-2"/>
              </a:cxn>
              <a:cxn ang="0">
                <a:pos x="connsiteX1-3" y="connsiteY1-4"/>
              </a:cxn>
              <a:cxn ang="0">
                <a:pos x="connsiteX2-5" y="connsiteY2-6"/>
              </a:cxn>
              <a:cxn ang="0">
                <a:pos x="connsiteX3-7" y="connsiteY3-8"/>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rgbClr val="8C1515"/>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nvGrpSpPr>
          <p:cNvPr id="18" name="组合 17"/>
          <p:cNvGrpSpPr/>
          <p:nvPr/>
        </p:nvGrpSpPr>
        <p:grpSpPr>
          <a:xfrm>
            <a:off x="1824260" y="4051526"/>
            <a:ext cx="2112740" cy="1698344"/>
            <a:chOff x="3624780" y="2342089"/>
            <a:chExt cx="4805976" cy="820076"/>
          </a:xfrm>
        </p:grpSpPr>
        <p:sp>
          <p:nvSpPr>
            <p:cNvPr id="19" name="文本框 18"/>
            <p:cNvSpPr txBox="1"/>
            <p:nvPr/>
          </p:nvSpPr>
          <p:spPr>
            <a:xfrm>
              <a:off x="3624780" y="2342089"/>
              <a:ext cx="4805976" cy="19320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20" name="文本框 19"/>
            <p:cNvSpPr txBox="1"/>
            <p:nvPr/>
          </p:nvSpPr>
          <p:spPr>
            <a:xfrm>
              <a:off x="3624780" y="2507978"/>
              <a:ext cx="4805976" cy="654187"/>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21" name="菱形 20"/>
          <p:cNvSpPr/>
          <p:nvPr/>
        </p:nvSpPr>
        <p:spPr>
          <a:xfrm>
            <a:off x="2675480" y="1877943"/>
            <a:ext cx="375690" cy="37569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a:t>
            </a:r>
            <a:endParaRPr lang="zh-CN" altLang="en-US"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2" name="菱形 21"/>
          <p:cNvSpPr/>
          <p:nvPr/>
        </p:nvSpPr>
        <p:spPr>
          <a:xfrm>
            <a:off x="4839776" y="1877943"/>
            <a:ext cx="375690" cy="37569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a:t>
            </a:r>
            <a:endParaRPr lang="zh-CN" altLang="en-US"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3" name="菱形 22"/>
          <p:cNvSpPr/>
          <p:nvPr/>
        </p:nvSpPr>
        <p:spPr>
          <a:xfrm>
            <a:off x="6984667" y="1877943"/>
            <a:ext cx="375690" cy="37569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a:t>
            </a:r>
            <a:endParaRPr lang="zh-CN" altLang="en-US"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4" name="菱形 23"/>
          <p:cNvSpPr/>
          <p:nvPr/>
        </p:nvSpPr>
        <p:spPr>
          <a:xfrm>
            <a:off x="9109804" y="1877943"/>
            <a:ext cx="375690" cy="37569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4</a:t>
            </a:r>
            <a:endParaRPr lang="zh-CN" altLang="en-US" sz="1200"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25" name="组合 24"/>
          <p:cNvGrpSpPr/>
          <p:nvPr/>
        </p:nvGrpSpPr>
        <p:grpSpPr>
          <a:xfrm>
            <a:off x="3971251" y="4051526"/>
            <a:ext cx="2112740" cy="1698344"/>
            <a:chOff x="3624780" y="2342089"/>
            <a:chExt cx="4805976" cy="820076"/>
          </a:xfrm>
        </p:grpSpPr>
        <p:sp>
          <p:nvSpPr>
            <p:cNvPr id="26" name="文本框 25"/>
            <p:cNvSpPr txBox="1"/>
            <p:nvPr/>
          </p:nvSpPr>
          <p:spPr>
            <a:xfrm>
              <a:off x="3624780" y="2342089"/>
              <a:ext cx="4805976" cy="19320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27" name="文本框 26"/>
            <p:cNvSpPr txBox="1"/>
            <p:nvPr/>
          </p:nvSpPr>
          <p:spPr>
            <a:xfrm>
              <a:off x="3624780" y="2507978"/>
              <a:ext cx="4805976" cy="654187"/>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8" name="组合 27"/>
          <p:cNvGrpSpPr/>
          <p:nvPr/>
        </p:nvGrpSpPr>
        <p:grpSpPr>
          <a:xfrm>
            <a:off x="6110747" y="4051526"/>
            <a:ext cx="2112740" cy="1698344"/>
            <a:chOff x="3624780" y="2342089"/>
            <a:chExt cx="4805976" cy="820076"/>
          </a:xfrm>
        </p:grpSpPr>
        <p:sp>
          <p:nvSpPr>
            <p:cNvPr id="29" name="文本框 28"/>
            <p:cNvSpPr txBox="1"/>
            <p:nvPr/>
          </p:nvSpPr>
          <p:spPr>
            <a:xfrm>
              <a:off x="3624780" y="2342089"/>
              <a:ext cx="4805976" cy="19320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30" name="文本框 29"/>
            <p:cNvSpPr txBox="1"/>
            <p:nvPr/>
          </p:nvSpPr>
          <p:spPr>
            <a:xfrm>
              <a:off x="3624780" y="2507978"/>
              <a:ext cx="4805976" cy="654187"/>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31" name="组合 30"/>
          <p:cNvGrpSpPr/>
          <p:nvPr/>
        </p:nvGrpSpPr>
        <p:grpSpPr>
          <a:xfrm>
            <a:off x="8249004" y="4051526"/>
            <a:ext cx="2112740" cy="1698344"/>
            <a:chOff x="3624780" y="2342089"/>
            <a:chExt cx="4805976" cy="820076"/>
          </a:xfrm>
        </p:grpSpPr>
        <p:sp>
          <p:nvSpPr>
            <p:cNvPr id="32" name="文本框 31"/>
            <p:cNvSpPr txBox="1"/>
            <p:nvPr/>
          </p:nvSpPr>
          <p:spPr>
            <a:xfrm>
              <a:off x="3624780" y="2342089"/>
              <a:ext cx="4805976" cy="193200"/>
            </a:xfrm>
            <a:prstGeom prst="rect">
              <a:avLst/>
            </a:prstGeom>
            <a:noFill/>
          </p:spPr>
          <p:txBody>
            <a:bodyPr wrap="square" rtlCol="0">
              <a:spAutoFit/>
              <a:scene3d>
                <a:camera prst="orthographicFront"/>
                <a:lightRig rig="threePt" dir="t"/>
              </a:scene3d>
              <a:sp3d contourW="12700"/>
            </a:bodyPr>
            <a:lstStyle/>
            <a:p>
              <a:pPr algn="ctr" defTabSz="457200"/>
              <a:r>
                <a:rPr lang="zh-CN" altLang="en-US" sz="2000" b="1" dirty="0">
                  <a:solidFill>
                    <a:srgbClr val="8C1515"/>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主题点一</a:t>
              </a:r>
            </a:p>
          </p:txBody>
        </p:sp>
        <p:sp>
          <p:nvSpPr>
            <p:cNvPr id="33" name="文本框 32"/>
            <p:cNvSpPr txBox="1"/>
            <p:nvPr/>
          </p:nvSpPr>
          <p:spPr>
            <a:xfrm>
              <a:off x="3624780" y="2507978"/>
              <a:ext cx="4805976" cy="654187"/>
            </a:xfrm>
            <a:prstGeom prst="rect">
              <a:avLst/>
            </a:prstGeom>
            <a:noFill/>
          </p:spPr>
          <p:txBody>
            <a:bodyPr wrap="square" rtlCol="0">
              <a:spAutoFit/>
              <a:scene3d>
                <a:camera prst="orthographicFront"/>
                <a:lightRig rig="threePt" dir="t"/>
              </a:scene3d>
              <a:sp3d contourW="12700"/>
            </a:bodyPr>
            <a:lstStyle/>
            <a:p>
              <a:pPr algn="just" defTabSz="457200">
                <a:lnSpc>
                  <a:spcPct val="150000"/>
                </a:lnSpc>
              </a:pPr>
              <a:r>
                <a:rPr lang="zh-CN" altLang="en-US"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这里是正文这里是正文这里是正文这里是正文这里是正文这里是正文这里是正文</a:t>
              </a:r>
              <a:endParaRPr lang="en-US" altLang="zh-CN" sz="1400" dirty="0">
                <a:solidFill>
                  <a:srgbClr val="000000">
                    <a:lumMod val="50000"/>
                    <a:lumOff val="50000"/>
                  </a:srgb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37" name="文本框 36"/>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grpSp>
        <p:nvGrpSpPr>
          <p:cNvPr id="12" name="iśľïḋe"/>
          <p:cNvGrpSpPr/>
          <p:nvPr/>
        </p:nvGrpSpPr>
        <p:grpSpPr>
          <a:xfrm>
            <a:off x="514350" y="5020310"/>
            <a:ext cx="5131435" cy="107950"/>
            <a:chOff x="-1348120" y="5777968"/>
            <a:chExt cx="9361040" cy="187524"/>
          </a:xfrm>
        </p:grpSpPr>
        <p:sp>
          <p:nvSpPr>
            <p:cNvPr id="20" name="íṣļïďè"/>
            <p:cNvSpPr/>
            <p:nvPr/>
          </p:nvSpPr>
          <p:spPr>
            <a:xfrm flipV="1">
              <a:off x="-1348120" y="5928916"/>
              <a:ext cx="9361040" cy="36576"/>
            </a:xfrm>
            <a:prstGeom prst="trapezoid">
              <a:avLst>
                <a:gd name="adj" fmla="val 814192"/>
              </a:avLst>
            </a:prstGeom>
            <a:solidFill>
              <a:srgbClr val="808080"/>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090" b="0" i="0" u="none" strike="noStrike" kern="0" cap="none" spc="0" normalizeH="0" baseline="0" noProof="0">
                <a:ln>
                  <a:noFill/>
                </a:ln>
                <a:solidFill>
                  <a:prstClr val="white"/>
                </a:solidFill>
                <a:effectLst/>
                <a:uLnTx/>
                <a:uFillTx/>
                <a:latin typeface="Arial" panose="020B0604020202020204"/>
                <a:cs typeface="+mn-cs"/>
              </a:endParaRPr>
            </a:p>
          </p:txBody>
        </p:sp>
        <p:sp>
          <p:nvSpPr>
            <p:cNvPr id="21" name="í$ḻiḓè"/>
            <p:cNvSpPr/>
            <p:nvPr/>
          </p:nvSpPr>
          <p:spPr>
            <a:xfrm>
              <a:off x="-1348120" y="5777968"/>
              <a:ext cx="9361040" cy="151090"/>
            </a:xfrm>
            <a:prstGeom prst="rect">
              <a:avLst/>
            </a:prstGeom>
            <a:solidFill>
              <a:srgbClr val="DDDDDD"/>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090" b="0" i="0" u="none" strike="noStrike" kern="0" cap="none" spc="0" normalizeH="0" baseline="0" noProof="0">
                <a:ln>
                  <a:noFill/>
                </a:ln>
                <a:solidFill>
                  <a:prstClr val="white"/>
                </a:solidFill>
                <a:effectLst/>
                <a:uLnTx/>
                <a:uFillTx/>
                <a:latin typeface="Arial" panose="020B0604020202020204"/>
                <a:cs typeface="+mn-cs"/>
              </a:endParaRPr>
            </a:p>
          </p:txBody>
        </p:sp>
      </p:grpSp>
      <p:grpSp>
        <p:nvGrpSpPr>
          <p:cNvPr id="13" name="íṩḷïdê"/>
          <p:cNvGrpSpPr/>
          <p:nvPr/>
        </p:nvGrpSpPr>
        <p:grpSpPr>
          <a:xfrm>
            <a:off x="951230" y="2290445"/>
            <a:ext cx="4257675" cy="2698115"/>
            <a:chOff x="-375492" y="1139528"/>
            <a:chExt cx="7415785" cy="4700016"/>
          </a:xfrm>
        </p:grpSpPr>
        <p:grpSp>
          <p:nvGrpSpPr>
            <p:cNvPr id="15" name="ïšľiḋê"/>
            <p:cNvGrpSpPr/>
            <p:nvPr/>
          </p:nvGrpSpPr>
          <p:grpSpPr>
            <a:xfrm>
              <a:off x="-375492" y="1139528"/>
              <a:ext cx="7415785" cy="4700016"/>
              <a:chOff x="-375492" y="1139528"/>
              <a:chExt cx="7415785" cy="4700016"/>
            </a:xfrm>
          </p:grpSpPr>
          <p:sp>
            <p:nvSpPr>
              <p:cNvPr id="17" name="îs1íḑ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ysClr val="window" lastClr="FFFFFF">
                  <a:lumMod val="75000"/>
                  <a:lumOff val="25000"/>
                </a:sys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090" b="0" i="0" u="none" strike="noStrike" kern="0" cap="none" spc="0" normalizeH="0" baseline="0" noProof="0">
                  <a:ln>
                    <a:noFill/>
                  </a:ln>
                  <a:solidFill>
                    <a:prstClr val="white"/>
                  </a:solidFill>
                  <a:effectLst/>
                  <a:uLnTx/>
                  <a:uFillTx/>
                  <a:latin typeface="Arial" panose="020B0604020202020204"/>
                  <a:cs typeface="+mn-cs"/>
                </a:endParaRPr>
              </a:p>
            </p:txBody>
          </p:sp>
          <p:sp>
            <p:nvSpPr>
              <p:cNvPr id="18" name="iśḷíďê"/>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09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19" name="i$ḷîḋê"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rotWithShape="1">
                <a:gsLst>
                  <a:gs pos="0">
                    <a:srgbClr val="FFFFFF">
                      <a:alpha val="30000"/>
                    </a:srgbClr>
                  </a:gs>
                  <a:gs pos="100000">
                    <a:srgbClr val="FFFFFF">
                      <a:alpha val="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090" b="0" i="0" u="none" strike="noStrike" kern="0" cap="none" spc="0" normalizeH="0" baseline="0" noProof="0" dirty="0">
                  <a:ln>
                    <a:noFill/>
                  </a:ln>
                  <a:solidFill>
                    <a:prstClr val="white"/>
                  </a:solidFill>
                  <a:effectLst/>
                  <a:uLnTx/>
                  <a:uFillTx/>
                  <a:latin typeface="Arial" panose="020B0604020202020204"/>
                  <a:cs typeface="+mn-cs"/>
                </a:endParaRPr>
              </a:p>
            </p:txBody>
          </p:sp>
        </p:grpSp>
        <p:sp>
          <p:nvSpPr>
            <p:cNvPr id="16" name="iṥḻíďê"/>
            <p:cNvSpPr/>
            <p:nvPr/>
          </p:nvSpPr>
          <p:spPr>
            <a:xfrm>
              <a:off x="3260392" y="1241052"/>
              <a:ext cx="144016" cy="144016"/>
            </a:xfrm>
            <a:prstGeom prst="ellipse">
              <a:avLst/>
            </a:prstGeom>
            <a:gradFill flip="none" rotWithShape="1">
              <a:gsLst>
                <a:gs pos="17000">
                  <a:sysClr val="windowText" lastClr="000000"/>
                </a:gs>
                <a:gs pos="34000">
                  <a:srgbClr val="000000">
                    <a:lumMod val="84000"/>
                    <a:lumOff val="16000"/>
                  </a:srgbClr>
                </a:gs>
                <a:gs pos="100000">
                  <a:sysClr val="window" lastClr="FFFFFF">
                    <a:lumMod val="50000"/>
                    <a:lumOff val="50000"/>
                  </a:sysClr>
                </a:gs>
              </a:gsLst>
              <a:path path="circle">
                <a:fillToRect l="50000" t="50000" r="50000" b="50000"/>
              </a:path>
              <a:tileRect/>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090" b="0" i="0" u="none" strike="noStrike" kern="0" cap="none" spc="0" normalizeH="0" baseline="0" noProof="0">
                <a:ln>
                  <a:noFill/>
                </a:ln>
                <a:solidFill>
                  <a:prstClr val="white"/>
                </a:solidFill>
                <a:effectLst/>
                <a:uLnTx/>
                <a:uFillTx/>
                <a:latin typeface="Arial" panose="020B0604020202020204"/>
                <a:cs typeface="+mn-cs"/>
              </a:endParaRPr>
            </a:p>
          </p:txBody>
        </p:sp>
      </p:grpSp>
      <p:sp>
        <p:nvSpPr>
          <p:cNvPr id="22" name="ïSľíḍè"/>
          <p:cNvSpPr/>
          <p:nvPr/>
        </p:nvSpPr>
        <p:spPr>
          <a:xfrm>
            <a:off x="6763170" y="1184036"/>
            <a:ext cx="4919165" cy="309226"/>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思源黑体 CN Heavy" panose="020B0A00000000000000" pitchFamily="34" charset="-122"/>
                <a:ea typeface="思源黑体 CN Heavy" panose="020B0A00000000000000" pitchFamily="34" charset="-122"/>
                <a:cs typeface="+mn-cs"/>
              </a:rPr>
              <a:t>请输入本页面标题</a:t>
            </a:r>
          </a:p>
        </p:txBody>
      </p:sp>
      <p:sp>
        <p:nvSpPr>
          <p:cNvPr id="23" name="iSḻidé"/>
          <p:cNvSpPr/>
          <p:nvPr/>
        </p:nvSpPr>
        <p:spPr bwMode="auto">
          <a:xfrm>
            <a:off x="6763170" y="1493262"/>
            <a:ext cx="4919165" cy="48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defTabSz="914400">
              <a:lnSpc>
                <a:spcPct val="120000"/>
              </a:lnSpc>
              <a:spcBef>
                <a:spcPct val="0"/>
              </a:spcBef>
            </a:pPr>
            <a:r>
              <a:rPr lang="zh-CN" altLang="en-US" sz="1600" dirty="0">
                <a:solidFill>
                  <a:prstClr val="black">
                    <a:lumMod val="75000"/>
                    <a:lumOff val="25000"/>
                  </a:prstClr>
                </a:solidFill>
                <a:latin typeface="Arial" panose="020B0604020202020204"/>
              </a:rPr>
              <a:t>此处添加详细文本描述，建议与标题相关并符合整体语言风格，语言描述尽量简洁生动。</a:t>
            </a:r>
          </a:p>
        </p:txBody>
      </p:sp>
      <p:sp>
        <p:nvSpPr>
          <p:cNvPr id="24" name="isḷïḑé"/>
          <p:cNvSpPr/>
          <p:nvPr/>
        </p:nvSpPr>
        <p:spPr>
          <a:xfrm>
            <a:off x="6153608" y="1358650"/>
            <a:ext cx="495269" cy="495269"/>
          </a:xfrm>
          <a:prstGeom prst="ellipse">
            <a:avLst/>
          </a:prstGeom>
          <a:solidFill>
            <a:srgbClr val="8C1515"/>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90000" lnSpcReduction="10000"/>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prstClr val="white"/>
              </a:solidFill>
              <a:effectLst/>
              <a:uLnTx/>
              <a:uFillTx/>
              <a:latin typeface="Arial" panose="020B0604020202020204"/>
              <a:cs typeface="+mn-cs"/>
            </a:endParaRPr>
          </a:p>
        </p:txBody>
      </p:sp>
      <p:sp>
        <p:nvSpPr>
          <p:cNvPr id="25" name="ïṧḻïdè"/>
          <p:cNvSpPr/>
          <p:nvPr/>
        </p:nvSpPr>
        <p:spPr>
          <a:xfrm>
            <a:off x="6267901" y="1472943"/>
            <a:ext cx="266683" cy="266683"/>
          </a:xfrm>
          <a:custGeom>
            <a:avLst/>
            <a:gdLst>
              <a:gd name="connsiteX0" fmla="*/ 478610 w 605522"/>
              <a:gd name="connsiteY0" fmla="*/ 64285 h 605310"/>
              <a:gd name="connsiteX1" fmla="*/ 531640 w 605522"/>
              <a:gd name="connsiteY1" fmla="*/ 117209 h 605310"/>
              <a:gd name="connsiteX2" fmla="*/ 478610 w 605522"/>
              <a:gd name="connsiteY2" fmla="*/ 170133 h 605310"/>
              <a:gd name="connsiteX3" fmla="*/ 425580 w 605522"/>
              <a:gd name="connsiteY3" fmla="*/ 117209 h 605310"/>
              <a:gd name="connsiteX4" fmla="*/ 478610 w 605522"/>
              <a:gd name="connsiteY4" fmla="*/ 64285 h 605310"/>
              <a:gd name="connsiteX5" fmla="*/ 244491 w 605522"/>
              <a:gd name="connsiteY5" fmla="*/ 6351 h 605310"/>
              <a:gd name="connsiteX6" fmla="*/ 236634 w 605522"/>
              <a:gd name="connsiteY6" fmla="*/ 37354 h 605310"/>
              <a:gd name="connsiteX7" fmla="*/ 236634 w 605522"/>
              <a:gd name="connsiteY7" fmla="*/ 85167 h 605310"/>
              <a:gd name="connsiteX8" fmla="*/ 74825 w 605522"/>
              <a:gd name="connsiteY8" fmla="*/ 302936 h 605310"/>
              <a:gd name="connsiteX9" fmla="*/ 302667 w 605522"/>
              <a:gd name="connsiteY9" fmla="*/ 530604 h 605310"/>
              <a:gd name="connsiteX10" fmla="*/ 530697 w 605522"/>
              <a:gd name="connsiteY10" fmla="*/ 302936 h 605310"/>
              <a:gd name="connsiteX11" fmla="*/ 568109 w 605522"/>
              <a:gd name="connsiteY11" fmla="*/ 265583 h 605310"/>
              <a:gd name="connsiteX12" fmla="*/ 605522 w 605522"/>
              <a:gd name="connsiteY12" fmla="*/ 302936 h 605310"/>
              <a:gd name="connsiteX13" fmla="*/ 302667 w 605522"/>
              <a:gd name="connsiteY13" fmla="*/ 605310 h 605310"/>
              <a:gd name="connsiteX14" fmla="*/ 0 w 605522"/>
              <a:gd name="connsiteY14" fmla="*/ 302936 h 605310"/>
              <a:gd name="connsiteX15" fmla="*/ 244491 w 605522"/>
              <a:gd name="connsiteY15" fmla="*/ 6351 h 605310"/>
              <a:gd name="connsiteX16" fmla="*/ 302667 w 605522"/>
              <a:gd name="connsiteY16" fmla="*/ 0 h 605310"/>
              <a:gd name="connsiteX17" fmla="*/ 340070 w 605522"/>
              <a:gd name="connsiteY17" fmla="*/ 37356 h 605310"/>
              <a:gd name="connsiteX18" fmla="*/ 340070 w 605522"/>
              <a:gd name="connsiteY18" fmla="*/ 248234 h 605310"/>
              <a:gd name="connsiteX19" fmla="*/ 369057 w 605522"/>
              <a:gd name="connsiteY19" fmla="*/ 302961 h 605310"/>
              <a:gd name="connsiteX20" fmla="*/ 302667 w 605522"/>
              <a:gd name="connsiteY20" fmla="*/ 369269 h 605310"/>
              <a:gd name="connsiteX21" fmla="*/ 236465 w 605522"/>
              <a:gd name="connsiteY21" fmla="*/ 302961 h 605310"/>
              <a:gd name="connsiteX22" fmla="*/ 265265 w 605522"/>
              <a:gd name="connsiteY22" fmla="*/ 248234 h 605310"/>
              <a:gd name="connsiteX23" fmla="*/ 265265 w 605522"/>
              <a:gd name="connsiteY23" fmla="*/ 37356 h 605310"/>
              <a:gd name="connsiteX24" fmla="*/ 302667 w 605522"/>
              <a:gd name="connsiteY24" fmla="*/ 0 h 60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5522" h="605310">
                <a:moveTo>
                  <a:pt x="478610" y="64285"/>
                </a:moveTo>
                <a:cubicBezTo>
                  <a:pt x="507898" y="64285"/>
                  <a:pt x="531640" y="87980"/>
                  <a:pt x="531640" y="117209"/>
                </a:cubicBezTo>
                <a:cubicBezTo>
                  <a:pt x="531640" y="146438"/>
                  <a:pt x="507898" y="170133"/>
                  <a:pt x="478610" y="170133"/>
                </a:cubicBezTo>
                <a:cubicBezTo>
                  <a:pt x="449322" y="170133"/>
                  <a:pt x="425580" y="146438"/>
                  <a:pt x="425580" y="117209"/>
                </a:cubicBezTo>
                <a:cubicBezTo>
                  <a:pt x="425580" y="87980"/>
                  <a:pt x="449322" y="64285"/>
                  <a:pt x="478610" y="64285"/>
                </a:cubicBezTo>
                <a:close/>
                <a:moveTo>
                  <a:pt x="244491" y="6351"/>
                </a:moveTo>
                <a:cubicBezTo>
                  <a:pt x="239440" y="15502"/>
                  <a:pt x="236634" y="26148"/>
                  <a:pt x="236634" y="37354"/>
                </a:cubicBezTo>
                <a:lnTo>
                  <a:pt x="236634" y="85167"/>
                </a:lnTo>
                <a:cubicBezTo>
                  <a:pt x="143103" y="113555"/>
                  <a:pt x="74825" y="200401"/>
                  <a:pt x="74825" y="302936"/>
                </a:cubicBezTo>
                <a:cubicBezTo>
                  <a:pt x="74825" y="428443"/>
                  <a:pt x="176961" y="530604"/>
                  <a:pt x="302667" y="530604"/>
                </a:cubicBezTo>
                <a:cubicBezTo>
                  <a:pt x="428374" y="530604"/>
                  <a:pt x="530697" y="428443"/>
                  <a:pt x="530697" y="302936"/>
                </a:cubicBezTo>
                <a:cubicBezTo>
                  <a:pt x="530697" y="282392"/>
                  <a:pt x="547533" y="265583"/>
                  <a:pt x="568109" y="265583"/>
                </a:cubicBezTo>
                <a:cubicBezTo>
                  <a:pt x="588686" y="265583"/>
                  <a:pt x="605522" y="282392"/>
                  <a:pt x="605522" y="302936"/>
                </a:cubicBezTo>
                <a:cubicBezTo>
                  <a:pt x="605522" y="469718"/>
                  <a:pt x="469714" y="605310"/>
                  <a:pt x="302667" y="605310"/>
                </a:cubicBezTo>
                <a:cubicBezTo>
                  <a:pt x="135808" y="605310"/>
                  <a:pt x="0" y="469718"/>
                  <a:pt x="0" y="302936"/>
                </a:cubicBezTo>
                <a:cubicBezTo>
                  <a:pt x="0" y="156138"/>
                  <a:pt x="105316" y="33619"/>
                  <a:pt x="244491" y="6351"/>
                </a:cubicBezTo>
                <a:close/>
                <a:moveTo>
                  <a:pt x="302667" y="0"/>
                </a:moveTo>
                <a:cubicBezTo>
                  <a:pt x="323426" y="0"/>
                  <a:pt x="340070" y="16810"/>
                  <a:pt x="340070" y="37356"/>
                </a:cubicBezTo>
                <a:lnTo>
                  <a:pt x="340070" y="248234"/>
                </a:lnTo>
                <a:cubicBezTo>
                  <a:pt x="358397" y="260749"/>
                  <a:pt x="369057" y="281295"/>
                  <a:pt x="369057" y="302961"/>
                </a:cubicBezTo>
                <a:cubicBezTo>
                  <a:pt x="369057" y="339571"/>
                  <a:pt x="339322" y="369269"/>
                  <a:pt x="302667" y="369269"/>
                </a:cubicBezTo>
                <a:cubicBezTo>
                  <a:pt x="266013" y="369269"/>
                  <a:pt x="236465" y="339571"/>
                  <a:pt x="236465" y="302961"/>
                </a:cubicBezTo>
                <a:cubicBezTo>
                  <a:pt x="236465" y="280548"/>
                  <a:pt x="247686" y="260375"/>
                  <a:pt x="265265" y="248234"/>
                </a:cubicBezTo>
                <a:lnTo>
                  <a:pt x="265265" y="37356"/>
                </a:lnTo>
                <a:cubicBezTo>
                  <a:pt x="265265" y="16810"/>
                  <a:pt x="282096" y="0"/>
                  <a:pt x="302667" y="0"/>
                </a:cubicBezTo>
                <a:close/>
              </a:path>
            </a:pathLst>
          </a:custGeom>
          <a:solidFill>
            <a:sysClr val="window" lastClr="FFFFFF"/>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6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26" name="íṡ1íḓé"/>
          <p:cNvSpPr/>
          <p:nvPr/>
        </p:nvSpPr>
        <p:spPr>
          <a:xfrm>
            <a:off x="6153608" y="2541527"/>
            <a:ext cx="495269" cy="495269"/>
          </a:xfrm>
          <a:prstGeom prst="ellipse">
            <a:avLst/>
          </a:prstGeom>
          <a:solidFill>
            <a:srgbClr val="8C1515"/>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90000" lnSpcReduction="10000"/>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prstClr val="white"/>
              </a:solidFill>
              <a:effectLst/>
              <a:uLnTx/>
              <a:uFillTx/>
              <a:latin typeface="Arial" panose="020B0604020202020204"/>
              <a:cs typeface="+mn-cs"/>
            </a:endParaRPr>
          </a:p>
        </p:txBody>
      </p:sp>
      <p:sp>
        <p:nvSpPr>
          <p:cNvPr id="27" name="íṧḻîḍê"/>
          <p:cNvSpPr/>
          <p:nvPr/>
        </p:nvSpPr>
        <p:spPr>
          <a:xfrm>
            <a:off x="6763170" y="2375405"/>
            <a:ext cx="4919165" cy="309226"/>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思源黑体 CN Heavy" panose="020B0A00000000000000" pitchFamily="34" charset="-122"/>
                <a:ea typeface="思源黑体 CN Heavy" panose="020B0A00000000000000" pitchFamily="34" charset="-122"/>
                <a:cs typeface="+mn-cs"/>
              </a:rPr>
              <a:t>请输入本页面标题</a:t>
            </a:r>
          </a:p>
        </p:txBody>
      </p:sp>
      <p:sp>
        <p:nvSpPr>
          <p:cNvPr id="28" name="íşḷíḑè"/>
          <p:cNvSpPr/>
          <p:nvPr/>
        </p:nvSpPr>
        <p:spPr bwMode="auto">
          <a:xfrm>
            <a:off x="6763170" y="2684631"/>
            <a:ext cx="4919165" cy="48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20000"/>
              </a:lnSpc>
              <a:spcBef>
                <a:spcPct val="0"/>
              </a:spcBef>
            </a:pPr>
            <a:r>
              <a:rPr lang="zh-CN" altLang="en-US" sz="1600" dirty="0">
                <a:solidFill>
                  <a:prstClr val="black">
                    <a:lumMod val="75000"/>
                    <a:lumOff val="25000"/>
                  </a:prstClr>
                </a:solidFill>
                <a:latin typeface="Arial" panose="020B0604020202020204"/>
              </a:rPr>
              <a:t>此处添加详细文本描述，建议与标题相关并符合整体语言风格，语言描述尽量简洁生动。</a:t>
            </a:r>
          </a:p>
        </p:txBody>
      </p:sp>
      <p:sp>
        <p:nvSpPr>
          <p:cNvPr id="29" name="ïşľíḋê"/>
          <p:cNvSpPr/>
          <p:nvPr/>
        </p:nvSpPr>
        <p:spPr>
          <a:xfrm>
            <a:off x="6267928" y="2655820"/>
            <a:ext cx="266629" cy="266683"/>
          </a:xfrm>
          <a:custGeom>
            <a:avLst/>
            <a:gdLst>
              <a:gd name="T0" fmla="*/ 1781 w 10362"/>
              <a:gd name="T1" fmla="*/ 0 h 10362"/>
              <a:gd name="T2" fmla="*/ 1133 w 10362"/>
              <a:gd name="T3" fmla="*/ 324 h 10362"/>
              <a:gd name="T4" fmla="*/ 2105 w 10362"/>
              <a:gd name="T5" fmla="*/ 1204 h 10362"/>
              <a:gd name="T6" fmla="*/ 1134 w 10362"/>
              <a:gd name="T7" fmla="*/ 10039 h 10362"/>
              <a:gd name="T8" fmla="*/ 1781 w 10362"/>
              <a:gd name="T9" fmla="*/ 10362 h 10362"/>
              <a:gd name="T10" fmla="*/ 2105 w 10362"/>
              <a:gd name="T11" fmla="*/ 3795 h 10362"/>
              <a:gd name="T12" fmla="*/ 1134 w 10362"/>
              <a:gd name="T13" fmla="*/ 10039 h 10362"/>
              <a:gd name="T14" fmla="*/ 647 w 10362"/>
              <a:gd name="T15" fmla="*/ 1527 h 10362"/>
              <a:gd name="T16" fmla="*/ 0 w 10362"/>
              <a:gd name="T17" fmla="*/ 2822 h 10362"/>
              <a:gd name="T18" fmla="*/ 2590 w 10362"/>
              <a:gd name="T19" fmla="*/ 3470 h 10362"/>
              <a:gd name="T20" fmla="*/ 3237 w 10362"/>
              <a:gd name="T21" fmla="*/ 2175 h 10362"/>
              <a:gd name="T22" fmla="*/ 5667 w 10362"/>
              <a:gd name="T23" fmla="*/ 324 h 10362"/>
              <a:gd name="T24" fmla="*/ 5019 w 10362"/>
              <a:gd name="T25" fmla="*/ 0 h 10362"/>
              <a:gd name="T26" fmla="*/ 4695 w 10362"/>
              <a:gd name="T27" fmla="*/ 6007 h 10362"/>
              <a:gd name="T28" fmla="*/ 5666 w 10362"/>
              <a:gd name="T29" fmla="*/ 324 h 10362"/>
              <a:gd name="T30" fmla="*/ 4695 w 10362"/>
              <a:gd name="T31" fmla="*/ 10039 h 10362"/>
              <a:gd name="T32" fmla="*/ 5344 w 10362"/>
              <a:gd name="T33" fmla="*/ 10362 h 10362"/>
              <a:gd name="T34" fmla="*/ 5667 w 10362"/>
              <a:gd name="T35" fmla="*/ 8599 h 10362"/>
              <a:gd name="T36" fmla="*/ 4696 w 10362"/>
              <a:gd name="T37" fmla="*/ 10039 h 10362"/>
              <a:gd name="T38" fmla="*/ 6152 w 10362"/>
              <a:gd name="T39" fmla="*/ 6331 h 10362"/>
              <a:gd name="T40" fmla="*/ 3562 w 10362"/>
              <a:gd name="T41" fmla="*/ 6979 h 10362"/>
              <a:gd name="T42" fmla="*/ 4210 w 10362"/>
              <a:gd name="T43" fmla="*/ 8273 h 10362"/>
              <a:gd name="T44" fmla="*/ 6800 w 10362"/>
              <a:gd name="T45" fmla="*/ 7626 h 10362"/>
              <a:gd name="T46" fmla="*/ 6152 w 10362"/>
              <a:gd name="T47" fmla="*/ 6331 h 10362"/>
              <a:gd name="T48" fmla="*/ 8905 w 10362"/>
              <a:gd name="T49" fmla="*/ 0 h 10362"/>
              <a:gd name="T50" fmla="*/ 8257 w 10362"/>
              <a:gd name="T51" fmla="*/ 324 h 10362"/>
              <a:gd name="T52" fmla="*/ 9229 w 10362"/>
              <a:gd name="T53" fmla="*/ 2823 h 10362"/>
              <a:gd name="T54" fmla="*/ 8257 w 10362"/>
              <a:gd name="T55" fmla="*/ 10039 h 10362"/>
              <a:gd name="T56" fmla="*/ 8905 w 10362"/>
              <a:gd name="T57" fmla="*/ 10362 h 10362"/>
              <a:gd name="T58" fmla="*/ 9229 w 10362"/>
              <a:gd name="T59" fmla="*/ 5414 h 10362"/>
              <a:gd name="T60" fmla="*/ 8257 w 10362"/>
              <a:gd name="T61" fmla="*/ 10039 h 10362"/>
              <a:gd name="T62" fmla="*/ 7771 w 10362"/>
              <a:gd name="T63" fmla="*/ 3147 h 10362"/>
              <a:gd name="T64" fmla="*/ 7124 w 10362"/>
              <a:gd name="T65" fmla="*/ 4442 h 10362"/>
              <a:gd name="T66" fmla="*/ 9714 w 10362"/>
              <a:gd name="T67" fmla="*/ 5090 h 10362"/>
              <a:gd name="T68" fmla="*/ 10361 w 10362"/>
              <a:gd name="T69" fmla="*/ 3795 h 10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62" h="10362">
                <a:moveTo>
                  <a:pt x="2105" y="324"/>
                </a:moveTo>
                <a:cubicBezTo>
                  <a:pt x="2105" y="145"/>
                  <a:pt x="1960" y="0"/>
                  <a:pt x="1781" y="0"/>
                </a:cubicBezTo>
                <a:lnTo>
                  <a:pt x="1457" y="0"/>
                </a:lnTo>
                <a:cubicBezTo>
                  <a:pt x="1278" y="0"/>
                  <a:pt x="1133" y="145"/>
                  <a:pt x="1133" y="324"/>
                </a:cubicBezTo>
                <a:lnTo>
                  <a:pt x="1133" y="1204"/>
                </a:lnTo>
                <a:lnTo>
                  <a:pt x="2105" y="1204"/>
                </a:lnTo>
                <a:lnTo>
                  <a:pt x="2105" y="324"/>
                </a:lnTo>
                <a:close/>
                <a:moveTo>
                  <a:pt x="1134" y="10039"/>
                </a:moveTo>
                <a:cubicBezTo>
                  <a:pt x="1134" y="10217"/>
                  <a:pt x="1279" y="10362"/>
                  <a:pt x="1457" y="10362"/>
                </a:cubicBezTo>
                <a:lnTo>
                  <a:pt x="1781" y="10362"/>
                </a:lnTo>
                <a:cubicBezTo>
                  <a:pt x="1960" y="10362"/>
                  <a:pt x="2105" y="10217"/>
                  <a:pt x="2105" y="10039"/>
                </a:cubicBezTo>
                <a:lnTo>
                  <a:pt x="2105" y="3795"/>
                </a:lnTo>
                <a:lnTo>
                  <a:pt x="1134" y="3795"/>
                </a:lnTo>
                <a:lnTo>
                  <a:pt x="1134" y="10039"/>
                </a:lnTo>
                <a:close/>
                <a:moveTo>
                  <a:pt x="2591" y="1527"/>
                </a:moveTo>
                <a:lnTo>
                  <a:pt x="647" y="1527"/>
                </a:lnTo>
                <a:cubicBezTo>
                  <a:pt x="290" y="1527"/>
                  <a:pt x="0" y="1817"/>
                  <a:pt x="0" y="2175"/>
                </a:cubicBezTo>
                <a:lnTo>
                  <a:pt x="0" y="2822"/>
                </a:lnTo>
                <a:cubicBezTo>
                  <a:pt x="0" y="3180"/>
                  <a:pt x="290" y="3470"/>
                  <a:pt x="647" y="3470"/>
                </a:cubicBezTo>
                <a:lnTo>
                  <a:pt x="2590" y="3470"/>
                </a:lnTo>
                <a:cubicBezTo>
                  <a:pt x="2947" y="3470"/>
                  <a:pt x="3237" y="3180"/>
                  <a:pt x="3237" y="2822"/>
                </a:cubicBezTo>
                <a:lnTo>
                  <a:pt x="3237" y="2175"/>
                </a:lnTo>
                <a:cubicBezTo>
                  <a:pt x="3239" y="1817"/>
                  <a:pt x="2949" y="1527"/>
                  <a:pt x="2591" y="1527"/>
                </a:cubicBezTo>
                <a:close/>
                <a:moveTo>
                  <a:pt x="5667" y="324"/>
                </a:moveTo>
                <a:cubicBezTo>
                  <a:pt x="5667" y="145"/>
                  <a:pt x="5522" y="0"/>
                  <a:pt x="5344" y="0"/>
                </a:cubicBezTo>
                <a:lnTo>
                  <a:pt x="5019" y="0"/>
                </a:lnTo>
                <a:cubicBezTo>
                  <a:pt x="4840" y="0"/>
                  <a:pt x="4695" y="145"/>
                  <a:pt x="4695" y="324"/>
                </a:cubicBezTo>
                <a:lnTo>
                  <a:pt x="4695" y="6007"/>
                </a:lnTo>
                <a:lnTo>
                  <a:pt x="5666" y="6007"/>
                </a:lnTo>
                <a:lnTo>
                  <a:pt x="5666" y="324"/>
                </a:lnTo>
                <a:lnTo>
                  <a:pt x="5667" y="324"/>
                </a:lnTo>
                <a:close/>
                <a:moveTo>
                  <a:pt x="4695" y="10039"/>
                </a:moveTo>
                <a:cubicBezTo>
                  <a:pt x="4695" y="10217"/>
                  <a:pt x="4840" y="10362"/>
                  <a:pt x="5019" y="10362"/>
                </a:cubicBezTo>
                <a:lnTo>
                  <a:pt x="5344" y="10362"/>
                </a:lnTo>
                <a:cubicBezTo>
                  <a:pt x="5522" y="10362"/>
                  <a:pt x="5667" y="10217"/>
                  <a:pt x="5667" y="10039"/>
                </a:cubicBezTo>
                <a:lnTo>
                  <a:pt x="5667" y="8599"/>
                </a:lnTo>
                <a:lnTo>
                  <a:pt x="4696" y="8599"/>
                </a:lnTo>
                <a:lnTo>
                  <a:pt x="4696" y="10039"/>
                </a:lnTo>
                <a:lnTo>
                  <a:pt x="4695" y="10039"/>
                </a:lnTo>
                <a:close/>
                <a:moveTo>
                  <a:pt x="6152" y="6331"/>
                </a:moveTo>
                <a:lnTo>
                  <a:pt x="4210" y="6331"/>
                </a:lnTo>
                <a:cubicBezTo>
                  <a:pt x="3852" y="6331"/>
                  <a:pt x="3562" y="6621"/>
                  <a:pt x="3562" y="6979"/>
                </a:cubicBezTo>
                <a:lnTo>
                  <a:pt x="3562" y="7626"/>
                </a:lnTo>
                <a:cubicBezTo>
                  <a:pt x="3562" y="7984"/>
                  <a:pt x="3852" y="8273"/>
                  <a:pt x="4210" y="8273"/>
                </a:cubicBezTo>
                <a:lnTo>
                  <a:pt x="6152" y="8273"/>
                </a:lnTo>
                <a:cubicBezTo>
                  <a:pt x="6510" y="8273"/>
                  <a:pt x="6800" y="7983"/>
                  <a:pt x="6800" y="7626"/>
                </a:cubicBezTo>
                <a:lnTo>
                  <a:pt x="6800" y="6979"/>
                </a:lnTo>
                <a:cubicBezTo>
                  <a:pt x="6800" y="6621"/>
                  <a:pt x="6510" y="6331"/>
                  <a:pt x="6152" y="6331"/>
                </a:cubicBezTo>
                <a:close/>
                <a:moveTo>
                  <a:pt x="9229" y="324"/>
                </a:moveTo>
                <a:cubicBezTo>
                  <a:pt x="9229" y="145"/>
                  <a:pt x="9084" y="0"/>
                  <a:pt x="8905" y="0"/>
                </a:cubicBezTo>
                <a:lnTo>
                  <a:pt x="8581" y="0"/>
                </a:lnTo>
                <a:cubicBezTo>
                  <a:pt x="8402" y="0"/>
                  <a:pt x="8257" y="145"/>
                  <a:pt x="8257" y="324"/>
                </a:cubicBezTo>
                <a:lnTo>
                  <a:pt x="8257" y="2823"/>
                </a:lnTo>
                <a:lnTo>
                  <a:pt x="9229" y="2823"/>
                </a:lnTo>
                <a:lnTo>
                  <a:pt x="9229" y="324"/>
                </a:lnTo>
                <a:close/>
                <a:moveTo>
                  <a:pt x="8257" y="10039"/>
                </a:moveTo>
                <a:cubicBezTo>
                  <a:pt x="8257" y="10217"/>
                  <a:pt x="8402" y="10362"/>
                  <a:pt x="8581" y="10362"/>
                </a:cubicBezTo>
                <a:lnTo>
                  <a:pt x="8905" y="10362"/>
                </a:lnTo>
                <a:cubicBezTo>
                  <a:pt x="9084" y="10362"/>
                  <a:pt x="9229" y="10217"/>
                  <a:pt x="9229" y="10039"/>
                </a:cubicBezTo>
                <a:lnTo>
                  <a:pt x="9229" y="5414"/>
                </a:lnTo>
                <a:lnTo>
                  <a:pt x="8257" y="5414"/>
                </a:lnTo>
                <a:lnTo>
                  <a:pt x="8257" y="10039"/>
                </a:lnTo>
                <a:close/>
                <a:moveTo>
                  <a:pt x="9715" y="3147"/>
                </a:moveTo>
                <a:lnTo>
                  <a:pt x="7771" y="3147"/>
                </a:lnTo>
                <a:cubicBezTo>
                  <a:pt x="7414" y="3147"/>
                  <a:pt x="7124" y="3437"/>
                  <a:pt x="7124" y="3795"/>
                </a:cubicBezTo>
                <a:lnTo>
                  <a:pt x="7124" y="4442"/>
                </a:lnTo>
                <a:cubicBezTo>
                  <a:pt x="7124" y="4800"/>
                  <a:pt x="7414" y="5090"/>
                  <a:pt x="7771" y="5090"/>
                </a:cubicBezTo>
                <a:lnTo>
                  <a:pt x="9714" y="5090"/>
                </a:lnTo>
                <a:cubicBezTo>
                  <a:pt x="10071" y="5090"/>
                  <a:pt x="10361" y="4800"/>
                  <a:pt x="10361" y="4442"/>
                </a:cubicBezTo>
                <a:lnTo>
                  <a:pt x="10361" y="3795"/>
                </a:lnTo>
                <a:cubicBezTo>
                  <a:pt x="10362" y="3437"/>
                  <a:pt x="10072" y="3147"/>
                  <a:pt x="9715" y="3147"/>
                </a:cubicBezTo>
                <a:close/>
              </a:path>
            </a:pathLst>
          </a:custGeom>
          <a:solidFill>
            <a:sysClr val="window" lastClr="FFFFFF"/>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67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30" name="iŝļiḑé"/>
          <p:cNvSpPr/>
          <p:nvPr/>
        </p:nvSpPr>
        <p:spPr>
          <a:xfrm>
            <a:off x="6763170" y="3777904"/>
            <a:ext cx="4919165" cy="309226"/>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思源黑体 CN Heavy" panose="020B0A00000000000000" pitchFamily="34" charset="-122"/>
                <a:ea typeface="思源黑体 CN Heavy" panose="020B0A00000000000000" pitchFamily="34" charset="-122"/>
                <a:cs typeface="+mn-cs"/>
              </a:rPr>
              <a:t>请输入本页面标题</a:t>
            </a:r>
          </a:p>
        </p:txBody>
      </p:sp>
      <p:sp>
        <p:nvSpPr>
          <p:cNvPr id="31" name="išḻiďe"/>
          <p:cNvSpPr/>
          <p:nvPr/>
        </p:nvSpPr>
        <p:spPr bwMode="auto">
          <a:xfrm>
            <a:off x="6763170" y="4087130"/>
            <a:ext cx="4919165" cy="48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20000"/>
              </a:lnSpc>
              <a:spcBef>
                <a:spcPct val="0"/>
              </a:spcBef>
            </a:pPr>
            <a:r>
              <a:rPr lang="zh-CN" altLang="en-US" sz="1600" dirty="0">
                <a:solidFill>
                  <a:prstClr val="black">
                    <a:lumMod val="75000"/>
                    <a:lumOff val="25000"/>
                  </a:prstClr>
                </a:solidFill>
                <a:latin typeface="Arial" panose="020B0604020202020204"/>
              </a:rPr>
              <a:t>此处添加详细文本描述，建议与标题相关并符合整体语言风格，语言描述尽量简洁生动。</a:t>
            </a:r>
          </a:p>
          <a:p>
            <a:pPr>
              <a:lnSpc>
                <a:spcPct val="120000"/>
              </a:lnSpc>
              <a:spcBef>
                <a:spcPct val="0"/>
              </a:spcBef>
            </a:pPr>
            <a:endParaRPr lang="en-US" altLang="zh-CN" sz="1600" dirty="0">
              <a:solidFill>
                <a:prstClr val="black">
                  <a:lumMod val="75000"/>
                  <a:lumOff val="25000"/>
                </a:prstClr>
              </a:solidFill>
              <a:latin typeface="Arial" panose="020B0604020202020204"/>
            </a:endParaRPr>
          </a:p>
        </p:txBody>
      </p:sp>
      <p:sp>
        <p:nvSpPr>
          <p:cNvPr id="32" name="iŝlíďè"/>
          <p:cNvSpPr/>
          <p:nvPr/>
        </p:nvSpPr>
        <p:spPr>
          <a:xfrm>
            <a:off x="6153608" y="3952518"/>
            <a:ext cx="495269" cy="495269"/>
          </a:xfrm>
          <a:prstGeom prst="ellipse">
            <a:avLst/>
          </a:prstGeom>
          <a:solidFill>
            <a:srgbClr val="8C1515"/>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90000" lnSpcReduction="10000"/>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prstClr val="white"/>
              </a:solidFill>
              <a:effectLst/>
              <a:uLnTx/>
              <a:uFillTx/>
              <a:latin typeface="Arial" panose="020B0604020202020204"/>
              <a:cs typeface="+mn-cs"/>
            </a:endParaRPr>
          </a:p>
        </p:txBody>
      </p:sp>
      <p:sp>
        <p:nvSpPr>
          <p:cNvPr id="33" name="îṩḷïḍé"/>
          <p:cNvSpPr/>
          <p:nvPr/>
        </p:nvSpPr>
        <p:spPr>
          <a:xfrm>
            <a:off x="6290257" y="4066811"/>
            <a:ext cx="221971" cy="266683"/>
          </a:xfrm>
          <a:custGeom>
            <a:avLst/>
            <a:gdLst>
              <a:gd name="T0" fmla="*/ 0 w 9328"/>
              <a:gd name="T1" fmla="*/ 0 h 11208"/>
              <a:gd name="T2" fmla="*/ 0 w 9328"/>
              <a:gd name="T3" fmla="*/ 10748 h 11208"/>
              <a:gd name="T4" fmla="*/ 721 w 9328"/>
              <a:gd name="T5" fmla="*/ 10970 h 11208"/>
              <a:gd name="T6" fmla="*/ 4658 w 9328"/>
              <a:gd name="T7" fmla="*/ 8786 h 11208"/>
              <a:gd name="T8" fmla="*/ 8598 w 9328"/>
              <a:gd name="T9" fmla="*/ 10973 h 11208"/>
              <a:gd name="T10" fmla="*/ 9316 w 9328"/>
              <a:gd name="T11" fmla="*/ 10640 h 11208"/>
              <a:gd name="T12" fmla="*/ 9316 w 9328"/>
              <a:gd name="T13" fmla="*/ 0 h 11208"/>
              <a:gd name="T14" fmla="*/ 0 w 9328"/>
              <a:gd name="T15" fmla="*/ 0 h 11208"/>
              <a:gd name="T16" fmla="*/ 1544 w 9328"/>
              <a:gd name="T17" fmla="*/ 3688 h 11208"/>
              <a:gd name="T18" fmla="*/ 3597 w 9328"/>
              <a:gd name="T19" fmla="*/ 3688 h 11208"/>
              <a:gd name="T20" fmla="*/ 3238 w 9328"/>
              <a:gd name="T21" fmla="*/ 4959 h 11208"/>
              <a:gd name="T22" fmla="*/ 1544 w 9328"/>
              <a:gd name="T23" fmla="*/ 3688 h 11208"/>
              <a:gd name="T24" fmla="*/ 4849 w 9328"/>
              <a:gd name="T25" fmla="*/ 6125 h 11208"/>
              <a:gd name="T26" fmla="*/ 5966 w 9328"/>
              <a:gd name="T27" fmla="*/ 5343 h 11208"/>
              <a:gd name="T28" fmla="*/ 6465 w 9328"/>
              <a:gd name="T29" fmla="*/ 7231 h 11208"/>
              <a:gd name="T30" fmla="*/ 4849 w 9328"/>
              <a:gd name="T31" fmla="*/ 6125 h 11208"/>
              <a:gd name="T32" fmla="*/ 6238 w 9328"/>
              <a:gd name="T33" fmla="*/ 4866 h 11208"/>
              <a:gd name="T34" fmla="*/ 6238 w 9328"/>
              <a:gd name="T35" fmla="*/ 4866 h 11208"/>
              <a:gd name="T36" fmla="*/ 4321 w 9328"/>
              <a:gd name="T37" fmla="*/ 6235 h 11208"/>
              <a:gd name="T38" fmla="*/ 2774 w 9328"/>
              <a:gd name="T39" fmla="*/ 7231 h 11208"/>
              <a:gd name="T40" fmla="*/ 3406 w 9328"/>
              <a:gd name="T41" fmla="*/ 5241 h 11208"/>
              <a:gd name="T42" fmla="*/ 3408 w 9328"/>
              <a:gd name="T43" fmla="*/ 5241 h 11208"/>
              <a:gd name="T44" fmla="*/ 3427 w 9328"/>
              <a:gd name="T45" fmla="*/ 5175 h 11208"/>
              <a:gd name="T46" fmla="*/ 3446 w 9328"/>
              <a:gd name="T47" fmla="*/ 5115 h 11208"/>
              <a:gd name="T48" fmla="*/ 3443 w 9328"/>
              <a:gd name="T49" fmla="*/ 5114 h 11208"/>
              <a:gd name="T50" fmla="*/ 3899 w 9328"/>
              <a:gd name="T51" fmla="*/ 3460 h 11208"/>
              <a:gd name="T52" fmla="*/ 3898 w 9328"/>
              <a:gd name="T53" fmla="*/ 3459 h 11208"/>
              <a:gd name="T54" fmla="*/ 4676 w 9328"/>
              <a:gd name="T55" fmla="*/ 1663 h 11208"/>
              <a:gd name="T56" fmla="*/ 5553 w 9328"/>
              <a:gd name="T57" fmla="*/ 3688 h 11208"/>
              <a:gd name="T58" fmla="*/ 7807 w 9328"/>
              <a:gd name="T59" fmla="*/ 3688 h 11208"/>
              <a:gd name="T60" fmla="*/ 6238 w 9328"/>
              <a:gd name="T61" fmla="*/ 4866 h 1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28" h="11208">
                <a:moveTo>
                  <a:pt x="0" y="0"/>
                </a:moveTo>
                <a:lnTo>
                  <a:pt x="0" y="10748"/>
                </a:lnTo>
                <a:cubicBezTo>
                  <a:pt x="21" y="11208"/>
                  <a:pt x="428" y="11168"/>
                  <a:pt x="721" y="10970"/>
                </a:cubicBezTo>
                <a:lnTo>
                  <a:pt x="4658" y="8786"/>
                </a:lnTo>
                <a:lnTo>
                  <a:pt x="8598" y="10973"/>
                </a:lnTo>
                <a:cubicBezTo>
                  <a:pt x="8981" y="11173"/>
                  <a:pt x="9328" y="11089"/>
                  <a:pt x="9316" y="10640"/>
                </a:cubicBezTo>
                <a:lnTo>
                  <a:pt x="9316" y="0"/>
                </a:lnTo>
                <a:lnTo>
                  <a:pt x="0" y="0"/>
                </a:lnTo>
                <a:close/>
                <a:moveTo>
                  <a:pt x="1544" y="3688"/>
                </a:moveTo>
                <a:lnTo>
                  <a:pt x="3597" y="3688"/>
                </a:lnTo>
                <a:lnTo>
                  <a:pt x="3238" y="4959"/>
                </a:lnTo>
                <a:lnTo>
                  <a:pt x="1544" y="3688"/>
                </a:lnTo>
                <a:close/>
                <a:moveTo>
                  <a:pt x="4849" y="6125"/>
                </a:moveTo>
                <a:lnTo>
                  <a:pt x="5966" y="5343"/>
                </a:lnTo>
                <a:lnTo>
                  <a:pt x="6465" y="7231"/>
                </a:lnTo>
                <a:lnTo>
                  <a:pt x="4849" y="6125"/>
                </a:lnTo>
                <a:close/>
                <a:moveTo>
                  <a:pt x="6238" y="4866"/>
                </a:moveTo>
                <a:lnTo>
                  <a:pt x="6238" y="4866"/>
                </a:lnTo>
                <a:lnTo>
                  <a:pt x="4321" y="6235"/>
                </a:lnTo>
                <a:lnTo>
                  <a:pt x="2774" y="7231"/>
                </a:lnTo>
                <a:lnTo>
                  <a:pt x="3406" y="5241"/>
                </a:lnTo>
                <a:lnTo>
                  <a:pt x="3408" y="5241"/>
                </a:lnTo>
                <a:lnTo>
                  <a:pt x="3427" y="5175"/>
                </a:lnTo>
                <a:lnTo>
                  <a:pt x="3446" y="5115"/>
                </a:lnTo>
                <a:lnTo>
                  <a:pt x="3443" y="5114"/>
                </a:lnTo>
                <a:lnTo>
                  <a:pt x="3899" y="3460"/>
                </a:lnTo>
                <a:lnTo>
                  <a:pt x="3898" y="3459"/>
                </a:lnTo>
                <a:lnTo>
                  <a:pt x="4676" y="1663"/>
                </a:lnTo>
                <a:lnTo>
                  <a:pt x="5553" y="3688"/>
                </a:lnTo>
                <a:lnTo>
                  <a:pt x="7807" y="3688"/>
                </a:lnTo>
                <a:lnTo>
                  <a:pt x="6238" y="4866"/>
                </a:lnTo>
                <a:close/>
              </a:path>
            </a:pathLst>
          </a:custGeom>
          <a:solidFill>
            <a:sysClr val="window" lastClr="FFFFFF"/>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67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34" name="ïṡlîde"/>
          <p:cNvSpPr/>
          <p:nvPr/>
        </p:nvSpPr>
        <p:spPr>
          <a:xfrm>
            <a:off x="6153608" y="5224215"/>
            <a:ext cx="495269" cy="495269"/>
          </a:xfrm>
          <a:prstGeom prst="ellipse">
            <a:avLst/>
          </a:prstGeom>
          <a:solidFill>
            <a:srgbClr val="8C1515"/>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90000" lnSpcReduction="10000"/>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prstClr val="white"/>
              </a:solidFill>
              <a:effectLst/>
              <a:uLnTx/>
              <a:uFillTx/>
              <a:latin typeface="Arial" panose="020B0604020202020204"/>
              <a:cs typeface="+mn-cs"/>
            </a:endParaRPr>
          </a:p>
        </p:txBody>
      </p:sp>
      <p:sp>
        <p:nvSpPr>
          <p:cNvPr id="35" name="ïş1íḋe"/>
          <p:cNvSpPr/>
          <p:nvPr/>
        </p:nvSpPr>
        <p:spPr>
          <a:xfrm>
            <a:off x="6763170" y="5049601"/>
            <a:ext cx="4919165" cy="309226"/>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思源黑体 CN Heavy" panose="020B0A00000000000000" pitchFamily="34" charset="-122"/>
                <a:ea typeface="思源黑体 CN Heavy" panose="020B0A00000000000000" pitchFamily="34" charset="-122"/>
                <a:cs typeface="+mn-cs"/>
              </a:rPr>
              <a:t>请输入本页面标题</a:t>
            </a:r>
          </a:p>
        </p:txBody>
      </p:sp>
      <p:sp>
        <p:nvSpPr>
          <p:cNvPr id="36" name="islíḍé"/>
          <p:cNvSpPr/>
          <p:nvPr/>
        </p:nvSpPr>
        <p:spPr bwMode="auto">
          <a:xfrm>
            <a:off x="6763170" y="5358827"/>
            <a:ext cx="4919165" cy="48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20000"/>
              </a:lnSpc>
              <a:spcBef>
                <a:spcPct val="0"/>
              </a:spcBef>
            </a:pPr>
            <a:r>
              <a:rPr lang="zh-CN" altLang="en-US" sz="1600" dirty="0">
                <a:solidFill>
                  <a:prstClr val="black">
                    <a:lumMod val="75000"/>
                    <a:lumOff val="25000"/>
                  </a:prstClr>
                </a:solidFill>
                <a:latin typeface="Arial" panose="020B0604020202020204"/>
              </a:rPr>
              <a:t>此处添加详细文本描述，建议与标题相关并符合整体语言风格，语言描述尽量简洁生动。</a:t>
            </a:r>
          </a:p>
        </p:txBody>
      </p:sp>
      <p:sp>
        <p:nvSpPr>
          <p:cNvPr id="37" name="iṡḻîḋê"/>
          <p:cNvSpPr/>
          <p:nvPr/>
        </p:nvSpPr>
        <p:spPr>
          <a:xfrm>
            <a:off x="6267901" y="5340033"/>
            <a:ext cx="266683" cy="263633"/>
          </a:xfrm>
          <a:custGeom>
            <a:avLst/>
            <a:gdLst>
              <a:gd name="T0" fmla="*/ 5194 w 10385"/>
              <a:gd name="T1" fmla="*/ 1501 h 10266"/>
              <a:gd name="T2" fmla="*/ 9529 w 10385"/>
              <a:gd name="T3" fmla="*/ 6358 h 10266"/>
              <a:gd name="T4" fmla="*/ 9705 w 10385"/>
              <a:gd name="T5" fmla="*/ 6368 h 10266"/>
              <a:gd name="T6" fmla="*/ 10287 w 10385"/>
              <a:gd name="T7" fmla="*/ 5847 h 10266"/>
              <a:gd name="T8" fmla="*/ 10297 w 10385"/>
              <a:gd name="T9" fmla="*/ 5671 h 10266"/>
              <a:gd name="T10" fmla="*/ 5286 w 10385"/>
              <a:gd name="T11" fmla="*/ 56 h 10266"/>
              <a:gd name="T12" fmla="*/ 5100 w 10385"/>
              <a:gd name="T13" fmla="*/ 56 h 10266"/>
              <a:gd name="T14" fmla="*/ 2100 w 10385"/>
              <a:gd name="T15" fmla="*/ 3419 h 10266"/>
              <a:gd name="T16" fmla="*/ 2100 w 10385"/>
              <a:gd name="T17" fmla="*/ 1734 h 10266"/>
              <a:gd name="T18" fmla="*/ 1975 w 10385"/>
              <a:gd name="T19" fmla="*/ 1609 h 10266"/>
              <a:gd name="T20" fmla="*/ 1192 w 10385"/>
              <a:gd name="T21" fmla="*/ 1609 h 10266"/>
              <a:gd name="T22" fmla="*/ 1067 w 10385"/>
              <a:gd name="T23" fmla="*/ 1734 h 10266"/>
              <a:gd name="T24" fmla="*/ 1067 w 10385"/>
              <a:gd name="T25" fmla="*/ 4575 h 10266"/>
              <a:gd name="T26" fmla="*/ 89 w 10385"/>
              <a:gd name="T27" fmla="*/ 5671 h 10266"/>
              <a:gd name="T28" fmla="*/ 99 w 10385"/>
              <a:gd name="T29" fmla="*/ 5848 h 10266"/>
              <a:gd name="T30" fmla="*/ 681 w 10385"/>
              <a:gd name="T31" fmla="*/ 6368 h 10266"/>
              <a:gd name="T32" fmla="*/ 857 w 10385"/>
              <a:gd name="T33" fmla="*/ 6358 h 10266"/>
              <a:gd name="T34" fmla="*/ 5194 w 10385"/>
              <a:gd name="T35" fmla="*/ 1501 h 10266"/>
              <a:gd name="T36" fmla="*/ 4804 w 10385"/>
              <a:gd name="T37" fmla="*/ 8203 h 10266"/>
              <a:gd name="T38" fmla="*/ 5586 w 10385"/>
              <a:gd name="T39" fmla="*/ 8203 h 10266"/>
              <a:gd name="T40" fmla="*/ 5711 w 10385"/>
              <a:gd name="T41" fmla="*/ 8328 h 10266"/>
              <a:gd name="T42" fmla="*/ 5711 w 10385"/>
              <a:gd name="T43" fmla="*/ 10139 h 10266"/>
              <a:gd name="T44" fmla="*/ 5586 w 10385"/>
              <a:gd name="T45" fmla="*/ 10264 h 10266"/>
              <a:gd name="T46" fmla="*/ 4803 w 10385"/>
              <a:gd name="T47" fmla="*/ 10264 h 10266"/>
              <a:gd name="T48" fmla="*/ 4678 w 10385"/>
              <a:gd name="T49" fmla="*/ 10139 h 10266"/>
              <a:gd name="T50" fmla="*/ 4678 w 10385"/>
              <a:gd name="T51" fmla="*/ 8328 h 10266"/>
              <a:gd name="T52" fmla="*/ 4804 w 10385"/>
              <a:gd name="T53" fmla="*/ 8203 h 10266"/>
              <a:gd name="T54" fmla="*/ 10124 w 10385"/>
              <a:gd name="T55" fmla="*/ 9766 h 10266"/>
              <a:gd name="T56" fmla="*/ 9319 w 10385"/>
              <a:gd name="T57" fmla="*/ 9766 h 10266"/>
              <a:gd name="T58" fmla="*/ 9319 w 10385"/>
              <a:gd name="T59" fmla="*/ 7236 h 10266"/>
              <a:gd name="T60" fmla="*/ 5274 w 10385"/>
              <a:gd name="T61" fmla="*/ 2629 h 10266"/>
              <a:gd name="T62" fmla="*/ 5085 w 10385"/>
              <a:gd name="T63" fmla="*/ 2629 h 10266"/>
              <a:gd name="T64" fmla="*/ 1067 w 10385"/>
              <a:gd name="T65" fmla="*/ 7236 h 10266"/>
              <a:gd name="T66" fmla="*/ 1067 w 10385"/>
              <a:gd name="T67" fmla="*/ 9766 h 10266"/>
              <a:gd name="T68" fmla="*/ 261 w 10385"/>
              <a:gd name="T69" fmla="*/ 9766 h 10266"/>
              <a:gd name="T70" fmla="*/ 5 w 10385"/>
              <a:gd name="T71" fmla="*/ 10007 h 10266"/>
              <a:gd name="T72" fmla="*/ 255 w 10385"/>
              <a:gd name="T73" fmla="*/ 10266 h 10266"/>
              <a:gd name="T74" fmla="*/ 3646 w 10385"/>
              <a:gd name="T75" fmla="*/ 10266 h 10266"/>
              <a:gd name="T76" fmla="*/ 3646 w 10385"/>
              <a:gd name="T77" fmla="*/ 7170 h 10266"/>
              <a:gd name="T78" fmla="*/ 6740 w 10385"/>
              <a:gd name="T79" fmla="*/ 7170 h 10266"/>
              <a:gd name="T80" fmla="*/ 6740 w 10385"/>
              <a:gd name="T81" fmla="*/ 9766 h 10266"/>
              <a:gd name="T82" fmla="*/ 6737 w 10385"/>
              <a:gd name="T83" fmla="*/ 9766 h 10266"/>
              <a:gd name="T84" fmla="*/ 6737 w 10385"/>
              <a:gd name="T85" fmla="*/ 10266 h 10266"/>
              <a:gd name="T86" fmla="*/ 10130 w 10385"/>
              <a:gd name="T87" fmla="*/ 10266 h 10266"/>
              <a:gd name="T88" fmla="*/ 10380 w 10385"/>
              <a:gd name="T89" fmla="*/ 10007 h 10266"/>
              <a:gd name="T90" fmla="*/ 10124 w 10385"/>
              <a:gd name="T91" fmla="*/ 9766 h 10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385" h="10266">
                <a:moveTo>
                  <a:pt x="5194" y="1501"/>
                </a:moveTo>
                <a:lnTo>
                  <a:pt x="9529" y="6358"/>
                </a:lnTo>
                <a:cubicBezTo>
                  <a:pt x="9575" y="6409"/>
                  <a:pt x="9654" y="6414"/>
                  <a:pt x="9705" y="6368"/>
                </a:cubicBezTo>
                <a:lnTo>
                  <a:pt x="10287" y="5847"/>
                </a:lnTo>
                <a:cubicBezTo>
                  <a:pt x="10339" y="5801"/>
                  <a:pt x="10344" y="5722"/>
                  <a:pt x="10297" y="5671"/>
                </a:cubicBezTo>
                <a:lnTo>
                  <a:pt x="5286" y="56"/>
                </a:lnTo>
                <a:cubicBezTo>
                  <a:pt x="5236" y="0"/>
                  <a:pt x="5150" y="0"/>
                  <a:pt x="5100" y="56"/>
                </a:cubicBezTo>
                <a:lnTo>
                  <a:pt x="2100" y="3419"/>
                </a:lnTo>
                <a:lnTo>
                  <a:pt x="2100" y="1734"/>
                </a:lnTo>
                <a:cubicBezTo>
                  <a:pt x="2100" y="1665"/>
                  <a:pt x="2044" y="1609"/>
                  <a:pt x="1975" y="1609"/>
                </a:cubicBezTo>
                <a:lnTo>
                  <a:pt x="1192" y="1609"/>
                </a:lnTo>
                <a:cubicBezTo>
                  <a:pt x="1124" y="1609"/>
                  <a:pt x="1067" y="1665"/>
                  <a:pt x="1067" y="1734"/>
                </a:cubicBezTo>
                <a:lnTo>
                  <a:pt x="1067" y="4575"/>
                </a:lnTo>
                <a:lnTo>
                  <a:pt x="89" y="5671"/>
                </a:lnTo>
                <a:cubicBezTo>
                  <a:pt x="42" y="5723"/>
                  <a:pt x="47" y="5801"/>
                  <a:pt x="99" y="5848"/>
                </a:cubicBezTo>
                <a:lnTo>
                  <a:pt x="681" y="6368"/>
                </a:lnTo>
                <a:cubicBezTo>
                  <a:pt x="732" y="6414"/>
                  <a:pt x="811" y="6409"/>
                  <a:pt x="857" y="6358"/>
                </a:cubicBezTo>
                <a:lnTo>
                  <a:pt x="5194" y="1501"/>
                </a:lnTo>
                <a:close/>
                <a:moveTo>
                  <a:pt x="4804" y="8203"/>
                </a:moveTo>
                <a:lnTo>
                  <a:pt x="5586" y="8203"/>
                </a:lnTo>
                <a:cubicBezTo>
                  <a:pt x="5655" y="8203"/>
                  <a:pt x="5711" y="8259"/>
                  <a:pt x="5711" y="8328"/>
                </a:cubicBezTo>
                <a:lnTo>
                  <a:pt x="5711" y="10139"/>
                </a:lnTo>
                <a:cubicBezTo>
                  <a:pt x="5711" y="10208"/>
                  <a:pt x="5655" y="10264"/>
                  <a:pt x="5586" y="10264"/>
                </a:cubicBezTo>
                <a:lnTo>
                  <a:pt x="4803" y="10264"/>
                </a:lnTo>
                <a:cubicBezTo>
                  <a:pt x="4735" y="10264"/>
                  <a:pt x="4678" y="10208"/>
                  <a:pt x="4678" y="10139"/>
                </a:cubicBezTo>
                <a:lnTo>
                  <a:pt x="4678" y="8328"/>
                </a:lnTo>
                <a:cubicBezTo>
                  <a:pt x="4678" y="8258"/>
                  <a:pt x="4735" y="8203"/>
                  <a:pt x="4804" y="8203"/>
                </a:cubicBezTo>
                <a:close/>
                <a:moveTo>
                  <a:pt x="10124" y="9766"/>
                </a:moveTo>
                <a:lnTo>
                  <a:pt x="9319" y="9766"/>
                </a:lnTo>
                <a:lnTo>
                  <a:pt x="9319" y="7236"/>
                </a:lnTo>
                <a:lnTo>
                  <a:pt x="5274" y="2629"/>
                </a:lnTo>
                <a:cubicBezTo>
                  <a:pt x="5224" y="2573"/>
                  <a:pt x="5135" y="2573"/>
                  <a:pt x="5085" y="2629"/>
                </a:cubicBezTo>
                <a:lnTo>
                  <a:pt x="1067" y="7236"/>
                </a:lnTo>
                <a:lnTo>
                  <a:pt x="1067" y="9766"/>
                </a:lnTo>
                <a:lnTo>
                  <a:pt x="261" y="9766"/>
                </a:lnTo>
                <a:cubicBezTo>
                  <a:pt x="126" y="9766"/>
                  <a:pt x="10" y="9871"/>
                  <a:pt x="5" y="10007"/>
                </a:cubicBezTo>
                <a:cubicBezTo>
                  <a:pt x="0" y="10150"/>
                  <a:pt x="114" y="10266"/>
                  <a:pt x="255" y="10266"/>
                </a:cubicBezTo>
                <a:lnTo>
                  <a:pt x="3646" y="10266"/>
                </a:lnTo>
                <a:lnTo>
                  <a:pt x="3646" y="7170"/>
                </a:lnTo>
                <a:lnTo>
                  <a:pt x="6740" y="7170"/>
                </a:lnTo>
                <a:lnTo>
                  <a:pt x="6740" y="9766"/>
                </a:lnTo>
                <a:lnTo>
                  <a:pt x="6737" y="9766"/>
                </a:lnTo>
                <a:lnTo>
                  <a:pt x="6737" y="10266"/>
                </a:lnTo>
                <a:lnTo>
                  <a:pt x="10130" y="10266"/>
                </a:lnTo>
                <a:cubicBezTo>
                  <a:pt x="10271" y="10266"/>
                  <a:pt x="10385" y="10149"/>
                  <a:pt x="10380" y="10007"/>
                </a:cubicBezTo>
                <a:cubicBezTo>
                  <a:pt x="10375" y="9871"/>
                  <a:pt x="10259" y="9766"/>
                  <a:pt x="10124" y="9766"/>
                </a:cubicBezTo>
                <a:close/>
              </a:path>
            </a:pathLst>
          </a:custGeom>
          <a:solidFill>
            <a:sysClr val="window" lastClr="FFFFFF"/>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67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41" name="文本框 40"/>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9" name="图片 8">
            <a:extLst>
              <a:ext uri="{FF2B5EF4-FFF2-40B4-BE49-F238E27FC236}">
                <a16:creationId xmlns:a16="http://schemas.microsoft.com/office/drawing/2014/main" id="{CBC228B4-97A8-10F5-9528-6DBEAC8894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598" y="2463151"/>
            <a:ext cx="3959685" cy="23949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îšľiḍé"/>
          <p:cNvSpPr/>
          <p:nvPr/>
        </p:nvSpPr>
        <p:spPr>
          <a:xfrm>
            <a:off x="482600" y="1555384"/>
            <a:ext cx="2614295" cy="4479925"/>
          </a:xfrm>
          <a:prstGeom prst="rect">
            <a:avLst/>
          </a:prstGeom>
          <a:solidFill>
            <a:srgbClr val="E7E6E6">
              <a:alpha val="55000"/>
            </a:srgbClr>
          </a:solidFill>
          <a:ln w="19050">
            <a:noFill/>
            <a:round/>
          </a:ln>
        </p:spPr>
        <p:txBody>
          <a:bodyPr vert="horz" wrap="none" lIns="91440" tIns="45720" rIns="91440" bIns="45720" numCol="1" rtlCol="0" anchor="ctr" anchorCtr="1"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dirty="0">
              <a:ln>
                <a:noFill/>
              </a:ln>
              <a:solidFill>
                <a:prstClr val="black">
                  <a:lumMod val="75000"/>
                  <a:lumOff val="25000"/>
                </a:prstClr>
              </a:solidFill>
              <a:effectLst/>
              <a:uLnTx/>
              <a:uFillTx/>
              <a:latin typeface="Arial" panose="020B0604020202020204"/>
            </a:endParaRPr>
          </a:p>
        </p:txBody>
      </p:sp>
      <p:sp>
        <p:nvSpPr>
          <p:cNvPr id="12" name="îŝḷïḑé"/>
          <p:cNvSpPr/>
          <p:nvPr/>
        </p:nvSpPr>
        <p:spPr>
          <a:xfrm>
            <a:off x="988377" y="1721095"/>
            <a:ext cx="1602740" cy="1602740"/>
          </a:xfrm>
          <a:prstGeom prst="wedgeEllipseCallout">
            <a:avLst/>
          </a:prstGeom>
          <a:solidFill>
            <a:srgbClr val="8C1515"/>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13" name="iṡḷiḍe"/>
          <p:cNvSpPr/>
          <p:nvPr/>
        </p:nvSpPr>
        <p:spPr bwMode="auto">
          <a:xfrm>
            <a:off x="660884" y="4347572"/>
            <a:ext cx="2284246" cy="98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p>
            <a:pPr algn="just">
              <a:lnSpc>
                <a:spcPct val="120000"/>
              </a:lnSpc>
              <a:spcBef>
                <a:spcPct val="0"/>
              </a:spcBef>
            </a:pPr>
            <a:r>
              <a:rPr lang="zh-CN" altLang="en-US" sz="1600" dirty="0">
                <a:solidFill>
                  <a:prstClr val="black"/>
                </a:solidFill>
                <a:latin typeface="Arial" panose="020B0604020202020204"/>
              </a:rPr>
              <a:t>此处添加详细文本描述，建议与标题相关并符合整体语言风格，语言描述尽量简洁生动。</a:t>
            </a:r>
          </a:p>
        </p:txBody>
      </p:sp>
      <p:sp>
        <p:nvSpPr>
          <p:cNvPr id="14" name="iśḻïde"/>
          <p:cNvSpPr txBox="1"/>
          <p:nvPr/>
        </p:nvSpPr>
        <p:spPr bwMode="auto">
          <a:xfrm>
            <a:off x="847576" y="3952875"/>
            <a:ext cx="1910862"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p>
            <a:pPr algn="ctr">
              <a:spcBef>
                <a:spcPct val="0"/>
              </a:spcBef>
            </a:pPr>
            <a:r>
              <a:rPr lang="zh-CN" altLang="en-US" b="1" dirty="0">
                <a:solidFill>
                  <a:prstClr val="black"/>
                </a:solidFill>
                <a:latin typeface="思源黑体 CN Heavy" panose="020B0A00000000000000" pitchFamily="34" charset="-122"/>
                <a:ea typeface="思源黑体 CN Heavy" panose="020B0A00000000000000" pitchFamily="34" charset="-122"/>
              </a:rPr>
              <a:t>输入标题</a:t>
            </a:r>
          </a:p>
        </p:txBody>
      </p:sp>
      <p:grpSp>
        <p:nvGrpSpPr>
          <p:cNvPr id="15" name="iṩḷidê"/>
          <p:cNvGrpSpPr/>
          <p:nvPr/>
        </p:nvGrpSpPr>
        <p:grpSpPr>
          <a:xfrm>
            <a:off x="1382077" y="2140195"/>
            <a:ext cx="815340" cy="815340"/>
            <a:chOff x="1747714" y="3131525"/>
            <a:chExt cx="690686" cy="690686"/>
          </a:xfrm>
        </p:grpSpPr>
        <p:sp>
          <p:nvSpPr>
            <p:cNvPr id="16" name="išlïďê"/>
            <p:cNvSpPr/>
            <p:nvPr/>
          </p:nvSpPr>
          <p:spPr>
            <a:xfrm>
              <a:off x="1747714" y="3131525"/>
              <a:ext cx="690686" cy="690686"/>
            </a:xfrm>
            <a:prstGeom prst="ellipse">
              <a:avLst/>
            </a:prstGeom>
            <a:solidFill>
              <a:sysClr val="window" lastClr="FFFFFF"/>
            </a:solidFill>
            <a:ln w="28575" cap="flat" cmpd="sng" algn="ctr">
              <a:solidFill>
                <a:sysClr val="window" lastClr="FFFFFF"/>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17" name="iŝľídè"/>
            <p:cNvSpPr/>
            <p:nvPr/>
          </p:nvSpPr>
          <p:spPr bwMode="auto">
            <a:xfrm>
              <a:off x="1952577" y="3346967"/>
              <a:ext cx="269371" cy="244128"/>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rgbClr val="8C1515"/>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grpSp>
      <p:sp>
        <p:nvSpPr>
          <p:cNvPr id="18" name="íšḻïḓê"/>
          <p:cNvSpPr/>
          <p:nvPr/>
        </p:nvSpPr>
        <p:spPr>
          <a:xfrm>
            <a:off x="6215788" y="1555384"/>
            <a:ext cx="2614295" cy="4479925"/>
          </a:xfrm>
          <a:prstGeom prst="rect">
            <a:avLst/>
          </a:prstGeom>
          <a:solidFill>
            <a:srgbClr val="E7E6E6">
              <a:alpha val="55000"/>
            </a:srgbClr>
          </a:solidFill>
          <a:ln w="19050">
            <a:noFill/>
            <a:round/>
          </a:ln>
        </p:spPr>
        <p:txBody>
          <a:bodyPr vert="horz" wrap="none" lIns="91440" tIns="45720" rIns="91440" bIns="45720" numCol="1" rtlCol="0" anchor="ctr" anchorCtr="1"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dirty="0">
              <a:ln>
                <a:noFill/>
              </a:ln>
              <a:solidFill>
                <a:prstClr val="black">
                  <a:lumMod val="75000"/>
                  <a:lumOff val="25000"/>
                </a:prstClr>
              </a:solidFill>
              <a:effectLst/>
              <a:uLnTx/>
              <a:uFillTx/>
              <a:latin typeface="Arial" panose="020B0604020202020204"/>
            </a:endParaRPr>
          </a:p>
        </p:txBody>
      </p:sp>
      <p:sp>
        <p:nvSpPr>
          <p:cNvPr id="19" name="iŝlíḑè"/>
          <p:cNvSpPr/>
          <p:nvPr/>
        </p:nvSpPr>
        <p:spPr>
          <a:xfrm>
            <a:off x="6721565" y="1622035"/>
            <a:ext cx="1602740" cy="1602740"/>
          </a:xfrm>
          <a:prstGeom prst="wedgeEllipseCallout">
            <a:avLst/>
          </a:prstGeom>
          <a:solidFill>
            <a:srgbClr val="8C1515"/>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20" name="ïşľïḑé"/>
          <p:cNvSpPr/>
          <p:nvPr/>
        </p:nvSpPr>
        <p:spPr bwMode="auto">
          <a:xfrm>
            <a:off x="6394072" y="4347572"/>
            <a:ext cx="2284246" cy="98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p>
            <a:pPr algn="just">
              <a:lnSpc>
                <a:spcPct val="120000"/>
              </a:lnSpc>
              <a:spcBef>
                <a:spcPct val="0"/>
              </a:spcBef>
            </a:pPr>
            <a:r>
              <a:rPr lang="zh-CN" altLang="en-US" sz="1600" dirty="0">
                <a:solidFill>
                  <a:prstClr val="black"/>
                </a:solidFill>
                <a:latin typeface="Arial" panose="020B0604020202020204"/>
              </a:rPr>
              <a:t>此处添加详细文本描述，建议与标题相关并符合整体语言风格，语言描述尽量简洁生动。</a:t>
            </a:r>
          </a:p>
        </p:txBody>
      </p:sp>
      <p:sp>
        <p:nvSpPr>
          <p:cNvPr id="21" name="íš1ïḋê"/>
          <p:cNvSpPr txBox="1"/>
          <p:nvPr/>
        </p:nvSpPr>
        <p:spPr bwMode="auto">
          <a:xfrm>
            <a:off x="6478920" y="3952875"/>
            <a:ext cx="211455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p>
            <a:pPr algn="ctr">
              <a:spcBef>
                <a:spcPct val="0"/>
              </a:spcBef>
            </a:pPr>
            <a:r>
              <a:rPr lang="zh-CN" altLang="en-US" b="1" dirty="0">
                <a:solidFill>
                  <a:prstClr val="black"/>
                </a:solidFill>
                <a:latin typeface="思源黑体 CN Heavy" panose="020B0A00000000000000" pitchFamily="34" charset="-122"/>
                <a:ea typeface="思源黑体 CN Heavy" panose="020B0A00000000000000" pitchFamily="34" charset="-122"/>
              </a:rPr>
              <a:t>输入标题</a:t>
            </a:r>
          </a:p>
        </p:txBody>
      </p:sp>
      <p:sp>
        <p:nvSpPr>
          <p:cNvPr id="22" name="ïSḻîḋe"/>
          <p:cNvSpPr/>
          <p:nvPr/>
        </p:nvSpPr>
        <p:spPr>
          <a:xfrm>
            <a:off x="7115265" y="2024625"/>
            <a:ext cx="815340" cy="815340"/>
          </a:xfrm>
          <a:prstGeom prst="ellipse">
            <a:avLst/>
          </a:prstGeom>
          <a:solidFill>
            <a:sysClr val="window" lastClr="FFFFFF"/>
          </a:solidFill>
          <a:ln w="28575" cap="flat" cmpd="sng" algn="ctr">
            <a:solidFill>
              <a:sysClr val="window" lastClr="FFFFFF"/>
            </a:solid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23" name="í$ḻïḓê"/>
          <p:cNvSpPr/>
          <p:nvPr/>
        </p:nvSpPr>
        <p:spPr bwMode="auto">
          <a:xfrm>
            <a:off x="7357101" y="2278950"/>
            <a:ext cx="317987" cy="288188"/>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rgbClr val="8C1515"/>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24" name="ï$liḓè"/>
          <p:cNvSpPr/>
          <p:nvPr/>
        </p:nvSpPr>
        <p:spPr>
          <a:xfrm>
            <a:off x="3349194" y="1555384"/>
            <a:ext cx="2614295" cy="4479925"/>
          </a:xfrm>
          <a:prstGeom prst="rect">
            <a:avLst/>
          </a:prstGeom>
          <a:solidFill>
            <a:srgbClr val="8C1515"/>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25" name="íṧlíďé"/>
          <p:cNvSpPr/>
          <p:nvPr/>
        </p:nvSpPr>
        <p:spPr>
          <a:xfrm>
            <a:off x="3854971" y="1737605"/>
            <a:ext cx="1602740" cy="1602740"/>
          </a:xfrm>
          <a:prstGeom prst="wedgeEllipseCallout">
            <a:avLst/>
          </a:prstGeom>
          <a:solidFill>
            <a:sysClr val="window" lastClr="FFFFFF"/>
          </a:solidFill>
          <a:ln w="19050">
            <a:noFill/>
            <a:round/>
          </a:ln>
        </p:spPr>
        <p:txBody>
          <a:bodyPr vert="horz" wrap="none" lIns="91440" tIns="45720" rIns="91440" bIns="45720" numCol="1" rtlCol="0" anchor="ctr" anchorCtr="1"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dirty="0">
              <a:ln>
                <a:noFill/>
              </a:ln>
              <a:solidFill>
                <a:prstClr val="black">
                  <a:lumMod val="75000"/>
                  <a:lumOff val="25000"/>
                </a:prstClr>
              </a:solidFill>
              <a:effectLst/>
              <a:uLnTx/>
              <a:uFillTx/>
              <a:latin typeface="Arial" panose="020B0604020202020204"/>
            </a:endParaRPr>
          </a:p>
        </p:txBody>
      </p:sp>
      <p:sp>
        <p:nvSpPr>
          <p:cNvPr id="26" name="ïsļíḋê"/>
          <p:cNvSpPr/>
          <p:nvPr/>
        </p:nvSpPr>
        <p:spPr bwMode="auto">
          <a:xfrm>
            <a:off x="3527478" y="4347572"/>
            <a:ext cx="2284246" cy="98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p>
            <a:pPr algn="just">
              <a:lnSpc>
                <a:spcPct val="120000"/>
              </a:lnSpc>
              <a:spcBef>
                <a:spcPct val="0"/>
              </a:spcBef>
            </a:pPr>
            <a:r>
              <a:rPr lang="zh-CN" altLang="en-US" sz="1600" dirty="0">
                <a:solidFill>
                  <a:prstClr val="white"/>
                </a:solidFill>
                <a:latin typeface="Arial" panose="020B0604020202020204"/>
              </a:rPr>
              <a:t>此处添加详细文本描述，建议与标题相关并符合整体语言风格，语言描述尽量简洁生动。</a:t>
            </a:r>
          </a:p>
        </p:txBody>
      </p:sp>
      <p:sp>
        <p:nvSpPr>
          <p:cNvPr id="27" name="išḻíďe"/>
          <p:cNvSpPr txBox="1"/>
          <p:nvPr/>
        </p:nvSpPr>
        <p:spPr bwMode="auto">
          <a:xfrm>
            <a:off x="3684399" y="3952875"/>
            <a:ext cx="1970405"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p>
            <a:pPr algn="ctr">
              <a:spcBef>
                <a:spcPct val="0"/>
              </a:spcBef>
            </a:pPr>
            <a:r>
              <a:rPr lang="zh-CN" altLang="en-US" b="1" dirty="0">
                <a:solidFill>
                  <a:prstClr val="white"/>
                </a:solidFill>
                <a:latin typeface="思源黑体 CN Heavy" panose="020B0A00000000000000" pitchFamily="34" charset="-122"/>
                <a:ea typeface="思源黑体 CN Heavy" panose="020B0A00000000000000" pitchFamily="34" charset="-122"/>
              </a:rPr>
              <a:t>输入标题</a:t>
            </a:r>
            <a:endParaRPr lang="en-US" altLang="zh-CN" b="1" dirty="0">
              <a:solidFill>
                <a:prstClr val="white"/>
              </a:solidFill>
              <a:latin typeface="思源黑体 CN Heavy" panose="020B0A00000000000000" pitchFamily="34" charset="-122"/>
              <a:ea typeface="思源黑体 CN Heavy" panose="020B0A00000000000000" pitchFamily="34" charset="-122"/>
            </a:endParaRPr>
          </a:p>
        </p:txBody>
      </p:sp>
      <p:grpSp>
        <p:nvGrpSpPr>
          <p:cNvPr id="28" name="îs1îďe"/>
          <p:cNvGrpSpPr/>
          <p:nvPr/>
        </p:nvGrpSpPr>
        <p:grpSpPr>
          <a:xfrm>
            <a:off x="4248671" y="2114795"/>
            <a:ext cx="815340" cy="815340"/>
            <a:chOff x="1747714" y="3131525"/>
            <a:chExt cx="690686" cy="690686"/>
          </a:xfrm>
        </p:grpSpPr>
        <p:sp>
          <p:nvSpPr>
            <p:cNvPr id="29" name="ïṥḷíḍe"/>
            <p:cNvSpPr/>
            <p:nvPr/>
          </p:nvSpPr>
          <p:spPr>
            <a:xfrm>
              <a:off x="1747714" y="3131525"/>
              <a:ext cx="690686" cy="690686"/>
            </a:xfrm>
            <a:prstGeom prst="ellipse">
              <a:avLst/>
            </a:prstGeom>
            <a:solidFill>
              <a:srgbClr val="8C1515"/>
            </a:solidFill>
            <a:ln w="28575" cap="flat" cmpd="sng" algn="ctr">
              <a:no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30" name="ïs1iḋé"/>
            <p:cNvSpPr/>
            <p:nvPr/>
          </p:nvSpPr>
          <p:spPr bwMode="auto">
            <a:xfrm>
              <a:off x="1952577" y="3346967"/>
              <a:ext cx="269371" cy="244128"/>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ysClr val="window" lastClr="FFFFFF"/>
            </a:solidFill>
            <a:ln>
              <a:noFill/>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Arial" panose="020B0604020202020204"/>
              </a:endParaRPr>
            </a:p>
          </p:txBody>
        </p:sp>
      </p:grpSp>
      <p:sp>
        <p:nvSpPr>
          <p:cNvPr id="31" name="ï$liḓè"/>
          <p:cNvSpPr/>
          <p:nvPr/>
        </p:nvSpPr>
        <p:spPr>
          <a:xfrm>
            <a:off x="9082382" y="1555384"/>
            <a:ext cx="2614295" cy="4479925"/>
          </a:xfrm>
          <a:prstGeom prst="rect">
            <a:avLst/>
          </a:prstGeom>
          <a:solidFill>
            <a:srgbClr val="8C1515"/>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32" name="íṧlíďé"/>
          <p:cNvSpPr/>
          <p:nvPr/>
        </p:nvSpPr>
        <p:spPr>
          <a:xfrm>
            <a:off x="9588159" y="1737605"/>
            <a:ext cx="1602740" cy="1602740"/>
          </a:xfrm>
          <a:prstGeom prst="wedgeEllipseCallout">
            <a:avLst/>
          </a:prstGeom>
          <a:solidFill>
            <a:sysClr val="window" lastClr="FFFFFF"/>
          </a:solidFill>
          <a:ln w="19050">
            <a:noFill/>
            <a:round/>
          </a:ln>
        </p:spPr>
        <p:txBody>
          <a:bodyPr vert="horz" wrap="none" lIns="91440" tIns="45720" rIns="91440" bIns="45720" numCol="1" rtlCol="0" anchor="ctr" anchorCtr="1"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dirty="0">
              <a:ln>
                <a:noFill/>
              </a:ln>
              <a:solidFill>
                <a:prstClr val="black">
                  <a:lumMod val="75000"/>
                  <a:lumOff val="25000"/>
                </a:prstClr>
              </a:solidFill>
              <a:effectLst/>
              <a:uLnTx/>
              <a:uFillTx/>
              <a:latin typeface="Arial" panose="020B0604020202020204"/>
            </a:endParaRPr>
          </a:p>
        </p:txBody>
      </p:sp>
      <p:sp>
        <p:nvSpPr>
          <p:cNvPr id="33" name="ïsļíḋê"/>
          <p:cNvSpPr/>
          <p:nvPr/>
        </p:nvSpPr>
        <p:spPr bwMode="auto">
          <a:xfrm>
            <a:off x="9260666" y="4347572"/>
            <a:ext cx="2284246" cy="98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p>
            <a:pPr algn="just">
              <a:lnSpc>
                <a:spcPct val="120000"/>
              </a:lnSpc>
              <a:spcBef>
                <a:spcPct val="0"/>
              </a:spcBef>
            </a:pPr>
            <a:r>
              <a:rPr lang="zh-CN" altLang="en-US" sz="1600" dirty="0">
                <a:solidFill>
                  <a:prstClr val="white"/>
                </a:solidFill>
                <a:latin typeface="Arial" panose="020B0604020202020204"/>
              </a:rPr>
              <a:t>此处添加详细文本描述，建议与标题相关并符合整体语言风格，语言描述尽量简洁生动。</a:t>
            </a:r>
          </a:p>
        </p:txBody>
      </p:sp>
      <p:sp>
        <p:nvSpPr>
          <p:cNvPr id="34" name="išḻíďe"/>
          <p:cNvSpPr txBox="1"/>
          <p:nvPr/>
        </p:nvSpPr>
        <p:spPr bwMode="auto">
          <a:xfrm>
            <a:off x="9417587" y="3952875"/>
            <a:ext cx="1970405"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lnSpcReduction="10000"/>
          </a:bodyPr>
          <a:lstStyle/>
          <a:p>
            <a:pPr algn="ctr">
              <a:spcBef>
                <a:spcPct val="0"/>
              </a:spcBef>
            </a:pPr>
            <a:r>
              <a:rPr lang="zh-CN" altLang="en-US" b="1" dirty="0">
                <a:solidFill>
                  <a:prstClr val="white"/>
                </a:solidFill>
                <a:latin typeface="思源黑体 CN Heavy" panose="020B0A00000000000000" pitchFamily="34" charset="-122"/>
                <a:ea typeface="思源黑体 CN Heavy" panose="020B0A00000000000000" pitchFamily="34" charset="-122"/>
              </a:rPr>
              <a:t>输入标题</a:t>
            </a:r>
            <a:endParaRPr lang="en-US" altLang="zh-CN" b="1" dirty="0">
              <a:solidFill>
                <a:prstClr val="white"/>
              </a:solidFill>
              <a:latin typeface="思源黑体 CN Heavy" panose="020B0A00000000000000" pitchFamily="34" charset="-122"/>
              <a:ea typeface="思源黑体 CN Heavy" panose="020B0A00000000000000" pitchFamily="34" charset="-122"/>
            </a:endParaRPr>
          </a:p>
        </p:txBody>
      </p:sp>
      <p:grpSp>
        <p:nvGrpSpPr>
          <p:cNvPr id="35" name="îs1îďe"/>
          <p:cNvGrpSpPr/>
          <p:nvPr/>
        </p:nvGrpSpPr>
        <p:grpSpPr>
          <a:xfrm>
            <a:off x="9981859" y="2114795"/>
            <a:ext cx="815340" cy="815340"/>
            <a:chOff x="1747714" y="3131525"/>
            <a:chExt cx="690686" cy="690686"/>
          </a:xfrm>
        </p:grpSpPr>
        <p:sp>
          <p:nvSpPr>
            <p:cNvPr id="36" name="ïṥḷíḍe"/>
            <p:cNvSpPr/>
            <p:nvPr/>
          </p:nvSpPr>
          <p:spPr>
            <a:xfrm>
              <a:off x="1747714" y="3131525"/>
              <a:ext cx="690686" cy="690686"/>
            </a:xfrm>
            <a:prstGeom prst="ellipse">
              <a:avLst/>
            </a:prstGeom>
            <a:solidFill>
              <a:srgbClr val="8C1515"/>
            </a:solidFill>
            <a:ln w="28575" cap="flat" cmpd="sng" algn="ctr">
              <a:noFill/>
              <a:prstDash val="solid"/>
              <a:miter lim="800000"/>
            </a:ln>
            <a:effectLst/>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37" name="ïs1iḋé"/>
            <p:cNvSpPr/>
            <p:nvPr/>
          </p:nvSpPr>
          <p:spPr bwMode="auto">
            <a:xfrm>
              <a:off x="1952577" y="3346967"/>
              <a:ext cx="269371" cy="244128"/>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ysClr val="window" lastClr="FFFFFF"/>
            </a:solidFill>
            <a:ln>
              <a:noFill/>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Arial" panose="020B0604020202020204"/>
              </a:endParaRPr>
            </a:p>
          </p:txBody>
        </p:sp>
      </p:grpSp>
      <p:sp>
        <p:nvSpPr>
          <p:cNvPr id="41" name="文本框 40"/>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FBE498-ADDF-2C8D-F2A8-E8F65C7B3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1908" y="790992"/>
            <a:ext cx="2309826" cy="2143547"/>
          </a:xfrm>
          <a:prstGeom prst="rect">
            <a:avLst/>
          </a:prstGeom>
        </p:spPr>
      </p:pic>
      <p:sp>
        <p:nvSpPr>
          <p:cNvPr id="21" name="矩形 20"/>
          <p:cNvSpPr/>
          <p:nvPr/>
        </p:nvSpPr>
        <p:spPr>
          <a:xfrm>
            <a:off x="5028940" y="522239"/>
            <a:ext cx="4187252" cy="376428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流程图: 文档 18"/>
          <p:cNvSpPr/>
          <p:nvPr/>
        </p:nvSpPr>
        <p:spPr>
          <a:xfrm rot="16200000">
            <a:off x="-267652" y="267652"/>
            <a:ext cx="6858000" cy="6322695"/>
          </a:xfrm>
          <a:prstGeom prst="flowChartDocument">
            <a:avLst/>
          </a:prstGeom>
          <a:solidFill>
            <a:srgbClr val="8C15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grpSp>
        <p:nvGrpSpPr>
          <p:cNvPr id="12" name="组合 11"/>
          <p:cNvGrpSpPr/>
          <p:nvPr/>
        </p:nvGrpSpPr>
        <p:grpSpPr>
          <a:xfrm>
            <a:off x="7477959" y="2150477"/>
            <a:ext cx="4929534" cy="2557045"/>
            <a:chOff x="6790051" y="2376026"/>
            <a:chExt cx="4929534" cy="2557045"/>
          </a:xfrm>
        </p:grpSpPr>
        <p:sp>
          <p:nvSpPr>
            <p:cNvPr id="13" name="矩形 12"/>
            <p:cNvSpPr/>
            <p:nvPr/>
          </p:nvSpPr>
          <p:spPr>
            <a:xfrm>
              <a:off x="6790051" y="2376026"/>
              <a:ext cx="2710999"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rPr>
                <a:t>Part 4</a:t>
              </a:r>
              <a:endParaRPr kumimoji="0" lang="zh-CN" altLang="en-US"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endParaRPr>
            </a:p>
          </p:txBody>
        </p:sp>
        <p:grpSp>
          <p:nvGrpSpPr>
            <p:cNvPr id="14" name="组合 13"/>
            <p:cNvGrpSpPr/>
            <p:nvPr/>
          </p:nvGrpSpPr>
          <p:grpSpPr>
            <a:xfrm>
              <a:off x="6803037" y="3865737"/>
              <a:ext cx="4916548" cy="1067334"/>
              <a:chOff x="7107021" y="2697601"/>
              <a:chExt cx="4916548" cy="1067334"/>
            </a:xfrm>
          </p:grpSpPr>
          <p:sp>
            <p:nvSpPr>
              <p:cNvPr id="16" name="矩形 15"/>
              <p:cNvSpPr/>
              <p:nvPr/>
            </p:nvSpPr>
            <p:spPr>
              <a:xfrm>
                <a:off x="7107021" y="2697601"/>
                <a:ext cx="4916548" cy="646331"/>
              </a:xfrm>
              <a:prstGeom prst="rect">
                <a:avLst/>
              </a:prstGeom>
            </p:spPr>
            <p:txBody>
              <a:bodyPr wrap="square">
                <a:spAutoFit/>
              </a:bodyPr>
              <a:lstStyle/>
              <a:p>
                <a:pPr marL="0" marR="0" lvl="0" indent="0" defTabSz="914400" eaLnBrk="1" fontAlgn="auto" latinLnBrk="0" hangingPunct="1">
                  <a:lnSpc>
                    <a:spcPct val="100000"/>
                  </a:lnSpc>
                  <a:spcBef>
                    <a:spcPts val="600"/>
                  </a:spcBef>
                  <a:spcAft>
                    <a:spcPts val="0"/>
                  </a:spcAft>
                  <a:buClrTx/>
                  <a:buSzTx/>
                  <a:buFontTx/>
                  <a:buNone/>
                  <a:defRPr/>
                </a:pPr>
                <a:r>
                  <a:rPr lang="zh-CN" altLang="en-US" sz="3600" kern="0" spc="600" dirty="0">
                    <a:solidFill>
                      <a:srgbClr val="8C1515"/>
                    </a:solidFill>
                    <a:latin typeface="微软雅黑" panose="020B0503020204020204" pitchFamily="34" charset="-122"/>
                    <a:ea typeface="微软雅黑" panose="020B0503020204020204" pitchFamily="34" charset="-122"/>
                    <a:cs typeface="Segoe UI Light 8" panose="020B0502040204020203" pitchFamily="34" charset="0"/>
                  </a:rPr>
                  <a:t>请输入本章标题</a:t>
                </a:r>
                <a:endParaRPr kumimoji="0" lang="en-US" altLang="zh-CN" sz="3600" i="0" u="none" strike="noStrike" kern="0" cap="none" spc="60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17" name="矩形 16"/>
              <p:cNvSpPr/>
              <p:nvPr/>
            </p:nvSpPr>
            <p:spPr>
              <a:xfrm>
                <a:off x="7133843" y="3457158"/>
                <a:ext cx="3840046" cy="307777"/>
              </a:xfrm>
              <a:prstGeom prst="rect">
                <a:avLst/>
              </a:prstGeom>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200" normalizeH="0" baseline="0" noProof="0" dirty="0">
                    <a:ln>
                      <a:noFill/>
                    </a:ln>
                    <a:solidFill>
                      <a:srgbClr val="8C1515"/>
                    </a:solidFill>
                    <a:effectLst/>
                    <a:uLnTx/>
                    <a:uFillTx/>
                    <a:latin typeface="微软雅黑 Light" panose="020B0502040204020203" pitchFamily="34" charset="-122"/>
                    <a:ea typeface="微软雅黑 Light" panose="020B0502040204020203" pitchFamily="34" charset="-122"/>
                  </a:rPr>
                  <a:t>ADD YOUR TITLE HERE PLEASE</a:t>
                </a:r>
              </a:p>
            </p:txBody>
          </p:sp>
        </p:grpSp>
        <p:cxnSp>
          <p:nvCxnSpPr>
            <p:cNvPr id="15" name="直接连接符 14"/>
            <p:cNvCxnSpPr/>
            <p:nvPr/>
          </p:nvCxnSpPr>
          <p:spPr>
            <a:xfrm>
              <a:off x="6959565" y="3578025"/>
              <a:ext cx="449296" cy="0"/>
            </a:xfrm>
            <a:prstGeom prst="line">
              <a:avLst/>
            </a:prstGeom>
            <a:noFill/>
            <a:ln w="19050" cap="flat" cmpd="sng" algn="ctr">
              <a:solidFill>
                <a:srgbClr val="8C1515"/>
              </a:solidFill>
              <a:prstDash val="solid"/>
              <a:miter lim="800000"/>
            </a:ln>
            <a:effectLst/>
          </p:spPr>
        </p:cxnSp>
      </p:grpSp>
      <p:sp>
        <p:nvSpPr>
          <p:cNvPr id="2" name="文本框 8">
            <a:extLst>
              <a:ext uri="{FF2B5EF4-FFF2-40B4-BE49-F238E27FC236}">
                <a16:creationId xmlns:a16="http://schemas.microsoft.com/office/drawing/2014/main" id="{7399D46E-FA69-0AB4-3030-DCE22BB7A1F1}"/>
              </a:ext>
            </a:extLst>
          </p:cNvPr>
          <p:cNvSpPr txBox="1"/>
          <p:nvPr/>
        </p:nvSpPr>
        <p:spPr>
          <a:xfrm>
            <a:off x="9007788" y="6358662"/>
            <a:ext cx="3075931" cy="400110"/>
          </a:xfrm>
          <a:prstGeom prst="rect">
            <a:avLst/>
          </a:prstGeom>
          <a:noFill/>
        </p:spPr>
        <p:txBody>
          <a:bodyPr wrap="square" rtlCol="0">
            <a:spAutoFit/>
          </a:bodyPr>
          <a:lstStyle/>
          <a:p>
            <a:pPr algn="ctr"/>
            <a:r>
              <a:rPr lang="zh-CN" altLang="en-US" sz="20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7" name="图片 6">
            <a:extLst>
              <a:ext uri="{FF2B5EF4-FFF2-40B4-BE49-F238E27FC236}">
                <a16:creationId xmlns:a16="http://schemas.microsoft.com/office/drawing/2014/main" id="{DEFB313C-576B-7C61-0921-74A70B5B30C9}"/>
              </a:ext>
            </a:extLst>
          </p:cNvPr>
          <p:cNvPicPr>
            <a:picLocks noChangeAspect="1"/>
          </p:cNvPicPr>
          <p:nvPr/>
        </p:nvPicPr>
        <p:blipFill>
          <a:blip r:embed="rId4">
            <a:extLst>
              <a:ext uri="{28A0092B-C50C-407E-A947-70E740481C1C}">
                <a14:useLocalDpi xmlns:a14="http://schemas.microsoft.com/office/drawing/2010/main" val="0"/>
              </a:ext>
            </a:extLst>
          </a:blip>
          <a:srcRect r="52304"/>
          <a:stretch>
            <a:fillRect/>
          </a:stretch>
        </p:blipFill>
        <p:spPr>
          <a:xfrm>
            <a:off x="5184" y="2"/>
            <a:ext cx="4361367" cy="6857998"/>
          </a:xfrm>
          <a:custGeom>
            <a:avLst/>
            <a:gdLst>
              <a:gd name="connsiteX0" fmla="*/ 0 w 4361367"/>
              <a:gd name="connsiteY0" fmla="*/ 0 h 6857998"/>
              <a:gd name="connsiteX1" fmla="*/ 3189710 w 4361367"/>
              <a:gd name="connsiteY1" fmla="*/ 0 h 6857998"/>
              <a:gd name="connsiteX2" fmla="*/ 4118138 w 4361367"/>
              <a:gd name="connsiteY2" fmla="*/ 6546368 h 6857998"/>
              <a:gd name="connsiteX3" fmla="*/ 4023955 w 4361367"/>
              <a:gd name="connsiteY3" fmla="*/ 6857998 h 6857998"/>
              <a:gd name="connsiteX4" fmla="*/ 0 w 4361367"/>
              <a:gd name="connsiteY4" fmla="*/ 6857998 h 685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1367" h="6857998">
                <a:moveTo>
                  <a:pt x="0" y="0"/>
                </a:moveTo>
                <a:lnTo>
                  <a:pt x="3189710" y="0"/>
                </a:lnTo>
                <a:cubicBezTo>
                  <a:pt x="3189710" y="3321843"/>
                  <a:pt x="5002785" y="3425651"/>
                  <a:pt x="4118138" y="6546368"/>
                </a:cubicBezTo>
                <a:lnTo>
                  <a:pt x="4023955" y="6857998"/>
                </a:lnTo>
                <a:lnTo>
                  <a:pt x="0" y="6857998"/>
                </a:lnTo>
                <a:close/>
              </a:path>
            </a:pathLst>
          </a:custGeom>
        </p:spPr>
      </p:pic>
    </p:spTree>
    <p:extLst>
      <p:ext uri="{BB962C8B-B14F-4D97-AF65-F5344CB8AC3E}">
        <p14:creationId xmlns:p14="http://schemas.microsoft.com/office/powerpoint/2010/main" val="257226539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任意多边形: 形状 10"/>
          <p:cNvSpPr/>
          <p:nvPr/>
        </p:nvSpPr>
        <p:spPr>
          <a:xfrm flipV="1">
            <a:off x="3835810" y="4486343"/>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w="12700" cap="flat" cmpd="sng" algn="ctr">
            <a:solidFill>
              <a:srgbClr val="FFFFFF">
                <a:lumMod val="85000"/>
              </a:srgbClr>
            </a:solidFill>
            <a:prstDash val="solid"/>
            <a:miter lim="800000"/>
            <a:tailEnd type="oval" w="sm" len="sm"/>
          </a:ln>
          <a:effectLst/>
        </p:spPr>
        <p:txBody>
          <a:bodyPr rtlCol="0" anchor="ctr"/>
          <a:lstStyle/>
          <a:p>
            <a:pPr algn="ctr">
              <a:defRPr/>
            </a:pPr>
            <a:endParaRPr lang="zh-CN" altLang="en-US" kern="0">
              <a:solidFill>
                <a:srgbClr val="FFFFFF"/>
              </a:solidFill>
              <a:latin typeface="微软雅黑 Light" panose="020B0502040204020203" pitchFamily="34" charset="-122"/>
              <a:ea typeface="微软雅黑 Light" panose="020B0502040204020203" pitchFamily="34" charset="-122"/>
            </a:endParaRPr>
          </a:p>
        </p:txBody>
      </p:sp>
      <p:sp>
        <p:nvSpPr>
          <p:cNvPr id="12" name="任意多边形: 形状 11"/>
          <p:cNvSpPr/>
          <p:nvPr/>
        </p:nvSpPr>
        <p:spPr>
          <a:xfrm flipH="1" flipV="1">
            <a:off x="7447452" y="4486343"/>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w="12700" cap="flat" cmpd="sng" algn="ctr">
            <a:solidFill>
              <a:srgbClr val="FFFFFF">
                <a:lumMod val="85000"/>
              </a:srgbClr>
            </a:solidFill>
            <a:prstDash val="solid"/>
            <a:miter lim="800000"/>
            <a:tailEnd type="oval" w="sm" len="sm"/>
          </a:ln>
          <a:effectLst/>
        </p:spPr>
        <p:txBody>
          <a:bodyPr rtlCol="0" anchor="ctr"/>
          <a:lstStyle/>
          <a:p>
            <a:pPr algn="ctr">
              <a:defRPr/>
            </a:pPr>
            <a:endParaRPr lang="zh-CN" altLang="en-US" kern="0">
              <a:solidFill>
                <a:srgbClr val="FFFFFF"/>
              </a:solidFill>
              <a:latin typeface="微软雅黑 Light" panose="020B0502040204020203" pitchFamily="34" charset="-122"/>
              <a:ea typeface="微软雅黑 Light" panose="020B0502040204020203" pitchFamily="34" charset="-122"/>
            </a:endParaRPr>
          </a:p>
        </p:txBody>
      </p:sp>
      <p:sp>
        <p:nvSpPr>
          <p:cNvPr id="13" name="任意多边形: 形状 12"/>
          <p:cNvSpPr/>
          <p:nvPr/>
        </p:nvSpPr>
        <p:spPr>
          <a:xfrm>
            <a:off x="3835810" y="2635771"/>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w="12700" cap="flat" cmpd="sng" algn="ctr">
            <a:solidFill>
              <a:srgbClr val="FFFFFF">
                <a:lumMod val="85000"/>
              </a:srgbClr>
            </a:solidFill>
            <a:prstDash val="solid"/>
            <a:miter lim="800000"/>
            <a:tailEnd type="oval" w="sm" len="sm"/>
          </a:ln>
          <a:effectLst/>
        </p:spPr>
        <p:txBody>
          <a:bodyPr rtlCol="0" anchor="ctr"/>
          <a:lstStyle/>
          <a:p>
            <a:pPr algn="ctr">
              <a:defRPr/>
            </a:pPr>
            <a:endParaRPr lang="zh-CN" altLang="en-US" kern="0">
              <a:solidFill>
                <a:srgbClr val="FFFFFF"/>
              </a:solidFill>
              <a:latin typeface="微软雅黑 Light" panose="020B0502040204020203" pitchFamily="34" charset="-122"/>
              <a:ea typeface="微软雅黑 Light" panose="020B0502040204020203" pitchFamily="34" charset="-122"/>
            </a:endParaRPr>
          </a:p>
        </p:txBody>
      </p:sp>
      <p:sp>
        <p:nvSpPr>
          <p:cNvPr id="14" name="椭圆 13"/>
          <p:cNvSpPr/>
          <p:nvPr/>
        </p:nvSpPr>
        <p:spPr>
          <a:xfrm>
            <a:off x="4684588" y="2390082"/>
            <a:ext cx="1381432" cy="1381432"/>
          </a:xfrm>
          <a:prstGeom prst="ellipse">
            <a:avLst/>
          </a:prstGeom>
          <a:solidFill>
            <a:srgbClr val="8C1515"/>
          </a:solidFill>
          <a:ln w="28575" cap="flat" cmpd="sng" algn="ctr">
            <a:solidFill>
              <a:srgbClr val="8C1515"/>
            </a:solidFill>
            <a:prstDash val="solid"/>
            <a:miter lim="800000"/>
          </a:ln>
          <a:effectLst/>
        </p:spPr>
        <p:txBody>
          <a:bodyPr rtlCol="0" anchor="ctr"/>
          <a:lstStyle/>
          <a:p>
            <a:pPr algn="ctr">
              <a:defRPr/>
            </a:pPr>
            <a:endParaRPr lang="zh-CN" altLang="en-US" kern="0" dirty="0">
              <a:solidFill>
                <a:srgbClr val="FFFFFF"/>
              </a:solidFill>
              <a:latin typeface="微软雅黑 Light" panose="020B0502040204020203" pitchFamily="34" charset="-122"/>
              <a:ea typeface="微软雅黑 Light" panose="020B0502040204020203" pitchFamily="34" charset="-122"/>
            </a:endParaRPr>
          </a:p>
        </p:txBody>
      </p:sp>
      <p:sp>
        <p:nvSpPr>
          <p:cNvPr id="15" name="椭圆 14"/>
          <p:cNvSpPr/>
          <p:nvPr/>
        </p:nvSpPr>
        <p:spPr>
          <a:xfrm flipH="1">
            <a:off x="6066020" y="2390082"/>
            <a:ext cx="1381432" cy="1381432"/>
          </a:xfrm>
          <a:prstGeom prst="ellipse">
            <a:avLst/>
          </a:prstGeom>
          <a:solidFill>
            <a:srgbClr val="FFFFFF"/>
          </a:solidFill>
          <a:ln w="28575" cap="flat" cmpd="sng" algn="ctr">
            <a:solidFill>
              <a:sysClr val="window" lastClr="FFFFFF">
                <a:lumMod val="50000"/>
              </a:sysClr>
            </a:solidFill>
            <a:prstDash val="solid"/>
            <a:miter lim="800000"/>
          </a:ln>
          <a:effectLst/>
        </p:spPr>
        <p:txBody>
          <a:bodyPr rtlCol="0" anchor="ctr"/>
          <a:lstStyle/>
          <a:p>
            <a:pPr algn="ctr">
              <a:defRPr/>
            </a:pPr>
            <a:endParaRPr lang="zh-CN" altLang="en-US" kern="0" dirty="0">
              <a:solidFill>
                <a:srgbClr val="FFFFFF"/>
              </a:solidFill>
              <a:effectLst>
                <a:outerShdw blurRad="50800" dist="50800" dir="5400000" algn="ctr" rotWithShape="0">
                  <a:srgbClr val="035C67"/>
                </a:outerShdw>
              </a:effectLst>
              <a:latin typeface="微软雅黑 Light" panose="020B0502040204020203" pitchFamily="34" charset="-122"/>
              <a:ea typeface="微软雅黑 Light" panose="020B0502040204020203" pitchFamily="34" charset="-122"/>
            </a:endParaRPr>
          </a:p>
        </p:txBody>
      </p:sp>
      <p:sp>
        <p:nvSpPr>
          <p:cNvPr id="16" name="椭圆 15"/>
          <p:cNvSpPr/>
          <p:nvPr/>
        </p:nvSpPr>
        <p:spPr>
          <a:xfrm flipH="1" flipV="1">
            <a:off x="6066020" y="3771514"/>
            <a:ext cx="1381432" cy="1381432"/>
          </a:xfrm>
          <a:prstGeom prst="ellipse">
            <a:avLst/>
          </a:prstGeom>
          <a:solidFill>
            <a:sysClr val="window" lastClr="FFFFFF">
              <a:lumMod val="50000"/>
            </a:sysClr>
          </a:solidFill>
          <a:ln w="28575" cap="flat" cmpd="sng" algn="ctr">
            <a:solidFill>
              <a:sysClr val="window" lastClr="FFFFFF">
                <a:lumMod val="50000"/>
              </a:sysClr>
            </a:solidFill>
            <a:prstDash val="solid"/>
            <a:miter lim="800000"/>
          </a:ln>
          <a:effectLst/>
        </p:spPr>
        <p:txBody>
          <a:bodyPr rtlCol="0" anchor="ctr"/>
          <a:lstStyle/>
          <a:p>
            <a:pPr algn="ctr">
              <a:defRPr/>
            </a:pPr>
            <a:endParaRPr lang="zh-CN" altLang="en-US" kern="0" dirty="0">
              <a:solidFill>
                <a:srgbClr val="FFFFFF"/>
              </a:solidFill>
              <a:latin typeface="微软雅黑 Light" panose="020B0502040204020203" pitchFamily="34" charset="-122"/>
              <a:ea typeface="微软雅黑 Light" panose="020B0502040204020203" pitchFamily="34" charset="-122"/>
            </a:endParaRPr>
          </a:p>
        </p:txBody>
      </p:sp>
      <p:sp>
        <p:nvSpPr>
          <p:cNvPr id="17" name="椭圆 16"/>
          <p:cNvSpPr/>
          <p:nvPr/>
        </p:nvSpPr>
        <p:spPr>
          <a:xfrm flipV="1">
            <a:off x="4684588" y="3771514"/>
            <a:ext cx="1381432" cy="1381432"/>
          </a:xfrm>
          <a:prstGeom prst="ellipse">
            <a:avLst/>
          </a:prstGeom>
          <a:solidFill>
            <a:srgbClr val="FFFFFF"/>
          </a:solidFill>
          <a:ln w="28575" cap="flat" cmpd="sng" algn="ctr">
            <a:solidFill>
              <a:srgbClr val="8C1515"/>
            </a:solidFill>
            <a:prstDash val="solid"/>
            <a:miter lim="800000"/>
          </a:ln>
          <a:effectLst/>
        </p:spPr>
        <p:txBody>
          <a:bodyPr wrap="square" rtlCol="0" anchor="ctr"/>
          <a:lstStyle/>
          <a:p>
            <a:pPr algn="ctr">
              <a:defRPr/>
            </a:pPr>
            <a:endParaRPr lang="zh-CN" altLang="en-US" kern="0" dirty="0">
              <a:solidFill>
                <a:srgbClr val="FFFFFF"/>
              </a:solidFill>
              <a:effectLst>
                <a:outerShdw blurRad="50800" dist="50800" dir="5400000" algn="ctr" rotWithShape="0">
                  <a:srgbClr val="035C67"/>
                </a:outerShdw>
              </a:effectLst>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4970492" y="2506034"/>
            <a:ext cx="809625" cy="1200329"/>
          </a:xfrm>
          <a:prstGeom prst="rect">
            <a:avLst/>
          </a:prstGeom>
          <a:noFill/>
        </p:spPr>
        <p:txBody>
          <a:bodyPr wrap="square" rtlCol="0">
            <a:spAutoFit/>
          </a:bodyPr>
          <a:lstStyle/>
          <a:p>
            <a:pPr algn="ctr">
              <a:defRPr/>
            </a:pPr>
            <a:r>
              <a:rPr lang="en-US" altLang="zh-CN" sz="7200" b="1" dirty="0">
                <a:solidFill>
                  <a:srgbClr val="FFFFFF"/>
                </a:solidFill>
                <a:latin typeface="微软雅黑" panose="020B0503020204020204" pitchFamily="34" charset="-122"/>
                <a:ea typeface="微软雅黑" panose="020B0503020204020204" pitchFamily="34" charset="-122"/>
              </a:rPr>
              <a:t>S</a:t>
            </a:r>
            <a:endParaRPr lang="zh-CN" altLang="en-US" sz="7200" b="1" dirty="0">
              <a:solidFill>
                <a:srgbClr val="FFFFFF"/>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351924" y="2506034"/>
            <a:ext cx="809625" cy="1200329"/>
          </a:xfrm>
          <a:prstGeom prst="rect">
            <a:avLst/>
          </a:prstGeom>
          <a:noFill/>
        </p:spPr>
        <p:txBody>
          <a:bodyPr wrap="square" rtlCol="0">
            <a:spAutoFit/>
          </a:bodyPr>
          <a:lstStyle/>
          <a:p>
            <a:pPr algn="ctr">
              <a:defRPr/>
            </a:pPr>
            <a:r>
              <a:rPr lang="en-US" altLang="zh-CN" sz="7200" b="1" dirty="0">
                <a:solidFill>
                  <a:prstClr val="white">
                    <a:lumMod val="50000"/>
                  </a:prstClr>
                </a:solidFill>
                <a:latin typeface="微软雅黑" panose="020B0503020204020204" pitchFamily="34" charset="-122"/>
                <a:ea typeface="微软雅黑" panose="020B0503020204020204" pitchFamily="34" charset="-122"/>
              </a:rPr>
              <a:t>W</a:t>
            </a:r>
            <a:endParaRPr lang="zh-CN" altLang="en-US" sz="72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351924" y="3887466"/>
            <a:ext cx="809625" cy="1200329"/>
          </a:xfrm>
          <a:prstGeom prst="rect">
            <a:avLst/>
          </a:prstGeom>
          <a:noFill/>
        </p:spPr>
        <p:txBody>
          <a:bodyPr wrap="square" rtlCol="0">
            <a:spAutoFit/>
          </a:bodyPr>
          <a:lstStyle/>
          <a:p>
            <a:pPr algn="ctr">
              <a:defRPr/>
            </a:pPr>
            <a:r>
              <a:rPr lang="en-US" altLang="zh-CN" sz="7200" b="1" dirty="0">
                <a:solidFill>
                  <a:srgbClr val="FFFFFF"/>
                </a:solidFill>
                <a:latin typeface="微软雅黑" panose="020B0503020204020204" pitchFamily="34" charset="-122"/>
                <a:ea typeface="微软雅黑" panose="020B0503020204020204" pitchFamily="34" charset="-122"/>
              </a:rPr>
              <a:t>O</a:t>
            </a:r>
            <a:endParaRPr lang="zh-CN" altLang="en-US" sz="7200" b="1" dirty="0">
              <a:solidFill>
                <a:srgbClr val="FFFFFF"/>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970492" y="3887466"/>
            <a:ext cx="809625" cy="1200329"/>
          </a:xfrm>
          <a:prstGeom prst="rect">
            <a:avLst/>
          </a:prstGeom>
          <a:noFill/>
        </p:spPr>
        <p:txBody>
          <a:bodyPr wrap="square" rtlCol="0">
            <a:spAutoFit/>
          </a:bodyPr>
          <a:lstStyle/>
          <a:p>
            <a:pPr algn="ctr">
              <a:defRPr/>
            </a:pPr>
            <a:r>
              <a:rPr lang="en-US" altLang="zh-CN" sz="7200" b="1" dirty="0">
                <a:solidFill>
                  <a:srgbClr val="8C1515"/>
                </a:solidFill>
                <a:latin typeface="微软雅黑" panose="020B0503020204020204" pitchFamily="34" charset="-122"/>
                <a:ea typeface="微软雅黑" panose="020B0503020204020204" pitchFamily="34" charset="-122"/>
              </a:rPr>
              <a:t>T</a:t>
            </a:r>
            <a:endParaRPr lang="zh-CN" altLang="en-US" sz="7200" b="1" dirty="0">
              <a:solidFill>
                <a:srgbClr val="8C1515"/>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242589" y="1837742"/>
            <a:ext cx="1430592" cy="369332"/>
          </a:xfrm>
          <a:prstGeom prst="rect">
            <a:avLst/>
          </a:prstGeom>
          <a:noFill/>
        </p:spPr>
        <p:txBody>
          <a:bodyPr wrap="square" lIns="0" tIns="0" rIns="0" bIns="0" rtlCol="0">
            <a:spAutoFit/>
          </a:bodyPr>
          <a:lstStyle/>
          <a:p>
            <a:pPr algn="r">
              <a:defRPr/>
            </a:pPr>
            <a:r>
              <a:rPr lang="zh-CN" altLang="en-US" sz="2400" b="1" dirty="0">
                <a:solidFill>
                  <a:srgbClr val="8C1515"/>
                </a:solidFill>
                <a:latin typeface="微软雅黑" panose="020B0503020204020204" pitchFamily="34" charset="-122"/>
                <a:ea typeface="微软雅黑" panose="020B0503020204020204" pitchFamily="34" charset="-122"/>
              </a:rPr>
              <a:t>小标题</a:t>
            </a:r>
          </a:p>
        </p:txBody>
      </p:sp>
      <p:sp>
        <p:nvSpPr>
          <p:cNvPr id="23" name="矩形 22"/>
          <p:cNvSpPr/>
          <p:nvPr/>
        </p:nvSpPr>
        <p:spPr>
          <a:xfrm>
            <a:off x="809808" y="2283402"/>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24" name="文本框 23"/>
          <p:cNvSpPr txBox="1"/>
          <p:nvPr/>
        </p:nvSpPr>
        <p:spPr>
          <a:xfrm>
            <a:off x="2242589" y="4087961"/>
            <a:ext cx="1430592" cy="369332"/>
          </a:xfrm>
          <a:prstGeom prst="rect">
            <a:avLst/>
          </a:prstGeom>
          <a:noFill/>
        </p:spPr>
        <p:txBody>
          <a:bodyPr wrap="square" lIns="0" tIns="0" rIns="0" bIns="0" rtlCol="0">
            <a:spAutoFit/>
          </a:bodyPr>
          <a:lstStyle/>
          <a:p>
            <a:pPr algn="r">
              <a:defRPr/>
            </a:pPr>
            <a:r>
              <a:rPr lang="zh-CN" altLang="en-US" sz="2400" b="1" dirty="0">
                <a:solidFill>
                  <a:srgbClr val="8C1515"/>
                </a:solidFill>
                <a:latin typeface="微软雅黑" panose="020B0503020204020204" pitchFamily="34" charset="-122"/>
                <a:ea typeface="微软雅黑" panose="020B0503020204020204" pitchFamily="34" charset="-122"/>
              </a:rPr>
              <a:t>小标题</a:t>
            </a:r>
          </a:p>
        </p:txBody>
      </p:sp>
      <p:sp>
        <p:nvSpPr>
          <p:cNvPr id="25" name="矩形 24"/>
          <p:cNvSpPr/>
          <p:nvPr/>
        </p:nvSpPr>
        <p:spPr>
          <a:xfrm>
            <a:off x="809808" y="4533621"/>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26" name="文本框 25"/>
          <p:cNvSpPr txBox="1"/>
          <p:nvPr/>
        </p:nvSpPr>
        <p:spPr>
          <a:xfrm>
            <a:off x="8453619" y="4087961"/>
            <a:ext cx="1430592" cy="369332"/>
          </a:xfrm>
          <a:prstGeom prst="rect">
            <a:avLst/>
          </a:prstGeom>
          <a:noFill/>
        </p:spPr>
        <p:txBody>
          <a:bodyPr wrap="square" lIns="0" tIns="0" rIns="0" bIns="0" rtlCol="0">
            <a:spAutoFit/>
          </a:bodyPr>
          <a:lstStyle/>
          <a:p>
            <a:pPr>
              <a:defRPr/>
            </a:pPr>
            <a:r>
              <a:rPr lang="zh-CN" altLang="en-US" sz="2400" b="1" dirty="0">
                <a:solidFill>
                  <a:srgbClr val="8C1515"/>
                </a:solidFill>
                <a:latin typeface="微软雅黑" panose="020B0503020204020204" pitchFamily="34" charset="-122"/>
                <a:ea typeface="微软雅黑" panose="020B0503020204020204" pitchFamily="34" charset="-122"/>
              </a:rPr>
              <a:t>小标题</a:t>
            </a:r>
          </a:p>
        </p:txBody>
      </p:sp>
      <p:sp>
        <p:nvSpPr>
          <p:cNvPr id="27" name="矩形 26"/>
          <p:cNvSpPr/>
          <p:nvPr/>
        </p:nvSpPr>
        <p:spPr>
          <a:xfrm>
            <a:off x="8453619" y="4533621"/>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28" name="任意多边形: 形状 27"/>
          <p:cNvSpPr/>
          <p:nvPr/>
        </p:nvSpPr>
        <p:spPr>
          <a:xfrm flipH="1">
            <a:off x="7447452" y="2659884"/>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w="12700" cap="flat" cmpd="sng" algn="ctr">
            <a:solidFill>
              <a:srgbClr val="FFFFFF">
                <a:lumMod val="85000"/>
              </a:srgbClr>
            </a:solidFill>
            <a:prstDash val="solid"/>
            <a:miter lim="800000"/>
            <a:tailEnd type="oval" w="sm" len="sm"/>
          </a:ln>
          <a:effectLst/>
        </p:spPr>
        <p:txBody>
          <a:bodyPr rtlCol="0" anchor="ctr"/>
          <a:lstStyle/>
          <a:p>
            <a:pPr algn="ctr">
              <a:defRPr/>
            </a:pPr>
            <a:endParaRPr lang="zh-CN" altLang="en-US" kern="0">
              <a:solidFill>
                <a:srgbClr val="FFFFFF"/>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8453619" y="1837849"/>
            <a:ext cx="1430592" cy="369332"/>
          </a:xfrm>
          <a:prstGeom prst="rect">
            <a:avLst/>
          </a:prstGeom>
          <a:noFill/>
        </p:spPr>
        <p:txBody>
          <a:bodyPr wrap="square" lIns="0" tIns="0" rIns="0" bIns="0" rtlCol="0">
            <a:spAutoFit/>
          </a:bodyPr>
          <a:lstStyle/>
          <a:p>
            <a:pPr>
              <a:defRPr/>
            </a:pPr>
            <a:r>
              <a:rPr lang="zh-CN" altLang="en-US" sz="2400" b="1" dirty="0">
                <a:solidFill>
                  <a:srgbClr val="8C1515"/>
                </a:solidFill>
                <a:latin typeface="微软雅黑" panose="020B0503020204020204" pitchFamily="34" charset="-122"/>
                <a:ea typeface="微软雅黑" panose="020B0503020204020204" pitchFamily="34" charset="-122"/>
              </a:rPr>
              <a:t>小标题</a:t>
            </a:r>
          </a:p>
        </p:txBody>
      </p:sp>
      <p:sp>
        <p:nvSpPr>
          <p:cNvPr id="30" name="矩形 29"/>
          <p:cNvSpPr/>
          <p:nvPr/>
        </p:nvSpPr>
        <p:spPr>
          <a:xfrm>
            <a:off x="8453619" y="2283509"/>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cxnSp>
        <p:nvCxnSpPr>
          <p:cNvPr id="31" name="直接连接符 30"/>
          <p:cNvCxnSpPr/>
          <p:nvPr/>
        </p:nvCxnSpPr>
        <p:spPr>
          <a:xfrm>
            <a:off x="809808" y="3771514"/>
            <a:ext cx="2863373" cy="0"/>
          </a:xfrm>
          <a:prstGeom prst="line">
            <a:avLst/>
          </a:prstGeom>
          <a:noFill/>
          <a:ln w="12700" cap="rnd" cmpd="sng" algn="ctr">
            <a:solidFill>
              <a:srgbClr val="FFFFFF">
                <a:lumMod val="85000"/>
              </a:srgbClr>
            </a:solidFill>
            <a:prstDash val="lgDash"/>
            <a:miter lim="800000"/>
          </a:ln>
          <a:effectLst/>
        </p:spPr>
      </p:cxnSp>
      <p:cxnSp>
        <p:nvCxnSpPr>
          <p:cNvPr id="32" name="直接连接符 31"/>
          <p:cNvCxnSpPr/>
          <p:nvPr/>
        </p:nvCxnSpPr>
        <p:spPr>
          <a:xfrm>
            <a:off x="8458860" y="3771514"/>
            <a:ext cx="2863373" cy="0"/>
          </a:xfrm>
          <a:prstGeom prst="line">
            <a:avLst/>
          </a:prstGeom>
          <a:noFill/>
          <a:ln w="12700" cap="rnd" cmpd="sng" algn="ctr">
            <a:solidFill>
              <a:srgbClr val="FFFFFF">
                <a:lumMod val="85000"/>
              </a:srgbClr>
            </a:solidFill>
            <a:prstDash val="lgDash"/>
            <a:miter lim="800000"/>
          </a:ln>
          <a:effectLst/>
        </p:spPr>
      </p:cxnSp>
      <p:sp>
        <p:nvSpPr>
          <p:cNvPr id="36" name="文本框 35"/>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任意多边形 15"/>
          <p:cNvSpPr/>
          <p:nvPr/>
        </p:nvSpPr>
        <p:spPr>
          <a:xfrm rot="-5940000">
            <a:off x="4172244" y="1879289"/>
            <a:ext cx="1711486" cy="1887157"/>
          </a:xfrm>
          <a:custGeom>
            <a:avLst/>
            <a:gdLst>
              <a:gd name="connsiteX0" fmla="*/ 40435 w 1646901"/>
              <a:gd name="connsiteY0" fmla="*/ 1860444 h 1887157"/>
              <a:gd name="connsiteX1" fmla="*/ 110758 w 1646901"/>
              <a:gd name="connsiteY1" fmla="*/ 1877116 h 1887157"/>
              <a:gd name="connsiteX2" fmla="*/ 112441 w 1646901"/>
              <a:gd name="connsiteY2" fmla="*/ 1877248 h 1887157"/>
              <a:gd name="connsiteX3" fmla="*/ 114150 w 1646901"/>
              <a:gd name="connsiteY3" fmla="*/ 1877382 h 1887157"/>
              <a:gd name="connsiteX4" fmla="*/ 1213758 w 1646901"/>
              <a:gd name="connsiteY4" fmla="*/ 0 h 1887157"/>
              <a:gd name="connsiteX5" fmla="*/ 1646901 w 1646901"/>
              <a:gd name="connsiteY5" fmla="*/ 471714 h 1887157"/>
              <a:gd name="connsiteX6" fmla="*/ 1411044 w 1646901"/>
              <a:gd name="connsiteY6" fmla="*/ 471714 h 1887157"/>
              <a:gd name="connsiteX7" fmla="*/ 1411039 w 1646901"/>
              <a:gd name="connsiteY7" fmla="*/ 471736 h 1887157"/>
              <a:gd name="connsiteX8" fmla="*/ 1343470 w 1646901"/>
              <a:gd name="connsiteY8" fmla="*/ 771707 h 1887157"/>
              <a:gd name="connsiteX9" fmla="*/ 1342883 w 1646901"/>
              <a:gd name="connsiteY9" fmla="*/ 773537 h 1887157"/>
              <a:gd name="connsiteX10" fmla="*/ 1342360 w 1646901"/>
              <a:gd name="connsiteY10" fmla="*/ 775853 h 1887157"/>
              <a:gd name="connsiteX11" fmla="*/ 1304423 w 1646901"/>
              <a:gd name="connsiteY11" fmla="*/ 893375 h 1887157"/>
              <a:gd name="connsiteX12" fmla="*/ 1298553 w 1646901"/>
              <a:gd name="connsiteY12" fmla="*/ 911666 h 1887157"/>
              <a:gd name="connsiteX13" fmla="*/ 1298355 w 1646901"/>
              <a:gd name="connsiteY13" fmla="*/ 912171 h 1887157"/>
              <a:gd name="connsiteX14" fmla="*/ 1296773 w 1646901"/>
              <a:gd name="connsiteY14" fmla="*/ 917073 h 1887157"/>
              <a:gd name="connsiteX15" fmla="*/ 1251804 w 1646901"/>
              <a:gd name="connsiteY15" fmla="*/ 1031353 h 1887157"/>
              <a:gd name="connsiteX16" fmla="*/ 1246752 w 1646901"/>
              <a:gd name="connsiteY16" fmla="*/ 1044287 h 1887157"/>
              <a:gd name="connsiteX17" fmla="*/ 1246513 w 1646901"/>
              <a:gd name="connsiteY17" fmla="*/ 1044798 h 1887157"/>
              <a:gd name="connsiteX18" fmla="*/ 1244273 w 1646901"/>
              <a:gd name="connsiteY18" fmla="*/ 1050491 h 1887157"/>
              <a:gd name="connsiteX19" fmla="*/ 1196087 w 1646901"/>
              <a:gd name="connsiteY19" fmla="*/ 1152776 h 1887157"/>
              <a:gd name="connsiteX20" fmla="*/ 1188471 w 1646901"/>
              <a:gd name="connsiteY20" fmla="*/ 1169085 h 1887157"/>
              <a:gd name="connsiteX21" fmla="*/ 1188018 w 1646901"/>
              <a:gd name="connsiteY21" fmla="*/ 1169904 h 1887157"/>
              <a:gd name="connsiteX22" fmla="*/ 1185299 w 1646901"/>
              <a:gd name="connsiteY22" fmla="*/ 1175677 h 1887157"/>
              <a:gd name="connsiteX23" fmla="*/ 1136985 w 1646901"/>
              <a:gd name="connsiteY23" fmla="*/ 1262276 h 1887157"/>
              <a:gd name="connsiteX24" fmla="*/ 1124113 w 1646901"/>
              <a:gd name="connsiteY24" fmla="*/ 1285575 h 1887157"/>
              <a:gd name="connsiteX25" fmla="*/ 1123223 w 1646901"/>
              <a:gd name="connsiteY25" fmla="*/ 1286943 h 1887157"/>
              <a:gd name="connsiteX26" fmla="*/ 1120287 w 1646901"/>
              <a:gd name="connsiteY26" fmla="*/ 1292206 h 1887157"/>
              <a:gd name="connsiteX27" fmla="*/ 1074159 w 1646901"/>
              <a:gd name="connsiteY27" fmla="*/ 1362395 h 1887157"/>
              <a:gd name="connsiteX28" fmla="*/ 1054081 w 1646901"/>
              <a:gd name="connsiteY28" fmla="*/ 1393272 h 1887157"/>
              <a:gd name="connsiteX29" fmla="*/ 1052565 w 1646901"/>
              <a:gd name="connsiteY29" fmla="*/ 1395253 h 1887157"/>
              <a:gd name="connsiteX30" fmla="*/ 1049677 w 1646901"/>
              <a:gd name="connsiteY30" fmla="*/ 1399648 h 1887157"/>
              <a:gd name="connsiteX31" fmla="*/ 1007097 w 1646901"/>
              <a:gd name="connsiteY31" fmla="*/ 1454678 h 1887157"/>
              <a:gd name="connsiteX32" fmla="*/ 978777 w 1646901"/>
              <a:gd name="connsiteY32" fmla="*/ 1491691 h 1887157"/>
              <a:gd name="connsiteX33" fmla="*/ 976567 w 1646901"/>
              <a:gd name="connsiteY33" fmla="*/ 1494135 h 1887157"/>
              <a:gd name="connsiteX34" fmla="*/ 973905 w 1646901"/>
              <a:gd name="connsiteY34" fmla="*/ 1497576 h 1887157"/>
              <a:gd name="connsiteX35" fmla="*/ 935004 w 1646901"/>
              <a:gd name="connsiteY35" fmla="*/ 1540098 h 1887157"/>
              <a:gd name="connsiteX36" fmla="*/ 898606 w 1646901"/>
              <a:gd name="connsiteY36" fmla="*/ 1580348 h 1887157"/>
              <a:gd name="connsiteX37" fmla="*/ 895817 w 1646901"/>
              <a:gd name="connsiteY37" fmla="*/ 1582932 h 1887157"/>
              <a:gd name="connsiteX38" fmla="*/ 893411 w 1646901"/>
              <a:gd name="connsiteY38" fmla="*/ 1585562 h 1887157"/>
              <a:gd name="connsiteX39" fmla="*/ 856664 w 1646901"/>
              <a:gd name="connsiteY39" fmla="*/ 1619204 h 1887157"/>
              <a:gd name="connsiteX40" fmla="*/ 813969 w 1646901"/>
              <a:gd name="connsiteY40" fmla="*/ 1658757 h 1887157"/>
              <a:gd name="connsiteX41" fmla="*/ 810914 w 1646901"/>
              <a:gd name="connsiteY41" fmla="*/ 1661088 h 1887157"/>
              <a:gd name="connsiteX42" fmla="*/ 808632 w 1646901"/>
              <a:gd name="connsiteY42" fmla="*/ 1663178 h 1887157"/>
              <a:gd name="connsiteX43" fmla="*/ 770191 w 1646901"/>
              <a:gd name="connsiteY43" fmla="*/ 1692160 h 1887157"/>
              <a:gd name="connsiteX44" fmla="*/ 725271 w 1646901"/>
              <a:gd name="connsiteY44" fmla="*/ 1726434 h 1887157"/>
              <a:gd name="connsiteX45" fmla="*/ 722418 w 1646901"/>
              <a:gd name="connsiteY45" fmla="*/ 1728178 h 1887157"/>
              <a:gd name="connsiteX46" fmla="*/ 720005 w 1646901"/>
              <a:gd name="connsiteY46" fmla="*/ 1729997 h 1887157"/>
              <a:gd name="connsiteX47" fmla="*/ 672643 w 1646901"/>
              <a:gd name="connsiteY47" fmla="*/ 1758606 h 1887157"/>
              <a:gd name="connsiteX48" fmla="*/ 632913 w 1646901"/>
              <a:gd name="connsiteY48" fmla="*/ 1782893 h 1887157"/>
              <a:gd name="connsiteX49" fmla="*/ 630789 w 1646901"/>
              <a:gd name="connsiteY49" fmla="*/ 1783887 h 1887157"/>
              <a:gd name="connsiteX50" fmla="*/ 627969 w 1646901"/>
              <a:gd name="connsiteY50" fmla="*/ 1785591 h 1887157"/>
              <a:gd name="connsiteX51" fmla="*/ 559547 w 1646901"/>
              <a:gd name="connsiteY51" fmla="*/ 1817236 h 1887157"/>
              <a:gd name="connsiteX52" fmla="*/ 537299 w 1646901"/>
              <a:gd name="connsiteY52" fmla="*/ 1827650 h 1887157"/>
              <a:gd name="connsiteX53" fmla="*/ 536353 w 1646901"/>
              <a:gd name="connsiteY53" fmla="*/ 1827963 h 1887157"/>
              <a:gd name="connsiteX54" fmla="*/ 532963 w 1646901"/>
              <a:gd name="connsiteY54" fmla="*/ 1829531 h 1887157"/>
              <a:gd name="connsiteX55" fmla="*/ 234494 w 1646901"/>
              <a:gd name="connsiteY55" fmla="*/ 1887156 h 1887157"/>
              <a:gd name="connsiteX56" fmla="*/ 230630 w 1646901"/>
              <a:gd name="connsiteY56" fmla="*/ 1886857 h 1887157"/>
              <a:gd name="connsiteX57" fmla="*/ 0 w 1646901"/>
              <a:gd name="connsiteY57" fmla="*/ 1886857 h 1887157"/>
              <a:gd name="connsiteX58" fmla="*/ 0 w 1646901"/>
              <a:gd name="connsiteY58" fmla="*/ 1850613 h 1887157"/>
              <a:gd name="connsiteX59" fmla="*/ 83847 w 1646901"/>
              <a:gd name="connsiteY59" fmla="*/ 1819962 h 1887157"/>
              <a:gd name="connsiteX60" fmla="*/ 163736 w 1646901"/>
              <a:gd name="connsiteY60" fmla="*/ 1781246 h 1887157"/>
              <a:gd name="connsiteX61" fmla="*/ 189564 w 1646901"/>
              <a:gd name="connsiteY61" fmla="*/ 1765839 h 1887157"/>
              <a:gd name="connsiteX62" fmla="*/ 239323 w 1646901"/>
              <a:gd name="connsiteY62" fmla="*/ 1735567 h 1887157"/>
              <a:gd name="connsiteX63" fmla="*/ 368183 w 1646901"/>
              <a:gd name="connsiteY63" fmla="*/ 1635008 h 1887157"/>
              <a:gd name="connsiteX64" fmla="*/ 384013 w 1646901"/>
              <a:gd name="connsiteY64" fmla="*/ 1621132 h 1887157"/>
              <a:gd name="connsiteX65" fmla="*/ 486542 w 1646901"/>
              <a:gd name="connsiteY65" fmla="*/ 1513003 h 1887157"/>
              <a:gd name="connsiteX66" fmla="*/ 557468 w 1646901"/>
              <a:gd name="connsiteY66" fmla="*/ 1422530 h 1887157"/>
              <a:gd name="connsiteX67" fmla="*/ 610849 w 1646901"/>
              <a:gd name="connsiteY67" fmla="*/ 1348847 h 1887157"/>
              <a:gd name="connsiteX68" fmla="*/ 674535 w 1646901"/>
              <a:gd name="connsiteY68" fmla="*/ 1241533 h 1887157"/>
              <a:gd name="connsiteX69" fmla="*/ 719939 w 1646901"/>
              <a:gd name="connsiteY69" fmla="*/ 1160211 h 1887157"/>
              <a:gd name="connsiteX70" fmla="*/ 776120 w 1646901"/>
              <a:gd name="connsiteY70" fmla="*/ 1034225 h 1887157"/>
              <a:gd name="connsiteX71" fmla="*/ 812158 w 1646901"/>
              <a:gd name="connsiteY71" fmla="*/ 949525 h 1887157"/>
              <a:gd name="connsiteX72" fmla="*/ 861659 w 1646901"/>
              <a:gd name="connsiteY72" fmla="*/ 796505 h 1887157"/>
              <a:gd name="connsiteX73" fmla="*/ 885845 w 1646901"/>
              <a:gd name="connsiteY73" fmla="*/ 719215 h 1887157"/>
              <a:gd name="connsiteX74" fmla="*/ 939329 w 1646901"/>
              <a:gd name="connsiteY74" fmla="*/ 471714 h 1887157"/>
              <a:gd name="connsiteX75" fmla="*/ 703473 w 1646901"/>
              <a:gd name="connsiteY75" fmla="*/ 471714 h 1887157"/>
              <a:gd name="connsiteX0-1" fmla="*/ 105020 w 1711486"/>
              <a:gd name="connsiteY0-2" fmla="*/ 1860444 h 1887157"/>
              <a:gd name="connsiteX1-3" fmla="*/ 175343 w 1711486"/>
              <a:gd name="connsiteY1-4" fmla="*/ 1877116 h 1887157"/>
              <a:gd name="connsiteX2-5" fmla="*/ 177026 w 1711486"/>
              <a:gd name="connsiteY2-6" fmla="*/ 1877248 h 1887157"/>
              <a:gd name="connsiteX3-7" fmla="*/ 178735 w 1711486"/>
              <a:gd name="connsiteY3-8" fmla="*/ 1877382 h 1887157"/>
              <a:gd name="connsiteX4-9" fmla="*/ 105020 w 1711486"/>
              <a:gd name="connsiteY4-10" fmla="*/ 1860444 h 1887157"/>
              <a:gd name="connsiteX5-11" fmla="*/ 1278343 w 1711486"/>
              <a:gd name="connsiteY5-12" fmla="*/ 0 h 1887157"/>
              <a:gd name="connsiteX6-13" fmla="*/ 1711486 w 1711486"/>
              <a:gd name="connsiteY6-14" fmla="*/ 471714 h 1887157"/>
              <a:gd name="connsiteX7-15" fmla="*/ 1475629 w 1711486"/>
              <a:gd name="connsiteY7-16" fmla="*/ 471714 h 1887157"/>
              <a:gd name="connsiteX8-17" fmla="*/ 1475624 w 1711486"/>
              <a:gd name="connsiteY8-18" fmla="*/ 471736 h 1887157"/>
              <a:gd name="connsiteX9-19" fmla="*/ 1408055 w 1711486"/>
              <a:gd name="connsiteY9-20" fmla="*/ 771707 h 1887157"/>
              <a:gd name="connsiteX10-21" fmla="*/ 1407468 w 1711486"/>
              <a:gd name="connsiteY10-22" fmla="*/ 773537 h 1887157"/>
              <a:gd name="connsiteX11-23" fmla="*/ 1406945 w 1711486"/>
              <a:gd name="connsiteY11-24" fmla="*/ 775853 h 1887157"/>
              <a:gd name="connsiteX12-25" fmla="*/ 1369008 w 1711486"/>
              <a:gd name="connsiteY12-26" fmla="*/ 893375 h 1887157"/>
              <a:gd name="connsiteX13-27" fmla="*/ 1363138 w 1711486"/>
              <a:gd name="connsiteY13-28" fmla="*/ 911666 h 1887157"/>
              <a:gd name="connsiteX14-29" fmla="*/ 1362940 w 1711486"/>
              <a:gd name="connsiteY14-30" fmla="*/ 912171 h 1887157"/>
              <a:gd name="connsiteX15-31" fmla="*/ 1361358 w 1711486"/>
              <a:gd name="connsiteY15-32" fmla="*/ 917073 h 1887157"/>
              <a:gd name="connsiteX16-33" fmla="*/ 1316389 w 1711486"/>
              <a:gd name="connsiteY16-34" fmla="*/ 1031353 h 1887157"/>
              <a:gd name="connsiteX17-35" fmla="*/ 1311337 w 1711486"/>
              <a:gd name="connsiteY17-36" fmla="*/ 1044287 h 1887157"/>
              <a:gd name="connsiteX18-37" fmla="*/ 1311098 w 1711486"/>
              <a:gd name="connsiteY18-38" fmla="*/ 1044798 h 1887157"/>
              <a:gd name="connsiteX19-39" fmla="*/ 1308858 w 1711486"/>
              <a:gd name="connsiteY19-40" fmla="*/ 1050491 h 1887157"/>
              <a:gd name="connsiteX20-41" fmla="*/ 1260672 w 1711486"/>
              <a:gd name="connsiteY20-42" fmla="*/ 1152776 h 1887157"/>
              <a:gd name="connsiteX21-43" fmla="*/ 1253056 w 1711486"/>
              <a:gd name="connsiteY21-44" fmla="*/ 1169085 h 1887157"/>
              <a:gd name="connsiteX22-45" fmla="*/ 1252603 w 1711486"/>
              <a:gd name="connsiteY22-46" fmla="*/ 1169904 h 1887157"/>
              <a:gd name="connsiteX23-47" fmla="*/ 1249884 w 1711486"/>
              <a:gd name="connsiteY23-48" fmla="*/ 1175677 h 1887157"/>
              <a:gd name="connsiteX24-49" fmla="*/ 1201570 w 1711486"/>
              <a:gd name="connsiteY24-50" fmla="*/ 1262276 h 1887157"/>
              <a:gd name="connsiteX25-51" fmla="*/ 1188698 w 1711486"/>
              <a:gd name="connsiteY25-52" fmla="*/ 1285575 h 1887157"/>
              <a:gd name="connsiteX26-53" fmla="*/ 1187808 w 1711486"/>
              <a:gd name="connsiteY26-54" fmla="*/ 1286943 h 1887157"/>
              <a:gd name="connsiteX27-55" fmla="*/ 1184872 w 1711486"/>
              <a:gd name="connsiteY27-56" fmla="*/ 1292206 h 1887157"/>
              <a:gd name="connsiteX28-57" fmla="*/ 1138744 w 1711486"/>
              <a:gd name="connsiteY28-58" fmla="*/ 1362395 h 1887157"/>
              <a:gd name="connsiteX29-59" fmla="*/ 1118666 w 1711486"/>
              <a:gd name="connsiteY29-60" fmla="*/ 1393272 h 1887157"/>
              <a:gd name="connsiteX30-61" fmla="*/ 1117150 w 1711486"/>
              <a:gd name="connsiteY30-62" fmla="*/ 1395253 h 1887157"/>
              <a:gd name="connsiteX31-63" fmla="*/ 1114262 w 1711486"/>
              <a:gd name="connsiteY31-64" fmla="*/ 1399648 h 1887157"/>
              <a:gd name="connsiteX32-65" fmla="*/ 1071682 w 1711486"/>
              <a:gd name="connsiteY32-66" fmla="*/ 1454678 h 1887157"/>
              <a:gd name="connsiteX33-67" fmla="*/ 1043362 w 1711486"/>
              <a:gd name="connsiteY33-68" fmla="*/ 1491691 h 1887157"/>
              <a:gd name="connsiteX34-69" fmla="*/ 1041152 w 1711486"/>
              <a:gd name="connsiteY34-70" fmla="*/ 1494135 h 1887157"/>
              <a:gd name="connsiteX35-71" fmla="*/ 1038490 w 1711486"/>
              <a:gd name="connsiteY35-72" fmla="*/ 1497576 h 1887157"/>
              <a:gd name="connsiteX36-73" fmla="*/ 999589 w 1711486"/>
              <a:gd name="connsiteY36-74" fmla="*/ 1540098 h 1887157"/>
              <a:gd name="connsiteX37-75" fmla="*/ 963191 w 1711486"/>
              <a:gd name="connsiteY37-76" fmla="*/ 1580348 h 1887157"/>
              <a:gd name="connsiteX38-77" fmla="*/ 960402 w 1711486"/>
              <a:gd name="connsiteY38-78" fmla="*/ 1582932 h 1887157"/>
              <a:gd name="connsiteX39-79" fmla="*/ 957996 w 1711486"/>
              <a:gd name="connsiteY39-80" fmla="*/ 1585562 h 1887157"/>
              <a:gd name="connsiteX40-81" fmla="*/ 921249 w 1711486"/>
              <a:gd name="connsiteY40-82" fmla="*/ 1619204 h 1887157"/>
              <a:gd name="connsiteX41-83" fmla="*/ 878554 w 1711486"/>
              <a:gd name="connsiteY41-84" fmla="*/ 1658757 h 1887157"/>
              <a:gd name="connsiteX42-85" fmla="*/ 875499 w 1711486"/>
              <a:gd name="connsiteY42-86" fmla="*/ 1661088 h 1887157"/>
              <a:gd name="connsiteX43-87" fmla="*/ 873217 w 1711486"/>
              <a:gd name="connsiteY43-88" fmla="*/ 1663178 h 1887157"/>
              <a:gd name="connsiteX44-89" fmla="*/ 834776 w 1711486"/>
              <a:gd name="connsiteY44-90" fmla="*/ 1692160 h 1887157"/>
              <a:gd name="connsiteX45-91" fmla="*/ 789856 w 1711486"/>
              <a:gd name="connsiteY45-92" fmla="*/ 1726434 h 1887157"/>
              <a:gd name="connsiteX46-93" fmla="*/ 787003 w 1711486"/>
              <a:gd name="connsiteY46-94" fmla="*/ 1728178 h 1887157"/>
              <a:gd name="connsiteX47-95" fmla="*/ 784590 w 1711486"/>
              <a:gd name="connsiteY47-96" fmla="*/ 1729997 h 1887157"/>
              <a:gd name="connsiteX48-97" fmla="*/ 737228 w 1711486"/>
              <a:gd name="connsiteY48-98" fmla="*/ 1758606 h 1887157"/>
              <a:gd name="connsiteX49-99" fmla="*/ 697498 w 1711486"/>
              <a:gd name="connsiteY49-100" fmla="*/ 1782893 h 1887157"/>
              <a:gd name="connsiteX50-101" fmla="*/ 695374 w 1711486"/>
              <a:gd name="connsiteY50-102" fmla="*/ 1783887 h 1887157"/>
              <a:gd name="connsiteX51-103" fmla="*/ 692554 w 1711486"/>
              <a:gd name="connsiteY51-104" fmla="*/ 1785591 h 1887157"/>
              <a:gd name="connsiteX52-105" fmla="*/ 624132 w 1711486"/>
              <a:gd name="connsiteY52-106" fmla="*/ 1817236 h 1887157"/>
              <a:gd name="connsiteX53-107" fmla="*/ 601884 w 1711486"/>
              <a:gd name="connsiteY53-108" fmla="*/ 1827650 h 1887157"/>
              <a:gd name="connsiteX54-109" fmla="*/ 600938 w 1711486"/>
              <a:gd name="connsiteY54-110" fmla="*/ 1827963 h 1887157"/>
              <a:gd name="connsiteX55-111" fmla="*/ 597548 w 1711486"/>
              <a:gd name="connsiteY55-112" fmla="*/ 1829531 h 1887157"/>
              <a:gd name="connsiteX56-113" fmla="*/ 299079 w 1711486"/>
              <a:gd name="connsiteY56-114" fmla="*/ 1887156 h 1887157"/>
              <a:gd name="connsiteX57-115" fmla="*/ 295215 w 1711486"/>
              <a:gd name="connsiteY57-116" fmla="*/ 1886857 h 1887157"/>
              <a:gd name="connsiteX58-117" fmla="*/ 0 w 1711486"/>
              <a:gd name="connsiteY58-118" fmla="*/ 1883458 h 1887157"/>
              <a:gd name="connsiteX59-119" fmla="*/ 64585 w 1711486"/>
              <a:gd name="connsiteY59-120" fmla="*/ 1850613 h 1887157"/>
              <a:gd name="connsiteX60-121" fmla="*/ 148432 w 1711486"/>
              <a:gd name="connsiteY60-122" fmla="*/ 1819962 h 1887157"/>
              <a:gd name="connsiteX61-123" fmla="*/ 228321 w 1711486"/>
              <a:gd name="connsiteY61-124" fmla="*/ 1781246 h 1887157"/>
              <a:gd name="connsiteX62-125" fmla="*/ 254149 w 1711486"/>
              <a:gd name="connsiteY62-126" fmla="*/ 1765839 h 1887157"/>
              <a:gd name="connsiteX63-127" fmla="*/ 303908 w 1711486"/>
              <a:gd name="connsiteY63-128" fmla="*/ 1735567 h 1887157"/>
              <a:gd name="connsiteX64-129" fmla="*/ 432768 w 1711486"/>
              <a:gd name="connsiteY64-130" fmla="*/ 1635008 h 1887157"/>
              <a:gd name="connsiteX65-131" fmla="*/ 448598 w 1711486"/>
              <a:gd name="connsiteY65-132" fmla="*/ 1621132 h 1887157"/>
              <a:gd name="connsiteX66-133" fmla="*/ 551127 w 1711486"/>
              <a:gd name="connsiteY66-134" fmla="*/ 1513003 h 1887157"/>
              <a:gd name="connsiteX67-135" fmla="*/ 622053 w 1711486"/>
              <a:gd name="connsiteY67-136" fmla="*/ 1422530 h 1887157"/>
              <a:gd name="connsiteX68-137" fmla="*/ 675434 w 1711486"/>
              <a:gd name="connsiteY68-138" fmla="*/ 1348847 h 1887157"/>
              <a:gd name="connsiteX69-139" fmla="*/ 739120 w 1711486"/>
              <a:gd name="connsiteY69-140" fmla="*/ 1241533 h 1887157"/>
              <a:gd name="connsiteX70-141" fmla="*/ 784524 w 1711486"/>
              <a:gd name="connsiteY70-142" fmla="*/ 1160211 h 1887157"/>
              <a:gd name="connsiteX71-143" fmla="*/ 840705 w 1711486"/>
              <a:gd name="connsiteY71-144" fmla="*/ 1034225 h 1887157"/>
              <a:gd name="connsiteX72-145" fmla="*/ 876743 w 1711486"/>
              <a:gd name="connsiteY72-146" fmla="*/ 949525 h 1887157"/>
              <a:gd name="connsiteX73-147" fmla="*/ 926244 w 1711486"/>
              <a:gd name="connsiteY73-148" fmla="*/ 796505 h 1887157"/>
              <a:gd name="connsiteX74-149" fmla="*/ 950430 w 1711486"/>
              <a:gd name="connsiteY74-150" fmla="*/ 719215 h 1887157"/>
              <a:gd name="connsiteX75-151" fmla="*/ 1003914 w 1711486"/>
              <a:gd name="connsiteY75-152" fmla="*/ 471714 h 1887157"/>
              <a:gd name="connsiteX76" fmla="*/ 768058 w 1711486"/>
              <a:gd name="connsiteY76" fmla="*/ 471714 h 1887157"/>
              <a:gd name="connsiteX77" fmla="*/ 1278343 w 1711486"/>
              <a:gd name="connsiteY77" fmla="*/ 0 h 1887157"/>
              <a:gd name="connsiteX0-153" fmla="*/ 105020 w 1711486"/>
              <a:gd name="connsiteY0-154" fmla="*/ 1860444 h 1887157"/>
              <a:gd name="connsiteX1-155" fmla="*/ 175343 w 1711486"/>
              <a:gd name="connsiteY1-156" fmla="*/ 1877116 h 1887157"/>
              <a:gd name="connsiteX2-157" fmla="*/ 177026 w 1711486"/>
              <a:gd name="connsiteY2-158" fmla="*/ 1877248 h 1887157"/>
              <a:gd name="connsiteX3-159" fmla="*/ 178735 w 1711486"/>
              <a:gd name="connsiteY3-160" fmla="*/ 1877382 h 1887157"/>
              <a:gd name="connsiteX4-161" fmla="*/ 105020 w 1711486"/>
              <a:gd name="connsiteY4-162" fmla="*/ 1860444 h 1887157"/>
              <a:gd name="connsiteX5-163" fmla="*/ 1278343 w 1711486"/>
              <a:gd name="connsiteY5-164" fmla="*/ 0 h 1887157"/>
              <a:gd name="connsiteX6-165" fmla="*/ 1711486 w 1711486"/>
              <a:gd name="connsiteY6-166" fmla="*/ 471714 h 1887157"/>
              <a:gd name="connsiteX7-167" fmla="*/ 1475629 w 1711486"/>
              <a:gd name="connsiteY7-168" fmla="*/ 471714 h 1887157"/>
              <a:gd name="connsiteX8-169" fmla="*/ 1475624 w 1711486"/>
              <a:gd name="connsiteY8-170" fmla="*/ 471736 h 1887157"/>
              <a:gd name="connsiteX9-171" fmla="*/ 1408055 w 1711486"/>
              <a:gd name="connsiteY9-172" fmla="*/ 771707 h 1887157"/>
              <a:gd name="connsiteX10-173" fmla="*/ 1407468 w 1711486"/>
              <a:gd name="connsiteY10-174" fmla="*/ 773537 h 1887157"/>
              <a:gd name="connsiteX11-175" fmla="*/ 1406945 w 1711486"/>
              <a:gd name="connsiteY11-176" fmla="*/ 775853 h 1887157"/>
              <a:gd name="connsiteX12-177" fmla="*/ 1369008 w 1711486"/>
              <a:gd name="connsiteY12-178" fmla="*/ 893375 h 1887157"/>
              <a:gd name="connsiteX13-179" fmla="*/ 1363138 w 1711486"/>
              <a:gd name="connsiteY13-180" fmla="*/ 911666 h 1887157"/>
              <a:gd name="connsiteX14-181" fmla="*/ 1362940 w 1711486"/>
              <a:gd name="connsiteY14-182" fmla="*/ 912171 h 1887157"/>
              <a:gd name="connsiteX15-183" fmla="*/ 1361358 w 1711486"/>
              <a:gd name="connsiteY15-184" fmla="*/ 917073 h 1887157"/>
              <a:gd name="connsiteX16-185" fmla="*/ 1316389 w 1711486"/>
              <a:gd name="connsiteY16-186" fmla="*/ 1031353 h 1887157"/>
              <a:gd name="connsiteX17-187" fmla="*/ 1311337 w 1711486"/>
              <a:gd name="connsiteY17-188" fmla="*/ 1044287 h 1887157"/>
              <a:gd name="connsiteX18-189" fmla="*/ 1311098 w 1711486"/>
              <a:gd name="connsiteY18-190" fmla="*/ 1044798 h 1887157"/>
              <a:gd name="connsiteX19-191" fmla="*/ 1308858 w 1711486"/>
              <a:gd name="connsiteY19-192" fmla="*/ 1050491 h 1887157"/>
              <a:gd name="connsiteX20-193" fmla="*/ 1260672 w 1711486"/>
              <a:gd name="connsiteY20-194" fmla="*/ 1152776 h 1887157"/>
              <a:gd name="connsiteX21-195" fmla="*/ 1253056 w 1711486"/>
              <a:gd name="connsiteY21-196" fmla="*/ 1169085 h 1887157"/>
              <a:gd name="connsiteX22-197" fmla="*/ 1252603 w 1711486"/>
              <a:gd name="connsiteY22-198" fmla="*/ 1169904 h 1887157"/>
              <a:gd name="connsiteX23-199" fmla="*/ 1249884 w 1711486"/>
              <a:gd name="connsiteY23-200" fmla="*/ 1175677 h 1887157"/>
              <a:gd name="connsiteX24-201" fmla="*/ 1201570 w 1711486"/>
              <a:gd name="connsiteY24-202" fmla="*/ 1262276 h 1887157"/>
              <a:gd name="connsiteX25-203" fmla="*/ 1188698 w 1711486"/>
              <a:gd name="connsiteY25-204" fmla="*/ 1285575 h 1887157"/>
              <a:gd name="connsiteX26-205" fmla="*/ 1187808 w 1711486"/>
              <a:gd name="connsiteY26-206" fmla="*/ 1286943 h 1887157"/>
              <a:gd name="connsiteX27-207" fmla="*/ 1184872 w 1711486"/>
              <a:gd name="connsiteY27-208" fmla="*/ 1292206 h 1887157"/>
              <a:gd name="connsiteX28-209" fmla="*/ 1138744 w 1711486"/>
              <a:gd name="connsiteY28-210" fmla="*/ 1362395 h 1887157"/>
              <a:gd name="connsiteX29-211" fmla="*/ 1118666 w 1711486"/>
              <a:gd name="connsiteY29-212" fmla="*/ 1393272 h 1887157"/>
              <a:gd name="connsiteX30-213" fmla="*/ 1117150 w 1711486"/>
              <a:gd name="connsiteY30-214" fmla="*/ 1395253 h 1887157"/>
              <a:gd name="connsiteX31-215" fmla="*/ 1114262 w 1711486"/>
              <a:gd name="connsiteY31-216" fmla="*/ 1399648 h 1887157"/>
              <a:gd name="connsiteX32-217" fmla="*/ 1071682 w 1711486"/>
              <a:gd name="connsiteY32-218" fmla="*/ 1454678 h 1887157"/>
              <a:gd name="connsiteX33-219" fmla="*/ 1043362 w 1711486"/>
              <a:gd name="connsiteY33-220" fmla="*/ 1491691 h 1887157"/>
              <a:gd name="connsiteX34-221" fmla="*/ 1041152 w 1711486"/>
              <a:gd name="connsiteY34-222" fmla="*/ 1494135 h 1887157"/>
              <a:gd name="connsiteX35-223" fmla="*/ 1038490 w 1711486"/>
              <a:gd name="connsiteY35-224" fmla="*/ 1497576 h 1887157"/>
              <a:gd name="connsiteX36-225" fmla="*/ 999589 w 1711486"/>
              <a:gd name="connsiteY36-226" fmla="*/ 1540098 h 1887157"/>
              <a:gd name="connsiteX37-227" fmla="*/ 963191 w 1711486"/>
              <a:gd name="connsiteY37-228" fmla="*/ 1580348 h 1887157"/>
              <a:gd name="connsiteX38-229" fmla="*/ 960402 w 1711486"/>
              <a:gd name="connsiteY38-230" fmla="*/ 1582932 h 1887157"/>
              <a:gd name="connsiteX39-231" fmla="*/ 957996 w 1711486"/>
              <a:gd name="connsiteY39-232" fmla="*/ 1585562 h 1887157"/>
              <a:gd name="connsiteX40-233" fmla="*/ 921249 w 1711486"/>
              <a:gd name="connsiteY40-234" fmla="*/ 1619204 h 1887157"/>
              <a:gd name="connsiteX41-235" fmla="*/ 878554 w 1711486"/>
              <a:gd name="connsiteY41-236" fmla="*/ 1658757 h 1887157"/>
              <a:gd name="connsiteX42-237" fmla="*/ 875499 w 1711486"/>
              <a:gd name="connsiteY42-238" fmla="*/ 1661088 h 1887157"/>
              <a:gd name="connsiteX43-239" fmla="*/ 873217 w 1711486"/>
              <a:gd name="connsiteY43-240" fmla="*/ 1663178 h 1887157"/>
              <a:gd name="connsiteX44-241" fmla="*/ 834776 w 1711486"/>
              <a:gd name="connsiteY44-242" fmla="*/ 1692160 h 1887157"/>
              <a:gd name="connsiteX45-243" fmla="*/ 789856 w 1711486"/>
              <a:gd name="connsiteY45-244" fmla="*/ 1726434 h 1887157"/>
              <a:gd name="connsiteX46-245" fmla="*/ 787003 w 1711486"/>
              <a:gd name="connsiteY46-246" fmla="*/ 1728178 h 1887157"/>
              <a:gd name="connsiteX47-247" fmla="*/ 784590 w 1711486"/>
              <a:gd name="connsiteY47-248" fmla="*/ 1729997 h 1887157"/>
              <a:gd name="connsiteX48-249" fmla="*/ 737228 w 1711486"/>
              <a:gd name="connsiteY48-250" fmla="*/ 1758606 h 1887157"/>
              <a:gd name="connsiteX49-251" fmla="*/ 697498 w 1711486"/>
              <a:gd name="connsiteY49-252" fmla="*/ 1782893 h 1887157"/>
              <a:gd name="connsiteX50-253" fmla="*/ 695374 w 1711486"/>
              <a:gd name="connsiteY50-254" fmla="*/ 1783887 h 1887157"/>
              <a:gd name="connsiteX51-255" fmla="*/ 692554 w 1711486"/>
              <a:gd name="connsiteY51-256" fmla="*/ 1785591 h 1887157"/>
              <a:gd name="connsiteX52-257" fmla="*/ 624132 w 1711486"/>
              <a:gd name="connsiteY52-258" fmla="*/ 1817236 h 1887157"/>
              <a:gd name="connsiteX53-259" fmla="*/ 601884 w 1711486"/>
              <a:gd name="connsiteY53-260" fmla="*/ 1827650 h 1887157"/>
              <a:gd name="connsiteX54-261" fmla="*/ 600938 w 1711486"/>
              <a:gd name="connsiteY54-262" fmla="*/ 1827963 h 1887157"/>
              <a:gd name="connsiteX55-263" fmla="*/ 597548 w 1711486"/>
              <a:gd name="connsiteY55-264" fmla="*/ 1829531 h 1887157"/>
              <a:gd name="connsiteX56-265" fmla="*/ 299079 w 1711486"/>
              <a:gd name="connsiteY56-266" fmla="*/ 1887156 h 1887157"/>
              <a:gd name="connsiteX57-267" fmla="*/ 295215 w 1711486"/>
              <a:gd name="connsiteY57-268" fmla="*/ 1886857 h 1887157"/>
              <a:gd name="connsiteX58-269" fmla="*/ 0 w 1711486"/>
              <a:gd name="connsiteY58-270" fmla="*/ 1883458 h 1887157"/>
              <a:gd name="connsiteX59-271" fmla="*/ 10197 w 1711486"/>
              <a:gd name="connsiteY59-272" fmla="*/ 1884606 h 1887157"/>
              <a:gd name="connsiteX60-273" fmla="*/ 148432 w 1711486"/>
              <a:gd name="connsiteY60-274" fmla="*/ 1819962 h 1887157"/>
              <a:gd name="connsiteX61-275" fmla="*/ 228321 w 1711486"/>
              <a:gd name="connsiteY61-276" fmla="*/ 1781246 h 1887157"/>
              <a:gd name="connsiteX62-277" fmla="*/ 254149 w 1711486"/>
              <a:gd name="connsiteY62-278" fmla="*/ 1765839 h 1887157"/>
              <a:gd name="connsiteX63-279" fmla="*/ 303908 w 1711486"/>
              <a:gd name="connsiteY63-280" fmla="*/ 1735567 h 1887157"/>
              <a:gd name="connsiteX64-281" fmla="*/ 432768 w 1711486"/>
              <a:gd name="connsiteY64-282" fmla="*/ 1635008 h 1887157"/>
              <a:gd name="connsiteX65-283" fmla="*/ 448598 w 1711486"/>
              <a:gd name="connsiteY65-284" fmla="*/ 1621132 h 1887157"/>
              <a:gd name="connsiteX66-285" fmla="*/ 551127 w 1711486"/>
              <a:gd name="connsiteY66-286" fmla="*/ 1513003 h 1887157"/>
              <a:gd name="connsiteX67-287" fmla="*/ 622053 w 1711486"/>
              <a:gd name="connsiteY67-288" fmla="*/ 1422530 h 1887157"/>
              <a:gd name="connsiteX68-289" fmla="*/ 675434 w 1711486"/>
              <a:gd name="connsiteY68-290" fmla="*/ 1348847 h 1887157"/>
              <a:gd name="connsiteX69-291" fmla="*/ 739120 w 1711486"/>
              <a:gd name="connsiteY69-292" fmla="*/ 1241533 h 1887157"/>
              <a:gd name="connsiteX70-293" fmla="*/ 784524 w 1711486"/>
              <a:gd name="connsiteY70-294" fmla="*/ 1160211 h 1887157"/>
              <a:gd name="connsiteX71-295" fmla="*/ 840705 w 1711486"/>
              <a:gd name="connsiteY71-296" fmla="*/ 1034225 h 1887157"/>
              <a:gd name="connsiteX72-297" fmla="*/ 876743 w 1711486"/>
              <a:gd name="connsiteY72-298" fmla="*/ 949525 h 1887157"/>
              <a:gd name="connsiteX73-299" fmla="*/ 926244 w 1711486"/>
              <a:gd name="connsiteY73-300" fmla="*/ 796505 h 1887157"/>
              <a:gd name="connsiteX74-301" fmla="*/ 950430 w 1711486"/>
              <a:gd name="connsiteY74-302" fmla="*/ 719215 h 1887157"/>
              <a:gd name="connsiteX75-303" fmla="*/ 1003914 w 1711486"/>
              <a:gd name="connsiteY75-304" fmla="*/ 471714 h 1887157"/>
              <a:gd name="connsiteX76-305" fmla="*/ 768058 w 1711486"/>
              <a:gd name="connsiteY76-306" fmla="*/ 471714 h 1887157"/>
              <a:gd name="connsiteX77-307" fmla="*/ 1278343 w 1711486"/>
              <a:gd name="connsiteY77-308" fmla="*/ 0 h 1887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305" y="connsiteY76-306"/>
              </a:cxn>
              <a:cxn ang="0">
                <a:pos x="connsiteX77-307" y="connsiteY77-308"/>
              </a:cxn>
            </a:cxnLst>
            <a:rect l="l" t="t" r="r" b="b"/>
            <a:pathLst>
              <a:path w="1711486" h="1887157">
                <a:moveTo>
                  <a:pt x="105020" y="1860444"/>
                </a:moveTo>
                <a:lnTo>
                  <a:pt x="175343" y="1877116"/>
                </a:lnTo>
                <a:lnTo>
                  <a:pt x="177026" y="1877248"/>
                </a:lnTo>
                <a:lnTo>
                  <a:pt x="178735" y="1877382"/>
                </a:lnTo>
                <a:lnTo>
                  <a:pt x="105020" y="1860444"/>
                </a:lnTo>
                <a:close/>
                <a:moveTo>
                  <a:pt x="1278343" y="0"/>
                </a:moveTo>
                <a:lnTo>
                  <a:pt x="1711486" y="471714"/>
                </a:lnTo>
                <a:lnTo>
                  <a:pt x="1475629" y="471714"/>
                </a:lnTo>
                <a:cubicBezTo>
                  <a:pt x="1475627" y="471721"/>
                  <a:pt x="1475626" y="471729"/>
                  <a:pt x="1475624" y="471736"/>
                </a:cubicBezTo>
                <a:lnTo>
                  <a:pt x="1408055" y="771707"/>
                </a:lnTo>
                <a:lnTo>
                  <a:pt x="1407468" y="773537"/>
                </a:lnTo>
                <a:lnTo>
                  <a:pt x="1406945" y="775853"/>
                </a:lnTo>
                <a:lnTo>
                  <a:pt x="1369008" y="893375"/>
                </a:lnTo>
                <a:lnTo>
                  <a:pt x="1363138" y="911666"/>
                </a:lnTo>
                <a:lnTo>
                  <a:pt x="1362940" y="912171"/>
                </a:lnTo>
                <a:lnTo>
                  <a:pt x="1361358" y="917073"/>
                </a:lnTo>
                <a:lnTo>
                  <a:pt x="1316389" y="1031353"/>
                </a:lnTo>
                <a:lnTo>
                  <a:pt x="1311337" y="1044287"/>
                </a:lnTo>
                <a:cubicBezTo>
                  <a:pt x="1311257" y="1044457"/>
                  <a:pt x="1311178" y="1044628"/>
                  <a:pt x="1311098" y="1044798"/>
                </a:cubicBezTo>
                <a:lnTo>
                  <a:pt x="1308858" y="1050491"/>
                </a:lnTo>
                <a:lnTo>
                  <a:pt x="1260672" y="1152776"/>
                </a:lnTo>
                <a:lnTo>
                  <a:pt x="1253056" y="1169085"/>
                </a:lnTo>
                <a:lnTo>
                  <a:pt x="1252603" y="1169904"/>
                </a:lnTo>
                <a:lnTo>
                  <a:pt x="1249884" y="1175677"/>
                </a:lnTo>
                <a:lnTo>
                  <a:pt x="1201570" y="1262276"/>
                </a:lnTo>
                <a:lnTo>
                  <a:pt x="1188698" y="1285575"/>
                </a:lnTo>
                <a:lnTo>
                  <a:pt x="1187808" y="1286943"/>
                </a:lnTo>
                <a:lnTo>
                  <a:pt x="1184872" y="1292206"/>
                </a:lnTo>
                <a:lnTo>
                  <a:pt x="1138744" y="1362395"/>
                </a:lnTo>
                <a:lnTo>
                  <a:pt x="1118666" y="1393272"/>
                </a:lnTo>
                <a:lnTo>
                  <a:pt x="1117150" y="1395253"/>
                </a:lnTo>
                <a:lnTo>
                  <a:pt x="1114262" y="1399648"/>
                </a:lnTo>
                <a:lnTo>
                  <a:pt x="1071682" y="1454678"/>
                </a:lnTo>
                <a:lnTo>
                  <a:pt x="1043362" y="1491691"/>
                </a:lnTo>
                <a:lnTo>
                  <a:pt x="1041152" y="1494135"/>
                </a:lnTo>
                <a:lnTo>
                  <a:pt x="1038490" y="1497576"/>
                </a:lnTo>
                <a:lnTo>
                  <a:pt x="999589" y="1540098"/>
                </a:lnTo>
                <a:lnTo>
                  <a:pt x="963191" y="1580348"/>
                </a:lnTo>
                <a:lnTo>
                  <a:pt x="960402" y="1582932"/>
                </a:lnTo>
                <a:lnTo>
                  <a:pt x="957996" y="1585562"/>
                </a:lnTo>
                <a:lnTo>
                  <a:pt x="921249" y="1619204"/>
                </a:lnTo>
                <a:lnTo>
                  <a:pt x="878554" y="1658757"/>
                </a:lnTo>
                <a:lnTo>
                  <a:pt x="875499" y="1661088"/>
                </a:lnTo>
                <a:lnTo>
                  <a:pt x="873217" y="1663178"/>
                </a:lnTo>
                <a:lnTo>
                  <a:pt x="834776" y="1692160"/>
                </a:lnTo>
                <a:lnTo>
                  <a:pt x="789856" y="1726434"/>
                </a:lnTo>
                <a:lnTo>
                  <a:pt x="787003" y="1728178"/>
                </a:lnTo>
                <a:lnTo>
                  <a:pt x="784590" y="1729997"/>
                </a:lnTo>
                <a:lnTo>
                  <a:pt x="737228" y="1758606"/>
                </a:lnTo>
                <a:lnTo>
                  <a:pt x="697498" y="1782893"/>
                </a:lnTo>
                <a:lnTo>
                  <a:pt x="695374" y="1783887"/>
                </a:lnTo>
                <a:lnTo>
                  <a:pt x="692554" y="1785591"/>
                </a:lnTo>
                <a:lnTo>
                  <a:pt x="624132" y="1817236"/>
                </a:lnTo>
                <a:lnTo>
                  <a:pt x="601884" y="1827650"/>
                </a:lnTo>
                <a:lnTo>
                  <a:pt x="600938" y="1827963"/>
                </a:lnTo>
                <a:lnTo>
                  <a:pt x="597548" y="1829531"/>
                </a:lnTo>
                <a:cubicBezTo>
                  <a:pt x="501201" y="1867502"/>
                  <a:pt x="401055" y="1887352"/>
                  <a:pt x="299079" y="1887156"/>
                </a:cubicBezTo>
                <a:lnTo>
                  <a:pt x="295215" y="1886857"/>
                </a:lnTo>
                <a:lnTo>
                  <a:pt x="0" y="1883458"/>
                </a:lnTo>
                <a:lnTo>
                  <a:pt x="10197" y="1884606"/>
                </a:lnTo>
                <a:lnTo>
                  <a:pt x="148432" y="1819962"/>
                </a:lnTo>
                <a:lnTo>
                  <a:pt x="228321" y="1781246"/>
                </a:lnTo>
                <a:lnTo>
                  <a:pt x="254149" y="1765839"/>
                </a:lnTo>
                <a:lnTo>
                  <a:pt x="303908" y="1735567"/>
                </a:lnTo>
                <a:lnTo>
                  <a:pt x="432768" y="1635008"/>
                </a:lnTo>
                <a:lnTo>
                  <a:pt x="448598" y="1621132"/>
                </a:lnTo>
                <a:lnTo>
                  <a:pt x="551127" y="1513003"/>
                </a:lnTo>
                <a:lnTo>
                  <a:pt x="622053" y="1422530"/>
                </a:lnTo>
                <a:lnTo>
                  <a:pt x="675434" y="1348847"/>
                </a:lnTo>
                <a:lnTo>
                  <a:pt x="739120" y="1241533"/>
                </a:lnTo>
                <a:lnTo>
                  <a:pt x="784524" y="1160211"/>
                </a:lnTo>
                <a:lnTo>
                  <a:pt x="840705" y="1034225"/>
                </a:lnTo>
                <a:lnTo>
                  <a:pt x="876743" y="949525"/>
                </a:lnTo>
                <a:lnTo>
                  <a:pt x="926244" y="796505"/>
                </a:lnTo>
                <a:lnTo>
                  <a:pt x="950430" y="719215"/>
                </a:lnTo>
                <a:lnTo>
                  <a:pt x="1003914" y="471714"/>
                </a:lnTo>
                <a:lnTo>
                  <a:pt x="768058" y="471714"/>
                </a:lnTo>
                <a:lnTo>
                  <a:pt x="1278343" y="0"/>
                </a:lnTo>
                <a:close/>
              </a:path>
            </a:pathLst>
          </a:custGeom>
          <a:solidFill>
            <a:srgbClr val="C8161D"/>
          </a:solidFill>
          <a:ln w="12700" cap="flat" cmpd="sng" algn="ctr">
            <a:noFill/>
            <a:prstDash val="solid"/>
            <a:miter lim="800000"/>
          </a:ln>
          <a:effectLst>
            <a:outerShdw blurRad="127000" dist="88900" dir="2700000" algn="tl" rotWithShape="0">
              <a:prstClr val="black">
                <a:alpha val="5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7F7F7F"/>
              </a:solidFill>
              <a:latin typeface="Calibri" panose="020F0502020204030204"/>
              <a:ea typeface="宋体" panose="02010600030101010101" pitchFamily="2" charset="-122"/>
            </a:endParaRPr>
          </a:p>
        </p:txBody>
      </p:sp>
      <p:sp>
        <p:nvSpPr>
          <p:cNvPr id="12" name="任意多边形 16"/>
          <p:cNvSpPr/>
          <p:nvPr/>
        </p:nvSpPr>
        <p:spPr>
          <a:xfrm rot="-10140000">
            <a:off x="4201033" y="3348260"/>
            <a:ext cx="1711486" cy="1887157"/>
          </a:xfrm>
          <a:custGeom>
            <a:avLst/>
            <a:gdLst>
              <a:gd name="connsiteX0" fmla="*/ 40435 w 1646901"/>
              <a:gd name="connsiteY0" fmla="*/ 1860444 h 1887157"/>
              <a:gd name="connsiteX1" fmla="*/ 110758 w 1646901"/>
              <a:gd name="connsiteY1" fmla="*/ 1877116 h 1887157"/>
              <a:gd name="connsiteX2" fmla="*/ 112441 w 1646901"/>
              <a:gd name="connsiteY2" fmla="*/ 1877248 h 1887157"/>
              <a:gd name="connsiteX3" fmla="*/ 114150 w 1646901"/>
              <a:gd name="connsiteY3" fmla="*/ 1877382 h 1887157"/>
              <a:gd name="connsiteX4" fmla="*/ 1213758 w 1646901"/>
              <a:gd name="connsiteY4" fmla="*/ 0 h 1887157"/>
              <a:gd name="connsiteX5" fmla="*/ 1646901 w 1646901"/>
              <a:gd name="connsiteY5" fmla="*/ 471714 h 1887157"/>
              <a:gd name="connsiteX6" fmla="*/ 1411044 w 1646901"/>
              <a:gd name="connsiteY6" fmla="*/ 471714 h 1887157"/>
              <a:gd name="connsiteX7" fmla="*/ 1411039 w 1646901"/>
              <a:gd name="connsiteY7" fmla="*/ 471736 h 1887157"/>
              <a:gd name="connsiteX8" fmla="*/ 1343470 w 1646901"/>
              <a:gd name="connsiteY8" fmla="*/ 771707 h 1887157"/>
              <a:gd name="connsiteX9" fmla="*/ 1342883 w 1646901"/>
              <a:gd name="connsiteY9" fmla="*/ 773537 h 1887157"/>
              <a:gd name="connsiteX10" fmla="*/ 1342360 w 1646901"/>
              <a:gd name="connsiteY10" fmla="*/ 775853 h 1887157"/>
              <a:gd name="connsiteX11" fmla="*/ 1304423 w 1646901"/>
              <a:gd name="connsiteY11" fmla="*/ 893375 h 1887157"/>
              <a:gd name="connsiteX12" fmla="*/ 1298553 w 1646901"/>
              <a:gd name="connsiteY12" fmla="*/ 911666 h 1887157"/>
              <a:gd name="connsiteX13" fmla="*/ 1298355 w 1646901"/>
              <a:gd name="connsiteY13" fmla="*/ 912171 h 1887157"/>
              <a:gd name="connsiteX14" fmla="*/ 1296773 w 1646901"/>
              <a:gd name="connsiteY14" fmla="*/ 917073 h 1887157"/>
              <a:gd name="connsiteX15" fmla="*/ 1251804 w 1646901"/>
              <a:gd name="connsiteY15" fmla="*/ 1031353 h 1887157"/>
              <a:gd name="connsiteX16" fmla="*/ 1246752 w 1646901"/>
              <a:gd name="connsiteY16" fmla="*/ 1044287 h 1887157"/>
              <a:gd name="connsiteX17" fmla="*/ 1246513 w 1646901"/>
              <a:gd name="connsiteY17" fmla="*/ 1044798 h 1887157"/>
              <a:gd name="connsiteX18" fmla="*/ 1244273 w 1646901"/>
              <a:gd name="connsiteY18" fmla="*/ 1050491 h 1887157"/>
              <a:gd name="connsiteX19" fmla="*/ 1196087 w 1646901"/>
              <a:gd name="connsiteY19" fmla="*/ 1152776 h 1887157"/>
              <a:gd name="connsiteX20" fmla="*/ 1188471 w 1646901"/>
              <a:gd name="connsiteY20" fmla="*/ 1169085 h 1887157"/>
              <a:gd name="connsiteX21" fmla="*/ 1188018 w 1646901"/>
              <a:gd name="connsiteY21" fmla="*/ 1169904 h 1887157"/>
              <a:gd name="connsiteX22" fmla="*/ 1185299 w 1646901"/>
              <a:gd name="connsiteY22" fmla="*/ 1175677 h 1887157"/>
              <a:gd name="connsiteX23" fmla="*/ 1136985 w 1646901"/>
              <a:gd name="connsiteY23" fmla="*/ 1262276 h 1887157"/>
              <a:gd name="connsiteX24" fmla="*/ 1124113 w 1646901"/>
              <a:gd name="connsiteY24" fmla="*/ 1285575 h 1887157"/>
              <a:gd name="connsiteX25" fmla="*/ 1123223 w 1646901"/>
              <a:gd name="connsiteY25" fmla="*/ 1286943 h 1887157"/>
              <a:gd name="connsiteX26" fmla="*/ 1120287 w 1646901"/>
              <a:gd name="connsiteY26" fmla="*/ 1292206 h 1887157"/>
              <a:gd name="connsiteX27" fmla="*/ 1074159 w 1646901"/>
              <a:gd name="connsiteY27" fmla="*/ 1362395 h 1887157"/>
              <a:gd name="connsiteX28" fmla="*/ 1054081 w 1646901"/>
              <a:gd name="connsiteY28" fmla="*/ 1393272 h 1887157"/>
              <a:gd name="connsiteX29" fmla="*/ 1052565 w 1646901"/>
              <a:gd name="connsiteY29" fmla="*/ 1395253 h 1887157"/>
              <a:gd name="connsiteX30" fmla="*/ 1049677 w 1646901"/>
              <a:gd name="connsiteY30" fmla="*/ 1399648 h 1887157"/>
              <a:gd name="connsiteX31" fmla="*/ 1007097 w 1646901"/>
              <a:gd name="connsiteY31" fmla="*/ 1454678 h 1887157"/>
              <a:gd name="connsiteX32" fmla="*/ 978777 w 1646901"/>
              <a:gd name="connsiteY32" fmla="*/ 1491691 h 1887157"/>
              <a:gd name="connsiteX33" fmla="*/ 976567 w 1646901"/>
              <a:gd name="connsiteY33" fmla="*/ 1494135 h 1887157"/>
              <a:gd name="connsiteX34" fmla="*/ 973905 w 1646901"/>
              <a:gd name="connsiteY34" fmla="*/ 1497576 h 1887157"/>
              <a:gd name="connsiteX35" fmla="*/ 935004 w 1646901"/>
              <a:gd name="connsiteY35" fmla="*/ 1540098 h 1887157"/>
              <a:gd name="connsiteX36" fmla="*/ 898606 w 1646901"/>
              <a:gd name="connsiteY36" fmla="*/ 1580348 h 1887157"/>
              <a:gd name="connsiteX37" fmla="*/ 895817 w 1646901"/>
              <a:gd name="connsiteY37" fmla="*/ 1582932 h 1887157"/>
              <a:gd name="connsiteX38" fmla="*/ 893411 w 1646901"/>
              <a:gd name="connsiteY38" fmla="*/ 1585562 h 1887157"/>
              <a:gd name="connsiteX39" fmla="*/ 856664 w 1646901"/>
              <a:gd name="connsiteY39" fmla="*/ 1619204 h 1887157"/>
              <a:gd name="connsiteX40" fmla="*/ 813969 w 1646901"/>
              <a:gd name="connsiteY40" fmla="*/ 1658757 h 1887157"/>
              <a:gd name="connsiteX41" fmla="*/ 810914 w 1646901"/>
              <a:gd name="connsiteY41" fmla="*/ 1661088 h 1887157"/>
              <a:gd name="connsiteX42" fmla="*/ 808632 w 1646901"/>
              <a:gd name="connsiteY42" fmla="*/ 1663178 h 1887157"/>
              <a:gd name="connsiteX43" fmla="*/ 770191 w 1646901"/>
              <a:gd name="connsiteY43" fmla="*/ 1692160 h 1887157"/>
              <a:gd name="connsiteX44" fmla="*/ 725271 w 1646901"/>
              <a:gd name="connsiteY44" fmla="*/ 1726434 h 1887157"/>
              <a:gd name="connsiteX45" fmla="*/ 722418 w 1646901"/>
              <a:gd name="connsiteY45" fmla="*/ 1728178 h 1887157"/>
              <a:gd name="connsiteX46" fmla="*/ 720005 w 1646901"/>
              <a:gd name="connsiteY46" fmla="*/ 1729997 h 1887157"/>
              <a:gd name="connsiteX47" fmla="*/ 672643 w 1646901"/>
              <a:gd name="connsiteY47" fmla="*/ 1758606 h 1887157"/>
              <a:gd name="connsiteX48" fmla="*/ 632913 w 1646901"/>
              <a:gd name="connsiteY48" fmla="*/ 1782893 h 1887157"/>
              <a:gd name="connsiteX49" fmla="*/ 630789 w 1646901"/>
              <a:gd name="connsiteY49" fmla="*/ 1783887 h 1887157"/>
              <a:gd name="connsiteX50" fmla="*/ 627969 w 1646901"/>
              <a:gd name="connsiteY50" fmla="*/ 1785591 h 1887157"/>
              <a:gd name="connsiteX51" fmla="*/ 559547 w 1646901"/>
              <a:gd name="connsiteY51" fmla="*/ 1817236 h 1887157"/>
              <a:gd name="connsiteX52" fmla="*/ 537299 w 1646901"/>
              <a:gd name="connsiteY52" fmla="*/ 1827650 h 1887157"/>
              <a:gd name="connsiteX53" fmla="*/ 536353 w 1646901"/>
              <a:gd name="connsiteY53" fmla="*/ 1827963 h 1887157"/>
              <a:gd name="connsiteX54" fmla="*/ 532963 w 1646901"/>
              <a:gd name="connsiteY54" fmla="*/ 1829531 h 1887157"/>
              <a:gd name="connsiteX55" fmla="*/ 234494 w 1646901"/>
              <a:gd name="connsiteY55" fmla="*/ 1887156 h 1887157"/>
              <a:gd name="connsiteX56" fmla="*/ 230630 w 1646901"/>
              <a:gd name="connsiteY56" fmla="*/ 1886857 h 1887157"/>
              <a:gd name="connsiteX57" fmla="*/ 0 w 1646901"/>
              <a:gd name="connsiteY57" fmla="*/ 1886857 h 1887157"/>
              <a:gd name="connsiteX58" fmla="*/ 0 w 1646901"/>
              <a:gd name="connsiteY58" fmla="*/ 1850613 h 1887157"/>
              <a:gd name="connsiteX59" fmla="*/ 83847 w 1646901"/>
              <a:gd name="connsiteY59" fmla="*/ 1819962 h 1887157"/>
              <a:gd name="connsiteX60" fmla="*/ 163736 w 1646901"/>
              <a:gd name="connsiteY60" fmla="*/ 1781246 h 1887157"/>
              <a:gd name="connsiteX61" fmla="*/ 189564 w 1646901"/>
              <a:gd name="connsiteY61" fmla="*/ 1765839 h 1887157"/>
              <a:gd name="connsiteX62" fmla="*/ 239323 w 1646901"/>
              <a:gd name="connsiteY62" fmla="*/ 1735567 h 1887157"/>
              <a:gd name="connsiteX63" fmla="*/ 368183 w 1646901"/>
              <a:gd name="connsiteY63" fmla="*/ 1635008 h 1887157"/>
              <a:gd name="connsiteX64" fmla="*/ 384013 w 1646901"/>
              <a:gd name="connsiteY64" fmla="*/ 1621132 h 1887157"/>
              <a:gd name="connsiteX65" fmla="*/ 486542 w 1646901"/>
              <a:gd name="connsiteY65" fmla="*/ 1513003 h 1887157"/>
              <a:gd name="connsiteX66" fmla="*/ 557468 w 1646901"/>
              <a:gd name="connsiteY66" fmla="*/ 1422530 h 1887157"/>
              <a:gd name="connsiteX67" fmla="*/ 610849 w 1646901"/>
              <a:gd name="connsiteY67" fmla="*/ 1348847 h 1887157"/>
              <a:gd name="connsiteX68" fmla="*/ 674535 w 1646901"/>
              <a:gd name="connsiteY68" fmla="*/ 1241533 h 1887157"/>
              <a:gd name="connsiteX69" fmla="*/ 719939 w 1646901"/>
              <a:gd name="connsiteY69" fmla="*/ 1160211 h 1887157"/>
              <a:gd name="connsiteX70" fmla="*/ 776120 w 1646901"/>
              <a:gd name="connsiteY70" fmla="*/ 1034225 h 1887157"/>
              <a:gd name="connsiteX71" fmla="*/ 812158 w 1646901"/>
              <a:gd name="connsiteY71" fmla="*/ 949525 h 1887157"/>
              <a:gd name="connsiteX72" fmla="*/ 861659 w 1646901"/>
              <a:gd name="connsiteY72" fmla="*/ 796505 h 1887157"/>
              <a:gd name="connsiteX73" fmla="*/ 885845 w 1646901"/>
              <a:gd name="connsiteY73" fmla="*/ 719215 h 1887157"/>
              <a:gd name="connsiteX74" fmla="*/ 939329 w 1646901"/>
              <a:gd name="connsiteY74" fmla="*/ 471714 h 1887157"/>
              <a:gd name="connsiteX75" fmla="*/ 703473 w 1646901"/>
              <a:gd name="connsiteY75" fmla="*/ 471714 h 1887157"/>
              <a:gd name="connsiteX0-1" fmla="*/ 105020 w 1711486"/>
              <a:gd name="connsiteY0-2" fmla="*/ 1860444 h 1887157"/>
              <a:gd name="connsiteX1-3" fmla="*/ 175343 w 1711486"/>
              <a:gd name="connsiteY1-4" fmla="*/ 1877116 h 1887157"/>
              <a:gd name="connsiteX2-5" fmla="*/ 177026 w 1711486"/>
              <a:gd name="connsiteY2-6" fmla="*/ 1877248 h 1887157"/>
              <a:gd name="connsiteX3-7" fmla="*/ 178735 w 1711486"/>
              <a:gd name="connsiteY3-8" fmla="*/ 1877382 h 1887157"/>
              <a:gd name="connsiteX4-9" fmla="*/ 105020 w 1711486"/>
              <a:gd name="connsiteY4-10" fmla="*/ 1860444 h 1887157"/>
              <a:gd name="connsiteX5-11" fmla="*/ 1278343 w 1711486"/>
              <a:gd name="connsiteY5-12" fmla="*/ 0 h 1887157"/>
              <a:gd name="connsiteX6-13" fmla="*/ 1711486 w 1711486"/>
              <a:gd name="connsiteY6-14" fmla="*/ 471714 h 1887157"/>
              <a:gd name="connsiteX7-15" fmla="*/ 1475629 w 1711486"/>
              <a:gd name="connsiteY7-16" fmla="*/ 471714 h 1887157"/>
              <a:gd name="connsiteX8-17" fmla="*/ 1475624 w 1711486"/>
              <a:gd name="connsiteY8-18" fmla="*/ 471736 h 1887157"/>
              <a:gd name="connsiteX9-19" fmla="*/ 1408055 w 1711486"/>
              <a:gd name="connsiteY9-20" fmla="*/ 771707 h 1887157"/>
              <a:gd name="connsiteX10-21" fmla="*/ 1407468 w 1711486"/>
              <a:gd name="connsiteY10-22" fmla="*/ 773537 h 1887157"/>
              <a:gd name="connsiteX11-23" fmla="*/ 1406945 w 1711486"/>
              <a:gd name="connsiteY11-24" fmla="*/ 775853 h 1887157"/>
              <a:gd name="connsiteX12-25" fmla="*/ 1369008 w 1711486"/>
              <a:gd name="connsiteY12-26" fmla="*/ 893375 h 1887157"/>
              <a:gd name="connsiteX13-27" fmla="*/ 1363138 w 1711486"/>
              <a:gd name="connsiteY13-28" fmla="*/ 911666 h 1887157"/>
              <a:gd name="connsiteX14-29" fmla="*/ 1362940 w 1711486"/>
              <a:gd name="connsiteY14-30" fmla="*/ 912171 h 1887157"/>
              <a:gd name="connsiteX15-31" fmla="*/ 1361358 w 1711486"/>
              <a:gd name="connsiteY15-32" fmla="*/ 917073 h 1887157"/>
              <a:gd name="connsiteX16-33" fmla="*/ 1316389 w 1711486"/>
              <a:gd name="connsiteY16-34" fmla="*/ 1031353 h 1887157"/>
              <a:gd name="connsiteX17-35" fmla="*/ 1311337 w 1711486"/>
              <a:gd name="connsiteY17-36" fmla="*/ 1044287 h 1887157"/>
              <a:gd name="connsiteX18-37" fmla="*/ 1311098 w 1711486"/>
              <a:gd name="connsiteY18-38" fmla="*/ 1044798 h 1887157"/>
              <a:gd name="connsiteX19-39" fmla="*/ 1308858 w 1711486"/>
              <a:gd name="connsiteY19-40" fmla="*/ 1050491 h 1887157"/>
              <a:gd name="connsiteX20-41" fmla="*/ 1260672 w 1711486"/>
              <a:gd name="connsiteY20-42" fmla="*/ 1152776 h 1887157"/>
              <a:gd name="connsiteX21-43" fmla="*/ 1253056 w 1711486"/>
              <a:gd name="connsiteY21-44" fmla="*/ 1169085 h 1887157"/>
              <a:gd name="connsiteX22-45" fmla="*/ 1252603 w 1711486"/>
              <a:gd name="connsiteY22-46" fmla="*/ 1169904 h 1887157"/>
              <a:gd name="connsiteX23-47" fmla="*/ 1249884 w 1711486"/>
              <a:gd name="connsiteY23-48" fmla="*/ 1175677 h 1887157"/>
              <a:gd name="connsiteX24-49" fmla="*/ 1201570 w 1711486"/>
              <a:gd name="connsiteY24-50" fmla="*/ 1262276 h 1887157"/>
              <a:gd name="connsiteX25-51" fmla="*/ 1188698 w 1711486"/>
              <a:gd name="connsiteY25-52" fmla="*/ 1285575 h 1887157"/>
              <a:gd name="connsiteX26-53" fmla="*/ 1187808 w 1711486"/>
              <a:gd name="connsiteY26-54" fmla="*/ 1286943 h 1887157"/>
              <a:gd name="connsiteX27-55" fmla="*/ 1184872 w 1711486"/>
              <a:gd name="connsiteY27-56" fmla="*/ 1292206 h 1887157"/>
              <a:gd name="connsiteX28-57" fmla="*/ 1138744 w 1711486"/>
              <a:gd name="connsiteY28-58" fmla="*/ 1362395 h 1887157"/>
              <a:gd name="connsiteX29-59" fmla="*/ 1118666 w 1711486"/>
              <a:gd name="connsiteY29-60" fmla="*/ 1393272 h 1887157"/>
              <a:gd name="connsiteX30-61" fmla="*/ 1117150 w 1711486"/>
              <a:gd name="connsiteY30-62" fmla="*/ 1395253 h 1887157"/>
              <a:gd name="connsiteX31-63" fmla="*/ 1114262 w 1711486"/>
              <a:gd name="connsiteY31-64" fmla="*/ 1399648 h 1887157"/>
              <a:gd name="connsiteX32-65" fmla="*/ 1071682 w 1711486"/>
              <a:gd name="connsiteY32-66" fmla="*/ 1454678 h 1887157"/>
              <a:gd name="connsiteX33-67" fmla="*/ 1043362 w 1711486"/>
              <a:gd name="connsiteY33-68" fmla="*/ 1491691 h 1887157"/>
              <a:gd name="connsiteX34-69" fmla="*/ 1041152 w 1711486"/>
              <a:gd name="connsiteY34-70" fmla="*/ 1494135 h 1887157"/>
              <a:gd name="connsiteX35-71" fmla="*/ 1038490 w 1711486"/>
              <a:gd name="connsiteY35-72" fmla="*/ 1497576 h 1887157"/>
              <a:gd name="connsiteX36-73" fmla="*/ 999589 w 1711486"/>
              <a:gd name="connsiteY36-74" fmla="*/ 1540098 h 1887157"/>
              <a:gd name="connsiteX37-75" fmla="*/ 963191 w 1711486"/>
              <a:gd name="connsiteY37-76" fmla="*/ 1580348 h 1887157"/>
              <a:gd name="connsiteX38-77" fmla="*/ 960402 w 1711486"/>
              <a:gd name="connsiteY38-78" fmla="*/ 1582932 h 1887157"/>
              <a:gd name="connsiteX39-79" fmla="*/ 957996 w 1711486"/>
              <a:gd name="connsiteY39-80" fmla="*/ 1585562 h 1887157"/>
              <a:gd name="connsiteX40-81" fmla="*/ 921249 w 1711486"/>
              <a:gd name="connsiteY40-82" fmla="*/ 1619204 h 1887157"/>
              <a:gd name="connsiteX41-83" fmla="*/ 878554 w 1711486"/>
              <a:gd name="connsiteY41-84" fmla="*/ 1658757 h 1887157"/>
              <a:gd name="connsiteX42-85" fmla="*/ 875499 w 1711486"/>
              <a:gd name="connsiteY42-86" fmla="*/ 1661088 h 1887157"/>
              <a:gd name="connsiteX43-87" fmla="*/ 873217 w 1711486"/>
              <a:gd name="connsiteY43-88" fmla="*/ 1663178 h 1887157"/>
              <a:gd name="connsiteX44-89" fmla="*/ 834776 w 1711486"/>
              <a:gd name="connsiteY44-90" fmla="*/ 1692160 h 1887157"/>
              <a:gd name="connsiteX45-91" fmla="*/ 789856 w 1711486"/>
              <a:gd name="connsiteY45-92" fmla="*/ 1726434 h 1887157"/>
              <a:gd name="connsiteX46-93" fmla="*/ 787003 w 1711486"/>
              <a:gd name="connsiteY46-94" fmla="*/ 1728178 h 1887157"/>
              <a:gd name="connsiteX47-95" fmla="*/ 784590 w 1711486"/>
              <a:gd name="connsiteY47-96" fmla="*/ 1729997 h 1887157"/>
              <a:gd name="connsiteX48-97" fmla="*/ 737228 w 1711486"/>
              <a:gd name="connsiteY48-98" fmla="*/ 1758606 h 1887157"/>
              <a:gd name="connsiteX49-99" fmla="*/ 697498 w 1711486"/>
              <a:gd name="connsiteY49-100" fmla="*/ 1782893 h 1887157"/>
              <a:gd name="connsiteX50-101" fmla="*/ 695374 w 1711486"/>
              <a:gd name="connsiteY50-102" fmla="*/ 1783887 h 1887157"/>
              <a:gd name="connsiteX51-103" fmla="*/ 692554 w 1711486"/>
              <a:gd name="connsiteY51-104" fmla="*/ 1785591 h 1887157"/>
              <a:gd name="connsiteX52-105" fmla="*/ 624132 w 1711486"/>
              <a:gd name="connsiteY52-106" fmla="*/ 1817236 h 1887157"/>
              <a:gd name="connsiteX53-107" fmla="*/ 601884 w 1711486"/>
              <a:gd name="connsiteY53-108" fmla="*/ 1827650 h 1887157"/>
              <a:gd name="connsiteX54-109" fmla="*/ 600938 w 1711486"/>
              <a:gd name="connsiteY54-110" fmla="*/ 1827963 h 1887157"/>
              <a:gd name="connsiteX55-111" fmla="*/ 597548 w 1711486"/>
              <a:gd name="connsiteY55-112" fmla="*/ 1829531 h 1887157"/>
              <a:gd name="connsiteX56-113" fmla="*/ 299079 w 1711486"/>
              <a:gd name="connsiteY56-114" fmla="*/ 1887156 h 1887157"/>
              <a:gd name="connsiteX57-115" fmla="*/ 295215 w 1711486"/>
              <a:gd name="connsiteY57-116" fmla="*/ 1886857 h 1887157"/>
              <a:gd name="connsiteX58-117" fmla="*/ 0 w 1711486"/>
              <a:gd name="connsiteY58-118" fmla="*/ 1883458 h 1887157"/>
              <a:gd name="connsiteX59-119" fmla="*/ 64585 w 1711486"/>
              <a:gd name="connsiteY59-120" fmla="*/ 1850613 h 1887157"/>
              <a:gd name="connsiteX60-121" fmla="*/ 148432 w 1711486"/>
              <a:gd name="connsiteY60-122" fmla="*/ 1819962 h 1887157"/>
              <a:gd name="connsiteX61-123" fmla="*/ 228321 w 1711486"/>
              <a:gd name="connsiteY61-124" fmla="*/ 1781246 h 1887157"/>
              <a:gd name="connsiteX62-125" fmla="*/ 254149 w 1711486"/>
              <a:gd name="connsiteY62-126" fmla="*/ 1765839 h 1887157"/>
              <a:gd name="connsiteX63-127" fmla="*/ 303908 w 1711486"/>
              <a:gd name="connsiteY63-128" fmla="*/ 1735567 h 1887157"/>
              <a:gd name="connsiteX64-129" fmla="*/ 432768 w 1711486"/>
              <a:gd name="connsiteY64-130" fmla="*/ 1635008 h 1887157"/>
              <a:gd name="connsiteX65-131" fmla="*/ 448598 w 1711486"/>
              <a:gd name="connsiteY65-132" fmla="*/ 1621132 h 1887157"/>
              <a:gd name="connsiteX66-133" fmla="*/ 551127 w 1711486"/>
              <a:gd name="connsiteY66-134" fmla="*/ 1513003 h 1887157"/>
              <a:gd name="connsiteX67-135" fmla="*/ 622053 w 1711486"/>
              <a:gd name="connsiteY67-136" fmla="*/ 1422530 h 1887157"/>
              <a:gd name="connsiteX68-137" fmla="*/ 675434 w 1711486"/>
              <a:gd name="connsiteY68-138" fmla="*/ 1348847 h 1887157"/>
              <a:gd name="connsiteX69-139" fmla="*/ 739120 w 1711486"/>
              <a:gd name="connsiteY69-140" fmla="*/ 1241533 h 1887157"/>
              <a:gd name="connsiteX70-141" fmla="*/ 784524 w 1711486"/>
              <a:gd name="connsiteY70-142" fmla="*/ 1160211 h 1887157"/>
              <a:gd name="connsiteX71-143" fmla="*/ 840705 w 1711486"/>
              <a:gd name="connsiteY71-144" fmla="*/ 1034225 h 1887157"/>
              <a:gd name="connsiteX72-145" fmla="*/ 876743 w 1711486"/>
              <a:gd name="connsiteY72-146" fmla="*/ 949525 h 1887157"/>
              <a:gd name="connsiteX73-147" fmla="*/ 926244 w 1711486"/>
              <a:gd name="connsiteY73-148" fmla="*/ 796505 h 1887157"/>
              <a:gd name="connsiteX74-149" fmla="*/ 950430 w 1711486"/>
              <a:gd name="connsiteY74-150" fmla="*/ 719215 h 1887157"/>
              <a:gd name="connsiteX75-151" fmla="*/ 1003914 w 1711486"/>
              <a:gd name="connsiteY75-152" fmla="*/ 471714 h 1887157"/>
              <a:gd name="connsiteX76" fmla="*/ 768058 w 1711486"/>
              <a:gd name="connsiteY76" fmla="*/ 471714 h 1887157"/>
              <a:gd name="connsiteX77" fmla="*/ 1278343 w 1711486"/>
              <a:gd name="connsiteY77" fmla="*/ 0 h 1887157"/>
              <a:gd name="connsiteX0-153" fmla="*/ 105020 w 1711486"/>
              <a:gd name="connsiteY0-154" fmla="*/ 1860444 h 1887157"/>
              <a:gd name="connsiteX1-155" fmla="*/ 175343 w 1711486"/>
              <a:gd name="connsiteY1-156" fmla="*/ 1877116 h 1887157"/>
              <a:gd name="connsiteX2-157" fmla="*/ 177026 w 1711486"/>
              <a:gd name="connsiteY2-158" fmla="*/ 1877248 h 1887157"/>
              <a:gd name="connsiteX3-159" fmla="*/ 178735 w 1711486"/>
              <a:gd name="connsiteY3-160" fmla="*/ 1877382 h 1887157"/>
              <a:gd name="connsiteX4-161" fmla="*/ 105020 w 1711486"/>
              <a:gd name="connsiteY4-162" fmla="*/ 1860444 h 1887157"/>
              <a:gd name="connsiteX5-163" fmla="*/ 1278343 w 1711486"/>
              <a:gd name="connsiteY5-164" fmla="*/ 0 h 1887157"/>
              <a:gd name="connsiteX6-165" fmla="*/ 1711486 w 1711486"/>
              <a:gd name="connsiteY6-166" fmla="*/ 471714 h 1887157"/>
              <a:gd name="connsiteX7-167" fmla="*/ 1475629 w 1711486"/>
              <a:gd name="connsiteY7-168" fmla="*/ 471714 h 1887157"/>
              <a:gd name="connsiteX8-169" fmla="*/ 1475624 w 1711486"/>
              <a:gd name="connsiteY8-170" fmla="*/ 471736 h 1887157"/>
              <a:gd name="connsiteX9-171" fmla="*/ 1408055 w 1711486"/>
              <a:gd name="connsiteY9-172" fmla="*/ 771707 h 1887157"/>
              <a:gd name="connsiteX10-173" fmla="*/ 1407468 w 1711486"/>
              <a:gd name="connsiteY10-174" fmla="*/ 773537 h 1887157"/>
              <a:gd name="connsiteX11-175" fmla="*/ 1406945 w 1711486"/>
              <a:gd name="connsiteY11-176" fmla="*/ 775853 h 1887157"/>
              <a:gd name="connsiteX12-177" fmla="*/ 1369008 w 1711486"/>
              <a:gd name="connsiteY12-178" fmla="*/ 893375 h 1887157"/>
              <a:gd name="connsiteX13-179" fmla="*/ 1363138 w 1711486"/>
              <a:gd name="connsiteY13-180" fmla="*/ 911666 h 1887157"/>
              <a:gd name="connsiteX14-181" fmla="*/ 1362940 w 1711486"/>
              <a:gd name="connsiteY14-182" fmla="*/ 912171 h 1887157"/>
              <a:gd name="connsiteX15-183" fmla="*/ 1361358 w 1711486"/>
              <a:gd name="connsiteY15-184" fmla="*/ 917073 h 1887157"/>
              <a:gd name="connsiteX16-185" fmla="*/ 1316389 w 1711486"/>
              <a:gd name="connsiteY16-186" fmla="*/ 1031353 h 1887157"/>
              <a:gd name="connsiteX17-187" fmla="*/ 1311337 w 1711486"/>
              <a:gd name="connsiteY17-188" fmla="*/ 1044287 h 1887157"/>
              <a:gd name="connsiteX18-189" fmla="*/ 1311098 w 1711486"/>
              <a:gd name="connsiteY18-190" fmla="*/ 1044798 h 1887157"/>
              <a:gd name="connsiteX19-191" fmla="*/ 1308858 w 1711486"/>
              <a:gd name="connsiteY19-192" fmla="*/ 1050491 h 1887157"/>
              <a:gd name="connsiteX20-193" fmla="*/ 1260672 w 1711486"/>
              <a:gd name="connsiteY20-194" fmla="*/ 1152776 h 1887157"/>
              <a:gd name="connsiteX21-195" fmla="*/ 1253056 w 1711486"/>
              <a:gd name="connsiteY21-196" fmla="*/ 1169085 h 1887157"/>
              <a:gd name="connsiteX22-197" fmla="*/ 1252603 w 1711486"/>
              <a:gd name="connsiteY22-198" fmla="*/ 1169904 h 1887157"/>
              <a:gd name="connsiteX23-199" fmla="*/ 1249884 w 1711486"/>
              <a:gd name="connsiteY23-200" fmla="*/ 1175677 h 1887157"/>
              <a:gd name="connsiteX24-201" fmla="*/ 1201570 w 1711486"/>
              <a:gd name="connsiteY24-202" fmla="*/ 1262276 h 1887157"/>
              <a:gd name="connsiteX25-203" fmla="*/ 1188698 w 1711486"/>
              <a:gd name="connsiteY25-204" fmla="*/ 1285575 h 1887157"/>
              <a:gd name="connsiteX26-205" fmla="*/ 1187808 w 1711486"/>
              <a:gd name="connsiteY26-206" fmla="*/ 1286943 h 1887157"/>
              <a:gd name="connsiteX27-207" fmla="*/ 1184872 w 1711486"/>
              <a:gd name="connsiteY27-208" fmla="*/ 1292206 h 1887157"/>
              <a:gd name="connsiteX28-209" fmla="*/ 1138744 w 1711486"/>
              <a:gd name="connsiteY28-210" fmla="*/ 1362395 h 1887157"/>
              <a:gd name="connsiteX29-211" fmla="*/ 1118666 w 1711486"/>
              <a:gd name="connsiteY29-212" fmla="*/ 1393272 h 1887157"/>
              <a:gd name="connsiteX30-213" fmla="*/ 1117150 w 1711486"/>
              <a:gd name="connsiteY30-214" fmla="*/ 1395253 h 1887157"/>
              <a:gd name="connsiteX31-215" fmla="*/ 1114262 w 1711486"/>
              <a:gd name="connsiteY31-216" fmla="*/ 1399648 h 1887157"/>
              <a:gd name="connsiteX32-217" fmla="*/ 1071682 w 1711486"/>
              <a:gd name="connsiteY32-218" fmla="*/ 1454678 h 1887157"/>
              <a:gd name="connsiteX33-219" fmla="*/ 1043362 w 1711486"/>
              <a:gd name="connsiteY33-220" fmla="*/ 1491691 h 1887157"/>
              <a:gd name="connsiteX34-221" fmla="*/ 1041152 w 1711486"/>
              <a:gd name="connsiteY34-222" fmla="*/ 1494135 h 1887157"/>
              <a:gd name="connsiteX35-223" fmla="*/ 1038490 w 1711486"/>
              <a:gd name="connsiteY35-224" fmla="*/ 1497576 h 1887157"/>
              <a:gd name="connsiteX36-225" fmla="*/ 999589 w 1711486"/>
              <a:gd name="connsiteY36-226" fmla="*/ 1540098 h 1887157"/>
              <a:gd name="connsiteX37-227" fmla="*/ 963191 w 1711486"/>
              <a:gd name="connsiteY37-228" fmla="*/ 1580348 h 1887157"/>
              <a:gd name="connsiteX38-229" fmla="*/ 960402 w 1711486"/>
              <a:gd name="connsiteY38-230" fmla="*/ 1582932 h 1887157"/>
              <a:gd name="connsiteX39-231" fmla="*/ 957996 w 1711486"/>
              <a:gd name="connsiteY39-232" fmla="*/ 1585562 h 1887157"/>
              <a:gd name="connsiteX40-233" fmla="*/ 921249 w 1711486"/>
              <a:gd name="connsiteY40-234" fmla="*/ 1619204 h 1887157"/>
              <a:gd name="connsiteX41-235" fmla="*/ 878554 w 1711486"/>
              <a:gd name="connsiteY41-236" fmla="*/ 1658757 h 1887157"/>
              <a:gd name="connsiteX42-237" fmla="*/ 875499 w 1711486"/>
              <a:gd name="connsiteY42-238" fmla="*/ 1661088 h 1887157"/>
              <a:gd name="connsiteX43-239" fmla="*/ 873217 w 1711486"/>
              <a:gd name="connsiteY43-240" fmla="*/ 1663178 h 1887157"/>
              <a:gd name="connsiteX44-241" fmla="*/ 834776 w 1711486"/>
              <a:gd name="connsiteY44-242" fmla="*/ 1692160 h 1887157"/>
              <a:gd name="connsiteX45-243" fmla="*/ 789856 w 1711486"/>
              <a:gd name="connsiteY45-244" fmla="*/ 1726434 h 1887157"/>
              <a:gd name="connsiteX46-245" fmla="*/ 787003 w 1711486"/>
              <a:gd name="connsiteY46-246" fmla="*/ 1728178 h 1887157"/>
              <a:gd name="connsiteX47-247" fmla="*/ 784590 w 1711486"/>
              <a:gd name="connsiteY47-248" fmla="*/ 1729997 h 1887157"/>
              <a:gd name="connsiteX48-249" fmla="*/ 737228 w 1711486"/>
              <a:gd name="connsiteY48-250" fmla="*/ 1758606 h 1887157"/>
              <a:gd name="connsiteX49-251" fmla="*/ 697498 w 1711486"/>
              <a:gd name="connsiteY49-252" fmla="*/ 1782893 h 1887157"/>
              <a:gd name="connsiteX50-253" fmla="*/ 695374 w 1711486"/>
              <a:gd name="connsiteY50-254" fmla="*/ 1783887 h 1887157"/>
              <a:gd name="connsiteX51-255" fmla="*/ 692554 w 1711486"/>
              <a:gd name="connsiteY51-256" fmla="*/ 1785591 h 1887157"/>
              <a:gd name="connsiteX52-257" fmla="*/ 624132 w 1711486"/>
              <a:gd name="connsiteY52-258" fmla="*/ 1817236 h 1887157"/>
              <a:gd name="connsiteX53-259" fmla="*/ 601884 w 1711486"/>
              <a:gd name="connsiteY53-260" fmla="*/ 1827650 h 1887157"/>
              <a:gd name="connsiteX54-261" fmla="*/ 600938 w 1711486"/>
              <a:gd name="connsiteY54-262" fmla="*/ 1827963 h 1887157"/>
              <a:gd name="connsiteX55-263" fmla="*/ 597548 w 1711486"/>
              <a:gd name="connsiteY55-264" fmla="*/ 1829531 h 1887157"/>
              <a:gd name="connsiteX56-265" fmla="*/ 299079 w 1711486"/>
              <a:gd name="connsiteY56-266" fmla="*/ 1887156 h 1887157"/>
              <a:gd name="connsiteX57-267" fmla="*/ 295215 w 1711486"/>
              <a:gd name="connsiteY57-268" fmla="*/ 1886857 h 1887157"/>
              <a:gd name="connsiteX58-269" fmla="*/ 0 w 1711486"/>
              <a:gd name="connsiteY58-270" fmla="*/ 1883458 h 1887157"/>
              <a:gd name="connsiteX59-271" fmla="*/ 10197 w 1711486"/>
              <a:gd name="connsiteY59-272" fmla="*/ 1884606 h 1887157"/>
              <a:gd name="connsiteX60-273" fmla="*/ 148432 w 1711486"/>
              <a:gd name="connsiteY60-274" fmla="*/ 1819962 h 1887157"/>
              <a:gd name="connsiteX61-275" fmla="*/ 228321 w 1711486"/>
              <a:gd name="connsiteY61-276" fmla="*/ 1781246 h 1887157"/>
              <a:gd name="connsiteX62-277" fmla="*/ 254149 w 1711486"/>
              <a:gd name="connsiteY62-278" fmla="*/ 1765839 h 1887157"/>
              <a:gd name="connsiteX63-279" fmla="*/ 303908 w 1711486"/>
              <a:gd name="connsiteY63-280" fmla="*/ 1735567 h 1887157"/>
              <a:gd name="connsiteX64-281" fmla="*/ 432768 w 1711486"/>
              <a:gd name="connsiteY64-282" fmla="*/ 1635008 h 1887157"/>
              <a:gd name="connsiteX65-283" fmla="*/ 448598 w 1711486"/>
              <a:gd name="connsiteY65-284" fmla="*/ 1621132 h 1887157"/>
              <a:gd name="connsiteX66-285" fmla="*/ 551127 w 1711486"/>
              <a:gd name="connsiteY66-286" fmla="*/ 1513003 h 1887157"/>
              <a:gd name="connsiteX67-287" fmla="*/ 622053 w 1711486"/>
              <a:gd name="connsiteY67-288" fmla="*/ 1422530 h 1887157"/>
              <a:gd name="connsiteX68-289" fmla="*/ 675434 w 1711486"/>
              <a:gd name="connsiteY68-290" fmla="*/ 1348847 h 1887157"/>
              <a:gd name="connsiteX69-291" fmla="*/ 739120 w 1711486"/>
              <a:gd name="connsiteY69-292" fmla="*/ 1241533 h 1887157"/>
              <a:gd name="connsiteX70-293" fmla="*/ 784524 w 1711486"/>
              <a:gd name="connsiteY70-294" fmla="*/ 1160211 h 1887157"/>
              <a:gd name="connsiteX71-295" fmla="*/ 840705 w 1711486"/>
              <a:gd name="connsiteY71-296" fmla="*/ 1034225 h 1887157"/>
              <a:gd name="connsiteX72-297" fmla="*/ 876743 w 1711486"/>
              <a:gd name="connsiteY72-298" fmla="*/ 949525 h 1887157"/>
              <a:gd name="connsiteX73-299" fmla="*/ 926244 w 1711486"/>
              <a:gd name="connsiteY73-300" fmla="*/ 796505 h 1887157"/>
              <a:gd name="connsiteX74-301" fmla="*/ 950430 w 1711486"/>
              <a:gd name="connsiteY74-302" fmla="*/ 719215 h 1887157"/>
              <a:gd name="connsiteX75-303" fmla="*/ 1003914 w 1711486"/>
              <a:gd name="connsiteY75-304" fmla="*/ 471714 h 1887157"/>
              <a:gd name="connsiteX76-305" fmla="*/ 768058 w 1711486"/>
              <a:gd name="connsiteY76-306" fmla="*/ 471714 h 1887157"/>
              <a:gd name="connsiteX77-307" fmla="*/ 1278343 w 1711486"/>
              <a:gd name="connsiteY77-308" fmla="*/ 0 h 1887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305" y="connsiteY76-306"/>
              </a:cxn>
              <a:cxn ang="0">
                <a:pos x="connsiteX77-307" y="connsiteY77-308"/>
              </a:cxn>
            </a:cxnLst>
            <a:rect l="l" t="t" r="r" b="b"/>
            <a:pathLst>
              <a:path w="1711486" h="1887157">
                <a:moveTo>
                  <a:pt x="105020" y="1860444"/>
                </a:moveTo>
                <a:lnTo>
                  <a:pt x="175343" y="1877116"/>
                </a:lnTo>
                <a:lnTo>
                  <a:pt x="177026" y="1877248"/>
                </a:lnTo>
                <a:lnTo>
                  <a:pt x="178735" y="1877382"/>
                </a:lnTo>
                <a:lnTo>
                  <a:pt x="105020" y="1860444"/>
                </a:lnTo>
                <a:close/>
                <a:moveTo>
                  <a:pt x="1278343" y="0"/>
                </a:moveTo>
                <a:lnTo>
                  <a:pt x="1711486" y="471714"/>
                </a:lnTo>
                <a:lnTo>
                  <a:pt x="1475629" y="471714"/>
                </a:lnTo>
                <a:cubicBezTo>
                  <a:pt x="1475627" y="471721"/>
                  <a:pt x="1475626" y="471729"/>
                  <a:pt x="1475624" y="471736"/>
                </a:cubicBezTo>
                <a:lnTo>
                  <a:pt x="1408055" y="771707"/>
                </a:lnTo>
                <a:lnTo>
                  <a:pt x="1407468" y="773537"/>
                </a:lnTo>
                <a:lnTo>
                  <a:pt x="1406945" y="775853"/>
                </a:lnTo>
                <a:lnTo>
                  <a:pt x="1369008" y="893375"/>
                </a:lnTo>
                <a:lnTo>
                  <a:pt x="1363138" y="911666"/>
                </a:lnTo>
                <a:lnTo>
                  <a:pt x="1362940" y="912171"/>
                </a:lnTo>
                <a:lnTo>
                  <a:pt x="1361358" y="917073"/>
                </a:lnTo>
                <a:lnTo>
                  <a:pt x="1316389" y="1031353"/>
                </a:lnTo>
                <a:lnTo>
                  <a:pt x="1311337" y="1044287"/>
                </a:lnTo>
                <a:cubicBezTo>
                  <a:pt x="1311257" y="1044457"/>
                  <a:pt x="1311178" y="1044628"/>
                  <a:pt x="1311098" y="1044798"/>
                </a:cubicBezTo>
                <a:lnTo>
                  <a:pt x="1308858" y="1050491"/>
                </a:lnTo>
                <a:lnTo>
                  <a:pt x="1260672" y="1152776"/>
                </a:lnTo>
                <a:lnTo>
                  <a:pt x="1253056" y="1169085"/>
                </a:lnTo>
                <a:lnTo>
                  <a:pt x="1252603" y="1169904"/>
                </a:lnTo>
                <a:lnTo>
                  <a:pt x="1249884" y="1175677"/>
                </a:lnTo>
                <a:lnTo>
                  <a:pt x="1201570" y="1262276"/>
                </a:lnTo>
                <a:lnTo>
                  <a:pt x="1188698" y="1285575"/>
                </a:lnTo>
                <a:lnTo>
                  <a:pt x="1187808" y="1286943"/>
                </a:lnTo>
                <a:lnTo>
                  <a:pt x="1184872" y="1292206"/>
                </a:lnTo>
                <a:lnTo>
                  <a:pt x="1138744" y="1362395"/>
                </a:lnTo>
                <a:lnTo>
                  <a:pt x="1118666" y="1393272"/>
                </a:lnTo>
                <a:lnTo>
                  <a:pt x="1117150" y="1395253"/>
                </a:lnTo>
                <a:lnTo>
                  <a:pt x="1114262" y="1399648"/>
                </a:lnTo>
                <a:lnTo>
                  <a:pt x="1071682" y="1454678"/>
                </a:lnTo>
                <a:lnTo>
                  <a:pt x="1043362" y="1491691"/>
                </a:lnTo>
                <a:lnTo>
                  <a:pt x="1041152" y="1494135"/>
                </a:lnTo>
                <a:lnTo>
                  <a:pt x="1038490" y="1497576"/>
                </a:lnTo>
                <a:lnTo>
                  <a:pt x="999589" y="1540098"/>
                </a:lnTo>
                <a:lnTo>
                  <a:pt x="963191" y="1580348"/>
                </a:lnTo>
                <a:lnTo>
                  <a:pt x="960402" y="1582932"/>
                </a:lnTo>
                <a:lnTo>
                  <a:pt x="957996" y="1585562"/>
                </a:lnTo>
                <a:lnTo>
                  <a:pt x="921249" y="1619204"/>
                </a:lnTo>
                <a:lnTo>
                  <a:pt x="878554" y="1658757"/>
                </a:lnTo>
                <a:lnTo>
                  <a:pt x="875499" y="1661088"/>
                </a:lnTo>
                <a:lnTo>
                  <a:pt x="873217" y="1663178"/>
                </a:lnTo>
                <a:lnTo>
                  <a:pt x="834776" y="1692160"/>
                </a:lnTo>
                <a:lnTo>
                  <a:pt x="789856" y="1726434"/>
                </a:lnTo>
                <a:lnTo>
                  <a:pt x="787003" y="1728178"/>
                </a:lnTo>
                <a:lnTo>
                  <a:pt x="784590" y="1729997"/>
                </a:lnTo>
                <a:lnTo>
                  <a:pt x="737228" y="1758606"/>
                </a:lnTo>
                <a:lnTo>
                  <a:pt x="697498" y="1782893"/>
                </a:lnTo>
                <a:lnTo>
                  <a:pt x="695374" y="1783887"/>
                </a:lnTo>
                <a:lnTo>
                  <a:pt x="692554" y="1785591"/>
                </a:lnTo>
                <a:lnTo>
                  <a:pt x="624132" y="1817236"/>
                </a:lnTo>
                <a:lnTo>
                  <a:pt x="601884" y="1827650"/>
                </a:lnTo>
                <a:lnTo>
                  <a:pt x="600938" y="1827963"/>
                </a:lnTo>
                <a:lnTo>
                  <a:pt x="597548" y="1829531"/>
                </a:lnTo>
                <a:cubicBezTo>
                  <a:pt x="501201" y="1867502"/>
                  <a:pt x="401055" y="1887352"/>
                  <a:pt x="299079" y="1887156"/>
                </a:cubicBezTo>
                <a:lnTo>
                  <a:pt x="295215" y="1886857"/>
                </a:lnTo>
                <a:lnTo>
                  <a:pt x="0" y="1883458"/>
                </a:lnTo>
                <a:lnTo>
                  <a:pt x="10197" y="1884606"/>
                </a:lnTo>
                <a:lnTo>
                  <a:pt x="148432" y="1819962"/>
                </a:lnTo>
                <a:lnTo>
                  <a:pt x="228321" y="1781246"/>
                </a:lnTo>
                <a:lnTo>
                  <a:pt x="254149" y="1765839"/>
                </a:lnTo>
                <a:lnTo>
                  <a:pt x="303908" y="1735567"/>
                </a:lnTo>
                <a:lnTo>
                  <a:pt x="432768" y="1635008"/>
                </a:lnTo>
                <a:lnTo>
                  <a:pt x="448598" y="1621132"/>
                </a:lnTo>
                <a:lnTo>
                  <a:pt x="551127" y="1513003"/>
                </a:lnTo>
                <a:lnTo>
                  <a:pt x="622053" y="1422530"/>
                </a:lnTo>
                <a:lnTo>
                  <a:pt x="675434" y="1348847"/>
                </a:lnTo>
                <a:lnTo>
                  <a:pt x="739120" y="1241533"/>
                </a:lnTo>
                <a:lnTo>
                  <a:pt x="784524" y="1160211"/>
                </a:lnTo>
                <a:lnTo>
                  <a:pt x="840705" y="1034225"/>
                </a:lnTo>
                <a:lnTo>
                  <a:pt x="876743" y="949525"/>
                </a:lnTo>
                <a:lnTo>
                  <a:pt x="926244" y="796505"/>
                </a:lnTo>
                <a:lnTo>
                  <a:pt x="950430" y="719215"/>
                </a:lnTo>
                <a:lnTo>
                  <a:pt x="1003914" y="471714"/>
                </a:lnTo>
                <a:lnTo>
                  <a:pt x="768058" y="471714"/>
                </a:lnTo>
                <a:lnTo>
                  <a:pt x="1278343" y="0"/>
                </a:lnTo>
                <a:close/>
              </a:path>
            </a:pathLst>
          </a:custGeom>
          <a:solidFill>
            <a:srgbClr val="C8161D"/>
          </a:solidFill>
          <a:ln w="12700" cap="flat" cmpd="sng" algn="ctr">
            <a:noFill/>
            <a:prstDash val="solid"/>
            <a:miter lim="800000"/>
          </a:ln>
          <a:effectLst>
            <a:outerShdw blurRad="127000" dist="88900" dir="2700000" algn="tl" rotWithShape="0">
              <a:prstClr val="black">
                <a:alpha val="5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7F7F7F"/>
              </a:solidFill>
              <a:latin typeface="Calibri" panose="020F0502020204030204"/>
              <a:ea typeface="宋体" panose="02010600030101010101" pitchFamily="2" charset="-122"/>
            </a:endParaRPr>
          </a:p>
        </p:txBody>
      </p:sp>
      <p:sp>
        <p:nvSpPr>
          <p:cNvPr id="13" name="任意多边形 17"/>
          <p:cNvSpPr/>
          <p:nvPr/>
        </p:nvSpPr>
        <p:spPr>
          <a:xfrm rot="-15960000">
            <a:off x="6123336" y="3403183"/>
            <a:ext cx="1711486" cy="1887157"/>
          </a:xfrm>
          <a:custGeom>
            <a:avLst/>
            <a:gdLst>
              <a:gd name="connsiteX0" fmla="*/ 40435 w 1646901"/>
              <a:gd name="connsiteY0" fmla="*/ 1860444 h 1887157"/>
              <a:gd name="connsiteX1" fmla="*/ 110758 w 1646901"/>
              <a:gd name="connsiteY1" fmla="*/ 1877116 h 1887157"/>
              <a:gd name="connsiteX2" fmla="*/ 112441 w 1646901"/>
              <a:gd name="connsiteY2" fmla="*/ 1877248 h 1887157"/>
              <a:gd name="connsiteX3" fmla="*/ 114150 w 1646901"/>
              <a:gd name="connsiteY3" fmla="*/ 1877382 h 1887157"/>
              <a:gd name="connsiteX4" fmla="*/ 1213758 w 1646901"/>
              <a:gd name="connsiteY4" fmla="*/ 0 h 1887157"/>
              <a:gd name="connsiteX5" fmla="*/ 1646901 w 1646901"/>
              <a:gd name="connsiteY5" fmla="*/ 471714 h 1887157"/>
              <a:gd name="connsiteX6" fmla="*/ 1411044 w 1646901"/>
              <a:gd name="connsiteY6" fmla="*/ 471714 h 1887157"/>
              <a:gd name="connsiteX7" fmla="*/ 1411039 w 1646901"/>
              <a:gd name="connsiteY7" fmla="*/ 471736 h 1887157"/>
              <a:gd name="connsiteX8" fmla="*/ 1343470 w 1646901"/>
              <a:gd name="connsiteY8" fmla="*/ 771707 h 1887157"/>
              <a:gd name="connsiteX9" fmla="*/ 1342883 w 1646901"/>
              <a:gd name="connsiteY9" fmla="*/ 773537 h 1887157"/>
              <a:gd name="connsiteX10" fmla="*/ 1342360 w 1646901"/>
              <a:gd name="connsiteY10" fmla="*/ 775853 h 1887157"/>
              <a:gd name="connsiteX11" fmla="*/ 1304423 w 1646901"/>
              <a:gd name="connsiteY11" fmla="*/ 893375 h 1887157"/>
              <a:gd name="connsiteX12" fmla="*/ 1298553 w 1646901"/>
              <a:gd name="connsiteY12" fmla="*/ 911666 h 1887157"/>
              <a:gd name="connsiteX13" fmla="*/ 1298355 w 1646901"/>
              <a:gd name="connsiteY13" fmla="*/ 912171 h 1887157"/>
              <a:gd name="connsiteX14" fmla="*/ 1296773 w 1646901"/>
              <a:gd name="connsiteY14" fmla="*/ 917073 h 1887157"/>
              <a:gd name="connsiteX15" fmla="*/ 1251804 w 1646901"/>
              <a:gd name="connsiteY15" fmla="*/ 1031353 h 1887157"/>
              <a:gd name="connsiteX16" fmla="*/ 1246752 w 1646901"/>
              <a:gd name="connsiteY16" fmla="*/ 1044287 h 1887157"/>
              <a:gd name="connsiteX17" fmla="*/ 1246513 w 1646901"/>
              <a:gd name="connsiteY17" fmla="*/ 1044798 h 1887157"/>
              <a:gd name="connsiteX18" fmla="*/ 1244273 w 1646901"/>
              <a:gd name="connsiteY18" fmla="*/ 1050491 h 1887157"/>
              <a:gd name="connsiteX19" fmla="*/ 1196087 w 1646901"/>
              <a:gd name="connsiteY19" fmla="*/ 1152776 h 1887157"/>
              <a:gd name="connsiteX20" fmla="*/ 1188471 w 1646901"/>
              <a:gd name="connsiteY20" fmla="*/ 1169085 h 1887157"/>
              <a:gd name="connsiteX21" fmla="*/ 1188018 w 1646901"/>
              <a:gd name="connsiteY21" fmla="*/ 1169904 h 1887157"/>
              <a:gd name="connsiteX22" fmla="*/ 1185299 w 1646901"/>
              <a:gd name="connsiteY22" fmla="*/ 1175677 h 1887157"/>
              <a:gd name="connsiteX23" fmla="*/ 1136985 w 1646901"/>
              <a:gd name="connsiteY23" fmla="*/ 1262276 h 1887157"/>
              <a:gd name="connsiteX24" fmla="*/ 1124113 w 1646901"/>
              <a:gd name="connsiteY24" fmla="*/ 1285575 h 1887157"/>
              <a:gd name="connsiteX25" fmla="*/ 1123223 w 1646901"/>
              <a:gd name="connsiteY25" fmla="*/ 1286943 h 1887157"/>
              <a:gd name="connsiteX26" fmla="*/ 1120287 w 1646901"/>
              <a:gd name="connsiteY26" fmla="*/ 1292206 h 1887157"/>
              <a:gd name="connsiteX27" fmla="*/ 1074159 w 1646901"/>
              <a:gd name="connsiteY27" fmla="*/ 1362395 h 1887157"/>
              <a:gd name="connsiteX28" fmla="*/ 1054081 w 1646901"/>
              <a:gd name="connsiteY28" fmla="*/ 1393272 h 1887157"/>
              <a:gd name="connsiteX29" fmla="*/ 1052565 w 1646901"/>
              <a:gd name="connsiteY29" fmla="*/ 1395253 h 1887157"/>
              <a:gd name="connsiteX30" fmla="*/ 1049677 w 1646901"/>
              <a:gd name="connsiteY30" fmla="*/ 1399648 h 1887157"/>
              <a:gd name="connsiteX31" fmla="*/ 1007097 w 1646901"/>
              <a:gd name="connsiteY31" fmla="*/ 1454678 h 1887157"/>
              <a:gd name="connsiteX32" fmla="*/ 978777 w 1646901"/>
              <a:gd name="connsiteY32" fmla="*/ 1491691 h 1887157"/>
              <a:gd name="connsiteX33" fmla="*/ 976567 w 1646901"/>
              <a:gd name="connsiteY33" fmla="*/ 1494135 h 1887157"/>
              <a:gd name="connsiteX34" fmla="*/ 973905 w 1646901"/>
              <a:gd name="connsiteY34" fmla="*/ 1497576 h 1887157"/>
              <a:gd name="connsiteX35" fmla="*/ 935004 w 1646901"/>
              <a:gd name="connsiteY35" fmla="*/ 1540098 h 1887157"/>
              <a:gd name="connsiteX36" fmla="*/ 898606 w 1646901"/>
              <a:gd name="connsiteY36" fmla="*/ 1580348 h 1887157"/>
              <a:gd name="connsiteX37" fmla="*/ 895817 w 1646901"/>
              <a:gd name="connsiteY37" fmla="*/ 1582932 h 1887157"/>
              <a:gd name="connsiteX38" fmla="*/ 893411 w 1646901"/>
              <a:gd name="connsiteY38" fmla="*/ 1585562 h 1887157"/>
              <a:gd name="connsiteX39" fmla="*/ 856664 w 1646901"/>
              <a:gd name="connsiteY39" fmla="*/ 1619204 h 1887157"/>
              <a:gd name="connsiteX40" fmla="*/ 813969 w 1646901"/>
              <a:gd name="connsiteY40" fmla="*/ 1658757 h 1887157"/>
              <a:gd name="connsiteX41" fmla="*/ 810914 w 1646901"/>
              <a:gd name="connsiteY41" fmla="*/ 1661088 h 1887157"/>
              <a:gd name="connsiteX42" fmla="*/ 808632 w 1646901"/>
              <a:gd name="connsiteY42" fmla="*/ 1663178 h 1887157"/>
              <a:gd name="connsiteX43" fmla="*/ 770191 w 1646901"/>
              <a:gd name="connsiteY43" fmla="*/ 1692160 h 1887157"/>
              <a:gd name="connsiteX44" fmla="*/ 725271 w 1646901"/>
              <a:gd name="connsiteY44" fmla="*/ 1726434 h 1887157"/>
              <a:gd name="connsiteX45" fmla="*/ 722418 w 1646901"/>
              <a:gd name="connsiteY45" fmla="*/ 1728178 h 1887157"/>
              <a:gd name="connsiteX46" fmla="*/ 720005 w 1646901"/>
              <a:gd name="connsiteY46" fmla="*/ 1729997 h 1887157"/>
              <a:gd name="connsiteX47" fmla="*/ 672643 w 1646901"/>
              <a:gd name="connsiteY47" fmla="*/ 1758606 h 1887157"/>
              <a:gd name="connsiteX48" fmla="*/ 632913 w 1646901"/>
              <a:gd name="connsiteY48" fmla="*/ 1782893 h 1887157"/>
              <a:gd name="connsiteX49" fmla="*/ 630789 w 1646901"/>
              <a:gd name="connsiteY49" fmla="*/ 1783887 h 1887157"/>
              <a:gd name="connsiteX50" fmla="*/ 627969 w 1646901"/>
              <a:gd name="connsiteY50" fmla="*/ 1785591 h 1887157"/>
              <a:gd name="connsiteX51" fmla="*/ 559547 w 1646901"/>
              <a:gd name="connsiteY51" fmla="*/ 1817236 h 1887157"/>
              <a:gd name="connsiteX52" fmla="*/ 537299 w 1646901"/>
              <a:gd name="connsiteY52" fmla="*/ 1827650 h 1887157"/>
              <a:gd name="connsiteX53" fmla="*/ 536353 w 1646901"/>
              <a:gd name="connsiteY53" fmla="*/ 1827963 h 1887157"/>
              <a:gd name="connsiteX54" fmla="*/ 532963 w 1646901"/>
              <a:gd name="connsiteY54" fmla="*/ 1829531 h 1887157"/>
              <a:gd name="connsiteX55" fmla="*/ 234494 w 1646901"/>
              <a:gd name="connsiteY55" fmla="*/ 1887156 h 1887157"/>
              <a:gd name="connsiteX56" fmla="*/ 230630 w 1646901"/>
              <a:gd name="connsiteY56" fmla="*/ 1886857 h 1887157"/>
              <a:gd name="connsiteX57" fmla="*/ 0 w 1646901"/>
              <a:gd name="connsiteY57" fmla="*/ 1886857 h 1887157"/>
              <a:gd name="connsiteX58" fmla="*/ 0 w 1646901"/>
              <a:gd name="connsiteY58" fmla="*/ 1850613 h 1887157"/>
              <a:gd name="connsiteX59" fmla="*/ 83847 w 1646901"/>
              <a:gd name="connsiteY59" fmla="*/ 1819962 h 1887157"/>
              <a:gd name="connsiteX60" fmla="*/ 163736 w 1646901"/>
              <a:gd name="connsiteY60" fmla="*/ 1781246 h 1887157"/>
              <a:gd name="connsiteX61" fmla="*/ 189564 w 1646901"/>
              <a:gd name="connsiteY61" fmla="*/ 1765839 h 1887157"/>
              <a:gd name="connsiteX62" fmla="*/ 239323 w 1646901"/>
              <a:gd name="connsiteY62" fmla="*/ 1735567 h 1887157"/>
              <a:gd name="connsiteX63" fmla="*/ 368183 w 1646901"/>
              <a:gd name="connsiteY63" fmla="*/ 1635008 h 1887157"/>
              <a:gd name="connsiteX64" fmla="*/ 384013 w 1646901"/>
              <a:gd name="connsiteY64" fmla="*/ 1621132 h 1887157"/>
              <a:gd name="connsiteX65" fmla="*/ 486542 w 1646901"/>
              <a:gd name="connsiteY65" fmla="*/ 1513003 h 1887157"/>
              <a:gd name="connsiteX66" fmla="*/ 557468 w 1646901"/>
              <a:gd name="connsiteY66" fmla="*/ 1422530 h 1887157"/>
              <a:gd name="connsiteX67" fmla="*/ 610849 w 1646901"/>
              <a:gd name="connsiteY67" fmla="*/ 1348847 h 1887157"/>
              <a:gd name="connsiteX68" fmla="*/ 674535 w 1646901"/>
              <a:gd name="connsiteY68" fmla="*/ 1241533 h 1887157"/>
              <a:gd name="connsiteX69" fmla="*/ 719939 w 1646901"/>
              <a:gd name="connsiteY69" fmla="*/ 1160211 h 1887157"/>
              <a:gd name="connsiteX70" fmla="*/ 776120 w 1646901"/>
              <a:gd name="connsiteY70" fmla="*/ 1034225 h 1887157"/>
              <a:gd name="connsiteX71" fmla="*/ 812158 w 1646901"/>
              <a:gd name="connsiteY71" fmla="*/ 949525 h 1887157"/>
              <a:gd name="connsiteX72" fmla="*/ 861659 w 1646901"/>
              <a:gd name="connsiteY72" fmla="*/ 796505 h 1887157"/>
              <a:gd name="connsiteX73" fmla="*/ 885845 w 1646901"/>
              <a:gd name="connsiteY73" fmla="*/ 719215 h 1887157"/>
              <a:gd name="connsiteX74" fmla="*/ 939329 w 1646901"/>
              <a:gd name="connsiteY74" fmla="*/ 471714 h 1887157"/>
              <a:gd name="connsiteX75" fmla="*/ 703473 w 1646901"/>
              <a:gd name="connsiteY75" fmla="*/ 471714 h 1887157"/>
              <a:gd name="connsiteX0-1" fmla="*/ 105020 w 1711486"/>
              <a:gd name="connsiteY0-2" fmla="*/ 1860444 h 1887157"/>
              <a:gd name="connsiteX1-3" fmla="*/ 175343 w 1711486"/>
              <a:gd name="connsiteY1-4" fmla="*/ 1877116 h 1887157"/>
              <a:gd name="connsiteX2-5" fmla="*/ 177026 w 1711486"/>
              <a:gd name="connsiteY2-6" fmla="*/ 1877248 h 1887157"/>
              <a:gd name="connsiteX3-7" fmla="*/ 178735 w 1711486"/>
              <a:gd name="connsiteY3-8" fmla="*/ 1877382 h 1887157"/>
              <a:gd name="connsiteX4-9" fmla="*/ 105020 w 1711486"/>
              <a:gd name="connsiteY4-10" fmla="*/ 1860444 h 1887157"/>
              <a:gd name="connsiteX5-11" fmla="*/ 1278343 w 1711486"/>
              <a:gd name="connsiteY5-12" fmla="*/ 0 h 1887157"/>
              <a:gd name="connsiteX6-13" fmla="*/ 1711486 w 1711486"/>
              <a:gd name="connsiteY6-14" fmla="*/ 471714 h 1887157"/>
              <a:gd name="connsiteX7-15" fmla="*/ 1475629 w 1711486"/>
              <a:gd name="connsiteY7-16" fmla="*/ 471714 h 1887157"/>
              <a:gd name="connsiteX8-17" fmla="*/ 1475624 w 1711486"/>
              <a:gd name="connsiteY8-18" fmla="*/ 471736 h 1887157"/>
              <a:gd name="connsiteX9-19" fmla="*/ 1408055 w 1711486"/>
              <a:gd name="connsiteY9-20" fmla="*/ 771707 h 1887157"/>
              <a:gd name="connsiteX10-21" fmla="*/ 1407468 w 1711486"/>
              <a:gd name="connsiteY10-22" fmla="*/ 773537 h 1887157"/>
              <a:gd name="connsiteX11-23" fmla="*/ 1406945 w 1711486"/>
              <a:gd name="connsiteY11-24" fmla="*/ 775853 h 1887157"/>
              <a:gd name="connsiteX12-25" fmla="*/ 1369008 w 1711486"/>
              <a:gd name="connsiteY12-26" fmla="*/ 893375 h 1887157"/>
              <a:gd name="connsiteX13-27" fmla="*/ 1363138 w 1711486"/>
              <a:gd name="connsiteY13-28" fmla="*/ 911666 h 1887157"/>
              <a:gd name="connsiteX14-29" fmla="*/ 1362940 w 1711486"/>
              <a:gd name="connsiteY14-30" fmla="*/ 912171 h 1887157"/>
              <a:gd name="connsiteX15-31" fmla="*/ 1361358 w 1711486"/>
              <a:gd name="connsiteY15-32" fmla="*/ 917073 h 1887157"/>
              <a:gd name="connsiteX16-33" fmla="*/ 1316389 w 1711486"/>
              <a:gd name="connsiteY16-34" fmla="*/ 1031353 h 1887157"/>
              <a:gd name="connsiteX17-35" fmla="*/ 1311337 w 1711486"/>
              <a:gd name="connsiteY17-36" fmla="*/ 1044287 h 1887157"/>
              <a:gd name="connsiteX18-37" fmla="*/ 1311098 w 1711486"/>
              <a:gd name="connsiteY18-38" fmla="*/ 1044798 h 1887157"/>
              <a:gd name="connsiteX19-39" fmla="*/ 1308858 w 1711486"/>
              <a:gd name="connsiteY19-40" fmla="*/ 1050491 h 1887157"/>
              <a:gd name="connsiteX20-41" fmla="*/ 1260672 w 1711486"/>
              <a:gd name="connsiteY20-42" fmla="*/ 1152776 h 1887157"/>
              <a:gd name="connsiteX21-43" fmla="*/ 1253056 w 1711486"/>
              <a:gd name="connsiteY21-44" fmla="*/ 1169085 h 1887157"/>
              <a:gd name="connsiteX22-45" fmla="*/ 1252603 w 1711486"/>
              <a:gd name="connsiteY22-46" fmla="*/ 1169904 h 1887157"/>
              <a:gd name="connsiteX23-47" fmla="*/ 1249884 w 1711486"/>
              <a:gd name="connsiteY23-48" fmla="*/ 1175677 h 1887157"/>
              <a:gd name="connsiteX24-49" fmla="*/ 1201570 w 1711486"/>
              <a:gd name="connsiteY24-50" fmla="*/ 1262276 h 1887157"/>
              <a:gd name="connsiteX25-51" fmla="*/ 1188698 w 1711486"/>
              <a:gd name="connsiteY25-52" fmla="*/ 1285575 h 1887157"/>
              <a:gd name="connsiteX26-53" fmla="*/ 1187808 w 1711486"/>
              <a:gd name="connsiteY26-54" fmla="*/ 1286943 h 1887157"/>
              <a:gd name="connsiteX27-55" fmla="*/ 1184872 w 1711486"/>
              <a:gd name="connsiteY27-56" fmla="*/ 1292206 h 1887157"/>
              <a:gd name="connsiteX28-57" fmla="*/ 1138744 w 1711486"/>
              <a:gd name="connsiteY28-58" fmla="*/ 1362395 h 1887157"/>
              <a:gd name="connsiteX29-59" fmla="*/ 1118666 w 1711486"/>
              <a:gd name="connsiteY29-60" fmla="*/ 1393272 h 1887157"/>
              <a:gd name="connsiteX30-61" fmla="*/ 1117150 w 1711486"/>
              <a:gd name="connsiteY30-62" fmla="*/ 1395253 h 1887157"/>
              <a:gd name="connsiteX31-63" fmla="*/ 1114262 w 1711486"/>
              <a:gd name="connsiteY31-64" fmla="*/ 1399648 h 1887157"/>
              <a:gd name="connsiteX32-65" fmla="*/ 1071682 w 1711486"/>
              <a:gd name="connsiteY32-66" fmla="*/ 1454678 h 1887157"/>
              <a:gd name="connsiteX33-67" fmla="*/ 1043362 w 1711486"/>
              <a:gd name="connsiteY33-68" fmla="*/ 1491691 h 1887157"/>
              <a:gd name="connsiteX34-69" fmla="*/ 1041152 w 1711486"/>
              <a:gd name="connsiteY34-70" fmla="*/ 1494135 h 1887157"/>
              <a:gd name="connsiteX35-71" fmla="*/ 1038490 w 1711486"/>
              <a:gd name="connsiteY35-72" fmla="*/ 1497576 h 1887157"/>
              <a:gd name="connsiteX36-73" fmla="*/ 999589 w 1711486"/>
              <a:gd name="connsiteY36-74" fmla="*/ 1540098 h 1887157"/>
              <a:gd name="connsiteX37-75" fmla="*/ 963191 w 1711486"/>
              <a:gd name="connsiteY37-76" fmla="*/ 1580348 h 1887157"/>
              <a:gd name="connsiteX38-77" fmla="*/ 960402 w 1711486"/>
              <a:gd name="connsiteY38-78" fmla="*/ 1582932 h 1887157"/>
              <a:gd name="connsiteX39-79" fmla="*/ 957996 w 1711486"/>
              <a:gd name="connsiteY39-80" fmla="*/ 1585562 h 1887157"/>
              <a:gd name="connsiteX40-81" fmla="*/ 921249 w 1711486"/>
              <a:gd name="connsiteY40-82" fmla="*/ 1619204 h 1887157"/>
              <a:gd name="connsiteX41-83" fmla="*/ 878554 w 1711486"/>
              <a:gd name="connsiteY41-84" fmla="*/ 1658757 h 1887157"/>
              <a:gd name="connsiteX42-85" fmla="*/ 875499 w 1711486"/>
              <a:gd name="connsiteY42-86" fmla="*/ 1661088 h 1887157"/>
              <a:gd name="connsiteX43-87" fmla="*/ 873217 w 1711486"/>
              <a:gd name="connsiteY43-88" fmla="*/ 1663178 h 1887157"/>
              <a:gd name="connsiteX44-89" fmla="*/ 834776 w 1711486"/>
              <a:gd name="connsiteY44-90" fmla="*/ 1692160 h 1887157"/>
              <a:gd name="connsiteX45-91" fmla="*/ 789856 w 1711486"/>
              <a:gd name="connsiteY45-92" fmla="*/ 1726434 h 1887157"/>
              <a:gd name="connsiteX46-93" fmla="*/ 787003 w 1711486"/>
              <a:gd name="connsiteY46-94" fmla="*/ 1728178 h 1887157"/>
              <a:gd name="connsiteX47-95" fmla="*/ 784590 w 1711486"/>
              <a:gd name="connsiteY47-96" fmla="*/ 1729997 h 1887157"/>
              <a:gd name="connsiteX48-97" fmla="*/ 737228 w 1711486"/>
              <a:gd name="connsiteY48-98" fmla="*/ 1758606 h 1887157"/>
              <a:gd name="connsiteX49-99" fmla="*/ 697498 w 1711486"/>
              <a:gd name="connsiteY49-100" fmla="*/ 1782893 h 1887157"/>
              <a:gd name="connsiteX50-101" fmla="*/ 695374 w 1711486"/>
              <a:gd name="connsiteY50-102" fmla="*/ 1783887 h 1887157"/>
              <a:gd name="connsiteX51-103" fmla="*/ 692554 w 1711486"/>
              <a:gd name="connsiteY51-104" fmla="*/ 1785591 h 1887157"/>
              <a:gd name="connsiteX52-105" fmla="*/ 624132 w 1711486"/>
              <a:gd name="connsiteY52-106" fmla="*/ 1817236 h 1887157"/>
              <a:gd name="connsiteX53-107" fmla="*/ 601884 w 1711486"/>
              <a:gd name="connsiteY53-108" fmla="*/ 1827650 h 1887157"/>
              <a:gd name="connsiteX54-109" fmla="*/ 600938 w 1711486"/>
              <a:gd name="connsiteY54-110" fmla="*/ 1827963 h 1887157"/>
              <a:gd name="connsiteX55-111" fmla="*/ 597548 w 1711486"/>
              <a:gd name="connsiteY55-112" fmla="*/ 1829531 h 1887157"/>
              <a:gd name="connsiteX56-113" fmla="*/ 299079 w 1711486"/>
              <a:gd name="connsiteY56-114" fmla="*/ 1887156 h 1887157"/>
              <a:gd name="connsiteX57-115" fmla="*/ 295215 w 1711486"/>
              <a:gd name="connsiteY57-116" fmla="*/ 1886857 h 1887157"/>
              <a:gd name="connsiteX58-117" fmla="*/ 0 w 1711486"/>
              <a:gd name="connsiteY58-118" fmla="*/ 1883458 h 1887157"/>
              <a:gd name="connsiteX59-119" fmla="*/ 64585 w 1711486"/>
              <a:gd name="connsiteY59-120" fmla="*/ 1850613 h 1887157"/>
              <a:gd name="connsiteX60-121" fmla="*/ 148432 w 1711486"/>
              <a:gd name="connsiteY60-122" fmla="*/ 1819962 h 1887157"/>
              <a:gd name="connsiteX61-123" fmla="*/ 228321 w 1711486"/>
              <a:gd name="connsiteY61-124" fmla="*/ 1781246 h 1887157"/>
              <a:gd name="connsiteX62-125" fmla="*/ 254149 w 1711486"/>
              <a:gd name="connsiteY62-126" fmla="*/ 1765839 h 1887157"/>
              <a:gd name="connsiteX63-127" fmla="*/ 303908 w 1711486"/>
              <a:gd name="connsiteY63-128" fmla="*/ 1735567 h 1887157"/>
              <a:gd name="connsiteX64-129" fmla="*/ 432768 w 1711486"/>
              <a:gd name="connsiteY64-130" fmla="*/ 1635008 h 1887157"/>
              <a:gd name="connsiteX65-131" fmla="*/ 448598 w 1711486"/>
              <a:gd name="connsiteY65-132" fmla="*/ 1621132 h 1887157"/>
              <a:gd name="connsiteX66-133" fmla="*/ 551127 w 1711486"/>
              <a:gd name="connsiteY66-134" fmla="*/ 1513003 h 1887157"/>
              <a:gd name="connsiteX67-135" fmla="*/ 622053 w 1711486"/>
              <a:gd name="connsiteY67-136" fmla="*/ 1422530 h 1887157"/>
              <a:gd name="connsiteX68-137" fmla="*/ 675434 w 1711486"/>
              <a:gd name="connsiteY68-138" fmla="*/ 1348847 h 1887157"/>
              <a:gd name="connsiteX69-139" fmla="*/ 739120 w 1711486"/>
              <a:gd name="connsiteY69-140" fmla="*/ 1241533 h 1887157"/>
              <a:gd name="connsiteX70-141" fmla="*/ 784524 w 1711486"/>
              <a:gd name="connsiteY70-142" fmla="*/ 1160211 h 1887157"/>
              <a:gd name="connsiteX71-143" fmla="*/ 840705 w 1711486"/>
              <a:gd name="connsiteY71-144" fmla="*/ 1034225 h 1887157"/>
              <a:gd name="connsiteX72-145" fmla="*/ 876743 w 1711486"/>
              <a:gd name="connsiteY72-146" fmla="*/ 949525 h 1887157"/>
              <a:gd name="connsiteX73-147" fmla="*/ 926244 w 1711486"/>
              <a:gd name="connsiteY73-148" fmla="*/ 796505 h 1887157"/>
              <a:gd name="connsiteX74-149" fmla="*/ 950430 w 1711486"/>
              <a:gd name="connsiteY74-150" fmla="*/ 719215 h 1887157"/>
              <a:gd name="connsiteX75-151" fmla="*/ 1003914 w 1711486"/>
              <a:gd name="connsiteY75-152" fmla="*/ 471714 h 1887157"/>
              <a:gd name="connsiteX76" fmla="*/ 768058 w 1711486"/>
              <a:gd name="connsiteY76" fmla="*/ 471714 h 1887157"/>
              <a:gd name="connsiteX77" fmla="*/ 1278343 w 1711486"/>
              <a:gd name="connsiteY77" fmla="*/ 0 h 1887157"/>
              <a:gd name="connsiteX0-153" fmla="*/ 105020 w 1711486"/>
              <a:gd name="connsiteY0-154" fmla="*/ 1860444 h 1887157"/>
              <a:gd name="connsiteX1-155" fmla="*/ 175343 w 1711486"/>
              <a:gd name="connsiteY1-156" fmla="*/ 1877116 h 1887157"/>
              <a:gd name="connsiteX2-157" fmla="*/ 177026 w 1711486"/>
              <a:gd name="connsiteY2-158" fmla="*/ 1877248 h 1887157"/>
              <a:gd name="connsiteX3-159" fmla="*/ 178735 w 1711486"/>
              <a:gd name="connsiteY3-160" fmla="*/ 1877382 h 1887157"/>
              <a:gd name="connsiteX4-161" fmla="*/ 105020 w 1711486"/>
              <a:gd name="connsiteY4-162" fmla="*/ 1860444 h 1887157"/>
              <a:gd name="connsiteX5-163" fmla="*/ 1278343 w 1711486"/>
              <a:gd name="connsiteY5-164" fmla="*/ 0 h 1887157"/>
              <a:gd name="connsiteX6-165" fmla="*/ 1711486 w 1711486"/>
              <a:gd name="connsiteY6-166" fmla="*/ 471714 h 1887157"/>
              <a:gd name="connsiteX7-167" fmla="*/ 1475629 w 1711486"/>
              <a:gd name="connsiteY7-168" fmla="*/ 471714 h 1887157"/>
              <a:gd name="connsiteX8-169" fmla="*/ 1475624 w 1711486"/>
              <a:gd name="connsiteY8-170" fmla="*/ 471736 h 1887157"/>
              <a:gd name="connsiteX9-171" fmla="*/ 1408055 w 1711486"/>
              <a:gd name="connsiteY9-172" fmla="*/ 771707 h 1887157"/>
              <a:gd name="connsiteX10-173" fmla="*/ 1407468 w 1711486"/>
              <a:gd name="connsiteY10-174" fmla="*/ 773537 h 1887157"/>
              <a:gd name="connsiteX11-175" fmla="*/ 1406945 w 1711486"/>
              <a:gd name="connsiteY11-176" fmla="*/ 775853 h 1887157"/>
              <a:gd name="connsiteX12-177" fmla="*/ 1369008 w 1711486"/>
              <a:gd name="connsiteY12-178" fmla="*/ 893375 h 1887157"/>
              <a:gd name="connsiteX13-179" fmla="*/ 1363138 w 1711486"/>
              <a:gd name="connsiteY13-180" fmla="*/ 911666 h 1887157"/>
              <a:gd name="connsiteX14-181" fmla="*/ 1362940 w 1711486"/>
              <a:gd name="connsiteY14-182" fmla="*/ 912171 h 1887157"/>
              <a:gd name="connsiteX15-183" fmla="*/ 1361358 w 1711486"/>
              <a:gd name="connsiteY15-184" fmla="*/ 917073 h 1887157"/>
              <a:gd name="connsiteX16-185" fmla="*/ 1316389 w 1711486"/>
              <a:gd name="connsiteY16-186" fmla="*/ 1031353 h 1887157"/>
              <a:gd name="connsiteX17-187" fmla="*/ 1311337 w 1711486"/>
              <a:gd name="connsiteY17-188" fmla="*/ 1044287 h 1887157"/>
              <a:gd name="connsiteX18-189" fmla="*/ 1311098 w 1711486"/>
              <a:gd name="connsiteY18-190" fmla="*/ 1044798 h 1887157"/>
              <a:gd name="connsiteX19-191" fmla="*/ 1308858 w 1711486"/>
              <a:gd name="connsiteY19-192" fmla="*/ 1050491 h 1887157"/>
              <a:gd name="connsiteX20-193" fmla="*/ 1260672 w 1711486"/>
              <a:gd name="connsiteY20-194" fmla="*/ 1152776 h 1887157"/>
              <a:gd name="connsiteX21-195" fmla="*/ 1253056 w 1711486"/>
              <a:gd name="connsiteY21-196" fmla="*/ 1169085 h 1887157"/>
              <a:gd name="connsiteX22-197" fmla="*/ 1252603 w 1711486"/>
              <a:gd name="connsiteY22-198" fmla="*/ 1169904 h 1887157"/>
              <a:gd name="connsiteX23-199" fmla="*/ 1249884 w 1711486"/>
              <a:gd name="connsiteY23-200" fmla="*/ 1175677 h 1887157"/>
              <a:gd name="connsiteX24-201" fmla="*/ 1201570 w 1711486"/>
              <a:gd name="connsiteY24-202" fmla="*/ 1262276 h 1887157"/>
              <a:gd name="connsiteX25-203" fmla="*/ 1188698 w 1711486"/>
              <a:gd name="connsiteY25-204" fmla="*/ 1285575 h 1887157"/>
              <a:gd name="connsiteX26-205" fmla="*/ 1187808 w 1711486"/>
              <a:gd name="connsiteY26-206" fmla="*/ 1286943 h 1887157"/>
              <a:gd name="connsiteX27-207" fmla="*/ 1184872 w 1711486"/>
              <a:gd name="connsiteY27-208" fmla="*/ 1292206 h 1887157"/>
              <a:gd name="connsiteX28-209" fmla="*/ 1138744 w 1711486"/>
              <a:gd name="connsiteY28-210" fmla="*/ 1362395 h 1887157"/>
              <a:gd name="connsiteX29-211" fmla="*/ 1118666 w 1711486"/>
              <a:gd name="connsiteY29-212" fmla="*/ 1393272 h 1887157"/>
              <a:gd name="connsiteX30-213" fmla="*/ 1117150 w 1711486"/>
              <a:gd name="connsiteY30-214" fmla="*/ 1395253 h 1887157"/>
              <a:gd name="connsiteX31-215" fmla="*/ 1114262 w 1711486"/>
              <a:gd name="connsiteY31-216" fmla="*/ 1399648 h 1887157"/>
              <a:gd name="connsiteX32-217" fmla="*/ 1071682 w 1711486"/>
              <a:gd name="connsiteY32-218" fmla="*/ 1454678 h 1887157"/>
              <a:gd name="connsiteX33-219" fmla="*/ 1043362 w 1711486"/>
              <a:gd name="connsiteY33-220" fmla="*/ 1491691 h 1887157"/>
              <a:gd name="connsiteX34-221" fmla="*/ 1041152 w 1711486"/>
              <a:gd name="connsiteY34-222" fmla="*/ 1494135 h 1887157"/>
              <a:gd name="connsiteX35-223" fmla="*/ 1038490 w 1711486"/>
              <a:gd name="connsiteY35-224" fmla="*/ 1497576 h 1887157"/>
              <a:gd name="connsiteX36-225" fmla="*/ 999589 w 1711486"/>
              <a:gd name="connsiteY36-226" fmla="*/ 1540098 h 1887157"/>
              <a:gd name="connsiteX37-227" fmla="*/ 963191 w 1711486"/>
              <a:gd name="connsiteY37-228" fmla="*/ 1580348 h 1887157"/>
              <a:gd name="connsiteX38-229" fmla="*/ 960402 w 1711486"/>
              <a:gd name="connsiteY38-230" fmla="*/ 1582932 h 1887157"/>
              <a:gd name="connsiteX39-231" fmla="*/ 957996 w 1711486"/>
              <a:gd name="connsiteY39-232" fmla="*/ 1585562 h 1887157"/>
              <a:gd name="connsiteX40-233" fmla="*/ 921249 w 1711486"/>
              <a:gd name="connsiteY40-234" fmla="*/ 1619204 h 1887157"/>
              <a:gd name="connsiteX41-235" fmla="*/ 878554 w 1711486"/>
              <a:gd name="connsiteY41-236" fmla="*/ 1658757 h 1887157"/>
              <a:gd name="connsiteX42-237" fmla="*/ 875499 w 1711486"/>
              <a:gd name="connsiteY42-238" fmla="*/ 1661088 h 1887157"/>
              <a:gd name="connsiteX43-239" fmla="*/ 873217 w 1711486"/>
              <a:gd name="connsiteY43-240" fmla="*/ 1663178 h 1887157"/>
              <a:gd name="connsiteX44-241" fmla="*/ 834776 w 1711486"/>
              <a:gd name="connsiteY44-242" fmla="*/ 1692160 h 1887157"/>
              <a:gd name="connsiteX45-243" fmla="*/ 789856 w 1711486"/>
              <a:gd name="connsiteY45-244" fmla="*/ 1726434 h 1887157"/>
              <a:gd name="connsiteX46-245" fmla="*/ 787003 w 1711486"/>
              <a:gd name="connsiteY46-246" fmla="*/ 1728178 h 1887157"/>
              <a:gd name="connsiteX47-247" fmla="*/ 784590 w 1711486"/>
              <a:gd name="connsiteY47-248" fmla="*/ 1729997 h 1887157"/>
              <a:gd name="connsiteX48-249" fmla="*/ 737228 w 1711486"/>
              <a:gd name="connsiteY48-250" fmla="*/ 1758606 h 1887157"/>
              <a:gd name="connsiteX49-251" fmla="*/ 697498 w 1711486"/>
              <a:gd name="connsiteY49-252" fmla="*/ 1782893 h 1887157"/>
              <a:gd name="connsiteX50-253" fmla="*/ 695374 w 1711486"/>
              <a:gd name="connsiteY50-254" fmla="*/ 1783887 h 1887157"/>
              <a:gd name="connsiteX51-255" fmla="*/ 692554 w 1711486"/>
              <a:gd name="connsiteY51-256" fmla="*/ 1785591 h 1887157"/>
              <a:gd name="connsiteX52-257" fmla="*/ 624132 w 1711486"/>
              <a:gd name="connsiteY52-258" fmla="*/ 1817236 h 1887157"/>
              <a:gd name="connsiteX53-259" fmla="*/ 601884 w 1711486"/>
              <a:gd name="connsiteY53-260" fmla="*/ 1827650 h 1887157"/>
              <a:gd name="connsiteX54-261" fmla="*/ 600938 w 1711486"/>
              <a:gd name="connsiteY54-262" fmla="*/ 1827963 h 1887157"/>
              <a:gd name="connsiteX55-263" fmla="*/ 597548 w 1711486"/>
              <a:gd name="connsiteY55-264" fmla="*/ 1829531 h 1887157"/>
              <a:gd name="connsiteX56-265" fmla="*/ 299079 w 1711486"/>
              <a:gd name="connsiteY56-266" fmla="*/ 1887156 h 1887157"/>
              <a:gd name="connsiteX57-267" fmla="*/ 295215 w 1711486"/>
              <a:gd name="connsiteY57-268" fmla="*/ 1886857 h 1887157"/>
              <a:gd name="connsiteX58-269" fmla="*/ 0 w 1711486"/>
              <a:gd name="connsiteY58-270" fmla="*/ 1883458 h 1887157"/>
              <a:gd name="connsiteX59-271" fmla="*/ 10197 w 1711486"/>
              <a:gd name="connsiteY59-272" fmla="*/ 1884606 h 1887157"/>
              <a:gd name="connsiteX60-273" fmla="*/ 148432 w 1711486"/>
              <a:gd name="connsiteY60-274" fmla="*/ 1819962 h 1887157"/>
              <a:gd name="connsiteX61-275" fmla="*/ 228321 w 1711486"/>
              <a:gd name="connsiteY61-276" fmla="*/ 1781246 h 1887157"/>
              <a:gd name="connsiteX62-277" fmla="*/ 254149 w 1711486"/>
              <a:gd name="connsiteY62-278" fmla="*/ 1765839 h 1887157"/>
              <a:gd name="connsiteX63-279" fmla="*/ 303908 w 1711486"/>
              <a:gd name="connsiteY63-280" fmla="*/ 1735567 h 1887157"/>
              <a:gd name="connsiteX64-281" fmla="*/ 432768 w 1711486"/>
              <a:gd name="connsiteY64-282" fmla="*/ 1635008 h 1887157"/>
              <a:gd name="connsiteX65-283" fmla="*/ 448598 w 1711486"/>
              <a:gd name="connsiteY65-284" fmla="*/ 1621132 h 1887157"/>
              <a:gd name="connsiteX66-285" fmla="*/ 551127 w 1711486"/>
              <a:gd name="connsiteY66-286" fmla="*/ 1513003 h 1887157"/>
              <a:gd name="connsiteX67-287" fmla="*/ 622053 w 1711486"/>
              <a:gd name="connsiteY67-288" fmla="*/ 1422530 h 1887157"/>
              <a:gd name="connsiteX68-289" fmla="*/ 675434 w 1711486"/>
              <a:gd name="connsiteY68-290" fmla="*/ 1348847 h 1887157"/>
              <a:gd name="connsiteX69-291" fmla="*/ 739120 w 1711486"/>
              <a:gd name="connsiteY69-292" fmla="*/ 1241533 h 1887157"/>
              <a:gd name="connsiteX70-293" fmla="*/ 784524 w 1711486"/>
              <a:gd name="connsiteY70-294" fmla="*/ 1160211 h 1887157"/>
              <a:gd name="connsiteX71-295" fmla="*/ 840705 w 1711486"/>
              <a:gd name="connsiteY71-296" fmla="*/ 1034225 h 1887157"/>
              <a:gd name="connsiteX72-297" fmla="*/ 876743 w 1711486"/>
              <a:gd name="connsiteY72-298" fmla="*/ 949525 h 1887157"/>
              <a:gd name="connsiteX73-299" fmla="*/ 926244 w 1711486"/>
              <a:gd name="connsiteY73-300" fmla="*/ 796505 h 1887157"/>
              <a:gd name="connsiteX74-301" fmla="*/ 950430 w 1711486"/>
              <a:gd name="connsiteY74-302" fmla="*/ 719215 h 1887157"/>
              <a:gd name="connsiteX75-303" fmla="*/ 1003914 w 1711486"/>
              <a:gd name="connsiteY75-304" fmla="*/ 471714 h 1887157"/>
              <a:gd name="connsiteX76-305" fmla="*/ 768058 w 1711486"/>
              <a:gd name="connsiteY76-306" fmla="*/ 471714 h 1887157"/>
              <a:gd name="connsiteX77-307" fmla="*/ 1278343 w 1711486"/>
              <a:gd name="connsiteY77-308" fmla="*/ 0 h 1887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305" y="connsiteY76-306"/>
              </a:cxn>
              <a:cxn ang="0">
                <a:pos x="connsiteX77-307" y="connsiteY77-308"/>
              </a:cxn>
            </a:cxnLst>
            <a:rect l="l" t="t" r="r" b="b"/>
            <a:pathLst>
              <a:path w="1711486" h="1887157">
                <a:moveTo>
                  <a:pt x="105020" y="1860444"/>
                </a:moveTo>
                <a:lnTo>
                  <a:pt x="175343" y="1877116"/>
                </a:lnTo>
                <a:lnTo>
                  <a:pt x="177026" y="1877248"/>
                </a:lnTo>
                <a:lnTo>
                  <a:pt x="178735" y="1877382"/>
                </a:lnTo>
                <a:lnTo>
                  <a:pt x="105020" y="1860444"/>
                </a:lnTo>
                <a:close/>
                <a:moveTo>
                  <a:pt x="1278343" y="0"/>
                </a:moveTo>
                <a:lnTo>
                  <a:pt x="1711486" y="471714"/>
                </a:lnTo>
                <a:lnTo>
                  <a:pt x="1475629" y="471714"/>
                </a:lnTo>
                <a:cubicBezTo>
                  <a:pt x="1475627" y="471721"/>
                  <a:pt x="1475626" y="471729"/>
                  <a:pt x="1475624" y="471736"/>
                </a:cubicBezTo>
                <a:lnTo>
                  <a:pt x="1408055" y="771707"/>
                </a:lnTo>
                <a:lnTo>
                  <a:pt x="1407468" y="773537"/>
                </a:lnTo>
                <a:lnTo>
                  <a:pt x="1406945" y="775853"/>
                </a:lnTo>
                <a:lnTo>
                  <a:pt x="1369008" y="893375"/>
                </a:lnTo>
                <a:lnTo>
                  <a:pt x="1363138" y="911666"/>
                </a:lnTo>
                <a:lnTo>
                  <a:pt x="1362940" y="912171"/>
                </a:lnTo>
                <a:lnTo>
                  <a:pt x="1361358" y="917073"/>
                </a:lnTo>
                <a:lnTo>
                  <a:pt x="1316389" y="1031353"/>
                </a:lnTo>
                <a:lnTo>
                  <a:pt x="1311337" y="1044287"/>
                </a:lnTo>
                <a:cubicBezTo>
                  <a:pt x="1311257" y="1044457"/>
                  <a:pt x="1311178" y="1044628"/>
                  <a:pt x="1311098" y="1044798"/>
                </a:cubicBezTo>
                <a:lnTo>
                  <a:pt x="1308858" y="1050491"/>
                </a:lnTo>
                <a:lnTo>
                  <a:pt x="1260672" y="1152776"/>
                </a:lnTo>
                <a:lnTo>
                  <a:pt x="1253056" y="1169085"/>
                </a:lnTo>
                <a:lnTo>
                  <a:pt x="1252603" y="1169904"/>
                </a:lnTo>
                <a:lnTo>
                  <a:pt x="1249884" y="1175677"/>
                </a:lnTo>
                <a:lnTo>
                  <a:pt x="1201570" y="1262276"/>
                </a:lnTo>
                <a:lnTo>
                  <a:pt x="1188698" y="1285575"/>
                </a:lnTo>
                <a:lnTo>
                  <a:pt x="1187808" y="1286943"/>
                </a:lnTo>
                <a:lnTo>
                  <a:pt x="1184872" y="1292206"/>
                </a:lnTo>
                <a:lnTo>
                  <a:pt x="1138744" y="1362395"/>
                </a:lnTo>
                <a:lnTo>
                  <a:pt x="1118666" y="1393272"/>
                </a:lnTo>
                <a:lnTo>
                  <a:pt x="1117150" y="1395253"/>
                </a:lnTo>
                <a:lnTo>
                  <a:pt x="1114262" y="1399648"/>
                </a:lnTo>
                <a:lnTo>
                  <a:pt x="1071682" y="1454678"/>
                </a:lnTo>
                <a:lnTo>
                  <a:pt x="1043362" y="1491691"/>
                </a:lnTo>
                <a:lnTo>
                  <a:pt x="1041152" y="1494135"/>
                </a:lnTo>
                <a:lnTo>
                  <a:pt x="1038490" y="1497576"/>
                </a:lnTo>
                <a:lnTo>
                  <a:pt x="999589" y="1540098"/>
                </a:lnTo>
                <a:lnTo>
                  <a:pt x="963191" y="1580348"/>
                </a:lnTo>
                <a:lnTo>
                  <a:pt x="960402" y="1582932"/>
                </a:lnTo>
                <a:lnTo>
                  <a:pt x="957996" y="1585562"/>
                </a:lnTo>
                <a:lnTo>
                  <a:pt x="921249" y="1619204"/>
                </a:lnTo>
                <a:lnTo>
                  <a:pt x="878554" y="1658757"/>
                </a:lnTo>
                <a:lnTo>
                  <a:pt x="875499" y="1661088"/>
                </a:lnTo>
                <a:lnTo>
                  <a:pt x="873217" y="1663178"/>
                </a:lnTo>
                <a:lnTo>
                  <a:pt x="834776" y="1692160"/>
                </a:lnTo>
                <a:lnTo>
                  <a:pt x="789856" y="1726434"/>
                </a:lnTo>
                <a:lnTo>
                  <a:pt x="787003" y="1728178"/>
                </a:lnTo>
                <a:lnTo>
                  <a:pt x="784590" y="1729997"/>
                </a:lnTo>
                <a:lnTo>
                  <a:pt x="737228" y="1758606"/>
                </a:lnTo>
                <a:lnTo>
                  <a:pt x="697498" y="1782893"/>
                </a:lnTo>
                <a:lnTo>
                  <a:pt x="695374" y="1783887"/>
                </a:lnTo>
                <a:lnTo>
                  <a:pt x="692554" y="1785591"/>
                </a:lnTo>
                <a:lnTo>
                  <a:pt x="624132" y="1817236"/>
                </a:lnTo>
                <a:lnTo>
                  <a:pt x="601884" y="1827650"/>
                </a:lnTo>
                <a:lnTo>
                  <a:pt x="600938" y="1827963"/>
                </a:lnTo>
                <a:lnTo>
                  <a:pt x="597548" y="1829531"/>
                </a:lnTo>
                <a:cubicBezTo>
                  <a:pt x="501201" y="1867502"/>
                  <a:pt x="401055" y="1887352"/>
                  <a:pt x="299079" y="1887156"/>
                </a:cubicBezTo>
                <a:lnTo>
                  <a:pt x="295215" y="1886857"/>
                </a:lnTo>
                <a:lnTo>
                  <a:pt x="0" y="1883458"/>
                </a:lnTo>
                <a:lnTo>
                  <a:pt x="10197" y="1884606"/>
                </a:lnTo>
                <a:lnTo>
                  <a:pt x="148432" y="1819962"/>
                </a:lnTo>
                <a:lnTo>
                  <a:pt x="228321" y="1781246"/>
                </a:lnTo>
                <a:lnTo>
                  <a:pt x="254149" y="1765839"/>
                </a:lnTo>
                <a:lnTo>
                  <a:pt x="303908" y="1735567"/>
                </a:lnTo>
                <a:lnTo>
                  <a:pt x="432768" y="1635008"/>
                </a:lnTo>
                <a:lnTo>
                  <a:pt x="448598" y="1621132"/>
                </a:lnTo>
                <a:lnTo>
                  <a:pt x="551127" y="1513003"/>
                </a:lnTo>
                <a:lnTo>
                  <a:pt x="622053" y="1422530"/>
                </a:lnTo>
                <a:lnTo>
                  <a:pt x="675434" y="1348847"/>
                </a:lnTo>
                <a:lnTo>
                  <a:pt x="739120" y="1241533"/>
                </a:lnTo>
                <a:lnTo>
                  <a:pt x="784524" y="1160211"/>
                </a:lnTo>
                <a:lnTo>
                  <a:pt x="840705" y="1034225"/>
                </a:lnTo>
                <a:lnTo>
                  <a:pt x="876743" y="949525"/>
                </a:lnTo>
                <a:lnTo>
                  <a:pt x="926244" y="796505"/>
                </a:lnTo>
                <a:lnTo>
                  <a:pt x="950430" y="719215"/>
                </a:lnTo>
                <a:lnTo>
                  <a:pt x="1003914" y="471714"/>
                </a:lnTo>
                <a:lnTo>
                  <a:pt x="768058" y="471714"/>
                </a:lnTo>
                <a:lnTo>
                  <a:pt x="1278343" y="0"/>
                </a:lnTo>
                <a:close/>
              </a:path>
            </a:pathLst>
          </a:custGeom>
          <a:solidFill>
            <a:srgbClr val="C8161D"/>
          </a:solidFill>
          <a:ln w="12700" cap="flat" cmpd="sng" algn="ctr">
            <a:noFill/>
            <a:prstDash val="solid"/>
            <a:miter lim="800000"/>
          </a:ln>
          <a:effectLst>
            <a:outerShdw blurRad="127000" dist="88900" dir="2700000" algn="tl" rotWithShape="0">
              <a:prstClr val="black">
                <a:alpha val="5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7F7F7F"/>
              </a:solidFill>
              <a:latin typeface="Calibri" panose="020F0502020204030204"/>
              <a:ea typeface="宋体" panose="02010600030101010101" pitchFamily="2" charset="-122"/>
            </a:endParaRPr>
          </a:p>
        </p:txBody>
      </p:sp>
      <p:sp>
        <p:nvSpPr>
          <p:cNvPr id="15" name="Text Placeholder 2"/>
          <p:cNvSpPr txBox="1"/>
          <p:nvPr/>
        </p:nvSpPr>
        <p:spPr>
          <a:xfrm>
            <a:off x="883973" y="2040297"/>
            <a:ext cx="2850053" cy="1380058"/>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p:txBody>
      </p:sp>
      <p:sp>
        <p:nvSpPr>
          <p:cNvPr id="16" name="文本框 36"/>
          <p:cNvSpPr txBox="1"/>
          <p:nvPr/>
        </p:nvSpPr>
        <p:spPr>
          <a:xfrm>
            <a:off x="784264" y="1640187"/>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17" name="Text Placeholder 2"/>
          <p:cNvSpPr txBox="1"/>
          <p:nvPr/>
        </p:nvSpPr>
        <p:spPr>
          <a:xfrm>
            <a:off x="1177395" y="4777125"/>
            <a:ext cx="2850053" cy="1671740"/>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a:p>
            <a:pPr>
              <a:defRPr/>
            </a:pPr>
            <a:endParaRPr lang="en-US" altLang="zh-CN" sz="1600" dirty="0">
              <a:solidFill>
                <a:sysClr val="window" lastClr="FFFFFF">
                  <a:lumMod val="65000"/>
                </a:sysClr>
              </a:solidFill>
              <a:latin typeface="Arial" panose="020B0604020202020204"/>
              <a:ea typeface="微软雅黑" panose="020B0503020204020204" pitchFamily="34" charset="-122"/>
              <a:cs typeface="+mn-ea"/>
              <a:sym typeface="+mn-lt"/>
            </a:endParaRPr>
          </a:p>
        </p:txBody>
      </p:sp>
      <p:sp>
        <p:nvSpPr>
          <p:cNvPr id="18" name="文本框 36"/>
          <p:cNvSpPr txBox="1"/>
          <p:nvPr/>
        </p:nvSpPr>
        <p:spPr>
          <a:xfrm>
            <a:off x="1077686" y="4377015"/>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20" name="文本框 36"/>
          <p:cNvSpPr txBox="1"/>
          <p:nvPr/>
        </p:nvSpPr>
        <p:spPr>
          <a:xfrm>
            <a:off x="8018233" y="4472336"/>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22" name="文本框 36"/>
          <p:cNvSpPr txBox="1"/>
          <p:nvPr/>
        </p:nvSpPr>
        <p:spPr>
          <a:xfrm>
            <a:off x="7256167" y="1712735"/>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23" name="Text Placeholder 2"/>
          <p:cNvSpPr txBox="1"/>
          <p:nvPr/>
        </p:nvSpPr>
        <p:spPr>
          <a:xfrm>
            <a:off x="7349422" y="2135618"/>
            <a:ext cx="2850053" cy="1380058"/>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p:txBody>
      </p:sp>
      <p:sp>
        <p:nvSpPr>
          <p:cNvPr id="24" name="Text Placeholder 2"/>
          <p:cNvSpPr txBox="1"/>
          <p:nvPr/>
        </p:nvSpPr>
        <p:spPr>
          <a:xfrm>
            <a:off x="8098454" y="4872446"/>
            <a:ext cx="2850053" cy="1671740"/>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a:p>
            <a:pPr>
              <a:defRPr/>
            </a:pPr>
            <a:endParaRPr lang="en-US" altLang="zh-CN" sz="1600" dirty="0">
              <a:solidFill>
                <a:sysClr val="window" lastClr="FFFFFF">
                  <a:lumMod val="65000"/>
                </a:sysClr>
              </a:solidFill>
              <a:latin typeface="Arial" panose="020B0604020202020204"/>
              <a:ea typeface="微软雅黑" panose="020B0503020204020204" pitchFamily="34" charset="-122"/>
              <a:cs typeface="+mn-ea"/>
              <a:sym typeface="+mn-lt"/>
            </a:endParaRPr>
          </a:p>
        </p:txBody>
      </p:sp>
      <p:sp>
        <p:nvSpPr>
          <p:cNvPr id="25" name="任意多边形 14"/>
          <p:cNvSpPr/>
          <p:nvPr/>
        </p:nvSpPr>
        <p:spPr>
          <a:xfrm rot="-1440000">
            <a:off x="5604275" y="1382727"/>
            <a:ext cx="1711486" cy="1887157"/>
          </a:xfrm>
          <a:custGeom>
            <a:avLst/>
            <a:gdLst>
              <a:gd name="connsiteX0" fmla="*/ 40435 w 1646901"/>
              <a:gd name="connsiteY0" fmla="*/ 1860444 h 1887157"/>
              <a:gd name="connsiteX1" fmla="*/ 110758 w 1646901"/>
              <a:gd name="connsiteY1" fmla="*/ 1877116 h 1887157"/>
              <a:gd name="connsiteX2" fmla="*/ 112441 w 1646901"/>
              <a:gd name="connsiteY2" fmla="*/ 1877248 h 1887157"/>
              <a:gd name="connsiteX3" fmla="*/ 114150 w 1646901"/>
              <a:gd name="connsiteY3" fmla="*/ 1877382 h 1887157"/>
              <a:gd name="connsiteX4" fmla="*/ 1213758 w 1646901"/>
              <a:gd name="connsiteY4" fmla="*/ 0 h 1887157"/>
              <a:gd name="connsiteX5" fmla="*/ 1646901 w 1646901"/>
              <a:gd name="connsiteY5" fmla="*/ 471714 h 1887157"/>
              <a:gd name="connsiteX6" fmla="*/ 1411044 w 1646901"/>
              <a:gd name="connsiteY6" fmla="*/ 471714 h 1887157"/>
              <a:gd name="connsiteX7" fmla="*/ 1411039 w 1646901"/>
              <a:gd name="connsiteY7" fmla="*/ 471736 h 1887157"/>
              <a:gd name="connsiteX8" fmla="*/ 1343470 w 1646901"/>
              <a:gd name="connsiteY8" fmla="*/ 771707 h 1887157"/>
              <a:gd name="connsiteX9" fmla="*/ 1342883 w 1646901"/>
              <a:gd name="connsiteY9" fmla="*/ 773537 h 1887157"/>
              <a:gd name="connsiteX10" fmla="*/ 1342360 w 1646901"/>
              <a:gd name="connsiteY10" fmla="*/ 775853 h 1887157"/>
              <a:gd name="connsiteX11" fmla="*/ 1304423 w 1646901"/>
              <a:gd name="connsiteY11" fmla="*/ 893375 h 1887157"/>
              <a:gd name="connsiteX12" fmla="*/ 1298553 w 1646901"/>
              <a:gd name="connsiteY12" fmla="*/ 911666 h 1887157"/>
              <a:gd name="connsiteX13" fmla="*/ 1298355 w 1646901"/>
              <a:gd name="connsiteY13" fmla="*/ 912171 h 1887157"/>
              <a:gd name="connsiteX14" fmla="*/ 1296773 w 1646901"/>
              <a:gd name="connsiteY14" fmla="*/ 917073 h 1887157"/>
              <a:gd name="connsiteX15" fmla="*/ 1251804 w 1646901"/>
              <a:gd name="connsiteY15" fmla="*/ 1031353 h 1887157"/>
              <a:gd name="connsiteX16" fmla="*/ 1246752 w 1646901"/>
              <a:gd name="connsiteY16" fmla="*/ 1044287 h 1887157"/>
              <a:gd name="connsiteX17" fmla="*/ 1246513 w 1646901"/>
              <a:gd name="connsiteY17" fmla="*/ 1044798 h 1887157"/>
              <a:gd name="connsiteX18" fmla="*/ 1244273 w 1646901"/>
              <a:gd name="connsiteY18" fmla="*/ 1050491 h 1887157"/>
              <a:gd name="connsiteX19" fmla="*/ 1196087 w 1646901"/>
              <a:gd name="connsiteY19" fmla="*/ 1152776 h 1887157"/>
              <a:gd name="connsiteX20" fmla="*/ 1188471 w 1646901"/>
              <a:gd name="connsiteY20" fmla="*/ 1169085 h 1887157"/>
              <a:gd name="connsiteX21" fmla="*/ 1188018 w 1646901"/>
              <a:gd name="connsiteY21" fmla="*/ 1169904 h 1887157"/>
              <a:gd name="connsiteX22" fmla="*/ 1185299 w 1646901"/>
              <a:gd name="connsiteY22" fmla="*/ 1175677 h 1887157"/>
              <a:gd name="connsiteX23" fmla="*/ 1136985 w 1646901"/>
              <a:gd name="connsiteY23" fmla="*/ 1262276 h 1887157"/>
              <a:gd name="connsiteX24" fmla="*/ 1124113 w 1646901"/>
              <a:gd name="connsiteY24" fmla="*/ 1285575 h 1887157"/>
              <a:gd name="connsiteX25" fmla="*/ 1123223 w 1646901"/>
              <a:gd name="connsiteY25" fmla="*/ 1286943 h 1887157"/>
              <a:gd name="connsiteX26" fmla="*/ 1120287 w 1646901"/>
              <a:gd name="connsiteY26" fmla="*/ 1292206 h 1887157"/>
              <a:gd name="connsiteX27" fmla="*/ 1074159 w 1646901"/>
              <a:gd name="connsiteY27" fmla="*/ 1362395 h 1887157"/>
              <a:gd name="connsiteX28" fmla="*/ 1054081 w 1646901"/>
              <a:gd name="connsiteY28" fmla="*/ 1393272 h 1887157"/>
              <a:gd name="connsiteX29" fmla="*/ 1052565 w 1646901"/>
              <a:gd name="connsiteY29" fmla="*/ 1395253 h 1887157"/>
              <a:gd name="connsiteX30" fmla="*/ 1049677 w 1646901"/>
              <a:gd name="connsiteY30" fmla="*/ 1399648 h 1887157"/>
              <a:gd name="connsiteX31" fmla="*/ 1007097 w 1646901"/>
              <a:gd name="connsiteY31" fmla="*/ 1454678 h 1887157"/>
              <a:gd name="connsiteX32" fmla="*/ 978777 w 1646901"/>
              <a:gd name="connsiteY32" fmla="*/ 1491691 h 1887157"/>
              <a:gd name="connsiteX33" fmla="*/ 976567 w 1646901"/>
              <a:gd name="connsiteY33" fmla="*/ 1494135 h 1887157"/>
              <a:gd name="connsiteX34" fmla="*/ 973905 w 1646901"/>
              <a:gd name="connsiteY34" fmla="*/ 1497576 h 1887157"/>
              <a:gd name="connsiteX35" fmla="*/ 935004 w 1646901"/>
              <a:gd name="connsiteY35" fmla="*/ 1540098 h 1887157"/>
              <a:gd name="connsiteX36" fmla="*/ 898606 w 1646901"/>
              <a:gd name="connsiteY36" fmla="*/ 1580348 h 1887157"/>
              <a:gd name="connsiteX37" fmla="*/ 895817 w 1646901"/>
              <a:gd name="connsiteY37" fmla="*/ 1582932 h 1887157"/>
              <a:gd name="connsiteX38" fmla="*/ 893411 w 1646901"/>
              <a:gd name="connsiteY38" fmla="*/ 1585562 h 1887157"/>
              <a:gd name="connsiteX39" fmla="*/ 856664 w 1646901"/>
              <a:gd name="connsiteY39" fmla="*/ 1619204 h 1887157"/>
              <a:gd name="connsiteX40" fmla="*/ 813969 w 1646901"/>
              <a:gd name="connsiteY40" fmla="*/ 1658757 h 1887157"/>
              <a:gd name="connsiteX41" fmla="*/ 810914 w 1646901"/>
              <a:gd name="connsiteY41" fmla="*/ 1661088 h 1887157"/>
              <a:gd name="connsiteX42" fmla="*/ 808632 w 1646901"/>
              <a:gd name="connsiteY42" fmla="*/ 1663178 h 1887157"/>
              <a:gd name="connsiteX43" fmla="*/ 770191 w 1646901"/>
              <a:gd name="connsiteY43" fmla="*/ 1692160 h 1887157"/>
              <a:gd name="connsiteX44" fmla="*/ 725271 w 1646901"/>
              <a:gd name="connsiteY44" fmla="*/ 1726434 h 1887157"/>
              <a:gd name="connsiteX45" fmla="*/ 722418 w 1646901"/>
              <a:gd name="connsiteY45" fmla="*/ 1728178 h 1887157"/>
              <a:gd name="connsiteX46" fmla="*/ 720005 w 1646901"/>
              <a:gd name="connsiteY46" fmla="*/ 1729997 h 1887157"/>
              <a:gd name="connsiteX47" fmla="*/ 672643 w 1646901"/>
              <a:gd name="connsiteY47" fmla="*/ 1758606 h 1887157"/>
              <a:gd name="connsiteX48" fmla="*/ 632913 w 1646901"/>
              <a:gd name="connsiteY48" fmla="*/ 1782893 h 1887157"/>
              <a:gd name="connsiteX49" fmla="*/ 630789 w 1646901"/>
              <a:gd name="connsiteY49" fmla="*/ 1783887 h 1887157"/>
              <a:gd name="connsiteX50" fmla="*/ 627969 w 1646901"/>
              <a:gd name="connsiteY50" fmla="*/ 1785591 h 1887157"/>
              <a:gd name="connsiteX51" fmla="*/ 559547 w 1646901"/>
              <a:gd name="connsiteY51" fmla="*/ 1817236 h 1887157"/>
              <a:gd name="connsiteX52" fmla="*/ 537299 w 1646901"/>
              <a:gd name="connsiteY52" fmla="*/ 1827650 h 1887157"/>
              <a:gd name="connsiteX53" fmla="*/ 536353 w 1646901"/>
              <a:gd name="connsiteY53" fmla="*/ 1827963 h 1887157"/>
              <a:gd name="connsiteX54" fmla="*/ 532963 w 1646901"/>
              <a:gd name="connsiteY54" fmla="*/ 1829531 h 1887157"/>
              <a:gd name="connsiteX55" fmla="*/ 234494 w 1646901"/>
              <a:gd name="connsiteY55" fmla="*/ 1887156 h 1887157"/>
              <a:gd name="connsiteX56" fmla="*/ 230630 w 1646901"/>
              <a:gd name="connsiteY56" fmla="*/ 1886857 h 1887157"/>
              <a:gd name="connsiteX57" fmla="*/ 0 w 1646901"/>
              <a:gd name="connsiteY57" fmla="*/ 1886857 h 1887157"/>
              <a:gd name="connsiteX58" fmla="*/ 0 w 1646901"/>
              <a:gd name="connsiteY58" fmla="*/ 1850613 h 1887157"/>
              <a:gd name="connsiteX59" fmla="*/ 83847 w 1646901"/>
              <a:gd name="connsiteY59" fmla="*/ 1819962 h 1887157"/>
              <a:gd name="connsiteX60" fmla="*/ 163736 w 1646901"/>
              <a:gd name="connsiteY60" fmla="*/ 1781246 h 1887157"/>
              <a:gd name="connsiteX61" fmla="*/ 189564 w 1646901"/>
              <a:gd name="connsiteY61" fmla="*/ 1765839 h 1887157"/>
              <a:gd name="connsiteX62" fmla="*/ 239323 w 1646901"/>
              <a:gd name="connsiteY62" fmla="*/ 1735567 h 1887157"/>
              <a:gd name="connsiteX63" fmla="*/ 368183 w 1646901"/>
              <a:gd name="connsiteY63" fmla="*/ 1635008 h 1887157"/>
              <a:gd name="connsiteX64" fmla="*/ 384013 w 1646901"/>
              <a:gd name="connsiteY64" fmla="*/ 1621132 h 1887157"/>
              <a:gd name="connsiteX65" fmla="*/ 486542 w 1646901"/>
              <a:gd name="connsiteY65" fmla="*/ 1513003 h 1887157"/>
              <a:gd name="connsiteX66" fmla="*/ 557468 w 1646901"/>
              <a:gd name="connsiteY66" fmla="*/ 1422530 h 1887157"/>
              <a:gd name="connsiteX67" fmla="*/ 610849 w 1646901"/>
              <a:gd name="connsiteY67" fmla="*/ 1348847 h 1887157"/>
              <a:gd name="connsiteX68" fmla="*/ 674535 w 1646901"/>
              <a:gd name="connsiteY68" fmla="*/ 1241533 h 1887157"/>
              <a:gd name="connsiteX69" fmla="*/ 719939 w 1646901"/>
              <a:gd name="connsiteY69" fmla="*/ 1160211 h 1887157"/>
              <a:gd name="connsiteX70" fmla="*/ 776120 w 1646901"/>
              <a:gd name="connsiteY70" fmla="*/ 1034225 h 1887157"/>
              <a:gd name="connsiteX71" fmla="*/ 812158 w 1646901"/>
              <a:gd name="connsiteY71" fmla="*/ 949525 h 1887157"/>
              <a:gd name="connsiteX72" fmla="*/ 861659 w 1646901"/>
              <a:gd name="connsiteY72" fmla="*/ 796505 h 1887157"/>
              <a:gd name="connsiteX73" fmla="*/ 885845 w 1646901"/>
              <a:gd name="connsiteY73" fmla="*/ 719215 h 1887157"/>
              <a:gd name="connsiteX74" fmla="*/ 939329 w 1646901"/>
              <a:gd name="connsiteY74" fmla="*/ 471714 h 1887157"/>
              <a:gd name="connsiteX75" fmla="*/ 703473 w 1646901"/>
              <a:gd name="connsiteY75" fmla="*/ 471714 h 1887157"/>
              <a:gd name="connsiteX0-1" fmla="*/ 105020 w 1711486"/>
              <a:gd name="connsiteY0-2" fmla="*/ 1860444 h 1887157"/>
              <a:gd name="connsiteX1-3" fmla="*/ 175343 w 1711486"/>
              <a:gd name="connsiteY1-4" fmla="*/ 1877116 h 1887157"/>
              <a:gd name="connsiteX2-5" fmla="*/ 177026 w 1711486"/>
              <a:gd name="connsiteY2-6" fmla="*/ 1877248 h 1887157"/>
              <a:gd name="connsiteX3-7" fmla="*/ 178735 w 1711486"/>
              <a:gd name="connsiteY3-8" fmla="*/ 1877382 h 1887157"/>
              <a:gd name="connsiteX4-9" fmla="*/ 105020 w 1711486"/>
              <a:gd name="connsiteY4-10" fmla="*/ 1860444 h 1887157"/>
              <a:gd name="connsiteX5-11" fmla="*/ 1278343 w 1711486"/>
              <a:gd name="connsiteY5-12" fmla="*/ 0 h 1887157"/>
              <a:gd name="connsiteX6-13" fmla="*/ 1711486 w 1711486"/>
              <a:gd name="connsiteY6-14" fmla="*/ 471714 h 1887157"/>
              <a:gd name="connsiteX7-15" fmla="*/ 1475629 w 1711486"/>
              <a:gd name="connsiteY7-16" fmla="*/ 471714 h 1887157"/>
              <a:gd name="connsiteX8-17" fmla="*/ 1475624 w 1711486"/>
              <a:gd name="connsiteY8-18" fmla="*/ 471736 h 1887157"/>
              <a:gd name="connsiteX9-19" fmla="*/ 1408055 w 1711486"/>
              <a:gd name="connsiteY9-20" fmla="*/ 771707 h 1887157"/>
              <a:gd name="connsiteX10-21" fmla="*/ 1407468 w 1711486"/>
              <a:gd name="connsiteY10-22" fmla="*/ 773537 h 1887157"/>
              <a:gd name="connsiteX11-23" fmla="*/ 1406945 w 1711486"/>
              <a:gd name="connsiteY11-24" fmla="*/ 775853 h 1887157"/>
              <a:gd name="connsiteX12-25" fmla="*/ 1369008 w 1711486"/>
              <a:gd name="connsiteY12-26" fmla="*/ 893375 h 1887157"/>
              <a:gd name="connsiteX13-27" fmla="*/ 1363138 w 1711486"/>
              <a:gd name="connsiteY13-28" fmla="*/ 911666 h 1887157"/>
              <a:gd name="connsiteX14-29" fmla="*/ 1362940 w 1711486"/>
              <a:gd name="connsiteY14-30" fmla="*/ 912171 h 1887157"/>
              <a:gd name="connsiteX15-31" fmla="*/ 1361358 w 1711486"/>
              <a:gd name="connsiteY15-32" fmla="*/ 917073 h 1887157"/>
              <a:gd name="connsiteX16-33" fmla="*/ 1316389 w 1711486"/>
              <a:gd name="connsiteY16-34" fmla="*/ 1031353 h 1887157"/>
              <a:gd name="connsiteX17-35" fmla="*/ 1311337 w 1711486"/>
              <a:gd name="connsiteY17-36" fmla="*/ 1044287 h 1887157"/>
              <a:gd name="connsiteX18-37" fmla="*/ 1311098 w 1711486"/>
              <a:gd name="connsiteY18-38" fmla="*/ 1044798 h 1887157"/>
              <a:gd name="connsiteX19-39" fmla="*/ 1308858 w 1711486"/>
              <a:gd name="connsiteY19-40" fmla="*/ 1050491 h 1887157"/>
              <a:gd name="connsiteX20-41" fmla="*/ 1260672 w 1711486"/>
              <a:gd name="connsiteY20-42" fmla="*/ 1152776 h 1887157"/>
              <a:gd name="connsiteX21-43" fmla="*/ 1253056 w 1711486"/>
              <a:gd name="connsiteY21-44" fmla="*/ 1169085 h 1887157"/>
              <a:gd name="connsiteX22-45" fmla="*/ 1252603 w 1711486"/>
              <a:gd name="connsiteY22-46" fmla="*/ 1169904 h 1887157"/>
              <a:gd name="connsiteX23-47" fmla="*/ 1249884 w 1711486"/>
              <a:gd name="connsiteY23-48" fmla="*/ 1175677 h 1887157"/>
              <a:gd name="connsiteX24-49" fmla="*/ 1201570 w 1711486"/>
              <a:gd name="connsiteY24-50" fmla="*/ 1262276 h 1887157"/>
              <a:gd name="connsiteX25-51" fmla="*/ 1188698 w 1711486"/>
              <a:gd name="connsiteY25-52" fmla="*/ 1285575 h 1887157"/>
              <a:gd name="connsiteX26-53" fmla="*/ 1187808 w 1711486"/>
              <a:gd name="connsiteY26-54" fmla="*/ 1286943 h 1887157"/>
              <a:gd name="connsiteX27-55" fmla="*/ 1184872 w 1711486"/>
              <a:gd name="connsiteY27-56" fmla="*/ 1292206 h 1887157"/>
              <a:gd name="connsiteX28-57" fmla="*/ 1138744 w 1711486"/>
              <a:gd name="connsiteY28-58" fmla="*/ 1362395 h 1887157"/>
              <a:gd name="connsiteX29-59" fmla="*/ 1118666 w 1711486"/>
              <a:gd name="connsiteY29-60" fmla="*/ 1393272 h 1887157"/>
              <a:gd name="connsiteX30-61" fmla="*/ 1117150 w 1711486"/>
              <a:gd name="connsiteY30-62" fmla="*/ 1395253 h 1887157"/>
              <a:gd name="connsiteX31-63" fmla="*/ 1114262 w 1711486"/>
              <a:gd name="connsiteY31-64" fmla="*/ 1399648 h 1887157"/>
              <a:gd name="connsiteX32-65" fmla="*/ 1071682 w 1711486"/>
              <a:gd name="connsiteY32-66" fmla="*/ 1454678 h 1887157"/>
              <a:gd name="connsiteX33-67" fmla="*/ 1043362 w 1711486"/>
              <a:gd name="connsiteY33-68" fmla="*/ 1491691 h 1887157"/>
              <a:gd name="connsiteX34-69" fmla="*/ 1041152 w 1711486"/>
              <a:gd name="connsiteY34-70" fmla="*/ 1494135 h 1887157"/>
              <a:gd name="connsiteX35-71" fmla="*/ 1038490 w 1711486"/>
              <a:gd name="connsiteY35-72" fmla="*/ 1497576 h 1887157"/>
              <a:gd name="connsiteX36-73" fmla="*/ 999589 w 1711486"/>
              <a:gd name="connsiteY36-74" fmla="*/ 1540098 h 1887157"/>
              <a:gd name="connsiteX37-75" fmla="*/ 963191 w 1711486"/>
              <a:gd name="connsiteY37-76" fmla="*/ 1580348 h 1887157"/>
              <a:gd name="connsiteX38-77" fmla="*/ 960402 w 1711486"/>
              <a:gd name="connsiteY38-78" fmla="*/ 1582932 h 1887157"/>
              <a:gd name="connsiteX39-79" fmla="*/ 957996 w 1711486"/>
              <a:gd name="connsiteY39-80" fmla="*/ 1585562 h 1887157"/>
              <a:gd name="connsiteX40-81" fmla="*/ 921249 w 1711486"/>
              <a:gd name="connsiteY40-82" fmla="*/ 1619204 h 1887157"/>
              <a:gd name="connsiteX41-83" fmla="*/ 878554 w 1711486"/>
              <a:gd name="connsiteY41-84" fmla="*/ 1658757 h 1887157"/>
              <a:gd name="connsiteX42-85" fmla="*/ 875499 w 1711486"/>
              <a:gd name="connsiteY42-86" fmla="*/ 1661088 h 1887157"/>
              <a:gd name="connsiteX43-87" fmla="*/ 873217 w 1711486"/>
              <a:gd name="connsiteY43-88" fmla="*/ 1663178 h 1887157"/>
              <a:gd name="connsiteX44-89" fmla="*/ 834776 w 1711486"/>
              <a:gd name="connsiteY44-90" fmla="*/ 1692160 h 1887157"/>
              <a:gd name="connsiteX45-91" fmla="*/ 789856 w 1711486"/>
              <a:gd name="connsiteY45-92" fmla="*/ 1726434 h 1887157"/>
              <a:gd name="connsiteX46-93" fmla="*/ 787003 w 1711486"/>
              <a:gd name="connsiteY46-94" fmla="*/ 1728178 h 1887157"/>
              <a:gd name="connsiteX47-95" fmla="*/ 784590 w 1711486"/>
              <a:gd name="connsiteY47-96" fmla="*/ 1729997 h 1887157"/>
              <a:gd name="connsiteX48-97" fmla="*/ 737228 w 1711486"/>
              <a:gd name="connsiteY48-98" fmla="*/ 1758606 h 1887157"/>
              <a:gd name="connsiteX49-99" fmla="*/ 697498 w 1711486"/>
              <a:gd name="connsiteY49-100" fmla="*/ 1782893 h 1887157"/>
              <a:gd name="connsiteX50-101" fmla="*/ 695374 w 1711486"/>
              <a:gd name="connsiteY50-102" fmla="*/ 1783887 h 1887157"/>
              <a:gd name="connsiteX51-103" fmla="*/ 692554 w 1711486"/>
              <a:gd name="connsiteY51-104" fmla="*/ 1785591 h 1887157"/>
              <a:gd name="connsiteX52-105" fmla="*/ 624132 w 1711486"/>
              <a:gd name="connsiteY52-106" fmla="*/ 1817236 h 1887157"/>
              <a:gd name="connsiteX53-107" fmla="*/ 601884 w 1711486"/>
              <a:gd name="connsiteY53-108" fmla="*/ 1827650 h 1887157"/>
              <a:gd name="connsiteX54-109" fmla="*/ 600938 w 1711486"/>
              <a:gd name="connsiteY54-110" fmla="*/ 1827963 h 1887157"/>
              <a:gd name="connsiteX55-111" fmla="*/ 597548 w 1711486"/>
              <a:gd name="connsiteY55-112" fmla="*/ 1829531 h 1887157"/>
              <a:gd name="connsiteX56-113" fmla="*/ 299079 w 1711486"/>
              <a:gd name="connsiteY56-114" fmla="*/ 1887156 h 1887157"/>
              <a:gd name="connsiteX57-115" fmla="*/ 295215 w 1711486"/>
              <a:gd name="connsiteY57-116" fmla="*/ 1886857 h 1887157"/>
              <a:gd name="connsiteX58-117" fmla="*/ 0 w 1711486"/>
              <a:gd name="connsiteY58-118" fmla="*/ 1883458 h 1887157"/>
              <a:gd name="connsiteX59-119" fmla="*/ 64585 w 1711486"/>
              <a:gd name="connsiteY59-120" fmla="*/ 1850613 h 1887157"/>
              <a:gd name="connsiteX60-121" fmla="*/ 148432 w 1711486"/>
              <a:gd name="connsiteY60-122" fmla="*/ 1819962 h 1887157"/>
              <a:gd name="connsiteX61-123" fmla="*/ 228321 w 1711486"/>
              <a:gd name="connsiteY61-124" fmla="*/ 1781246 h 1887157"/>
              <a:gd name="connsiteX62-125" fmla="*/ 254149 w 1711486"/>
              <a:gd name="connsiteY62-126" fmla="*/ 1765839 h 1887157"/>
              <a:gd name="connsiteX63-127" fmla="*/ 303908 w 1711486"/>
              <a:gd name="connsiteY63-128" fmla="*/ 1735567 h 1887157"/>
              <a:gd name="connsiteX64-129" fmla="*/ 432768 w 1711486"/>
              <a:gd name="connsiteY64-130" fmla="*/ 1635008 h 1887157"/>
              <a:gd name="connsiteX65-131" fmla="*/ 448598 w 1711486"/>
              <a:gd name="connsiteY65-132" fmla="*/ 1621132 h 1887157"/>
              <a:gd name="connsiteX66-133" fmla="*/ 551127 w 1711486"/>
              <a:gd name="connsiteY66-134" fmla="*/ 1513003 h 1887157"/>
              <a:gd name="connsiteX67-135" fmla="*/ 622053 w 1711486"/>
              <a:gd name="connsiteY67-136" fmla="*/ 1422530 h 1887157"/>
              <a:gd name="connsiteX68-137" fmla="*/ 675434 w 1711486"/>
              <a:gd name="connsiteY68-138" fmla="*/ 1348847 h 1887157"/>
              <a:gd name="connsiteX69-139" fmla="*/ 739120 w 1711486"/>
              <a:gd name="connsiteY69-140" fmla="*/ 1241533 h 1887157"/>
              <a:gd name="connsiteX70-141" fmla="*/ 784524 w 1711486"/>
              <a:gd name="connsiteY70-142" fmla="*/ 1160211 h 1887157"/>
              <a:gd name="connsiteX71-143" fmla="*/ 840705 w 1711486"/>
              <a:gd name="connsiteY71-144" fmla="*/ 1034225 h 1887157"/>
              <a:gd name="connsiteX72-145" fmla="*/ 876743 w 1711486"/>
              <a:gd name="connsiteY72-146" fmla="*/ 949525 h 1887157"/>
              <a:gd name="connsiteX73-147" fmla="*/ 926244 w 1711486"/>
              <a:gd name="connsiteY73-148" fmla="*/ 796505 h 1887157"/>
              <a:gd name="connsiteX74-149" fmla="*/ 950430 w 1711486"/>
              <a:gd name="connsiteY74-150" fmla="*/ 719215 h 1887157"/>
              <a:gd name="connsiteX75-151" fmla="*/ 1003914 w 1711486"/>
              <a:gd name="connsiteY75-152" fmla="*/ 471714 h 1887157"/>
              <a:gd name="connsiteX76" fmla="*/ 768058 w 1711486"/>
              <a:gd name="connsiteY76" fmla="*/ 471714 h 1887157"/>
              <a:gd name="connsiteX77" fmla="*/ 1278343 w 1711486"/>
              <a:gd name="connsiteY77" fmla="*/ 0 h 1887157"/>
              <a:gd name="connsiteX0-153" fmla="*/ 105020 w 1711486"/>
              <a:gd name="connsiteY0-154" fmla="*/ 1860444 h 1887157"/>
              <a:gd name="connsiteX1-155" fmla="*/ 175343 w 1711486"/>
              <a:gd name="connsiteY1-156" fmla="*/ 1877116 h 1887157"/>
              <a:gd name="connsiteX2-157" fmla="*/ 177026 w 1711486"/>
              <a:gd name="connsiteY2-158" fmla="*/ 1877248 h 1887157"/>
              <a:gd name="connsiteX3-159" fmla="*/ 178735 w 1711486"/>
              <a:gd name="connsiteY3-160" fmla="*/ 1877382 h 1887157"/>
              <a:gd name="connsiteX4-161" fmla="*/ 105020 w 1711486"/>
              <a:gd name="connsiteY4-162" fmla="*/ 1860444 h 1887157"/>
              <a:gd name="connsiteX5-163" fmla="*/ 1278343 w 1711486"/>
              <a:gd name="connsiteY5-164" fmla="*/ 0 h 1887157"/>
              <a:gd name="connsiteX6-165" fmla="*/ 1711486 w 1711486"/>
              <a:gd name="connsiteY6-166" fmla="*/ 471714 h 1887157"/>
              <a:gd name="connsiteX7-167" fmla="*/ 1475629 w 1711486"/>
              <a:gd name="connsiteY7-168" fmla="*/ 471714 h 1887157"/>
              <a:gd name="connsiteX8-169" fmla="*/ 1475624 w 1711486"/>
              <a:gd name="connsiteY8-170" fmla="*/ 471736 h 1887157"/>
              <a:gd name="connsiteX9-171" fmla="*/ 1408055 w 1711486"/>
              <a:gd name="connsiteY9-172" fmla="*/ 771707 h 1887157"/>
              <a:gd name="connsiteX10-173" fmla="*/ 1407468 w 1711486"/>
              <a:gd name="connsiteY10-174" fmla="*/ 773537 h 1887157"/>
              <a:gd name="connsiteX11-175" fmla="*/ 1406945 w 1711486"/>
              <a:gd name="connsiteY11-176" fmla="*/ 775853 h 1887157"/>
              <a:gd name="connsiteX12-177" fmla="*/ 1369008 w 1711486"/>
              <a:gd name="connsiteY12-178" fmla="*/ 893375 h 1887157"/>
              <a:gd name="connsiteX13-179" fmla="*/ 1363138 w 1711486"/>
              <a:gd name="connsiteY13-180" fmla="*/ 911666 h 1887157"/>
              <a:gd name="connsiteX14-181" fmla="*/ 1362940 w 1711486"/>
              <a:gd name="connsiteY14-182" fmla="*/ 912171 h 1887157"/>
              <a:gd name="connsiteX15-183" fmla="*/ 1361358 w 1711486"/>
              <a:gd name="connsiteY15-184" fmla="*/ 917073 h 1887157"/>
              <a:gd name="connsiteX16-185" fmla="*/ 1316389 w 1711486"/>
              <a:gd name="connsiteY16-186" fmla="*/ 1031353 h 1887157"/>
              <a:gd name="connsiteX17-187" fmla="*/ 1311337 w 1711486"/>
              <a:gd name="connsiteY17-188" fmla="*/ 1044287 h 1887157"/>
              <a:gd name="connsiteX18-189" fmla="*/ 1311098 w 1711486"/>
              <a:gd name="connsiteY18-190" fmla="*/ 1044798 h 1887157"/>
              <a:gd name="connsiteX19-191" fmla="*/ 1308858 w 1711486"/>
              <a:gd name="connsiteY19-192" fmla="*/ 1050491 h 1887157"/>
              <a:gd name="connsiteX20-193" fmla="*/ 1260672 w 1711486"/>
              <a:gd name="connsiteY20-194" fmla="*/ 1152776 h 1887157"/>
              <a:gd name="connsiteX21-195" fmla="*/ 1253056 w 1711486"/>
              <a:gd name="connsiteY21-196" fmla="*/ 1169085 h 1887157"/>
              <a:gd name="connsiteX22-197" fmla="*/ 1252603 w 1711486"/>
              <a:gd name="connsiteY22-198" fmla="*/ 1169904 h 1887157"/>
              <a:gd name="connsiteX23-199" fmla="*/ 1249884 w 1711486"/>
              <a:gd name="connsiteY23-200" fmla="*/ 1175677 h 1887157"/>
              <a:gd name="connsiteX24-201" fmla="*/ 1201570 w 1711486"/>
              <a:gd name="connsiteY24-202" fmla="*/ 1262276 h 1887157"/>
              <a:gd name="connsiteX25-203" fmla="*/ 1188698 w 1711486"/>
              <a:gd name="connsiteY25-204" fmla="*/ 1285575 h 1887157"/>
              <a:gd name="connsiteX26-205" fmla="*/ 1187808 w 1711486"/>
              <a:gd name="connsiteY26-206" fmla="*/ 1286943 h 1887157"/>
              <a:gd name="connsiteX27-207" fmla="*/ 1184872 w 1711486"/>
              <a:gd name="connsiteY27-208" fmla="*/ 1292206 h 1887157"/>
              <a:gd name="connsiteX28-209" fmla="*/ 1138744 w 1711486"/>
              <a:gd name="connsiteY28-210" fmla="*/ 1362395 h 1887157"/>
              <a:gd name="connsiteX29-211" fmla="*/ 1118666 w 1711486"/>
              <a:gd name="connsiteY29-212" fmla="*/ 1393272 h 1887157"/>
              <a:gd name="connsiteX30-213" fmla="*/ 1117150 w 1711486"/>
              <a:gd name="connsiteY30-214" fmla="*/ 1395253 h 1887157"/>
              <a:gd name="connsiteX31-215" fmla="*/ 1114262 w 1711486"/>
              <a:gd name="connsiteY31-216" fmla="*/ 1399648 h 1887157"/>
              <a:gd name="connsiteX32-217" fmla="*/ 1071682 w 1711486"/>
              <a:gd name="connsiteY32-218" fmla="*/ 1454678 h 1887157"/>
              <a:gd name="connsiteX33-219" fmla="*/ 1043362 w 1711486"/>
              <a:gd name="connsiteY33-220" fmla="*/ 1491691 h 1887157"/>
              <a:gd name="connsiteX34-221" fmla="*/ 1041152 w 1711486"/>
              <a:gd name="connsiteY34-222" fmla="*/ 1494135 h 1887157"/>
              <a:gd name="connsiteX35-223" fmla="*/ 1038490 w 1711486"/>
              <a:gd name="connsiteY35-224" fmla="*/ 1497576 h 1887157"/>
              <a:gd name="connsiteX36-225" fmla="*/ 999589 w 1711486"/>
              <a:gd name="connsiteY36-226" fmla="*/ 1540098 h 1887157"/>
              <a:gd name="connsiteX37-227" fmla="*/ 963191 w 1711486"/>
              <a:gd name="connsiteY37-228" fmla="*/ 1580348 h 1887157"/>
              <a:gd name="connsiteX38-229" fmla="*/ 960402 w 1711486"/>
              <a:gd name="connsiteY38-230" fmla="*/ 1582932 h 1887157"/>
              <a:gd name="connsiteX39-231" fmla="*/ 957996 w 1711486"/>
              <a:gd name="connsiteY39-232" fmla="*/ 1585562 h 1887157"/>
              <a:gd name="connsiteX40-233" fmla="*/ 921249 w 1711486"/>
              <a:gd name="connsiteY40-234" fmla="*/ 1619204 h 1887157"/>
              <a:gd name="connsiteX41-235" fmla="*/ 878554 w 1711486"/>
              <a:gd name="connsiteY41-236" fmla="*/ 1658757 h 1887157"/>
              <a:gd name="connsiteX42-237" fmla="*/ 875499 w 1711486"/>
              <a:gd name="connsiteY42-238" fmla="*/ 1661088 h 1887157"/>
              <a:gd name="connsiteX43-239" fmla="*/ 873217 w 1711486"/>
              <a:gd name="connsiteY43-240" fmla="*/ 1663178 h 1887157"/>
              <a:gd name="connsiteX44-241" fmla="*/ 834776 w 1711486"/>
              <a:gd name="connsiteY44-242" fmla="*/ 1692160 h 1887157"/>
              <a:gd name="connsiteX45-243" fmla="*/ 789856 w 1711486"/>
              <a:gd name="connsiteY45-244" fmla="*/ 1726434 h 1887157"/>
              <a:gd name="connsiteX46-245" fmla="*/ 787003 w 1711486"/>
              <a:gd name="connsiteY46-246" fmla="*/ 1728178 h 1887157"/>
              <a:gd name="connsiteX47-247" fmla="*/ 784590 w 1711486"/>
              <a:gd name="connsiteY47-248" fmla="*/ 1729997 h 1887157"/>
              <a:gd name="connsiteX48-249" fmla="*/ 737228 w 1711486"/>
              <a:gd name="connsiteY48-250" fmla="*/ 1758606 h 1887157"/>
              <a:gd name="connsiteX49-251" fmla="*/ 697498 w 1711486"/>
              <a:gd name="connsiteY49-252" fmla="*/ 1782893 h 1887157"/>
              <a:gd name="connsiteX50-253" fmla="*/ 695374 w 1711486"/>
              <a:gd name="connsiteY50-254" fmla="*/ 1783887 h 1887157"/>
              <a:gd name="connsiteX51-255" fmla="*/ 692554 w 1711486"/>
              <a:gd name="connsiteY51-256" fmla="*/ 1785591 h 1887157"/>
              <a:gd name="connsiteX52-257" fmla="*/ 624132 w 1711486"/>
              <a:gd name="connsiteY52-258" fmla="*/ 1817236 h 1887157"/>
              <a:gd name="connsiteX53-259" fmla="*/ 601884 w 1711486"/>
              <a:gd name="connsiteY53-260" fmla="*/ 1827650 h 1887157"/>
              <a:gd name="connsiteX54-261" fmla="*/ 600938 w 1711486"/>
              <a:gd name="connsiteY54-262" fmla="*/ 1827963 h 1887157"/>
              <a:gd name="connsiteX55-263" fmla="*/ 597548 w 1711486"/>
              <a:gd name="connsiteY55-264" fmla="*/ 1829531 h 1887157"/>
              <a:gd name="connsiteX56-265" fmla="*/ 299079 w 1711486"/>
              <a:gd name="connsiteY56-266" fmla="*/ 1887156 h 1887157"/>
              <a:gd name="connsiteX57-267" fmla="*/ 295215 w 1711486"/>
              <a:gd name="connsiteY57-268" fmla="*/ 1886857 h 1887157"/>
              <a:gd name="connsiteX58-269" fmla="*/ 0 w 1711486"/>
              <a:gd name="connsiteY58-270" fmla="*/ 1883458 h 1887157"/>
              <a:gd name="connsiteX59-271" fmla="*/ 10197 w 1711486"/>
              <a:gd name="connsiteY59-272" fmla="*/ 1884606 h 1887157"/>
              <a:gd name="connsiteX60-273" fmla="*/ 148432 w 1711486"/>
              <a:gd name="connsiteY60-274" fmla="*/ 1819962 h 1887157"/>
              <a:gd name="connsiteX61-275" fmla="*/ 228321 w 1711486"/>
              <a:gd name="connsiteY61-276" fmla="*/ 1781246 h 1887157"/>
              <a:gd name="connsiteX62-277" fmla="*/ 254149 w 1711486"/>
              <a:gd name="connsiteY62-278" fmla="*/ 1765839 h 1887157"/>
              <a:gd name="connsiteX63-279" fmla="*/ 303908 w 1711486"/>
              <a:gd name="connsiteY63-280" fmla="*/ 1735567 h 1887157"/>
              <a:gd name="connsiteX64-281" fmla="*/ 432768 w 1711486"/>
              <a:gd name="connsiteY64-282" fmla="*/ 1635008 h 1887157"/>
              <a:gd name="connsiteX65-283" fmla="*/ 448598 w 1711486"/>
              <a:gd name="connsiteY65-284" fmla="*/ 1621132 h 1887157"/>
              <a:gd name="connsiteX66-285" fmla="*/ 551127 w 1711486"/>
              <a:gd name="connsiteY66-286" fmla="*/ 1513003 h 1887157"/>
              <a:gd name="connsiteX67-287" fmla="*/ 622053 w 1711486"/>
              <a:gd name="connsiteY67-288" fmla="*/ 1422530 h 1887157"/>
              <a:gd name="connsiteX68-289" fmla="*/ 675434 w 1711486"/>
              <a:gd name="connsiteY68-290" fmla="*/ 1348847 h 1887157"/>
              <a:gd name="connsiteX69-291" fmla="*/ 739120 w 1711486"/>
              <a:gd name="connsiteY69-292" fmla="*/ 1241533 h 1887157"/>
              <a:gd name="connsiteX70-293" fmla="*/ 784524 w 1711486"/>
              <a:gd name="connsiteY70-294" fmla="*/ 1160211 h 1887157"/>
              <a:gd name="connsiteX71-295" fmla="*/ 840705 w 1711486"/>
              <a:gd name="connsiteY71-296" fmla="*/ 1034225 h 1887157"/>
              <a:gd name="connsiteX72-297" fmla="*/ 876743 w 1711486"/>
              <a:gd name="connsiteY72-298" fmla="*/ 949525 h 1887157"/>
              <a:gd name="connsiteX73-299" fmla="*/ 926244 w 1711486"/>
              <a:gd name="connsiteY73-300" fmla="*/ 796505 h 1887157"/>
              <a:gd name="connsiteX74-301" fmla="*/ 950430 w 1711486"/>
              <a:gd name="connsiteY74-302" fmla="*/ 719215 h 1887157"/>
              <a:gd name="connsiteX75-303" fmla="*/ 1003914 w 1711486"/>
              <a:gd name="connsiteY75-304" fmla="*/ 471714 h 1887157"/>
              <a:gd name="connsiteX76-305" fmla="*/ 768058 w 1711486"/>
              <a:gd name="connsiteY76-306" fmla="*/ 471714 h 1887157"/>
              <a:gd name="connsiteX77-307" fmla="*/ 1278343 w 1711486"/>
              <a:gd name="connsiteY77-308" fmla="*/ 0 h 1887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305" y="connsiteY76-306"/>
              </a:cxn>
              <a:cxn ang="0">
                <a:pos x="connsiteX77-307" y="connsiteY77-308"/>
              </a:cxn>
            </a:cxnLst>
            <a:rect l="l" t="t" r="r" b="b"/>
            <a:pathLst>
              <a:path w="1711486" h="1887157">
                <a:moveTo>
                  <a:pt x="105020" y="1860444"/>
                </a:moveTo>
                <a:lnTo>
                  <a:pt x="175343" y="1877116"/>
                </a:lnTo>
                <a:lnTo>
                  <a:pt x="177026" y="1877248"/>
                </a:lnTo>
                <a:lnTo>
                  <a:pt x="178735" y="1877382"/>
                </a:lnTo>
                <a:lnTo>
                  <a:pt x="105020" y="1860444"/>
                </a:lnTo>
                <a:close/>
                <a:moveTo>
                  <a:pt x="1278343" y="0"/>
                </a:moveTo>
                <a:lnTo>
                  <a:pt x="1711486" y="471714"/>
                </a:lnTo>
                <a:lnTo>
                  <a:pt x="1475629" y="471714"/>
                </a:lnTo>
                <a:cubicBezTo>
                  <a:pt x="1475627" y="471721"/>
                  <a:pt x="1475626" y="471729"/>
                  <a:pt x="1475624" y="471736"/>
                </a:cubicBezTo>
                <a:lnTo>
                  <a:pt x="1408055" y="771707"/>
                </a:lnTo>
                <a:lnTo>
                  <a:pt x="1407468" y="773537"/>
                </a:lnTo>
                <a:lnTo>
                  <a:pt x="1406945" y="775853"/>
                </a:lnTo>
                <a:lnTo>
                  <a:pt x="1369008" y="893375"/>
                </a:lnTo>
                <a:lnTo>
                  <a:pt x="1363138" y="911666"/>
                </a:lnTo>
                <a:lnTo>
                  <a:pt x="1362940" y="912171"/>
                </a:lnTo>
                <a:lnTo>
                  <a:pt x="1361358" y="917073"/>
                </a:lnTo>
                <a:lnTo>
                  <a:pt x="1316389" y="1031353"/>
                </a:lnTo>
                <a:lnTo>
                  <a:pt x="1311337" y="1044287"/>
                </a:lnTo>
                <a:cubicBezTo>
                  <a:pt x="1311257" y="1044457"/>
                  <a:pt x="1311178" y="1044628"/>
                  <a:pt x="1311098" y="1044798"/>
                </a:cubicBezTo>
                <a:lnTo>
                  <a:pt x="1308858" y="1050491"/>
                </a:lnTo>
                <a:lnTo>
                  <a:pt x="1260672" y="1152776"/>
                </a:lnTo>
                <a:lnTo>
                  <a:pt x="1253056" y="1169085"/>
                </a:lnTo>
                <a:lnTo>
                  <a:pt x="1252603" y="1169904"/>
                </a:lnTo>
                <a:lnTo>
                  <a:pt x="1249884" y="1175677"/>
                </a:lnTo>
                <a:lnTo>
                  <a:pt x="1201570" y="1262276"/>
                </a:lnTo>
                <a:lnTo>
                  <a:pt x="1188698" y="1285575"/>
                </a:lnTo>
                <a:lnTo>
                  <a:pt x="1187808" y="1286943"/>
                </a:lnTo>
                <a:lnTo>
                  <a:pt x="1184872" y="1292206"/>
                </a:lnTo>
                <a:lnTo>
                  <a:pt x="1138744" y="1362395"/>
                </a:lnTo>
                <a:lnTo>
                  <a:pt x="1118666" y="1393272"/>
                </a:lnTo>
                <a:lnTo>
                  <a:pt x="1117150" y="1395253"/>
                </a:lnTo>
                <a:lnTo>
                  <a:pt x="1114262" y="1399648"/>
                </a:lnTo>
                <a:lnTo>
                  <a:pt x="1071682" y="1454678"/>
                </a:lnTo>
                <a:lnTo>
                  <a:pt x="1043362" y="1491691"/>
                </a:lnTo>
                <a:lnTo>
                  <a:pt x="1041152" y="1494135"/>
                </a:lnTo>
                <a:lnTo>
                  <a:pt x="1038490" y="1497576"/>
                </a:lnTo>
                <a:lnTo>
                  <a:pt x="999589" y="1540098"/>
                </a:lnTo>
                <a:lnTo>
                  <a:pt x="963191" y="1580348"/>
                </a:lnTo>
                <a:lnTo>
                  <a:pt x="960402" y="1582932"/>
                </a:lnTo>
                <a:lnTo>
                  <a:pt x="957996" y="1585562"/>
                </a:lnTo>
                <a:lnTo>
                  <a:pt x="921249" y="1619204"/>
                </a:lnTo>
                <a:lnTo>
                  <a:pt x="878554" y="1658757"/>
                </a:lnTo>
                <a:lnTo>
                  <a:pt x="875499" y="1661088"/>
                </a:lnTo>
                <a:lnTo>
                  <a:pt x="873217" y="1663178"/>
                </a:lnTo>
                <a:lnTo>
                  <a:pt x="834776" y="1692160"/>
                </a:lnTo>
                <a:lnTo>
                  <a:pt x="789856" y="1726434"/>
                </a:lnTo>
                <a:lnTo>
                  <a:pt x="787003" y="1728178"/>
                </a:lnTo>
                <a:lnTo>
                  <a:pt x="784590" y="1729997"/>
                </a:lnTo>
                <a:lnTo>
                  <a:pt x="737228" y="1758606"/>
                </a:lnTo>
                <a:lnTo>
                  <a:pt x="697498" y="1782893"/>
                </a:lnTo>
                <a:lnTo>
                  <a:pt x="695374" y="1783887"/>
                </a:lnTo>
                <a:lnTo>
                  <a:pt x="692554" y="1785591"/>
                </a:lnTo>
                <a:lnTo>
                  <a:pt x="624132" y="1817236"/>
                </a:lnTo>
                <a:lnTo>
                  <a:pt x="601884" y="1827650"/>
                </a:lnTo>
                <a:lnTo>
                  <a:pt x="600938" y="1827963"/>
                </a:lnTo>
                <a:lnTo>
                  <a:pt x="597548" y="1829531"/>
                </a:lnTo>
                <a:cubicBezTo>
                  <a:pt x="501201" y="1867502"/>
                  <a:pt x="401055" y="1887352"/>
                  <a:pt x="299079" y="1887156"/>
                </a:cubicBezTo>
                <a:lnTo>
                  <a:pt x="295215" y="1886857"/>
                </a:lnTo>
                <a:lnTo>
                  <a:pt x="0" y="1883458"/>
                </a:lnTo>
                <a:lnTo>
                  <a:pt x="10197" y="1884606"/>
                </a:lnTo>
                <a:lnTo>
                  <a:pt x="148432" y="1819962"/>
                </a:lnTo>
                <a:lnTo>
                  <a:pt x="228321" y="1781246"/>
                </a:lnTo>
                <a:lnTo>
                  <a:pt x="254149" y="1765839"/>
                </a:lnTo>
                <a:lnTo>
                  <a:pt x="303908" y="1735567"/>
                </a:lnTo>
                <a:lnTo>
                  <a:pt x="432768" y="1635008"/>
                </a:lnTo>
                <a:lnTo>
                  <a:pt x="448598" y="1621132"/>
                </a:lnTo>
                <a:lnTo>
                  <a:pt x="551127" y="1513003"/>
                </a:lnTo>
                <a:lnTo>
                  <a:pt x="622053" y="1422530"/>
                </a:lnTo>
                <a:lnTo>
                  <a:pt x="675434" y="1348847"/>
                </a:lnTo>
                <a:lnTo>
                  <a:pt x="739120" y="1241533"/>
                </a:lnTo>
                <a:lnTo>
                  <a:pt x="784524" y="1160211"/>
                </a:lnTo>
                <a:lnTo>
                  <a:pt x="840705" y="1034225"/>
                </a:lnTo>
                <a:lnTo>
                  <a:pt x="876743" y="949525"/>
                </a:lnTo>
                <a:lnTo>
                  <a:pt x="926244" y="796505"/>
                </a:lnTo>
                <a:lnTo>
                  <a:pt x="950430" y="719215"/>
                </a:lnTo>
                <a:lnTo>
                  <a:pt x="1003914" y="471714"/>
                </a:lnTo>
                <a:lnTo>
                  <a:pt x="768058" y="471714"/>
                </a:lnTo>
                <a:lnTo>
                  <a:pt x="1278343" y="0"/>
                </a:lnTo>
                <a:close/>
              </a:path>
            </a:pathLst>
          </a:custGeom>
          <a:solidFill>
            <a:srgbClr val="C8161D"/>
          </a:solidFill>
          <a:ln w="12700" cap="flat" cmpd="sng" algn="ctr">
            <a:noFill/>
            <a:prstDash val="solid"/>
            <a:miter lim="800000"/>
          </a:ln>
          <a:effectLst>
            <a:outerShdw blurRad="127000" dist="88900" dir="2700000" algn="tl" rotWithShape="0">
              <a:prstClr val="black">
                <a:alpha val="5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7F7F7F"/>
              </a:solidFill>
              <a:effectLst/>
              <a:uLnTx/>
              <a:uFillTx/>
              <a:latin typeface="Calibri" panose="020F0502020204030204"/>
              <a:ea typeface="宋体" panose="02010600030101010101" pitchFamily="2" charset="-122"/>
              <a:cs typeface="+mn-cs"/>
            </a:endParaRPr>
          </a:p>
        </p:txBody>
      </p:sp>
      <p:sp>
        <p:nvSpPr>
          <p:cNvPr id="26" name="文本框 25"/>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Freeform 40217"/>
          <p:cNvSpPr/>
          <p:nvPr/>
        </p:nvSpPr>
        <p:spPr bwMode="auto">
          <a:xfrm>
            <a:off x="6152022" y="3289455"/>
            <a:ext cx="2137766" cy="2179832"/>
          </a:xfrm>
          <a:custGeom>
            <a:avLst/>
            <a:gdLst>
              <a:gd name="T0" fmla="*/ 269 w 1121"/>
              <a:gd name="T1" fmla="*/ 1000 h 1143"/>
              <a:gd name="T2" fmla="*/ 978 w 1121"/>
              <a:gd name="T3" fmla="*/ 810 h 1143"/>
              <a:gd name="T4" fmla="*/ 788 w 1121"/>
              <a:gd name="T5" fmla="*/ 101 h 1143"/>
              <a:gd name="T6" fmla="*/ 245 w 1121"/>
              <a:gd name="T7" fmla="*/ 116 h 1143"/>
              <a:gd name="T8" fmla="*/ 245 w 1121"/>
              <a:gd name="T9" fmla="*/ 116 h 1143"/>
              <a:gd name="T10" fmla="*/ 10 w 1121"/>
              <a:gd name="T11" fmla="*/ 252 h 1143"/>
              <a:gd name="T12" fmla="*/ 10 w 1121"/>
              <a:gd name="T13" fmla="*/ 522 h 1143"/>
              <a:gd name="T14" fmla="*/ 10 w 1121"/>
              <a:gd name="T15" fmla="*/ 522 h 1143"/>
              <a:gd name="T16" fmla="*/ 269 w 1121"/>
              <a:gd name="T17" fmla="*/ 1000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1" h="1143">
                <a:moveTo>
                  <a:pt x="269" y="1000"/>
                </a:moveTo>
                <a:cubicBezTo>
                  <a:pt x="517" y="1143"/>
                  <a:pt x="834" y="1058"/>
                  <a:pt x="978" y="810"/>
                </a:cubicBezTo>
                <a:cubicBezTo>
                  <a:pt x="1121" y="562"/>
                  <a:pt x="1036" y="245"/>
                  <a:pt x="788" y="101"/>
                </a:cubicBezTo>
                <a:cubicBezTo>
                  <a:pt x="613" y="0"/>
                  <a:pt x="403" y="13"/>
                  <a:pt x="245" y="116"/>
                </a:cubicBezTo>
                <a:cubicBezTo>
                  <a:pt x="245" y="116"/>
                  <a:pt x="245" y="116"/>
                  <a:pt x="245" y="116"/>
                </a:cubicBezTo>
                <a:cubicBezTo>
                  <a:pt x="10" y="252"/>
                  <a:pt x="10" y="252"/>
                  <a:pt x="10" y="252"/>
                </a:cubicBezTo>
                <a:cubicBezTo>
                  <a:pt x="10" y="522"/>
                  <a:pt x="10" y="522"/>
                  <a:pt x="10" y="522"/>
                </a:cubicBezTo>
                <a:cubicBezTo>
                  <a:pt x="10" y="522"/>
                  <a:pt x="10" y="522"/>
                  <a:pt x="10" y="522"/>
                </a:cubicBezTo>
                <a:cubicBezTo>
                  <a:pt x="0" y="711"/>
                  <a:pt x="94" y="899"/>
                  <a:pt x="269" y="1000"/>
                </a:cubicBezTo>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12" name="Freeform 40218"/>
          <p:cNvSpPr/>
          <p:nvPr/>
        </p:nvSpPr>
        <p:spPr bwMode="auto">
          <a:xfrm>
            <a:off x="3902212" y="3289455"/>
            <a:ext cx="2139040" cy="2179832"/>
          </a:xfrm>
          <a:custGeom>
            <a:avLst/>
            <a:gdLst>
              <a:gd name="T0" fmla="*/ 333 w 1121"/>
              <a:gd name="T1" fmla="*/ 101 h 1143"/>
              <a:gd name="T2" fmla="*/ 143 w 1121"/>
              <a:gd name="T3" fmla="*/ 810 h 1143"/>
              <a:gd name="T4" fmla="*/ 852 w 1121"/>
              <a:gd name="T5" fmla="*/ 1000 h 1143"/>
              <a:gd name="T6" fmla="*/ 1111 w 1121"/>
              <a:gd name="T7" fmla="*/ 522 h 1143"/>
              <a:gd name="T8" fmla="*/ 1111 w 1121"/>
              <a:gd name="T9" fmla="*/ 522 h 1143"/>
              <a:gd name="T10" fmla="*/ 1111 w 1121"/>
              <a:gd name="T11" fmla="*/ 252 h 1143"/>
              <a:gd name="T12" fmla="*/ 876 w 1121"/>
              <a:gd name="T13" fmla="*/ 116 h 1143"/>
              <a:gd name="T14" fmla="*/ 876 w 1121"/>
              <a:gd name="T15" fmla="*/ 116 h 1143"/>
              <a:gd name="T16" fmla="*/ 333 w 1121"/>
              <a:gd name="T17" fmla="*/ 10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1" h="1143">
                <a:moveTo>
                  <a:pt x="333" y="101"/>
                </a:moveTo>
                <a:cubicBezTo>
                  <a:pt x="85" y="245"/>
                  <a:pt x="0" y="562"/>
                  <a:pt x="143" y="810"/>
                </a:cubicBezTo>
                <a:cubicBezTo>
                  <a:pt x="287" y="1058"/>
                  <a:pt x="604" y="1143"/>
                  <a:pt x="852" y="1000"/>
                </a:cubicBezTo>
                <a:cubicBezTo>
                  <a:pt x="1027" y="899"/>
                  <a:pt x="1121" y="711"/>
                  <a:pt x="1111" y="522"/>
                </a:cubicBezTo>
                <a:cubicBezTo>
                  <a:pt x="1111" y="522"/>
                  <a:pt x="1111" y="522"/>
                  <a:pt x="1111" y="522"/>
                </a:cubicBezTo>
                <a:cubicBezTo>
                  <a:pt x="1111" y="252"/>
                  <a:pt x="1111" y="252"/>
                  <a:pt x="1111" y="252"/>
                </a:cubicBezTo>
                <a:cubicBezTo>
                  <a:pt x="876" y="116"/>
                  <a:pt x="876" y="116"/>
                  <a:pt x="876" y="116"/>
                </a:cubicBezTo>
                <a:cubicBezTo>
                  <a:pt x="876" y="116"/>
                  <a:pt x="876" y="116"/>
                  <a:pt x="876" y="116"/>
                </a:cubicBezTo>
                <a:cubicBezTo>
                  <a:pt x="718" y="13"/>
                  <a:pt x="508" y="0"/>
                  <a:pt x="333" y="101"/>
                </a:cubicBezTo>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13" name="Freeform 40219"/>
          <p:cNvSpPr/>
          <p:nvPr/>
        </p:nvSpPr>
        <p:spPr bwMode="auto">
          <a:xfrm>
            <a:off x="5106152" y="1512404"/>
            <a:ext cx="1979696" cy="2133941"/>
          </a:xfrm>
          <a:custGeom>
            <a:avLst/>
            <a:gdLst>
              <a:gd name="T0" fmla="*/ 1038 w 1038"/>
              <a:gd name="T1" fmla="*/ 519 h 1118"/>
              <a:gd name="T2" fmla="*/ 519 w 1038"/>
              <a:gd name="T3" fmla="*/ 0 h 1118"/>
              <a:gd name="T4" fmla="*/ 0 w 1038"/>
              <a:gd name="T5" fmla="*/ 519 h 1118"/>
              <a:gd name="T6" fmla="*/ 284 w 1038"/>
              <a:gd name="T7" fmla="*/ 982 h 1118"/>
              <a:gd name="T8" fmla="*/ 284 w 1038"/>
              <a:gd name="T9" fmla="*/ 982 h 1118"/>
              <a:gd name="T10" fmla="*/ 519 w 1038"/>
              <a:gd name="T11" fmla="*/ 1118 h 1118"/>
              <a:gd name="T12" fmla="*/ 754 w 1038"/>
              <a:gd name="T13" fmla="*/ 982 h 1118"/>
              <a:gd name="T14" fmla="*/ 754 w 1038"/>
              <a:gd name="T15" fmla="*/ 982 h 1118"/>
              <a:gd name="T16" fmla="*/ 1038 w 1038"/>
              <a:gd name="T17" fmla="*/ 519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8" h="1118">
                <a:moveTo>
                  <a:pt x="1038" y="519"/>
                </a:moveTo>
                <a:cubicBezTo>
                  <a:pt x="1038" y="233"/>
                  <a:pt x="806" y="0"/>
                  <a:pt x="519" y="0"/>
                </a:cubicBezTo>
                <a:cubicBezTo>
                  <a:pt x="232" y="0"/>
                  <a:pt x="0" y="233"/>
                  <a:pt x="0" y="519"/>
                </a:cubicBezTo>
                <a:cubicBezTo>
                  <a:pt x="0" y="721"/>
                  <a:pt x="116" y="896"/>
                  <a:pt x="284" y="982"/>
                </a:cubicBezTo>
                <a:cubicBezTo>
                  <a:pt x="284" y="982"/>
                  <a:pt x="284" y="982"/>
                  <a:pt x="284" y="982"/>
                </a:cubicBezTo>
                <a:cubicBezTo>
                  <a:pt x="519" y="1118"/>
                  <a:pt x="519" y="1118"/>
                  <a:pt x="519" y="1118"/>
                </a:cubicBezTo>
                <a:cubicBezTo>
                  <a:pt x="754" y="982"/>
                  <a:pt x="754" y="982"/>
                  <a:pt x="754" y="982"/>
                </a:cubicBezTo>
                <a:cubicBezTo>
                  <a:pt x="754" y="982"/>
                  <a:pt x="754" y="982"/>
                  <a:pt x="754" y="982"/>
                </a:cubicBezTo>
                <a:cubicBezTo>
                  <a:pt x="922" y="896"/>
                  <a:pt x="1038" y="721"/>
                  <a:pt x="1038" y="519"/>
                </a:cubicBezTo>
              </a:path>
            </a:pathLst>
          </a:custGeom>
          <a:solidFill>
            <a:srgbClr val="C00000"/>
          </a:solidFill>
          <a:ln>
            <a:solidFill>
              <a:srgbClr val="C8161D"/>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grpSp>
        <p:nvGrpSpPr>
          <p:cNvPr id="14" name="组合 13"/>
          <p:cNvGrpSpPr/>
          <p:nvPr/>
        </p:nvGrpSpPr>
        <p:grpSpPr>
          <a:xfrm>
            <a:off x="5895817" y="2902050"/>
            <a:ext cx="450153" cy="221151"/>
            <a:chOff x="5506832" y="1047010"/>
            <a:chExt cx="546100" cy="268288"/>
          </a:xfrm>
          <a:solidFill>
            <a:sysClr val="window" lastClr="FFFFFF"/>
          </a:solidFill>
        </p:grpSpPr>
        <p:sp>
          <p:nvSpPr>
            <p:cNvPr id="15" name="Oval 44665"/>
            <p:cNvSpPr>
              <a:spLocks noChangeArrowheads="1"/>
            </p:cNvSpPr>
            <p:nvPr/>
          </p:nvSpPr>
          <p:spPr bwMode="auto">
            <a:xfrm>
              <a:off x="5722732" y="1047010"/>
              <a:ext cx="107950" cy="1063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 name="Oval 44666"/>
            <p:cNvSpPr>
              <a:spLocks noChangeArrowheads="1"/>
            </p:cNvSpPr>
            <p:nvPr/>
          </p:nvSpPr>
          <p:spPr bwMode="auto">
            <a:xfrm>
              <a:off x="5906882" y="1123210"/>
              <a:ext cx="77788"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Oval 44667"/>
            <p:cNvSpPr>
              <a:spLocks noChangeArrowheads="1"/>
            </p:cNvSpPr>
            <p:nvPr/>
          </p:nvSpPr>
          <p:spPr bwMode="auto">
            <a:xfrm>
              <a:off x="5567157" y="1147023"/>
              <a:ext cx="68263" cy="66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 name="Freeform 44668"/>
            <p:cNvSpPr/>
            <p:nvPr/>
          </p:nvSpPr>
          <p:spPr bwMode="auto">
            <a:xfrm>
              <a:off x="5625894" y="1162898"/>
              <a:ext cx="301625" cy="152400"/>
            </a:xfrm>
            <a:custGeom>
              <a:avLst/>
              <a:gdLst>
                <a:gd name="T0" fmla="*/ 63 w 127"/>
                <a:gd name="T1" fmla="*/ 0 h 64"/>
                <a:gd name="T2" fmla="*/ 0 w 127"/>
                <a:gd name="T3" fmla="*/ 64 h 64"/>
                <a:gd name="T4" fmla="*/ 127 w 127"/>
                <a:gd name="T5" fmla="*/ 64 h 64"/>
                <a:gd name="T6" fmla="*/ 63 w 127"/>
                <a:gd name="T7" fmla="*/ 0 h 64"/>
              </a:gdLst>
              <a:ahLst/>
              <a:cxnLst>
                <a:cxn ang="0">
                  <a:pos x="T0" y="T1"/>
                </a:cxn>
                <a:cxn ang="0">
                  <a:pos x="T2" y="T3"/>
                </a:cxn>
                <a:cxn ang="0">
                  <a:pos x="T4" y="T5"/>
                </a:cxn>
                <a:cxn ang="0">
                  <a:pos x="T6" y="T7"/>
                </a:cxn>
              </a:cxnLst>
              <a:rect l="0" t="0" r="r" b="b"/>
              <a:pathLst>
                <a:path w="127" h="64">
                  <a:moveTo>
                    <a:pt x="63" y="0"/>
                  </a:moveTo>
                  <a:cubicBezTo>
                    <a:pt x="28" y="0"/>
                    <a:pt x="0" y="29"/>
                    <a:pt x="0" y="64"/>
                  </a:cubicBezTo>
                  <a:cubicBezTo>
                    <a:pt x="127" y="64"/>
                    <a:pt x="127" y="64"/>
                    <a:pt x="127" y="64"/>
                  </a:cubicBezTo>
                  <a:cubicBezTo>
                    <a:pt x="127" y="29"/>
                    <a:pt x="98"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Freeform 44669"/>
            <p:cNvSpPr/>
            <p:nvPr/>
          </p:nvSpPr>
          <p:spPr bwMode="auto">
            <a:xfrm>
              <a:off x="5506832" y="1220048"/>
              <a:ext cx="130175" cy="95250"/>
            </a:xfrm>
            <a:custGeom>
              <a:avLst/>
              <a:gdLst>
                <a:gd name="T0" fmla="*/ 55 w 55"/>
                <a:gd name="T1" fmla="*/ 3 h 40"/>
                <a:gd name="T2" fmla="*/ 40 w 55"/>
                <a:gd name="T3" fmla="*/ 0 h 40"/>
                <a:gd name="T4" fmla="*/ 0 w 55"/>
                <a:gd name="T5" fmla="*/ 40 h 40"/>
                <a:gd name="T6" fmla="*/ 44 w 55"/>
                <a:gd name="T7" fmla="*/ 40 h 40"/>
                <a:gd name="T8" fmla="*/ 55 w 55"/>
                <a:gd name="T9" fmla="*/ 3 h 40"/>
              </a:gdLst>
              <a:ahLst/>
              <a:cxnLst>
                <a:cxn ang="0">
                  <a:pos x="T0" y="T1"/>
                </a:cxn>
                <a:cxn ang="0">
                  <a:pos x="T2" y="T3"/>
                </a:cxn>
                <a:cxn ang="0">
                  <a:pos x="T4" y="T5"/>
                </a:cxn>
                <a:cxn ang="0">
                  <a:pos x="T6" y="T7"/>
                </a:cxn>
                <a:cxn ang="0">
                  <a:pos x="T8" y="T9"/>
                </a:cxn>
              </a:cxnLst>
              <a:rect l="0" t="0" r="r" b="b"/>
              <a:pathLst>
                <a:path w="55" h="40">
                  <a:moveTo>
                    <a:pt x="55" y="3"/>
                  </a:moveTo>
                  <a:cubicBezTo>
                    <a:pt x="50" y="1"/>
                    <a:pt x="45" y="0"/>
                    <a:pt x="40" y="0"/>
                  </a:cubicBezTo>
                  <a:cubicBezTo>
                    <a:pt x="18" y="0"/>
                    <a:pt x="0" y="17"/>
                    <a:pt x="0" y="40"/>
                  </a:cubicBezTo>
                  <a:cubicBezTo>
                    <a:pt x="44" y="40"/>
                    <a:pt x="44" y="40"/>
                    <a:pt x="44" y="40"/>
                  </a:cubicBezTo>
                  <a:cubicBezTo>
                    <a:pt x="44" y="26"/>
                    <a:pt x="48" y="13"/>
                    <a:pt x="5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0" name="Freeform 44670"/>
            <p:cNvSpPr/>
            <p:nvPr/>
          </p:nvSpPr>
          <p:spPr bwMode="auto">
            <a:xfrm>
              <a:off x="5906882" y="1205760"/>
              <a:ext cx="146050" cy="109538"/>
            </a:xfrm>
            <a:custGeom>
              <a:avLst/>
              <a:gdLst>
                <a:gd name="T0" fmla="*/ 16 w 62"/>
                <a:gd name="T1" fmla="*/ 0 h 46"/>
                <a:gd name="T2" fmla="*/ 0 w 62"/>
                <a:gd name="T3" fmla="*/ 3 h 46"/>
                <a:gd name="T4" fmla="*/ 14 w 62"/>
                <a:gd name="T5" fmla="*/ 46 h 46"/>
                <a:gd name="T6" fmla="*/ 62 w 62"/>
                <a:gd name="T7" fmla="*/ 46 h 46"/>
                <a:gd name="T8" fmla="*/ 16 w 62"/>
                <a:gd name="T9" fmla="*/ 0 h 46"/>
              </a:gdLst>
              <a:ahLst/>
              <a:cxnLst>
                <a:cxn ang="0">
                  <a:pos x="T0" y="T1"/>
                </a:cxn>
                <a:cxn ang="0">
                  <a:pos x="T2" y="T3"/>
                </a:cxn>
                <a:cxn ang="0">
                  <a:pos x="T4" y="T5"/>
                </a:cxn>
                <a:cxn ang="0">
                  <a:pos x="T6" y="T7"/>
                </a:cxn>
                <a:cxn ang="0">
                  <a:pos x="T8" y="T9"/>
                </a:cxn>
              </a:cxnLst>
              <a:rect l="0" t="0" r="r" b="b"/>
              <a:pathLst>
                <a:path w="62" h="46">
                  <a:moveTo>
                    <a:pt x="16" y="0"/>
                  </a:moveTo>
                  <a:cubicBezTo>
                    <a:pt x="11" y="0"/>
                    <a:pt x="5" y="1"/>
                    <a:pt x="0" y="3"/>
                  </a:cubicBezTo>
                  <a:cubicBezTo>
                    <a:pt x="9" y="15"/>
                    <a:pt x="14" y="30"/>
                    <a:pt x="14" y="46"/>
                  </a:cubicBezTo>
                  <a:cubicBezTo>
                    <a:pt x="62" y="46"/>
                    <a:pt x="62" y="46"/>
                    <a:pt x="62" y="46"/>
                  </a:cubicBezTo>
                  <a:cubicBezTo>
                    <a:pt x="62" y="21"/>
                    <a:pt x="42"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21" name="组合 20"/>
          <p:cNvGrpSpPr/>
          <p:nvPr/>
        </p:nvGrpSpPr>
        <p:grpSpPr>
          <a:xfrm>
            <a:off x="5122808" y="3812599"/>
            <a:ext cx="323788" cy="323788"/>
            <a:chOff x="4290308" y="4054267"/>
            <a:chExt cx="323788" cy="323788"/>
          </a:xfrm>
        </p:grpSpPr>
        <p:sp>
          <p:nvSpPr>
            <p:cNvPr id="22" name="Oval 44671"/>
            <p:cNvSpPr>
              <a:spLocks noChangeArrowheads="1"/>
            </p:cNvSpPr>
            <p:nvPr/>
          </p:nvSpPr>
          <p:spPr bwMode="auto">
            <a:xfrm>
              <a:off x="4368068" y="4132028"/>
              <a:ext cx="168268" cy="16826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3" name="Freeform 44672"/>
            <p:cNvSpPr>
              <a:spLocks noEditPoints="1"/>
            </p:cNvSpPr>
            <p:nvPr/>
          </p:nvSpPr>
          <p:spPr bwMode="auto">
            <a:xfrm>
              <a:off x="4290308" y="4054267"/>
              <a:ext cx="323788" cy="323788"/>
            </a:xfrm>
            <a:custGeom>
              <a:avLst/>
              <a:gdLst>
                <a:gd name="T0" fmla="*/ 152 w 170"/>
                <a:gd name="T1" fmla="*/ 90 h 170"/>
                <a:gd name="T2" fmla="*/ 170 w 170"/>
                <a:gd name="T3" fmla="*/ 79 h 170"/>
                <a:gd name="T4" fmla="*/ 151 w 170"/>
                <a:gd name="T5" fmla="*/ 71 h 170"/>
                <a:gd name="T6" fmla="*/ 165 w 170"/>
                <a:gd name="T7" fmla="*/ 55 h 170"/>
                <a:gd name="T8" fmla="*/ 144 w 170"/>
                <a:gd name="T9" fmla="*/ 53 h 170"/>
                <a:gd name="T10" fmla="*/ 154 w 170"/>
                <a:gd name="T11" fmla="*/ 34 h 170"/>
                <a:gd name="T12" fmla="*/ 133 w 170"/>
                <a:gd name="T13" fmla="*/ 38 h 170"/>
                <a:gd name="T14" fmla="*/ 136 w 170"/>
                <a:gd name="T15" fmla="*/ 16 h 170"/>
                <a:gd name="T16" fmla="*/ 117 w 170"/>
                <a:gd name="T17" fmla="*/ 26 h 170"/>
                <a:gd name="T18" fmla="*/ 115 w 170"/>
                <a:gd name="T19" fmla="*/ 5 h 170"/>
                <a:gd name="T20" fmla="*/ 99 w 170"/>
                <a:gd name="T21" fmla="*/ 19 h 170"/>
                <a:gd name="T22" fmla="*/ 91 w 170"/>
                <a:gd name="T23" fmla="*/ 0 h 170"/>
                <a:gd name="T24" fmla="*/ 81 w 170"/>
                <a:gd name="T25" fmla="*/ 18 h 170"/>
                <a:gd name="T26" fmla="*/ 67 w 170"/>
                <a:gd name="T27" fmla="*/ 1 h 170"/>
                <a:gd name="T28" fmla="*/ 62 w 170"/>
                <a:gd name="T29" fmla="*/ 22 h 170"/>
                <a:gd name="T30" fmla="*/ 44 w 170"/>
                <a:gd name="T31" fmla="*/ 10 h 170"/>
                <a:gd name="T32" fmla="*/ 45 w 170"/>
                <a:gd name="T33" fmla="*/ 31 h 170"/>
                <a:gd name="T34" fmla="*/ 25 w 170"/>
                <a:gd name="T35" fmla="*/ 24 h 170"/>
                <a:gd name="T36" fmla="*/ 32 w 170"/>
                <a:gd name="T37" fmla="*/ 45 h 170"/>
                <a:gd name="T38" fmla="*/ 10 w 170"/>
                <a:gd name="T39" fmla="*/ 44 h 170"/>
                <a:gd name="T40" fmla="*/ 23 w 170"/>
                <a:gd name="T41" fmla="*/ 61 h 170"/>
                <a:gd name="T42" fmla="*/ 2 w 170"/>
                <a:gd name="T43" fmla="*/ 67 h 170"/>
                <a:gd name="T44" fmla="*/ 19 w 170"/>
                <a:gd name="T45" fmla="*/ 80 h 170"/>
                <a:gd name="T46" fmla="*/ 0 w 170"/>
                <a:gd name="T47" fmla="*/ 91 h 170"/>
                <a:gd name="T48" fmla="*/ 20 w 170"/>
                <a:gd name="T49" fmla="*/ 99 h 170"/>
                <a:gd name="T50" fmla="*/ 5 w 170"/>
                <a:gd name="T51" fmla="*/ 115 h 170"/>
                <a:gd name="T52" fmla="*/ 27 w 170"/>
                <a:gd name="T53" fmla="*/ 117 h 170"/>
                <a:gd name="T54" fmla="*/ 17 w 170"/>
                <a:gd name="T55" fmla="*/ 136 h 170"/>
                <a:gd name="T56" fmla="*/ 38 w 170"/>
                <a:gd name="T57" fmla="*/ 132 h 170"/>
                <a:gd name="T58" fmla="*/ 34 w 170"/>
                <a:gd name="T59" fmla="*/ 153 h 170"/>
                <a:gd name="T60" fmla="*/ 53 w 170"/>
                <a:gd name="T61" fmla="*/ 143 h 170"/>
                <a:gd name="T62" fmla="*/ 55 w 170"/>
                <a:gd name="T63" fmla="*/ 165 h 170"/>
                <a:gd name="T64" fmla="*/ 71 w 170"/>
                <a:gd name="T65" fmla="*/ 150 h 170"/>
                <a:gd name="T66" fmla="*/ 79 w 170"/>
                <a:gd name="T67" fmla="*/ 170 h 170"/>
                <a:gd name="T68" fmla="*/ 90 w 170"/>
                <a:gd name="T69" fmla="*/ 151 h 170"/>
                <a:gd name="T70" fmla="*/ 103 w 170"/>
                <a:gd name="T71" fmla="*/ 168 h 170"/>
                <a:gd name="T72" fmla="*/ 109 w 170"/>
                <a:gd name="T73" fmla="*/ 147 h 170"/>
                <a:gd name="T74" fmla="*/ 126 w 170"/>
                <a:gd name="T75" fmla="*/ 160 h 170"/>
                <a:gd name="T76" fmla="*/ 125 w 170"/>
                <a:gd name="T77" fmla="*/ 138 h 170"/>
                <a:gd name="T78" fmla="*/ 146 w 170"/>
                <a:gd name="T79" fmla="*/ 145 h 170"/>
                <a:gd name="T80" fmla="*/ 139 w 170"/>
                <a:gd name="T81" fmla="*/ 125 h 170"/>
                <a:gd name="T82" fmla="*/ 160 w 170"/>
                <a:gd name="T83" fmla="*/ 126 h 170"/>
                <a:gd name="T84" fmla="*/ 148 w 170"/>
                <a:gd name="T85" fmla="*/ 108 h 170"/>
                <a:gd name="T86" fmla="*/ 169 w 170"/>
                <a:gd name="T87" fmla="*/ 103 h 170"/>
                <a:gd name="T88" fmla="*/ 152 w 170"/>
                <a:gd name="T89" fmla="*/ 90 h 170"/>
                <a:gd name="T90" fmla="*/ 85 w 170"/>
                <a:gd name="T91" fmla="*/ 141 h 170"/>
                <a:gd name="T92" fmla="*/ 30 w 170"/>
                <a:gd name="T93" fmla="*/ 85 h 170"/>
                <a:gd name="T94" fmla="*/ 85 w 170"/>
                <a:gd name="T95" fmla="*/ 29 h 170"/>
                <a:gd name="T96" fmla="*/ 141 w 170"/>
                <a:gd name="T97" fmla="*/ 85 h 170"/>
                <a:gd name="T98" fmla="*/ 85 w 170"/>
                <a:gd name="T99" fmla="*/ 14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152" y="90"/>
                  </a:moveTo>
                  <a:cubicBezTo>
                    <a:pt x="170" y="79"/>
                    <a:pt x="170" y="79"/>
                    <a:pt x="170" y="79"/>
                  </a:cubicBezTo>
                  <a:cubicBezTo>
                    <a:pt x="151" y="71"/>
                    <a:pt x="151" y="71"/>
                    <a:pt x="151" y="71"/>
                  </a:cubicBezTo>
                  <a:cubicBezTo>
                    <a:pt x="165" y="55"/>
                    <a:pt x="165" y="55"/>
                    <a:pt x="165" y="55"/>
                  </a:cubicBezTo>
                  <a:cubicBezTo>
                    <a:pt x="144" y="53"/>
                    <a:pt x="144" y="53"/>
                    <a:pt x="144" y="53"/>
                  </a:cubicBezTo>
                  <a:cubicBezTo>
                    <a:pt x="154" y="34"/>
                    <a:pt x="154" y="34"/>
                    <a:pt x="154" y="34"/>
                  </a:cubicBezTo>
                  <a:cubicBezTo>
                    <a:pt x="133" y="38"/>
                    <a:pt x="133" y="38"/>
                    <a:pt x="133" y="38"/>
                  </a:cubicBezTo>
                  <a:cubicBezTo>
                    <a:pt x="136" y="16"/>
                    <a:pt x="136" y="16"/>
                    <a:pt x="136" y="16"/>
                  </a:cubicBezTo>
                  <a:cubicBezTo>
                    <a:pt x="117" y="26"/>
                    <a:pt x="117" y="26"/>
                    <a:pt x="117" y="26"/>
                  </a:cubicBezTo>
                  <a:cubicBezTo>
                    <a:pt x="115" y="5"/>
                    <a:pt x="115" y="5"/>
                    <a:pt x="115" y="5"/>
                  </a:cubicBezTo>
                  <a:cubicBezTo>
                    <a:pt x="99" y="19"/>
                    <a:pt x="99" y="19"/>
                    <a:pt x="99" y="19"/>
                  </a:cubicBezTo>
                  <a:cubicBezTo>
                    <a:pt x="91" y="0"/>
                    <a:pt x="91" y="0"/>
                    <a:pt x="91" y="0"/>
                  </a:cubicBezTo>
                  <a:cubicBezTo>
                    <a:pt x="81" y="18"/>
                    <a:pt x="81" y="18"/>
                    <a:pt x="81" y="18"/>
                  </a:cubicBezTo>
                  <a:cubicBezTo>
                    <a:pt x="67" y="1"/>
                    <a:pt x="67" y="1"/>
                    <a:pt x="67" y="1"/>
                  </a:cubicBezTo>
                  <a:cubicBezTo>
                    <a:pt x="62" y="22"/>
                    <a:pt x="62" y="22"/>
                    <a:pt x="62" y="22"/>
                  </a:cubicBezTo>
                  <a:cubicBezTo>
                    <a:pt x="44" y="10"/>
                    <a:pt x="44" y="10"/>
                    <a:pt x="44" y="10"/>
                  </a:cubicBezTo>
                  <a:cubicBezTo>
                    <a:pt x="45" y="31"/>
                    <a:pt x="45" y="31"/>
                    <a:pt x="45" y="31"/>
                  </a:cubicBezTo>
                  <a:cubicBezTo>
                    <a:pt x="25" y="24"/>
                    <a:pt x="25" y="24"/>
                    <a:pt x="25" y="24"/>
                  </a:cubicBezTo>
                  <a:cubicBezTo>
                    <a:pt x="32" y="45"/>
                    <a:pt x="32" y="45"/>
                    <a:pt x="32" y="45"/>
                  </a:cubicBezTo>
                  <a:cubicBezTo>
                    <a:pt x="10" y="44"/>
                    <a:pt x="10" y="44"/>
                    <a:pt x="10" y="44"/>
                  </a:cubicBezTo>
                  <a:cubicBezTo>
                    <a:pt x="23" y="61"/>
                    <a:pt x="23" y="61"/>
                    <a:pt x="23" y="61"/>
                  </a:cubicBezTo>
                  <a:cubicBezTo>
                    <a:pt x="2" y="67"/>
                    <a:pt x="2" y="67"/>
                    <a:pt x="2" y="67"/>
                  </a:cubicBezTo>
                  <a:cubicBezTo>
                    <a:pt x="19" y="80"/>
                    <a:pt x="19" y="80"/>
                    <a:pt x="19" y="80"/>
                  </a:cubicBezTo>
                  <a:cubicBezTo>
                    <a:pt x="0" y="91"/>
                    <a:pt x="0" y="91"/>
                    <a:pt x="0" y="91"/>
                  </a:cubicBezTo>
                  <a:cubicBezTo>
                    <a:pt x="20" y="99"/>
                    <a:pt x="20" y="99"/>
                    <a:pt x="20" y="99"/>
                  </a:cubicBezTo>
                  <a:cubicBezTo>
                    <a:pt x="5" y="115"/>
                    <a:pt x="5" y="115"/>
                    <a:pt x="5" y="115"/>
                  </a:cubicBezTo>
                  <a:cubicBezTo>
                    <a:pt x="27" y="117"/>
                    <a:pt x="27" y="117"/>
                    <a:pt x="27" y="117"/>
                  </a:cubicBezTo>
                  <a:cubicBezTo>
                    <a:pt x="17" y="136"/>
                    <a:pt x="17" y="136"/>
                    <a:pt x="17" y="136"/>
                  </a:cubicBezTo>
                  <a:cubicBezTo>
                    <a:pt x="38" y="132"/>
                    <a:pt x="38" y="132"/>
                    <a:pt x="38" y="132"/>
                  </a:cubicBezTo>
                  <a:cubicBezTo>
                    <a:pt x="34" y="153"/>
                    <a:pt x="34" y="153"/>
                    <a:pt x="34" y="153"/>
                  </a:cubicBezTo>
                  <a:cubicBezTo>
                    <a:pt x="53" y="143"/>
                    <a:pt x="53" y="143"/>
                    <a:pt x="53" y="143"/>
                  </a:cubicBezTo>
                  <a:cubicBezTo>
                    <a:pt x="55" y="165"/>
                    <a:pt x="55" y="165"/>
                    <a:pt x="55" y="165"/>
                  </a:cubicBezTo>
                  <a:cubicBezTo>
                    <a:pt x="71" y="150"/>
                    <a:pt x="71" y="150"/>
                    <a:pt x="71" y="150"/>
                  </a:cubicBezTo>
                  <a:cubicBezTo>
                    <a:pt x="79" y="170"/>
                    <a:pt x="79" y="170"/>
                    <a:pt x="79" y="170"/>
                  </a:cubicBezTo>
                  <a:cubicBezTo>
                    <a:pt x="90" y="151"/>
                    <a:pt x="90" y="151"/>
                    <a:pt x="90" y="151"/>
                  </a:cubicBezTo>
                  <a:cubicBezTo>
                    <a:pt x="103" y="168"/>
                    <a:pt x="103" y="168"/>
                    <a:pt x="103" y="168"/>
                  </a:cubicBezTo>
                  <a:cubicBezTo>
                    <a:pt x="109" y="147"/>
                    <a:pt x="109" y="147"/>
                    <a:pt x="109" y="147"/>
                  </a:cubicBezTo>
                  <a:cubicBezTo>
                    <a:pt x="126" y="160"/>
                    <a:pt x="126" y="160"/>
                    <a:pt x="126" y="160"/>
                  </a:cubicBezTo>
                  <a:cubicBezTo>
                    <a:pt x="125" y="138"/>
                    <a:pt x="125" y="138"/>
                    <a:pt x="125" y="138"/>
                  </a:cubicBezTo>
                  <a:cubicBezTo>
                    <a:pt x="146" y="145"/>
                    <a:pt x="146" y="145"/>
                    <a:pt x="146" y="145"/>
                  </a:cubicBezTo>
                  <a:cubicBezTo>
                    <a:pt x="139" y="125"/>
                    <a:pt x="139" y="125"/>
                    <a:pt x="139" y="125"/>
                  </a:cubicBezTo>
                  <a:cubicBezTo>
                    <a:pt x="160" y="126"/>
                    <a:pt x="160" y="126"/>
                    <a:pt x="160" y="126"/>
                  </a:cubicBezTo>
                  <a:cubicBezTo>
                    <a:pt x="148" y="108"/>
                    <a:pt x="148" y="108"/>
                    <a:pt x="148" y="108"/>
                  </a:cubicBezTo>
                  <a:cubicBezTo>
                    <a:pt x="169" y="103"/>
                    <a:pt x="169" y="103"/>
                    <a:pt x="169" y="103"/>
                  </a:cubicBezTo>
                  <a:lnTo>
                    <a:pt x="152" y="90"/>
                  </a:lnTo>
                  <a:close/>
                  <a:moveTo>
                    <a:pt x="85" y="141"/>
                  </a:moveTo>
                  <a:cubicBezTo>
                    <a:pt x="55" y="141"/>
                    <a:pt x="30" y="116"/>
                    <a:pt x="30" y="85"/>
                  </a:cubicBezTo>
                  <a:cubicBezTo>
                    <a:pt x="30" y="54"/>
                    <a:pt x="55" y="29"/>
                    <a:pt x="85" y="29"/>
                  </a:cubicBezTo>
                  <a:cubicBezTo>
                    <a:pt x="116" y="29"/>
                    <a:pt x="141" y="54"/>
                    <a:pt x="141" y="85"/>
                  </a:cubicBezTo>
                  <a:cubicBezTo>
                    <a:pt x="141" y="116"/>
                    <a:pt x="116" y="141"/>
                    <a:pt x="85" y="1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grpSp>
      <p:sp>
        <p:nvSpPr>
          <p:cNvPr id="24" name="Freeform 44673"/>
          <p:cNvSpPr/>
          <p:nvPr/>
        </p:nvSpPr>
        <p:spPr bwMode="auto">
          <a:xfrm>
            <a:off x="6776932" y="3780730"/>
            <a:ext cx="284271" cy="355657"/>
          </a:xfrm>
          <a:custGeom>
            <a:avLst/>
            <a:gdLst>
              <a:gd name="T0" fmla="*/ 142 w 149"/>
              <a:gd name="T1" fmla="*/ 83 h 187"/>
              <a:gd name="T2" fmla="*/ 115 w 149"/>
              <a:gd name="T3" fmla="*/ 54 h 187"/>
              <a:gd name="T4" fmla="*/ 104 w 149"/>
              <a:gd name="T5" fmla="*/ 17 h 187"/>
              <a:gd name="T6" fmla="*/ 44 w 149"/>
              <a:gd name="T7" fmla="*/ 17 h 187"/>
              <a:gd name="T8" fmla="*/ 33 w 149"/>
              <a:gd name="T9" fmla="*/ 55 h 187"/>
              <a:gd name="T10" fmla="*/ 6 w 149"/>
              <a:gd name="T11" fmla="*/ 84 h 187"/>
              <a:gd name="T12" fmla="*/ 36 w 149"/>
              <a:gd name="T13" fmla="*/ 135 h 187"/>
              <a:gd name="T14" fmla="*/ 64 w 149"/>
              <a:gd name="T15" fmla="*/ 133 h 187"/>
              <a:gd name="T16" fmla="*/ 64 w 149"/>
              <a:gd name="T17" fmla="*/ 179 h 187"/>
              <a:gd name="T18" fmla="*/ 75 w 149"/>
              <a:gd name="T19" fmla="*/ 187 h 187"/>
              <a:gd name="T20" fmla="*/ 86 w 149"/>
              <a:gd name="T21" fmla="*/ 179 h 187"/>
              <a:gd name="T22" fmla="*/ 86 w 149"/>
              <a:gd name="T23" fmla="*/ 133 h 187"/>
              <a:gd name="T24" fmla="*/ 113 w 149"/>
              <a:gd name="T25" fmla="*/ 135 h 187"/>
              <a:gd name="T26" fmla="*/ 142 w 149"/>
              <a:gd name="T27" fmla="*/ 8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87">
                <a:moveTo>
                  <a:pt x="142" y="83"/>
                </a:moveTo>
                <a:cubicBezTo>
                  <a:pt x="139" y="69"/>
                  <a:pt x="128" y="59"/>
                  <a:pt x="115" y="54"/>
                </a:cubicBezTo>
                <a:cubicBezTo>
                  <a:pt x="118" y="41"/>
                  <a:pt x="114" y="27"/>
                  <a:pt x="104" y="17"/>
                </a:cubicBezTo>
                <a:cubicBezTo>
                  <a:pt x="87" y="0"/>
                  <a:pt x="60" y="0"/>
                  <a:pt x="44" y="17"/>
                </a:cubicBezTo>
                <a:cubicBezTo>
                  <a:pt x="34" y="27"/>
                  <a:pt x="30" y="42"/>
                  <a:pt x="33" y="55"/>
                </a:cubicBezTo>
                <a:cubicBezTo>
                  <a:pt x="20" y="59"/>
                  <a:pt x="9" y="70"/>
                  <a:pt x="6" y="84"/>
                </a:cubicBezTo>
                <a:cubicBezTo>
                  <a:pt x="0" y="107"/>
                  <a:pt x="13" y="130"/>
                  <a:pt x="36" y="135"/>
                </a:cubicBezTo>
                <a:cubicBezTo>
                  <a:pt x="46" y="138"/>
                  <a:pt x="55" y="137"/>
                  <a:pt x="64" y="133"/>
                </a:cubicBezTo>
                <a:cubicBezTo>
                  <a:pt x="64" y="179"/>
                  <a:pt x="64" y="179"/>
                  <a:pt x="64" y="179"/>
                </a:cubicBezTo>
                <a:cubicBezTo>
                  <a:pt x="64" y="183"/>
                  <a:pt x="69" y="187"/>
                  <a:pt x="75" y="187"/>
                </a:cubicBezTo>
                <a:cubicBezTo>
                  <a:pt x="81" y="187"/>
                  <a:pt x="86" y="183"/>
                  <a:pt x="86" y="179"/>
                </a:cubicBezTo>
                <a:cubicBezTo>
                  <a:pt x="86" y="133"/>
                  <a:pt x="86" y="133"/>
                  <a:pt x="86" y="133"/>
                </a:cubicBezTo>
                <a:cubicBezTo>
                  <a:pt x="94" y="137"/>
                  <a:pt x="104" y="138"/>
                  <a:pt x="113" y="135"/>
                </a:cubicBezTo>
                <a:cubicBezTo>
                  <a:pt x="135" y="129"/>
                  <a:pt x="149" y="106"/>
                  <a:pt x="142"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5" name="文本框 4502"/>
          <p:cNvSpPr txBox="1"/>
          <p:nvPr/>
        </p:nvSpPr>
        <p:spPr>
          <a:xfrm>
            <a:off x="6218377" y="3717643"/>
            <a:ext cx="423748" cy="37071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prstClr val="white"/>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2400" dirty="0">
              <a:solidFill>
                <a:prstClr val="white"/>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26" name="文本框 4504"/>
          <p:cNvSpPr txBox="1"/>
          <p:nvPr/>
        </p:nvSpPr>
        <p:spPr>
          <a:xfrm>
            <a:off x="5537445" y="3717643"/>
            <a:ext cx="423748" cy="37071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prstClr val="white"/>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2400" dirty="0">
              <a:solidFill>
                <a:prstClr val="white"/>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27" name="文本框 4506"/>
          <p:cNvSpPr txBox="1"/>
          <p:nvPr/>
        </p:nvSpPr>
        <p:spPr>
          <a:xfrm>
            <a:off x="5895817" y="3155070"/>
            <a:ext cx="423748" cy="37071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prstClr val="white"/>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2400" dirty="0">
              <a:solidFill>
                <a:prstClr val="white"/>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34" name="Text Placeholder 2"/>
          <p:cNvSpPr txBox="1"/>
          <p:nvPr/>
        </p:nvSpPr>
        <p:spPr>
          <a:xfrm>
            <a:off x="742338" y="2835756"/>
            <a:ext cx="2850053" cy="1380058"/>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p:txBody>
      </p:sp>
      <p:sp>
        <p:nvSpPr>
          <p:cNvPr id="35" name="文本框 36"/>
          <p:cNvSpPr txBox="1"/>
          <p:nvPr/>
        </p:nvSpPr>
        <p:spPr>
          <a:xfrm>
            <a:off x="642629" y="2435646"/>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36" name="Text Placeholder 2"/>
          <p:cNvSpPr txBox="1"/>
          <p:nvPr/>
        </p:nvSpPr>
        <p:spPr>
          <a:xfrm>
            <a:off x="8000725" y="1791559"/>
            <a:ext cx="2850053" cy="1380058"/>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p:txBody>
      </p:sp>
      <p:sp>
        <p:nvSpPr>
          <p:cNvPr id="37" name="文本框 36"/>
          <p:cNvSpPr txBox="1"/>
          <p:nvPr/>
        </p:nvSpPr>
        <p:spPr>
          <a:xfrm>
            <a:off x="7901016" y="1391449"/>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38" name="Text Placeholder 2"/>
          <p:cNvSpPr txBox="1"/>
          <p:nvPr/>
        </p:nvSpPr>
        <p:spPr>
          <a:xfrm>
            <a:off x="8599609" y="4615924"/>
            <a:ext cx="2850053" cy="1380058"/>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a:p>
            <a:pPr>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a:t>
            </a:r>
          </a:p>
        </p:txBody>
      </p:sp>
      <p:sp>
        <p:nvSpPr>
          <p:cNvPr id="39" name="文本框 36"/>
          <p:cNvSpPr txBox="1"/>
          <p:nvPr/>
        </p:nvSpPr>
        <p:spPr>
          <a:xfrm>
            <a:off x="8499900" y="4215814"/>
            <a:ext cx="146706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dirty="0">
                <a:solidFill>
                  <a:srgbClr val="C00000"/>
                </a:solidFill>
                <a:latin typeface="Arial" panose="020B0604020202020204"/>
                <a:ea typeface="微软雅黑" panose="020B0503020204020204" pitchFamily="34" charset="-122"/>
              </a:rPr>
              <a:t>请输入标题</a:t>
            </a:r>
          </a:p>
        </p:txBody>
      </p:sp>
      <p:sp>
        <p:nvSpPr>
          <p:cNvPr id="44" name="文本框 43"/>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泪滴形 10"/>
          <p:cNvSpPr/>
          <p:nvPr/>
        </p:nvSpPr>
        <p:spPr>
          <a:xfrm>
            <a:off x="6147371" y="1820960"/>
            <a:ext cx="1656241" cy="1656241"/>
          </a:xfrm>
          <a:prstGeom prst="teardrop">
            <a:avLst/>
          </a:prstGeom>
          <a:solidFill>
            <a:srgbClr val="C00000"/>
          </a:solidFill>
          <a:ln w="28575" cap="flat" cmpd="sng" algn="ctr">
            <a:gradFill flip="none" rotWithShape="1">
              <a:gsLst>
                <a:gs pos="100000">
                  <a:srgbClr val="FFFFFF"/>
                </a:gs>
                <a:gs pos="0">
                  <a:srgbClr val="D9D9DA"/>
                </a:gs>
              </a:gsLst>
              <a:lin ang="18900000" scaled="1"/>
              <a:tileRect/>
            </a:gradFill>
            <a:prstDash val="solid"/>
            <a:miter lim="800000"/>
          </a:ln>
          <a:effectLst>
            <a:outerShdw blurRad="50800" dist="38100" dir="5400000" algn="t" rotWithShape="0">
              <a:prstClr val="black">
                <a:alpha val="4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泪滴形 11"/>
          <p:cNvSpPr/>
          <p:nvPr/>
        </p:nvSpPr>
        <p:spPr>
          <a:xfrm flipH="1">
            <a:off x="4354954" y="1820960"/>
            <a:ext cx="1656241" cy="1656241"/>
          </a:xfrm>
          <a:prstGeom prst="teardrop">
            <a:avLst/>
          </a:prstGeom>
          <a:solidFill>
            <a:srgbClr val="C00000"/>
          </a:solidFill>
          <a:ln w="28575" cap="flat" cmpd="sng" algn="ctr">
            <a:gradFill flip="none" rotWithShape="1">
              <a:gsLst>
                <a:gs pos="100000">
                  <a:srgbClr val="FFFFFF"/>
                </a:gs>
                <a:gs pos="0">
                  <a:srgbClr val="D9D9DA"/>
                </a:gs>
              </a:gsLst>
              <a:lin ang="13500000" scaled="1"/>
              <a:tileRect/>
            </a:gradFill>
            <a:prstDash val="solid"/>
            <a:miter lim="800000"/>
          </a:ln>
          <a:effectLst>
            <a:outerShdw blurRad="50800" dist="38100" dir="5400000" algn="t" rotWithShape="0">
              <a:prstClr val="black">
                <a:alpha val="4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泪滴形 12"/>
          <p:cNvSpPr/>
          <p:nvPr/>
        </p:nvSpPr>
        <p:spPr>
          <a:xfrm flipH="1" flipV="1">
            <a:off x="4354954" y="3607220"/>
            <a:ext cx="1656241" cy="1656241"/>
          </a:xfrm>
          <a:prstGeom prst="teardrop">
            <a:avLst/>
          </a:prstGeom>
          <a:solidFill>
            <a:srgbClr val="C00000"/>
          </a:solidFill>
          <a:ln w="28575" cap="flat" cmpd="sng" algn="ctr">
            <a:gradFill flip="none" rotWithShape="1">
              <a:gsLst>
                <a:gs pos="100000">
                  <a:srgbClr val="FFFFFF"/>
                </a:gs>
                <a:gs pos="0">
                  <a:srgbClr val="D9D9DA"/>
                </a:gs>
              </a:gsLst>
              <a:lin ang="8100000" scaled="1"/>
              <a:tileRect/>
            </a:gradFill>
            <a:prstDash val="solid"/>
            <a:miter lim="800000"/>
          </a:ln>
          <a:effectLst>
            <a:outerShdw blurRad="50800" dist="38100" dir="5400000" algn="t" rotWithShape="0">
              <a:prstClr val="black">
                <a:alpha val="4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泪滴形 13"/>
          <p:cNvSpPr/>
          <p:nvPr/>
        </p:nvSpPr>
        <p:spPr>
          <a:xfrm flipV="1">
            <a:off x="6147371" y="3607220"/>
            <a:ext cx="1656241" cy="1656241"/>
          </a:xfrm>
          <a:prstGeom prst="teardrop">
            <a:avLst/>
          </a:prstGeom>
          <a:solidFill>
            <a:srgbClr val="C00000"/>
          </a:solidFill>
          <a:ln w="28575" cap="flat" cmpd="sng" algn="ctr">
            <a:gradFill flip="none" rotWithShape="1">
              <a:gsLst>
                <a:gs pos="100000">
                  <a:srgbClr val="FFFFFF"/>
                </a:gs>
                <a:gs pos="0">
                  <a:srgbClr val="D9D9DA"/>
                </a:gs>
              </a:gsLst>
              <a:lin ang="2700000" scaled="1"/>
              <a:tileRect/>
            </a:gradFill>
            <a:prstDash val="solid"/>
            <a:miter lim="800000"/>
          </a:ln>
          <a:effectLst>
            <a:outerShdw blurRad="50800" dist="38100" dir="5400000" algn="t" rotWithShape="0">
              <a:prstClr val="black">
                <a:alpha val="40000"/>
              </a:prst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Freeform 266"/>
          <p:cNvSpPr>
            <a:spLocks noChangeAspect="1" noEditPoints="1"/>
          </p:cNvSpPr>
          <p:nvPr/>
        </p:nvSpPr>
        <p:spPr bwMode="auto">
          <a:xfrm>
            <a:off x="6805398" y="4785928"/>
            <a:ext cx="368303" cy="403524"/>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ysClr val="window" lastClr="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Freeform 307"/>
          <p:cNvSpPr>
            <a:spLocks noChangeAspect="1" noEditPoints="1"/>
          </p:cNvSpPr>
          <p:nvPr/>
        </p:nvSpPr>
        <p:spPr bwMode="auto">
          <a:xfrm>
            <a:off x="4938635" y="2009124"/>
            <a:ext cx="283310" cy="393313"/>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ysClr val="window" lastClr="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7" name="组合 16"/>
          <p:cNvGrpSpPr>
            <a:grpSpLocks noChangeAspect="1"/>
          </p:cNvGrpSpPr>
          <p:nvPr/>
        </p:nvGrpSpPr>
        <p:grpSpPr>
          <a:xfrm>
            <a:off x="6819672" y="2030899"/>
            <a:ext cx="311638" cy="454570"/>
            <a:chOff x="1797050" y="5657850"/>
            <a:chExt cx="422275" cy="615950"/>
          </a:xfrm>
          <a:solidFill>
            <a:sysClr val="window" lastClr="FFFFFF"/>
          </a:solidFill>
        </p:grpSpPr>
        <p:sp>
          <p:nvSpPr>
            <p:cNvPr id="18" name="Oval 114"/>
            <p:cNvSpPr>
              <a:spLocks noChangeArrowheads="1"/>
            </p:cNvSpPr>
            <p:nvPr/>
          </p:nvSpPr>
          <p:spPr bwMode="auto">
            <a:xfrm>
              <a:off x="1970088" y="5832475"/>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Oval 115"/>
            <p:cNvSpPr>
              <a:spLocks noChangeArrowheads="1"/>
            </p:cNvSpPr>
            <p:nvPr/>
          </p:nvSpPr>
          <p:spPr bwMode="auto">
            <a:xfrm>
              <a:off x="1970088" y="6062663"/>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Oval 116"/>
            <p:cNvSpPr>
              <a:spLocks noChangeArrowheads="1"/>
            </p:cNvSpPr>
            <p:nvPr/>
          </p:nvSpPr>
          <p:spPr bwMode="auto">
            <a:xfrm>
              <a:off x="1854200" y="5946775"/>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Oval 117"/>
            <p:cNvSpPr>
              <a:spLocks noChangeArrowheads="1"/>
            </p:cNvSpPr>
            <p:nvPr/>
          </p:nvSpPr>
          <p:spPr bwMode="auto">
            <a:xfrm>
              <a:off x="2084388" y="5946775"/>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Freeform 118"/>
            <p:cNvSpPr/>
            <p:nvPr/>
          </p:nvSpPr>
          <p:spPr bwMode="auto">
            <a:xfrm>
              <a:off x="1887538"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Freeform 119"/>
            <p:cNvSpPr/>
            <p:nvPr/>
          </p:nvSpPr>
          <p:spPr bwMode="auto">
            <a:xfrm>
              <a:off x="1887538" y="5861050"/>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Freeform 120"/>
            <p:cNvSpPr/>
            <p:nvPr/>
          </p:nvSpPr>
          <p:spPr bwMode="auto">
            <a:xfrm>
              <a:off x="2051050"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 name="Freeform 121"/>
            <p:cNvSpPr>
              <a:spLocks noEditPoints="1"/>
            </p:cNvSpPr>
            <p:nvPr/>
          </p:nvSpPr>
          <p:spPr bwMode="auto">
            <a:xfrm>
              <a:off x="1797050" y="5657850"/>
              <a:ext cx="422275" cy="615950"/>
            </a:xfrm>
            <a:custGeom>
              <a:avLst/>
              <a:gdLst>
                <a:gd name="T0" fmla="*/ 80 w 88"/>
                <a:gd name="T1" fmla="*/ 56 h 128"/>
                <a:gd name="T2" fmla="*/ 79 w 88"/>
                <a:gd name="T3" fmla="*/ 56 h 128"/>
                <a:gd name="T4" fmla="*/ 70 w 88"/>
                <a:gd name="T5" fmla="*/ 37 h 128"/>
                <a:gd name="T6" fmla="*/ 64 w 88"/>
                <a:gd name="T7" fmla="*/ 6 h 128"/>
                <a:gd name="T8" fmla="*/ 56 w 88"/>
                <a:gd name="T9" fmla="*/ 0 h 128"/>
                <a:gd name="T10" fmla="*/ 24 w 88"/>
                <a:gd name="T11" fmla="*/ 0 h 128"/>
                <a:gd name="T12" fmla="*/ 17 w 88"/>
                <a:gd name="T13" fmla="*/ 6 h 128"/>
                <a:gd name="T14" fmla="*/ 11 w 88"/>
                <a:gd name="T15" fmla="*/ 36 h 128"/>
                <a:gd name="T16" fmla="*/ 0 w 88"/>
                <a:gd name="T17" fmla="*/ 64 h 128"/>
                <a:gd name="T18" fmla="*/ 10 w 88"/>
                <a:gd name="T19" fmla="*/ 90 h 128"/>
                <a:gd name="T20" fmla="*/ 16 w 88"/>
                <a:gd name="T21" fmla="*/ 121 h 128"/>
                <a:gd name="T22" fmla="*/ 24 w 88"/>
                <a:gd name="T23" fmla="*/ 128 h 128"/>
                <a:gd name="T24" fmla="*/ 56 w 88"/>
                <a:gd name="T25" fmla="*/ 128 h 128"/>
                <a:gd name="T26" fmla="*/ 64 w 88"/>
                <a:gd name="T27" fmla="*/ 121 h 128"/>
                <a:gd name="T28" fmla="*/ 70 w 88"/>
                <a:gd name="T29" fmla="*/ 90 h 128"/>
                <a:gd name="T30" fmla="*/ 79 w 88"/>
                <a:gd name="T31" fmla="*/ 71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29 h 128"/>
                <a:gd name="T44" fmla="*/ 40 w 88"/>
                <a:gd name="T45" fmla="*/ 24 h 128"/>
                <a:gd name="T46" fmla="*/ 20 w 88"/>
                <a:gd name="T47" fmla="*/ 29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7"/>
                  </a:cubicBezTo>
                  <a:cubicBezTo>
                    <a:pt x="64" y="6"/>
                    <a:pt x="64" y="6"/>
                    <a:pt x="64" y="6"/>
                  </a:cubicBezTo>
                  <a:cubicBezTo>
                    <a:pt x="64" y="2"/>
                    <a:pt x="60" y="0"/>
                    <a:pt x="56" y="0"/>
                  </a:cubicBezTo>
                  <a:cubicBezTo>
                    <a:pt x="24" y="0"/>
                    <a:pt x="24" y="0"/>
                    <a:pt x="24" y="0"/>
                  </a:cubicBezTo>
                  <a:cubicBezTo>
                    <a:pt x="21" y="0"/>
                    <a:pt x="17" y="2"/>
                    <a:pt x="17" y="6"/>
                  </a:cubicBezTo>
                  <a:cubicBezTo>
                    <a:pt x="11" y="36"/>
                    <a:pt x="11" y="36"/>
                    <a:pt x="11" y="36"/>
                  </a:cubicBezTo>
                  <a:cubicBezTo>
                    <a:pt x="4" y="43"/>
                    <a:pt x="0" y="53"/>
                    <a:pt x="0" y="64"/>
                  </a:cubicBezTo>
                  <a:cubicBezTo>
                    <a:pt x="0" y="74"/>
                    <a:pt x="4" y="83"/>
                    <a:pt x="10" y="90"/>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0"/>
                    <a:pt x="70" y="90"/>
                    <a:pt x="70" y="90"/>
                  </a:cubicBezTo>
                  <a:cubicBezTo>
                    <a:pt x="74" y="85"/>
                    <a:pt x="78" y="79"/>
                    <a:pt x="79" y="71"/>
                  </a:cubicBezTo>
                  <a:cubicBezTo>
                    <a:pt x="79" y="71"/>
                    <a:pt x="80" y="72"/>
                    <a:pt x="80" y="72"/>
                  </a:cubicBezTo>
                  <a:cubicBezTo>
                    <a:pt x="84" y="72"/>
                    <a:pt x="88" y="68"/>
                    <a:pt x="88" y="64"/>
                  </a:cubicBezTo>
                  <a:cubicBezTo>
                    <a:pt x="88" y="59"/>
                    <a:pt x="84" y="56"/>
                    <a:pt x="80" y="56"/>
                  </a:cubicBezTo>
                  <a:moveTo>
                    <a:pt x="24" y="8"/>
                  </a:moveTo>
                  <a:cubicBezTo>
                    <a:pt x="56" y="8"/>
                    <a:pt x="56" y="8"/>
                    <a:pt x="56" y="8"/>
                  </a:cubicBezTo>
                  <a:cubicBezTo>
                    <a:pt x="60" y="29"/>
                    <a:pt x="60" y="29"/>
                    <a:pt x="60" y="29"/>
                  </a:cubicBezTo>
                  <a:cubicBezTo>
                    <a:pt x="55" y="26"/>
                    <a:pt x="48" y="24"/>
                    <a:pt x="40" y="24"/>
                  </a:cubicBezTo>
                  <a:cubicBezTo>
                    <a:pt x="33" y="24"/>
                    <a:pt x="26" y="26"/>
                    <a:pt x="20" y="29"/>
                  </a:cubicBezTo>
                  <a:lnTo>
                    <a:pt x="24" y="8"/>
                  </a:lnTo>
                  <a:close/>
                  <a:moveTo>
                    <a:pt x="56" y="120"/>
                  </a:moveTo>
                  <a:cubicBezTo>
                    <a:pt x="24" y="120"/>
                    <a:pt x="24" y="120"/>
                    <a:pt x="24" y="120"/>
                  </a:cubicBezTo>
                  <a:cubicBezTo>
                    <a:pt x="20" y="98"/>
                    <a:pt x="20" y="98"/>
                    <a:pt x="20" y="98"/>
                  </a:cubicBezTo>
                  <a:cubicBezTo>
                    <a:pt x="26" y="101"/>
                    <a:pt x="33" y="104"/>
                    <a:pt x="40" y="104"/>
                  </a:cubicBezTo>
                  <a:cubicBezTo>
                    <a:pt x="47" y="104"/>
                    <a:pt x="54" y="101"/>
                    <a:pt x="60" y="98"/>
                  </a:cubicBezTo>
                  <a:lnTo>
                    <a:pt x="56" y="120"/>
                  </a:lnTo>
                  <a:close/>
                  <a:moveTo>
                    <a:pt x="40" y="96"/>
                  </a:moveTo>
                  <a:cubicBezTo>
                    <a:pt x="22" y="96"/>
                    <a:pt x="8" y="81"/>
                    <a:pt x="8" y="64"/>
                  </a:cubicBezTo>
                  <a:cubicBezTo>
                    <a:pt x="8" y="46"/>
                    <a:pt x="22" y="32"/>
                    <a:pt x="40" y="32"/>
                  </a:cubicBezTo>
                  <a:cubicBezTo>
                    <a:pt x="58" y="32"/>
                    <a:pt x="72" y="46"/>
                    <a:pt x="72" y="64"/>
                  </a:cubicBezTo>
                  <a:cubicBezTo>
                    <a:pt x="72" y="81"/>
                    <a:pt x="58" y="96"/>
                    <a:pt x="40" y="9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Freeform 122"/>
            <p:cNvSpPr/>
            <p:nvPr/>
          </p:nvSpPr>
          <p:spPr bwMode="auto">
            <a:xfrm>
              <a:off x="1970088" y="5865813"/>
              <a:ext cx="114300" cy="119062"/>
            </a:xfrm>
            <a:custGeom>
              <a:avLst/>
              <a:gdLst>
                <a:gd name="T0" fmla="*/ 24 w 24"/>
                <a:gd name="T1" fmla="*/ 1 h 25"/>
                <a:gd name="T2" fmla="*/ 22 w 24"/>
                <a:gd name="T3" fmla="*/ 1 h 25"/>
                <a:gd name="T4" fmla="*/ 1 w 24"/>
                <a:gd name="T5" fmla="*/ 18 h 25"/>
                <a:gd name="T6" fmla="*/ 0 w 24"/>
                <a:gd name="T7" fmla="*/ 21 h 25"/>
                <a:gd name="T8" fmla="*/ 1 w 24"/>
                <a:gd name="T9" fmla="*/ 23 h 25"/>
                <a:gd name="T10" fmla="*/ 4 w 24"/>
                <a:gd name="T11" fmla="*/ 25 h 25"/>
                <a:gd name="T12" fmla="*/ 7 w 24"/>
                <a:gd name="T13" fmla="*/ 23 h 25"/>
                <a:gd name="T14" fmla="*/ 14 w 24"/>
                <a:gd name="T15" fmla="*/ 15 h 25"/>
                <a:gd name="T16" fmla="*/ 24 w 24"/>
                <a:gd name="T17" fmla="*/ 3 h 25"/>
                <a:gd name="T18" fmla="*/ 24 w 24"/>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24" y="1"/>
                  </a:moveTo>
                  <a:cubicBezTo>
                    <a:pt x="23" y="0"/>
                    <a:pt x="23" y="0"/>
                    <a:pt x="22" y="1"/>
                  </a:cubicBezTo>
                  <a:cubicBezTo>
                    <a:pt x="1" y="18"/>
                    <a:pt x="1" y="18"/>
                    <a:pt x="1" y="18"/>
                  </a:cubicBezTo>
                  <a:cubicBezTo>
                    <a:pt x="0" y="19"/>
                    <a:pt x="0" y="20"/>
                    <a:pt x="0" y="21"/>
                  </a:cubicBezTo>
                  <a:cubicBezTo>
                    <a:pt x="0" y="22"/>
                    <a:pt x="0" y="23"/>
                    <a:pt x="1" y="23"/>
                  </a:cubicBezTo>
                  <a:cubicBezTo>
                    <a:pt x="2" y="24"/>
                    <a:pt x="3" y="25"/>
                    <a:pt x="4" y="25"/>
                  </a:cubicBezTo>
                  <a:cubicBezTo>
                    <a:pt x="5" y="25"/>
                    <a:pt x="6" y="24"/>
                    <a:pt x="7" y="23"/>
                  </a:cubicBezTo>
                  <a:cubicBezTo>
                    <a:pt x="14" y="15"/>
                    <a:pt x="14" y="15"/>
                    <a:pt x="14" y="15"/>
                  </a:cubicBezTo>
                  <a:cubicBezTo>
                    <a:pt x="24" y="3"/>
                    <a:pt x="24" y="3"/>
                    <a:pt x="24" y="3"/>
                  </a:cubicBezTo>
                  <a:cubicBezTo>
                    <a:pt x="24" y="2"/>
                    <a:pt x="24" y="1"/>
                    <a:pt x="2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7" name="组合 26"/>
          <p:cNvGrpSpPr>
            <a:grpSpLocks noChangeAspect="1"/>
          </p:cNvGrpSpPr>
          <p:nvPr/>
        </p:nvGrpSpPr>
        <p:grpSpPr>
          <a:xfrm>
            <a:off x="5020187" y="4843823"/>
            <a:ext cx="396634" cy="287734"/>
            <a:chOff x="4640263" y="2546350"/>
            <a:chExt cx="630238" cy="457200"/>
          </a:xfrm>
          <a:solidFill>
            <a:sysClr val="window" lastClr="FFFFFF"/>
          </a:solidFill>
        </p:grpSpPr>
        <p:sp>
          <p:nvSpPr>
            <p:cNvPr id="28" name="Oval 8"/>
            <p:cNvSpPr>
              <a:spLocks noChangeArrowheads="1"/>
            </p:cNvSpPr>
            <p:nvPr/>
          </p:nvSpPr>
          <p:spPr bwMode="auto">
            <a:xfrm>
              <a:off x="4940300" y="2706688"/>
              <a:ext cx="187325" cy="184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Freeform 9"/>
            <p:cNvSpPr>
              <a:spLocks noEditPoints="1"/>
            </p:cNvSpPr>
            <p:nvPr/>
          </p:nvSpPr>
          <p:spPr bwMode="auto">
            <a:xfrm>
              <a:off x="4640263" y="2546350"/>
              <a:ext cx="630238" cy="457200"/>
            </a:xfrm>
            <a:custGeom>
              <a:avLst/>
              <a:gdLst>
                <a:gd name="T0" fmla="*/ 146 w 168"/>
                <a:gd name="T1" fmla="*/ 12 h 122"/>
                <a:gd name="T2" fmla="*/ 135 w 168"/>
                <a:gd name="T3" fmla="*/ 12 h 122"/>
                <a:gd name="T4" fmla="*/ 121 w 168"/>
                <a:gd name="T5" fmla="*/ 0 h 122"/>
                <a:gd name="T6" fmla="*/ 84 w 168"/>
                <a:gd name="T7" fmla="*/ 0 h 122"/>
                <a:gd name="T8" fmla="*/ 73 w 168"/>
                <a:gd name="T9" fmla="*/ 12 h 122"/>
                <a:gd name="T10" fmla="*/ 50 w 168"/>
                <a:gd name="T11" fmla="*/ 12 h 122"/>
                <a:gd name="T12" fmla="*/ 43 w 168"/>
                <a:gd name="T13" fmla="*/ 5 h 122"/>
                <a:gd name="T14" fmla="*/ 27 w 168"/>
                <a:gd name="T15" fmla="*/ 5 h 122"/>
                <a:gd name="T16" fmla="*/ 20 w 168"/>
                <a:gd name="T17" fmla="*/ 12 h 122"/>
                <a:gd name="T18" fmla="*/ 0 w 168"/>
                <a:gd name="T19" fmla="*/ 34 h 122"/>
                <a:gd name="T20" fmla="*/ 0 w 168"/>
                <a:gd name="T21" fmla="*/ 99 h 122"/>
                <a:gd name="T22" fmla="*/ 22 w 168"/>
                <a:gd name="T23" fmla="*/ 122 h 122"/>
                <a:gd name="T24" fmla="*/ 146 w 168"/>
                <a:gd name="T25" fmla="*/ 122 h 122"/>
                <a:gd name="T26" fmla="*/ 168 w 168"/>
                <a:gd name="T27" fmla="*/ 99 h 122"/>
                <a:gd name="T28" fmla="*/ 168 w 168"/>
                <a:gd name="T29" fmla="*/ 34 h 122"/>
                <a:gd name="T30" fmla="*/ 146 w 168"/>
                <a:gd name="T31" fmla="*/ 12 h 122"/>
                <a:gd name="T32" fmla="*/ 20 w 168"/>
                <a:gd name="T33" fmla="*/ 94 h 122"/>
                <a:gd name="T34" fmla="*/ 16 w 168"/>
                <a:gd name="T35" fmla="*/ 98 h 122"/>
                <a:gd name="T36" fmla="*/ 12 w 168"/>
                <a:gd name="T37" fmla="*/ 94 h 122"/>
                <a:gd name="T38" fmla="*/ 12 w 168"/>
                <a:gd name="T39" fmla="*/ 49 h 122"/>
                <a:gd name="T40" fmla="*/ 16 w 168"/>
                <a:gd name="T41" fmla="*/ 45 h 122"/>
                <a:gd name="T42" fmla="*/ 20 w 168"/>
                <a:gd name="T43" fmla="*/ 49 h 122"/>
                <a:gd name="T44" fmla="*/ 20 w 168"/>
                <a:gd name="T45" fmla="*/ 94 h 122"/>
                <a:gd name="T46" fmla="*/ 45 w 168"/>
                <a:gd name="T47" fmla="*/ 29 h 122"/>
                <a:gd name="T48" fmla="*/ 41 w 168"/>
                <a:gd name="T49" fmla="*/ 33 h 122"/>
                <a:gd name="T50" fmla="*/ 30 w 168"/>
                <a:gd name="T51" fmla="*/ 33 h 122"/>
                <a:gd name="T52" fmla="*/ 25 w 168"/>
                <a:gd name="T53" fmla="*/ 29 h 122"/>
                <a:gd name="T54" fmla="*/ 25 w 168"/>
                <a:gd name="T55" fmla="*/ 26 h 122"/>
                <a:gd name="T56" fmla="*/ 30 w 168"/>
                <a:gd name="T57" fmla="*/ 22 h 122"/>
                <a:gd name="T58" fmla="*/ 41 w 168"/>
                <a:gd name="T59" fmla="*/ 22 h 122"/>
                <a:gd name="T60" fmla="*/ 45 w 168"/>
                <a:gd name="T61" fmla="*/ 26 h 122"/>
                <a:gd name="T62" fmla="*/ 45 w 168"/>
                <a:gd name="T63" fmla="*/ 29 h 122"/>
                <a:gd name="T64" fmla="*/ 105 w 168"/>
                <a:gd name="T65" fmla="*/ 103 h 122"/>
                <a:gd name="T66" fmla="*/ 69 w 168"/>
                <a:gd name="T67" fmla="*/ 67 h 122"/>
                <a:gd name="T68" fmla="*/ 105 w 168"/>
                <a:gd name="T69" fmla="*/ 32 h 122"/>
                <a:gd name="T70" fmla="*/ 140 w 168"/>
                <a:gd name="T71" fmla="*/ 67 h 122"/>
                <a:gd name="T72" fmla="*/ 105 w 168"/>
                <a:gd name="T73" fmla="*/ 10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8" h="122">
                  <a:moveTo>
                    <a:pt x="146" y="12"/>
                  </a:moveTo>
                  <a:cubicBezTo>
                    <a:pt x="135" y="12"/>
                    <a:pt x="135" y="12"/>
                    <a:pt x="135" y="12"/>
                  </a:cubicBezTo>
                  <a:cubicBezTo>
                    <a:pt x="121" y="0"/>
                    <a:pt x="121" y="0"/>
                    <a:pt x="121" y="0"/>
                  </a:cubicBezTo>
                  <a:cubicBezTo>
                    <a:pt x="84" y="0"/>
                    <a:pt x="84" y="0"/>
                    <a:pt x="84" y="0"/>
                  </a:cubicBezTo>
                  <a:cubicBezTo>
                    <a:pt x="73" y="12"/>
                    <a:pt x="73" y="12"/>
                    <a:pt x="73" y="12"/>
                  </a:cubicBezTo>
                  <a:cubicBezTo>
                    <a:pt x="50" y="12"/>
                    <a:pt x="50" y="12"/>
                    <a:pt x="50" y="12"/>
                  </a:cubicBezTo>
                  <a:cubicBezTo>
                    <a:pt x="49" y="8"/>
                    <a:pt x="47" y="5"/>
                    <a:pt x="43" y="5"/>
                  </a:cubicBezTo>
                  <a:cubicBezTo>
                    <a:pt x="27" y="5"/>
                    <a:pt x="27" y="5"/>
                    <a:pt x="27" y="5"/>
                  </a:cubicBezTo>
                  <a:cubicBezTo>
                    <a:pt x="24" y="5"/>
                    <a:pt x="21" y="8"/>
                    <a:pt x="20" y="12"/>
                  </a:cubicBezTo>
                  <a:cubicBezTo>
                    <a:pt x="9" y="13"/>
                    <a:pt x="0" y="23"/>
                    <a:pt x="0" y="34"/>
                  </a:cubicBezTo>
                  <a:cubicBezTo>
                    <a:pt x="0" y="99"/>
                    <a:pt x="0" y="99"/>
                    <a:pt x="0" y="99"/>
                  </a:cubicBezTo>
                  <a:cubicBezTo>
                    <a:pt x="0" y="112"/>
                    <a:pt x="10" y="122"/>
                    <a:pt x="22" y="122"/>
                  </a:cubicBezTo>
                  <a:cubicBezTo>
                    <a:pt x="146" y="122"/>
                    <a:pt x="146" y="122"/>
                    <a:pt x="146" y="122"/>
                  </a:cubicBezTo>
                  <a:cubicBezTo>
                    <a:pt x="158" y="122"/>
                    <a:pt x="168" y="112"/>
                    <a:pt x="168" y="99"/>
                  </a:cubicBezTo>
                  <a:cubicBezTo>
                    <a:pt x="168" y="34"/>
                    <a:pt x="168" y="34"/>
                    <a:pt x="168" y="34"/>
                  </a:cubicBezTo>
                  <a:cubicBezTo>
                    <a:pt x="168" y="22"/>
                    <a:pt x="158" y="12"/>
                    <a:pt x="146" y="12"/>
                  </a:cubicBezTo>
                  <a:moveTo>
                    <a:pt x="20" y="94"/>
                  </a:moveTo>
                  <a:cubicBezTo>
                    <a:pt x="20" y="96"/>
                    <a:pt x="18" y="98"/>
                    <a:pt x="16" y="98"/>
                  </a:cubicBezTo>
                  <a:cubicBezTo>
                    <a:pt x="14" y="98"/>
                    <a:pt x="12" y="96"/>
                    <a:pt x="12" y="94"/>
                  </a:cubicBezTo>
                  <a:cubicBezTo>
                    <a:pt x="12" y="49"/>
                    <a:pt x="12" y="49"/>
                    <a:pt x="12" y="49"/>
                  </a:cubicBezTo>
                  <a:cubicBezTo>
                    <a:pt x="12" y="47"/>
                    <a:pt x="14" y="45"/>
                    <a:pt x="16" y="45"/>
                  </a:cubicBezTo>
                  <a:cubicBezTo>
                    <a:pt x="18" y="45"/>
                    <a:pt x="20" y="47"/>
                    <a:pt x="20" y="49"/>
                  </a:cubicBezTo>
                  <a:lnTo>
                    <a:pt x="20" y="94"/>
                  </a:lnTo>
                  <a:close/>
                  <a:moveTo>
                    <a:pt x="45" y="29"/>
                  </a:moveTo>
                  <a:cubicBezTo>
                    <a:pt x="45" y="31"/>
                    <a:pt x="43" y="33"/>
                    <a:pt x="41" y="33"/>
                  </a:cubicBezTo>
                  <a:cubicBezTo>
                    <a:pt x="30" y="33"/>
                    <a:pt x="30" y="33"/>
                    <a:pt x="30" y="33"/>
                  </a:cubicBezTo>
                  <a:cubicBezTo>
                    <a:pt x="27" y="33"/>
                    <a:pt x="25" y="31"/>
                    <a:pt x="25" y="29"/>
                  </a:cubicBezTo>
                  <a:cubicBezTo>
                    <a:pt x="25" y="26"/>
                    <a:pt x="25" y="26"/>
                    <a:pt x="25" y="26"/>
                  </a:cubicBezTo>
                  <a:cubicBezTo>
                    <a:pt x="25" y="24"/>
                    <a:pt x="27" y="22"/>
                    <a:pt x="30" y="22"/>
                  </a:cubicBezTo>
                  <a:cubicBezTo>
                    <a:pt x="41" y="22"/>
                    <a:pt x="41" y="22"/>
                    <a:pt x="41" y="22"/>
                  </a:cubicBezTo>
                  <a:cubicBezTo>
                    <a:pt x="43" y="22"/>
                    <a:pt x="45" y="24"/>
                    <a:pt x="45" y="26"/>
                  </a:cubicBezTo>
                  <a:lnTo>
                    <a:pt x="45" y="29"/>
                  </a:lnTo>
                  <a:close/>
                  <a:moveTo>
                    <a:pt x="105" y="103"/>
                  </a:moveTo>
                  <a:cubicBezTo>
                    <a:pt x="85" y="103"/>
                    <a:pt x="69" y="87"/>
                    <a:pt x="69" y="67"/>
                  </a:cubicBezTo>
                  <a:cubicBezTo>
                    <a:pt x="69" y="48"/>
                    <a:pt x="85" y="32"/>
                    <a:pt x="105" y="32"/>
                  </a:cubicBezTo>
                  <a:cubicBezTo>
                    <a:pt x="124" y="32"/>
                    <a:pt x="140" y="48"/>
                    <a:pt x="140" y="67"/>
                  </a:cubicBezTo>
                  <a:cubicBezTo>
                    <a:pt x="140" y="87"/>
                    <a:pt x="124" y="103"/>
                    <a:pt x="105" y="10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0" name="文本框 14"/>
          <p:cNvSpPr txBox="1"/>
          <p:nvPr/>
        </p:nvSpPr>
        <p:spPr>
          <a:xfrm>
            <a:off x="4383278" y="1940772"/>
            <a:ext cx="56297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文本框 78"/>
          <p:cNvSpPr txBox="1"/>
          <p:nvPr/>
        </p:nvSpPr>
        <p:spPr>
          <a:xfrm>
            <a:off x="7160276" y="1917757"/>
            <a:ext cx="56297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79"/>
          <p:cNvSpPr txBox="1"/>
          <p:nvPr/>
        </p:nvSpPr>
        <p:spPr>
          <a:xfrm>
            <a:off x="4407935" y="4801796"/>
            <a:ext cx="56297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80"/>
          <p:cNvSpPr txBox="1"/>
          <p:nvPr/>
        </p:nvSpPr>
        <p:spPr>
          <a:xfrm>
            <a:off x="7160276" y="4806528"/>
            <a:ext cx="56297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41"/>
          <p:cNvSpPr txBox="1"/>
          <p:nvPr/>
        </p:nvSpPr>
        <p:spPr>
          <a:xfrm>
            <a:off x="2242589" y="1837742"/>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3" name="矩形 42"/>
          <p:cNvSpPr/>
          <p:nvPr/>
        </p:nvSpPr>
        <p:spPr>
          <a:xfrm>
            <a:off x="809808" y="2283402"/>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4" name="文本框 43"/>
          <p:cNvSpPr txBox="1"/>
          <p:nvPr/>
        </p:nvSpPr>
        <p:spPr>
          <a:xfrm>
            <a:off x="2242589" y="4087961"/>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5" name="矩形 44"/>
          <p:cNvSpPr/>
          <p:nvPr/>
        </p:nvSpPr>
        <p:spPr>
          <a:xfrm>
            <a:off x="809808" y="4533621"/>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6" name="文本框 45"/>
          <p:cNvSpPr txBox="1"/>
          <p:nvPr/>
        </p:nvSpPr>
        <p:spPr>
          <a:xfrm>
            <a:off x="8453619" y="4087961"/>
            <a:ext cx="1430592" cy="369332"/>
          </a:xfrm>
          <a:prstGeom prst="rect">
            <a:avLst/>
          </a:prstGeom>
          <a:noFill/>
        </p:spPr>
        <p:txBody>
          <a:bodyPr wrap="square" lIns="0" tIns="0" rIns="0" bIns="0" rtlCol="0">
            <a:spAutoFit/>
          </a:bodyPr>
          <a:lstStyle/>
          <a:p>
            <a:pP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7" name="矩形 46"/>
          <p:cNvSpPr/>
          <p:nvPr/>
        </p:nvSpPr>
        <p:spPr>
          <a:xfrm>
            <a:off x="8453619" y="4533621"/>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8" name="文本框 47"/>
          <p:cNvSpPr txBox="1"/>
          <p:nvPr/>
        </p:nvSpPr>
        <p:spPr>
          <a:xfrm>
            <a:off x="8453619" y="1837849"/>
            <a:ext cx="1430592" cy="369332"/>
          </a:xfrm>
          <a:prstGeom prst="rect">
            <a:avLst/>
          </a:prstGeom>
          <a:noFill/>
        </p:spPr>
        <p:txBody>
          <a:bodyPr wrap="square" lIns="0" tIns="0" rIns="0" bIns="0" rtlCol="0">
            <a:spAutoFit/>
          </a:bodyPr>
          <a:lstStyle/>
          <a:p>
            <a:pP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9" name="矩形 48"/>
          <p:cNvSpPr/>
          <p:nvPr/>
        </p:nvSpPr>
        <p:spPr>
          <a:xfrm>
            <a:off x="8453619" y="2283509"/>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54" name="文本框 53"/>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0FBE498-ADDF-2C8D-F2A8-E8F65C7B3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1908" y="790992"/>
            <a:ext cx="2309826" cy="2143547"/>
          </a:xfrm>
          <a:prstGeom prst="rect">
            <a:avLst/>
          </a:prstGeom>
        </p:spPr>
      </p:pic>
      <p:sp>
        <p:nvSpPr>
          <p:cNvPr id="21" name="矩形 20"/>
          <p:cNvSpPr/>
          <p:nvPr/>
        </p:nvSpPr>
        <p:spPr>
          <a:xfrm>
            <a:off x="5028940" y="522239"/>
            <a:ext cx="4187252" cy="376428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流程图: 文档 18"/>
          <p:cNvSpPr/>
          <p:nvPr/>
        </p:nvSpPr>
        <p:spPr>
          <a:xfrm rot="16200000">
            <a:off x="-267652" y="267652"/>
            <a:ext cx="6858000" cy="6322695"/>
          </a:xfrm>
          <a:prstGeom prst="flowChartDocument">
            <a:avLst/>
          </a:prstGeom>
          <a:solidFill>
            <a:srgbClr val="8C151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grpSp>
        <p:nvGrpSpPr>
          <p:cNvPr id="12" name="组合 11"/>
          <p:cNvGrpSpPr/>
          <p:nvPr/>
        </p:nvGrpSpPr>
        <p:grpSpPr>
          <a:xfrm>
            <a:off x="7477959" y="2150477"/>
            <a:ext cx="4929534" cy="2557045"/>
            <a:chOff x="6790051" y="2376026"/>
            <a:chExt cx="4929534" cy="2557045"/>
          </a:xfrm>
        </p:grpSpPr>
        <p:sp>
          <p:nvSpPr>
            <p:cNvPr id="13" name="矩形 12"/>
            <p:cNvSpPr/>
            <p:nvPr/>
          </p:nvSpPr>
          <p:spPr>
            <a:xfrm>
              <a:off x="6790051" y="2376026"/>
              <a:ext cx="2710999" cy="110799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rPr>
                <a:t>Part 5</a:t>
              </a:r>
              <a:endParaRPr kumimoji="0" lang="zh-CN" altLang="en-US" sz="6600" b="0" i="0" u="none" strike="noStrike" kern="0" cap="none" spc="200" normalizeH="0" baseline="0" noProof="0" dirty="0">
                <a:ln>
                  <a:noFill/>
                </a:ln>
                <a:solidFill>
                  <a:srgbClr val="8C1515"/>
                </a:solidFill>
                <a:effectLst/>
                <a:uLnTx/>
                <a:uFillTx/>
                <a:latin typeface="微软雅黑" panose="020B0503020204020204" pitchFamily="34" charset="-122"/>
                <a:ea typeface="思源黑体 CN Light"/>
              </a:endParaRPr>
            </a:p>
          </p:txBody>
        </p:sp>
        <p:grpSp>
          <p:nvGrpSpPr>
            <p:cNvPr id="14" name="组合 13"/>
            <p:cNvGrpSpPr/>
            <p:nvPr/>
          </p:nvGrpSpPr>
          <p:grpSpPr>
            <a:xfrm>
              <a:off x="6803037" y="3865737"/>
              <a:ext cx="4916548" cy="1067334"/>
              <a:chOff x="7107021" y="2697601"/>
              <a:chExt cx="4916548" cy="1067334"/>
            </a:xfrm>
          </p:grpSpPr>
          <p:sp>
            <p:nvSpPr>
              <p:cNvPr id="16" name="矩形 15"/>
              <p:cNvSpPr/>
              <p:nvPr/>
            </p:nvSpPr>
            <p:spPr>
              <a:xfrm>
                <a:off x="7107021" y="2697601"/>
                <a:ext cx="4916548" cy="646331"/>
              </a:xfrm>
              <a:prstGeom prst="rect">
                <a:avLst/>
              </a:prstGeom>
            </p:spPr>
            <p:txBody>
              <a:bodyPr wrap="square">
                <a:spAutoFit/>
              </a:bodyPr>
              <a:lstStyle/>
              <a:p>
                <a:pPr marL="0" marR="0" lvl="0" indent="0" defTabSz="914400" eaLnBrk="1" fontAlgn="auto" latinLnBrk="0" hangingPunct="1">
                  <a:lnSpc>
                    <a:spcPct val="100000"/>
                  </a:lnSpc>
                  <a:spcBef>
                    <a:spcPts val="600"/>
                  </a:spcBef>
                  <a:spcAft>
                    <a:spcPts val="0"/>
                  </a:spcAft>
                  <a:buClrTx/>
                  <a:buSzTx/>
                  <a:buFontTx/>
                  <a:buNone/>
                  <a:defRPr/>
                </a:pPr>
                <a:r>
                  <a:rPr lang="zh-CN" altLang="en-US" sz="3600" kern="0" spc="600" dirty="0">
                    <a:solidFill>
                      <a:srgbClr val="8C1515"/>
                    </a:solidFill>
                    <a:latin typeface="微软雅黑" panose="020B0503020204020204" pitchFamily="34" charset="-122"/>
                    <a:ea typeface="微软雅黑" panose="020B0503020204020204" pitchFamily="34" charset="-122"/>
                    <a:cs typeface="Segoe UI Light 8" panose="020B0502040204020203" pitchFamily="34" charset="0"/>
                  </a:rPr>
                  <a:t>请输入本章标题</a:t>
                </a:r>
                <a:endParaRPr kumimoji="0" lang="en-US" altLang="zh-CN" sz="3600" i="0" u="none" strike="noStrike" kern="0" cap="none" spc="60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17" name="矩形 16"/>
              <p:cNvSpPr/>
              <p:nvPr/>
            </p:nvSpPr>
            <p:spPr>
              <a:xfrm>
                <a:off x="7133843" y="3457158"/>
                <a:ext cx="3840046" cy="307777"/>
              </a:xfrm>
              <a:prstGeom prst="rect">
                <a:avLst/>
              </a:prstGeom>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200" normalizeH="0" baseline="0" noProof="0" dirty="0">
                    <a:ln>
                      <a:noFill/>
                    </a:ln>
                    <a:solidFill>
                      <a:srgbClr val="8C1515"/>
                    </a:solidFill>
                    <a:effectLst/>
                    <a:uLnTx/>
                    <a:uFillTx/>
                    <a:latin typeface="微软雅黑 Light" panose="020B0502040204020203" pitchFamily="34" charset="-122"/>
                    <a:ea typeface="微软雅黑 Light" panose="020B0502040204020203" pitchFamily="34" charset="-122"/>
                  </a:rPr>
                  <a:t>ADD YOUR TITLE HERE PLEASE</a:t>
                </a:r>
              </a:p>
            </p:txBody>
          </p:sp>
        </p:grpSp>
        <p:cxnSp>
          <p:nvCxnSpPr>
            <p:cNvPr id="15" name="直接连接符 14"/>
            <p:cNvCxnSpPr/>
            <p:nvPr/>
          </p:nvCxnSpPr>
          <p:spPr>
            <a:xfrm>
              <a:off x="6959565" y="3578025"/>
              <a:ext cx="449296" cy="0"/>
            </a:xfrm>
            <a:prstGeom prst="line">
              <a:avLst/>
            </a:prstGeom>
            <a:noFill/>
            <a:ln w="19050" cap="flat" cmpd="sng" algn="ctr">
              <a:solidFill>
                <a:srgbClr val="8C1515"/>
              </a:solidFill>
              <a:prstDash val="solid"/>
              <a:miter lim="800000"/>
            </a:ln>
            <a:effectLst/>
          </p:spPr>
        </p:cxnSp>
      </p:grpSp>
      <p:sp>
        <p:nvSpPr>
          <p:cNvPr id="2" name="文本框 8">
            <a:extLst>
              <a:ext uri="{FF2B5EF4-FFF2-40B4-BE49-F238E27FC236}">
                <a16:creationId xmlns:a16="http://schemas.microsoft.com/office/drawing/2014/main" id="{7399D46E-FA69-0AB4-3030-DCE22BB7A1F1}"/>
              </a:ext>
            </a:extLst>
          </p:cNvPr>
          <p:cNvSpPr txBox="1"/>
          <p:nvPr/>
        </p:nvSpPr>
        <p:spPr>
          <a:xfrm>
            <a:off x="9007788" y="6358662"/>
            <a:ext cx="3075931" cy="400110"/>
          </a:xfrm>
          <a:prstGeom prst="rect">
            <a:avLst/>
          </a:prstGeom>
          <a:noFill/>
        </p:spPr>
        <p:txBody>
          <a:bodyPr wrap="square" rtlCol="0">
            <a:spAutoFit/>
          </a:bodyPr>
          <a:lstStyle/>
          <a:p>
            <a:pPr algn="ctr"/>
            <a:r>
              <a:rPr lang="zh-CN" altLang="en-US" sz="20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6" name="图片 5">
            <a:extLst>
              <a:ext uri="{FF2B5EF4-FFF2-40B4-BE49-F238E27FC236}">
                <a16:creationId xmlns:a16="http://schemas.microsoft.com/office/drawing/2014/main" id="{AB18885F-0E90-92CE-40FA-2AAFA576A92C}"/>
              </a:ext>
            </a:extLst>
          </p:cNvPr>
          <p:cNvPicPr>
            <a:picLocks noChangeAspect="1"/>
          </p:cNvPicPr>
          <p:nvPr/>
        </p:nvPicPr>
        <p:blipFill>
          <a:blip r:embed="rId4">
            <a:extLst>
              <a:ext uri="{28A0092B-C50C-407E-A947-70E740481C1C}">
                <a14:useLocalDpi xmlns:a14="http://schemas.microsoft.com/office/drawing/2010/main" val="0"/>
              </a:ext>
            </a:extLst>
          </a:blip>
          <a:srcRect t="79" r="32589"/>
          <a:stretch>
            <a:fillRect/>
          </a:stretch>
        </p:blipFill>
        <p:spPr>
          <a:xfrm>
            <a:off x="-20126" y="-1"/>
            <a:ext cx="3467261" cy="6852574"/>
          </a:xfrm>
          <a:custGeom>
            <a:avLst/>
            <a:gdLst>
              <a:gd name="connsiteX0" fmla="*/ 0 w 3467261"/>
              <a:gd name="connsiteY0" fmla="*/ 0 h 6852574"/>
              <a:gd name="connsiteX1" fmla="*/ 2295604 w 3467261"/>
              <a:gd name="connsiteY1" fmla="*/ 0 h 6852574"/>
              <a:gd name="connsiteX2" fmla="*/ 3224032 w 3467261"/>
              <a:gd name="connsiteY2" fmla="*/ 6546368 h 6852574"/>
              <a:gd name="connsiteX3" fmla="*/ 3131488 w 3467261"/>
              <a:gd name="connsiteY3" fmla="*/ 6852574 h 6852574"/>
              <a:gd name="connsiteX4" fmla="*/ 0 w 3467261"/>
              <a:gd name="connsiteY4" fmla="*/ 6852574 h 6852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7261" h="6852574">
                <a:moveTo>
                  <a:pt x="0" y="0"/>
                </a:moveTo>
                <a:lnTo>
                  <a:pt x="2295604" y="0"/>
                </a:lnTo>
                <a:cubicBezTo>
                  <a:pt x="2295604" y="3321843"/>
                  <a:pt x="4108679" y="3425651"/>
                  <a:pt x="3224032" y="6546368"/>
                </a:cubicBezTo>
                <a:lnTo>
                  <a:pt x="3131488" y="6852574"/>
                </a:lnTo>
                <a:lnTo>
                  <a:pt x="0" y="6852574"/>
                </a:lnTo>
                <a:close/>
              </a:path>
            </a:pathLst>
          </a:custGeom>
        </p:spPr>
      </p:pic>
    </p:spTree>
    <p:extLst>
      <p:ext uri="{BB962C8B-B14F-4D97-AF65-F5344CB8AC3E}">
        <p14:creationId xmlns:p14="http://schemas.microsoft.com/office/powerpoint/2010/main" val="23471129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Freeform 5"/>
          <p:cNvSpPr/>
          <p:nvPr/>
        </p:nvSpPr>
        <p:spPr bwMode="auto">
          <a:xfrm>
            <a:off x="6172250" y="2130677"/>
            <a:ext cx="1804228" cy="1846839"/>
          </a:xfrm>
          <a:custGeom>
            <a:avLst/>
            <a:gdLst>
              <a:gd name="T0" fmla="*/ 0 w 800"/>
              <a:gd name="T1" fmla="*/ 819 h 819"/>
              <a:gd name="T2" fmla="*/ 412 w 800"/>
              <a:gd name="T3" fmla="*/ 819 h 819"/>
              <a:gd name="T4" fmla="*/ 800 w 800"/>
              <a:gd name="T5" fmla="*/ 431 h 819"/>
              <a:gd name="T6" fmla="*/ 800 w 800"/>
              <a:gd name="T7" fmla="*/ 0 h 819"/>
              <a:gd name="T8" fmla="*/ 388 w 800"/>
              <a:gd name="T9" fmla="*/ 0 h 819"/>
              <a:gd name="T10" fmla="*/ 0 w 800"/>
              <a:gd name="T11" fmla="*/ 388 h 819"/>
              <a:gd name="T12" fmla="*/ 0 w 800"/>
              <a:gd name="T13" fmla="*/ 819 h 819"/>
            </a:gdLst>
            <a:ahLst/>
            <a:cxnLst>
              <a:cxn ang="0">
                <a:pos x="T0" y="T1"/>
              </a:cxn>
              <a:cxn ang="0">
                <a:pos x="T2" y="T3"/>
              </a:cxn>
              <a:cxn ang="0">
                <a:pos x="T4" y="T5"/>
              </a:cxn>
              <a:cxn ang="0">
                <a:pos x="T6" y="T7"/>
              </a:cxn>
              <a:cxn ang="0">
                <a:pos x="T8" y="T9"/>
              </a:cxn>
              <a:cxn ang="0">
                <a:pos x="T10" y="T11"/>
              </a:cxn>
              <a:cxn ang="0">
                <a:pos x="T12" y="T13"/>
              </a:cxn>
            </a:cxnLst>
            <a:rect l="0" t="0" r="r" b="b"/>
            <a:pathLst>
              <a:path w="800" h="819">
                <a:moveTo>
                  <a:pt x="0" y="819"/>
                </a:moveTo>
                <a:cubicBezTo>
                  <a:pt x="412" y="819"/>
                  <a:pt x="412" y="819"/>
                  <a:pt x="412" y="819"/>
                </a:cubicBezTo>
                <a:cubicBezTo>
                  <a:pt x="625" y="819"/>
                  <a:pt x="800" y="644"/>
                  <a:pt x="800" y="431"/>
                </a:cubicBezTo>
                <a:cubicBezTo>
                  <a:pt x="800" y="0"/>
                  <a:pt x="800" y="0"/>
                  <a:pt x="800" y="0"/>
                </a:cubicBezTo>
                <a:cubicBezTo>
                  <a:pt x="388" y="0"/>
                  <a:pt x="388" y="0"/>
                  <a:pt x="388" y="0"/>
                </a:cubicBezTo>
                <a:cubicBezTo>
                  <a:pt x="175" y="0"/>
                  <a:pt x="0" y="175"/>
                  <a:pt x="0" y="388"/>
                </a:cubicBezTo>
                <a:lnTo>
                  <a:pt x="0" y="819"/>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2" name="Freeform 6"/>
          <p:cNvSpPr/>
          <p:nvPr/>
        </p:nvSpPr>
        <p:spPr bwMode="auto">
          <a:xfrm>
            <a:off x="6278777" y="2236082"/>
            <a:ext cx="1588931" cy="1634906"/>
          </a:xfrm>
          <a:custGeom>
            <a:avLst/>
            <a:gdLst>
              <a:gd name="T0" fmla="*/ 0 w 705"/>
              <a:gd name="T1" fmla="*/ 725 h 725"/>
              <a:gd name="T2" fmla="*/ 365 w 705"/>
              <a:gd name="T3" fmla="*/ 725 h 725"/>
              <a:gd name="T4" fmla="*/ 705 w 705"/>
              <a:gd name="T5" fmla="*/ 384 h 725"/>
              <a:gd name="T6" fmla="*/ 705 w 705"/>
              <a:gd name="T7" fmla="*/ 0 h 725"/>
              <a:gd name="T8" fmla="*/ 341 w 705"/>
              <a:gd name="T9" fmla="*/ 0 h 725"/>
              <a:gd name="T10" fmla="*/ 0 w 705"/>
              <a:gd name="T11" fmla="*/ 341 h 725"/>
              <a:gd name="T12" fmla="*/ 0 w 705"/>
              <a:gd name="T13" fmla="*/ 725 h 725"/>
            </a:gdLst>
            <a:ahLst/>
            <a:cxnLst>
              <a:cxn ang="0">
                <a:pos x="T0" y="T1"/>
              </a:cxn>
              <a:cxn ang="0">
                <a:pos x="T2" y="T3"/>
              </a:cxn>
              <a:cxn ang="0">
                <a:pos x="T4" y="T5"/>
              </a:cxn>
              <a:cxn ang="0">
                <a:pos x="T6" y="T7"/>
              </a:cxn>
              <a:cxn ang="0">
                <a:pos x="T8" y="T9"/>
              </a:cxn>
              <a:cxn ang="0">
                <a:pos x="T10" y="T11"/>
              </a:cxn>
              <a:cxn ang="0">
                <a:pos x="T12" y="T13"/>
              </a:cxn>
            </a:cxnLst>
            <a:rect l="0" t="0" r="r" b="b"/>
            <a:pathLst>
              <a:path w="705" h="725">
                <a:moveTo>
                  <a:pt x="0" y="725"/>
                </a:moveTo>
                <a:cubicBezTo>
                  <a:pt x="365" y="725"/>
                  <a:pt x="365" y="725"/>
                  <a:pt x="365" y="725"/>
                </a:cubicBezTo>
                <a:cubicBezTo>
                  <a:pt x="552" y="725"/>
                  <a:pt x="705" y="571"/>
                  <a:pt x="705" y="384"/>
                </a:cubicBezTo>
                <a:cubicBezTo>
                  <a:pt x="705" y="0"/>
                  <a:pt x="705" y="0"/>
                  <a:pt x="705" y="0"/>
                </a:cubicBezTo>
                <a:cubicBezTo>
                  <a:pt x="341" y="0"/>
                  <a:pt x="341" y="0"/>
                  <a:pt x="341" y="0"/>
                </a:cubicBezTo>
                <a:cubicBezTo>
                  <a:pt x="154" y="0"/>
                  <a:pt x="0" y="154"/>
                  <a:pt x="0" y="341"/>
                </a:cubicBezTo>
                <a:lnTo>
                  <a:pt x="0" y="725"/>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3" name="Freeform 7"/>
          <p:cNvSpPr/>
          <p:nvPr/>
        </p:nvSpPr>
        <p:spPr bwMode="auto">
          <a:xfrm>
            <a:off x="6172250" y="3977515"/>
            <a:ext cx="1490254" cy="1526137"/>
          </a:xfrm>
          <a:custGeom>
            <a:avLst/>
            <a:gdLst>
              <a:gd name="T0" fmla="*/ 0 w 661"/>
              <a:gd name="T1" fmla="*/ 0 h 677"/>
              <a:gd name="T2" fmla="*/ 340 w 661"/>
              <a:gd name="T3" fmla="*/ 0 h 677"/>
              <a:gd name="T4" fmla="*/ 661 w 661"/>
              <a:gd name="T5" fmla="*/ 321 h 677"/>
              <a:gd name="T6" fmla="*/ 661 w 661"/>
              <a:gd name="T7" fmla="*/ 677 h 677"/>
              <a:gd name="T8" fmla="*/ 321 w 661"/>
              <a:gd name="T9" fmla="*/ 677 h 677"/>
              <a:gd name="T10" fmla="*/ 0 w 661"/>
              <a:gd name="T11" fmla="*/ 356 h 677"/>
              <a:gd name="T12" fmla="*/ 0 w 661"/>
              <a:gd name="T13" fmla="*/ 0 h 677"/>
            </a:gdLst>
            <a:ahLst/>
            <a:cxnLst>
              <a:cxn ang="0">
                <a:pos x="T0" y="T1"/>
              </a:cxn>
              <a:cxn ang="0">
                <a:pos x="T2" y="T3"/>
              </a:cxn>
              <a:cxn ang="0">
                <a:pos x="T4" y="T5"/>
              </a:cxn>
              <a:cxn ang="0">
                <a:pos x="T6" y="T7"/>
              </a:cxn>
              <a:cxn ang="0">
                <a:pos x="T8" y="T9"/>
              </a:cxn>
              <a:cxn ang="0">
                <a:pos x="T10" y="T11"/>
              </a:cxn>
              <a:cxn ang="0">
                <a:pos x="T12" y="T13"/>
              </a:cxn>
            </a:cxnLst>
            <a:rect l="0" t="0" r="r" b="b"/>
            <a:pathLst>
              <a:path w="661" h="677">
                <a:moveTo>
                  <a:pt x="0" y="0"/>
                </a:moveTo>
                <a:cubicBezTo>
                  <a:pt x="340" y="0"/>
                  <a:pt x="340" y="0"/>
                  <a:pt x="340" y="0"/>
                </a:cubicBezTo>
                <a:cubicBezTo>
                  <a:pt x="517" y="0"/>
                  <a:pt x="661" y="144"/>
                  <a:pt x="661" y="321"/>
                </a:cubicBezTo>
                <a:cubicBezTo>
                  <a:pt x="661" y="677"/>
                  <a:pt x="661" y="677"/>
                  <a:pt x="661" y="677"/>
                </a:cubicBezTo>
                <a:cubicBezTo>
                  <a:pt x="321" y="677"/>
                  <a:pt x="321" y="677"/>
                  <a:pt x="321" y="677"/>
                </a:cubicBezTo>
                <a:cubicBezTo>
                  <a:pt x="144" y="677"/>
                  <a:pt x="0" y="532"/>
                  <a:pt x="0" y="356"/>
                </a:cubicBezTo>
                <a:lnTo>
                  <a:pt x="0" y="0"/>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4" name="Freeform 8"/>
          <p:cNvSpPr/>
          <p:nvPr/>
        </p:nvSpPr>
        <p:spPr bwMode="auto">
          <a:xfrm>
            <a:off x="6278777" y="4082920"/>
            <a:ext cx="1278321" cy="1314204"/>
          </a:xfrm>
          <a:custGeom>
            <a:avLst/>
            <a:gdLst>
              <a:gd name="T0" fmla="*/ 0 w 567"/>
              <a:gd name="T1" fmla="*/ 0 h 583"/>
              <a:gd name="T2" fmla="*/ 0 w 567"/>
              <a:gd name="T3" fmla="*/ 309 h 583"/>
              <a:gd name="T4" fmla="*/ 274 w 567"/>
              <a:gd name="T5" fmla="*/ 583 h 583"/>
              <a:gd name="T6" fmla="*/ 567 w 567"/>
              <a:gd name="T7" fmla="*/ 583 h 583"/>
              <a:gd name="T8" fmla="*/ 567 w 567"/>
              <a:gd name="T9" fmla="*/ 274 h 583"/>
              <a:gd name="T10" fmla="*/ 293 w 567"/>
              <a:gd name="T11" fmla="*/ 0 h 583"/>
              <a:gd name="T12" fmla="*/ 0 w 567"/>
              <a:gd name="T13" fmla="*/ 0 h 583"/>
            </a:gdLst>
            <a:ahLst/>
            <a:cxnLst>
              <a:cxn ang="0">
                <a:pos x="T0" y="T1"/>
              </a:cxn>
              <a:cxn ang="0">
                <a:pos x="T2" y="T3"/>
              </a:cxn>
              <a:cxn ang="0">
                <a:pos x="T4" y="T5"/>
              </a:cxn>
              <a:cxn ang="0">
                <a:pos x="T6" y="T7"/>
              </a:cxn>
              <a:cxn ang="0">
                <a:pos x="T8" y="T9"/>
              </a:cxn>
              <a:cxn ang="0">
                <a:pos x="T10" y="T11"/>
              </a:cxn>
              <a:cxn ang="0">
                <a:pos x="T12" y="T13"/>
              </a:cxn>
            </a:cxnLst>
            <a:rect l="0" t="0" r="r" b="b"/>
            <a:pathLst>
              <a:path w="567" h="583">
                <a:moveTo>
                  <a:pt x="0" y="0"/>
                </a:moveTo>
                <a:cubicBezTo>
                  <a:pt x="0" y="309"/>
                  <a:pt x="0" y="309"/>
                  <a:pt x="0" y="309"/>
                </a:cubicBezTo>
                <a:cubicBezTo>
                  <a:pt x="0" y="459"/>
                  <a:pt x="124" y="583"/>
                  <a:pt x="274" y="583"/>
                </a:cubicBezTo>
                <a:cubicBezTo>
                  <a:pt x="567" y="583"/>
                  <a:pt x="567" y="583"/>
                  <a:pt x="567" y="583"/>
                </a:cubicBezTo>
                <a:cubicBezTo>
                  <a:pt x="567" y="274"/>
                  <a:pt x="567" y="274"/>
                  <a:pt x="567" y="274"/>
                </a:cubicBezTo>
                <a:cubicBezTo>
                  <a:pt x="567" y="123"/>
                  <a:pt x="444" y="0"/>
                  <a:pt x="293" y="0"/>
                </a:cubicBezTo>
                <a:lnTo>
                  <a:pt x="0" y="0"/>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5" name="Freeform 9"/>
          <p:cNvSpPr/>
          <p:nvPr/>
        </p:nvSpPr>
        <p:spPr bwMode="auto">
          <a:xfrm>
            <a:off x="4215521" y="2130677"/>
            <a:ext cx="1804228" cy="1846839"/>
          </a:xfrm>
          <a:custGeom>
            <a:avLst/>
            <a:gdLst>
              <a:gd name="T0" fmla="*/ 800 w 800"/>
              <a:gd name="T1" fmla="*/ 819 h 819"/>
              <a:gd name="T2" fmla="*/ 388 w 800"/>
              <a:gd name="T3" fmla="*/ 819 h 819"/>
              <a:gd name="T4" fmla="*/ 0 w 800"/>
              <a:gd name="T5" fmla="*/ 431 h 819"/>
              <a:gd name="T6" fmla="*/ 0 w 800"/>
              <a:gd name="T7" fmla="*/ 0 h 819"/>
              <a:gd name="T8" fmla="*/ 412 w 800"/>
              <a:gd name="T9" fmla="*/ 0 h 819"/>
              <a:gd name="T10" fmla="*/ 800 w 800"/>
              <a:gd name="T11" fmla="*/ 388 h 819"/>
              <a:gd name="T12" fmla="*/ 800 w 800"/>
              <a:gd name="T13" fmla="*/ 819 h 819"/>
            </a:gdLst>
            <a:ahLst/>
            <a:cxnLst>
              <a:cxn ang="0">
                <a:pos x="T0" y="T1"/>
              </a:cxn>
              <a:cxn ang="0">
                <a:pos x="T2" y="T3"/>
              </a:cxn>
              <a:cxn ang="0">
                <a:pos x="T4" y="T5"/>
              </a:cxn>
              <a:cxn ang="0">
                <a:pos x="T6" y="T7"/>
              </a:cxn>
              <a:cxn ang="0">
                <a:pos x="T8" y="T9"/>
              </a:cxn>
              <a:cxn ang="0">
                <a:pos x="T10" y="T11"/>
              </a:cxn>
              <a:cxn ang="0">
                <a:pos x="T12" y="T13"/>
              </a:cxn>
            </a:cxnLst>
            <a:rect l="0" t="0" r="r" b="b"/>
            <a:pathLst>
              <a:path w="800" h="819">
                <a:moveTo>
                  <a:pt x="800" y="819"/>
                </a:moveTo>
                <a:cubicBezTo>
                  <a:pt x="388" y="819"/>
                  <a:pt x="388" y="819"/>
                  <a:pt x="388" y="819"/>
                </a:cubicBezTo>
                <a:cubicBezTo>
                  <a:pt x="175" y="819"/>
                  <a:pt x="0" y="644"/>
                  <a:pt x="0" y="431"/>
                </a:cubicBezTo>
                <a:cubicBezTo>
                  <a:pt x="0" y="0"/>
                  <a:pt x="0" y="0"/>
                  <a:pt x="0" y="0"/>
                </a:cubicBezTo>
                <a:cubicBezTo>
                  <a:pt x="412" y="0"/>
                  <a:pt x="412" y="0"/>
                  <a:pt x="412" y="0"/>
                </a:cubicBezTo>
                <a:cubicBezTo>
                  <a:pt x="625" y="0"/>
                  <a:pt x="800" y="175"/>
                  <a:pt x="800" y="388"/>
                </a:cubicBezTo>
                <a:lnTo>
                  <a:pt x="800" y="819"/>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6" name="Freeform 10"/>
          <p:cNvSpPr/>
          <p:nvPr/>
        </p:nvSpPr>
        <p:spPr bwMode="auto">
          <a:xfrm>
            <a:off x="4323170" y="2236082"/>
            <a:ext cx="1590053" cy="1634906"/>
          </a:xfrm>
          <a:custGeom>
            <a:avLst/>
            <a:gdLst>
              <a:gd name="T0" fmla="*/ 705 w 705"/>
              <a:gd name="T1" fmla="*/ 725 h 725"/>
              <a:gd name="T2" fmla="*/ 705 w 705"/>
              <a:gd name="T3" fmla="*/ 341 h 725"/>
              <a:gd name="T4" fmla="*/ 364 w 705"/>
              <a:gd name="T5" fmla="*/ 0 h 725"/>
              <a:gd name="T6" fmla="*/ 0 w 705"/>
              <a:gd name="T7" fmla="*/ 0 h 725"/>
              <a:gd name="T8" fmla="*/ 0 w 705"/>
              <a:gd name="T9" fmla="*/ 384 h 725"/>
              <a:gd name="T10" fmla="*/ 340 w 705"/>
              <a:gd name="T11" fmla="*/ 725 h 725"/>
              <a:gd name="T12" fmla="*/ 705 w 705"/>
              <a:gd name="T13" fmla="*/ 725 h 725"/>
            </a:gdLst>
            <a:ahLst/>
            <a:cxnLst>
              <a:cxn ang="0">
                <a:pos x="T0" y="T1"/>
              </a:cxn>
              <a:cxn ang="0">
                <a:pos x="T2" y="T3"/>
              </a:cxn>
              <a:cxn ang="0">
                <a:pos x="T4" y="T5"/>
              </a:cxn>
              <a:cxn ang="0">
                <a:pos x="T6" y="T7"/>
              </a:cxn>
              <a:cxn ang="0">
                <a:pos x="T8" y="T9"/>
              </a:cxn>
              <a:cxn ang="0">
                <a:pos x="T10" y="T11"/>
              </a:cxn>
              <a:cxn ang="0">
                <a:pos x="T12" y="T13"/>
              </a:cxn>
            </a:cxnLst>
            <a:rect l="0" t="0" r="r" b="b"/>
            <a:pathLst>
              <a:path w="705" h="725">
                <a:moveTo>
                  <a:pt x="705" y="725"/>
                </a:moveTo>
                <a:cubicBezTo>
                  <a:pt x="705" y="341"/>
                  <a:pt x="705" y="341"/>
                  <a:pt x="705" y="341"/>
                </a:cubicBezTo>
                <a:cubicBezTo>
                  <a:pt x="705" y="154"/>
                  <a:pt x="551" y="0"/>
                  <a:pt x="364" y="0"/>
                </a:cubicBezTo>
                <a:cubicBezTo>
                  <a:pt x="0" y="0"/>
                  <a:pt x="0" y="0"/>
                  <a:pt x="0" y="0"/>
                </a:cubicBezTo>
                <a:cubicBezTo>
                  <a:pt x="0" y="384"/>
                  <a:pt x="0" y="384"/>
                  <a:pt x="0" y="384"/>
                </a:cubicBezTo>
                <a:cubicBezTo>
                  <a:pt x="0" y="571"/>
                  <a:pt x="153" y="725"/>
                  <a:pt x="340" y="725"/>
                </a:cubicBezTo>
                <a:lnTo>
                  <a:pt x="705" y="725"/>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7" name="Freeform 11"/>
          <p:cNvSpPr/>
          <p:nvPr/>
        </p:nvSpPr>
        <p:spPr bwMode="auto">
          <a:xfrm>
            <a:off x="5576821" y="1374897"/>
            <a:ext cx="507965" cy="1287292"/>
          </a:xfrm>
          <a:custGeom>
            <a:avLst/>
            <a:gdLst>
              <a:gd name="T0" fmla="*/ 117 w 225"/>
              <a:gd name="T1" fmla="*/ 132 h 571"/>
              <a:gd name="T2" fmla="*/ 63 w 225"/>
              <a:gd name="T3" fmla="*/ 132 h 571"/>
              <a:gd name="T4" fmla="*/ 0 w 225"/>
              <a:gd name="T5" fmla="*/ 69 h 571"/>
              <a:gd name="T6" fmla="*/ 0 w 225"/>
              <a:gd name="T7" fmla="*/ 0 h 571"/>
              <a:gd name="T8" fmla="*/ 66 w 225"/>
              <a:gd name="T9" fmla="*/ 0 h 571"/>
              <a:gd name="T10" fmla="*/ 129 w 225"/>
              <a:gd name="T11" fmla="*/ 63 h 571"/>
              <a:gd name="T12" fmla="*/ 129 w 225"/>
              <a:gd name="T13" fmla="*/ 115 h 571"/>
              <a:gd name="T14" fmla="*/ 225 w 225"/>
              <a:gd name="T15" fmla="*/ 558 h 571"/>
              <a:gd name="T16" fmla="*/ 205 w 225"/>
              <a:gd name="T17" fmla="*/ 558 h 571"/>
              <a:gd name="T18" fmla="*/ 117 w 225"/>
              <a:gd name="T19" fmla="*/ 13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571">
                <a:moveTo>
                  <a:pt x="117" y="132"/>
                </a:moveTo>
                <a:cubicBezTo>
                  <a:pt x="63" y="132"/>
                  <a:pt x="63" y="132"/>
                  <a:pt x="63" y="132"/>
                </a:cubicBezTo>
                <a:cubicBezTo>
                  <a:pt x="28" y="132"/>
                  <a:pt x="0" y="104"/>
                  <a:pt x="0" y="69"/>
                </a:cubicBezTo>
                <a:cubicBezTo>
                  <a:pt x="0" y="0"/>
                  <a:pt x="0" y="0"/>
                  <a:pt x="0" y="0"/>
                </a:cubicBezTo>
                <a:cubicBezTo>
                  <a:pt x="66" y="0"/>
                  <a:pt x="66" y="0"/>
                  <a:pt x="66" y="0"/>
                </a:cubicBezTo>
                <a:cubicBezTo>
                  <a:pt x="101" y="0"/>
                  <a:pt x="129" y="28"/>
                  <a:pt x="129" y="63"/>
                </a:cubicBezTo>
                <a:cubicBezTo>
                  <a:pt x="129" y="115"/>
                  <a:pt x="129" y="115"/>
                  <a:pt x="129" y="115"/>
                </a:cubicBezTo>
                <a:cubicBezTo>
                  <a:pt x="219" y="218"/>
                  <a:pt x="225" y="428"/>
                  <a:pt x="225" y="558"/>
                </a:cubicBezTo>
                <a:cubicBezTo>
                  <a:pt x="225" y="571"/>
                  <a:pt x="205" y="571"/>
                  <a:pt x="205" y="558"/>
                </a:cubicBezTo>
                <a:cubicBezTo>
                  <a:pt x="205" y="420"/>
                  <a:pt x="204" y="247"/>
                  <a:pt x="117" y="132"/>
                </a:cubicBez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8" name="Freeform 12"/>
          <p:cNvSpPr/>
          <p:nvPr/>
        </p:nvSpPr>
        <p:spPr bwMode="auto">
          <a:xfrm>
            <a:off x="6107212" y="1374897"/>
            <a:ext cx="506843" cy="1287292"/>
          </a:xfrm>
          <a:custGeom>
            <a:avLst/>
            <a:gdLst>
              <a:gd name="T0" fmla="*/ 108 w 225"/>
              <a:gd name="T1" fmla="*/ 132 h 571"/>
              <a:gd name="T2" fmla="*/ 163 w 225"/>
              <a:gd name="T3" fmla="*/ 132 h 571"/>
              <a:gd name="T4" fmla="*/ 225 w 225"/>
              <a:gd name="T5" fmla="*/ 69 h 571"/>
              <a:gd name="T6" fmla="*/ 225 w 225"/>
              <a:gd name="T7" fmla="*/ 0 h 571"/>
              <a:gd name="T8" fmla="*/ 159 w 225"/>
              <a:gd name="T9" fmla="*/ 0 h 571"/>
              <a:gd name="T10" fmla="*/ 97 w 225"/>
              <a:gd name="T11" fmla="*/ 63 h 571"/>
              <a:gd name="T12" fmla="*/ 97 w 225"/>
              <a:gd name="T13" fmla="*/ 115 h 571"/>
              <a:gd name="T14" fmla="*/ 0 w 225"/>
              <a:gd name="T15" fmla="*/ 558 h 571"/>
              <a:gd name="T16" fmla="*/ 20 w 225"/>
              <a:gd name="T17" fmla="*/ 558 h 571"/>
              <a:gd name="T18" fmla="*/ 108 w 225"/>
              <a:gd name="T19" fmla="*/ 13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571">
                <a:moveTo>
                  <a:pt x="108" y="132"/>
                </a:moveTo>
                <a:cubicBezTo>
                  <a:pt x="163" y="132"/>
                  <a:pt x="163" y="132"/>
                  <a:pt x="163" y="132"/>
                </a:cubicBezTo>
                <a:cubicBezTo>
                  <a:pt x="197" y="132"/>
                  <a:pt x="225" y="104"/>
                  <a:pt x="225" y="69"/>
                </a:cubicBezTo>
                <a:cubicBezTo>
                  <a:pt x="225" y="0"/>
                  <a:pt x="225" y="0"/>
                  <a:pt x="225" y="0"/>
                </a:cubicBezTo>
                <a:cubicBezTo>
                  <a:pt x="159" y="0"/>
                  <a:pt x="159" y="0"/>
                  <a:pt x="159" y="0"/>
                </a:cubicBezTo>
                <a:cubicBezTo>
                  <a:pt x="125" y="0"/>
                  <a:pt x="97" y="28"/>
                  <a:pt x="97" y="63"/>
                </a:cubicBezTo>
                <a:cubicBezTo>
                  <a:pt x="97" y="115"/>
                  <a:pt x="97" y="115"/>
                  <a:pt x="97" y="115"/>
                </a:cubicBezTo>
                <a:cubicBezTo>
                  <a:pt x="6" y="218"/>
                  <a:pt x="0" y="428"/>
                  <a:pt x="0" y="558"/>
                </a:cubicBezTo>
                <a:cubicBezTo>
                  <a:pt x="0" y="571"/>
                  <a:pt x="20" y="571"/>
                  <a:pt x="20" y="558"/>
                </a:cubicBezTo>
                <a:cubicBezTo>
                  <a:pt x="20" y="420"/>
                  <a:pt x="21" y="247"/>
                  <a:pt x="108" y="132"/>
                </a:cubicBez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19" name="Freeform 13"/>
          <p:cNvSpPr/>
          <p:nvPr/>
        </p:nvSpPr>
        <p:spPr bwMode="auto">
          <a:xfrm>
            <a:off x="4528373" y="3977515"/>
            <a:ext cx="1491375" cy="1526137"/>
          </a:xfrm>
          <a:custGeom>
            <a:avLst/>
            <a:gdLst>
              <a:gd name="T0" fmla="*/ 661 w 661"/>
              <a:gd name="T1" fmla="*/ 0 h 677"/>
              <a:gd name="T2" fmla="*/ 321 w 661"/>
              <a:gd name="T3" fmla="*/ 0 h 677"/>
              <a:gd name="T4" fmla="*/ 0 w 661"/>
              <a:gd name="T5" fmla="*/ 321 h 677"/>
              <a:gd name="T6" fmla="*/ 0 w 661"/>
              <a:gd name="T7" fmla="*/ 677 h 677"/>
              <a:gd name="T8" fmla="*/ 340 w 661"/>
              <a:gd name="T9" fmla="*/ 677 h 677"/>
              <a:gd name="T10" fmla="*/ 661 w 661"/>
              <a:gd name="T11" fmla="*/ 356 h 677"/>
              <a:gd name="T12" fmla="*/ 661 w 661"/>
              <a:gd name="T13" fmla="*/ 0 h 677"/>
            </a:gdLst>
            <a:ahLst/>
            <a:cxnLst>
              <a:cxn ang="0">
                <a:pos x="T0" y="T1"/>
              </a:cxn>
              <a:cxn ang="0">
                <a:pos x="T2" y="T3"/>
              </a:cxn>
              <a:cxn ang="0">
                <a:pos x="T4" y="T5"/>
              </a:cxn>
              <a:cxn ang="0">
                <a:pos x="T6" y="T7"/>
              </a:cxn>
              <a:cxn ang="0">
                <a:pos x="T8" y="T9"/>
              </a:cxn>
              <a:cxn ang="0">
                <a:pos x="T10" y="T11"/>
              </a:cxn>
              <a:cxn ang="0">
                <a:pos x="T12" y="T13"/>
              </a:cxn>
            </a:cxnLst>
            <a:rect l="0" t="0" r="r" b="b"/>
            <a:pathLst>
              <a:path w="661" h="677">
                <a:moveTo>
                  <a:pt x="661" y="0"/>
                </a:moveTo>
                <a:cubicBezTo>
                  <a:pt x="321" y="0"/>
                  <a:pt x="321" y="0"/>
                  <a:pt x="321" y="0"/>
                </a:cubicBezTo>
                <a:cubicBezTo>
                  <a:pt x="144" y="0"/>
                  <a:pt x="0" y="144"/>
                  <a:pt x="0" y="321"/>
                </a:cubicBezTo>
                <a:cubicBezTo>
                  <a:pt x="0" y="677"/>
                  <a:pt x="0" y="677"/>
                  <a:pt x="0" y="677"/>
                </a:cubicBezTo>
                <a:cubicBezTo>
                  <a:pt x="340" y="677"/>
                  <a:pt x="340" y="677"/>
                  <a:pt x="340" y="677"/>
                </a:cubicBezTo>
                <a:cubicBezTo>
                  <a:pt x="517" y="677"/>
                  <a:pt x="661" y="532"/>
                  <a:pt x="661" y="356"/>
                </a:cubicBezTo>
                <a:lnTo>
                  <a:pt x="661" y="0"/>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20" name="Freeform 14"/>
          <p:cNvSpPr/>
          <p:nvPr/>
        </p:nvSpPr>
        <p:spPr bwMode="auto">
          <a:xfrm>
            <a:off x="4634900" y="4082920"/>
            <a:ext cx="1278321" cy="1314204"/>
          </a:xfrm>
          <a:custGeom>
            <a:avLst/>
            <a:gdLst>
              <a:gd name="T0" fmla="*/ 567 w 567"/>
              <a:gd name="T1" fmla="*/ 0 h 583"/>
              <a:gd name="T2" fmla="*/ 274 w 567"/>
              <a:gd name="T3" fmla="*/ 0 h 583"/>
              <a:gd name="T4" fmla="*/ 0 w 567"/>
              <a:gd name="T5" fmla="*/ 274 h 583"/>
              <a:gd name="T6" fmla="*/ 0 w 567"/>
              <a:gd name="T7" fmla="*/ 583 h 583"/>
              <a:gd name="T8" fmla="*/ 293 w 567"/>
              <a:gd name="T9" fmla="*/ 583 h 583"/>
              <a:gd name="T10" fmla="*/ 567 w 567"/>
              <a:gd name="T11" fmla="*/ 309 h 583"/>
              <a:gd name="T12" fmla="*/ 567 w 567"/>
              <a:gd name="T13" fmla="*/ 0 h 583"/>
            </a:gdLst>
            <a:ahLst/>
            <a:cxnLst>
              <a:cxn ang="0">
                <a:pos x="T0" y="T1"/>
              </a:cxn>
              <a:cxn ang="0">
                <a:pos x="T2" y="T3"/>
              </a:cxn>
              <a:cxn ang="0">
                <a:pos x="T4" y="T5"/>
              </a:cxn>
              <a:cxn ang="0">
                <a:pos x="T6" y="T7"/>
              </a:cxn>
              <a:cxn ang="0">
                <a:pos x="T8" y="T9"/>
              </a:cxn>
              <a:cxn ang="0">
                <a:pos x="T10" y="T11"/>
              </a:cxn>
              <a:cxn ang="0">
                <a:pos x="T12" y="T13"/>
              </a:cxn>
            </a:cxnLst>
            <a:rect l="0" t="0" r="r" b="b"/>
            <a:pathLst>
              <a:path w="567" h="583">
                <a:moveTo>
                  <a:pt x="567" y="0"/>
                </a:moveTo>
                <a:cubicBezTo>
                  <a:pt x="274" y="0"/>
                  <a:pt x="274" y="0"/>
                  <a:pt x="274" y="0"/>
                </a:cubicBezTo>
                <a:cubicBezTo>
                  <a:pt x="123" y="0"/>
                  <a:pt x="0" y="123"/>
                  <a:pt x="0" y="274"/>
                </a:cubicBezTo>
                <a:cubicBezTo>
                  <a:pt x="0" y="583"/>
                  <a:pt x="0" y="583"/>
                  <a:pt x="0" y="583"/>
                </a:cubicBezTo>
                <a:cubicBezTo>
                  <a:pt x="293" y="583"/>
                  <a:pt x="293" y="583"/>
                  <a:pt x="293" y="583"/>
                </a:cubicBezTo>
                <a:cubicBezTo>
                  <a:pt x="443" y="583"/>
                  <a:pt x="567" y="459"/>
                  <a:pt x="567" y="309"/>
                </a:cubicBezTo>
                <a:lnTo>
                  <a:pt x="567" y="0"/>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21" name="Freeform 15"/>
          <p:cNvSpPr/>
          <p:nvPr/>
        </p:nvSpPr>
        <p:spPr bwMode="auto">
          <a:xfrm>
            <a:off x="6019749" y="2479412"/>
            <a:ext cx="152502" cy="2807822"/>
          </a:xfrm>
          <a:custGeom>
            <a:avLst/>
            <a:gdLst>
              <a:gd name="T0" fmla="*/ 34 w 68"/>
              <a:gd name="T1" fmla="*/ 0 h 1245"/>
              <a:gd name="T2" fmla="*/ 34 w 68"/>
              <a:gd name="T3" fmla="*/ 0 h 1245"/>
              <a:gd name="T4" fmla="*/ 68 w 68"/>
              <a:gd name="T5" fmla="*/ 34 h 1245"/>
              <a:gd name="T6" fmla="*/ 68 w 68"/>
              <a:gd name="T7" fmla="*/ 1211 h 1245"/>
              <a:gd name="T8" fmla="*/ 34 w 68"/>
              <a:gd name="T9" fmla="*/ 1245 h 1245"/>
              <a:gd name="T10" fmla="*/ 34 w 68"/>
              <a:gd name="T11" fmla="*/ 1245 h 1245"/>
              <a:gd name="T12" fmla="*/ 0 w 68"/>
              <a:gd name="T13" fmla="*/ 1211 h 1245"/>
              <a:gd name="T14" fmla="*/ 0 w 68"/>
              <a:gd name="T15" fmla="*/ 34 h 1245"/>
              <a:gd name="T16" fmla="*/ 34 w 68"/>
              <a:gd name="T17" fmla="*/ 0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245">
                <a:moveTo>
                  <a:pt x="34" y="0"/>
                </a:moveTo>
                <a:cubicBezTo>
                  <a:pt x="34" y="0"/>
                  <a:pt x="34" y="0"/>
                  <a:pt x="34" y="0"/>
                </a:cubicBezTo>
                <a:cubicBezTo>
                  <a:pt x="53" y="0"/>
                  <a:pt x="68" y="16"/>
                  <a:pt x="68" y="34"/>
                </a:cubicBezTo>
                <a:cubicBezTo>
                  <a:pt x="68" y="1211"/>
                  <a:pt x="68" y="1211"/>
                  <a:pt x="68" y="1211"/>
                </a:cubicBezTo>
                <a:cubicBezTo>
                  <a:pt x="68" y="1229"/>
                  <a:pt x="53" y="1245"/>
                  <a:pt x="34" y="1245"/>
                </a:cubicBezTo>
                <a:cubicBezTo>
                  <a:pt x="34" y="1245"/>
                  <a:pt x="34" y="1245"/>
                  <a:pt x="34" y="1245"/>
                </a:cubicBezTo>
                <a:cubicBezTo>
                  <a:pt x="15" y="1245"/>
                  <a:pt x="0" y="1229"/>
                  <a:pt x="0" y="1211"/>
                </a:cubicBezTo>
                <a:cubicBezTo>
                  <a:pt x="0" y="34"/>
                  <a:pt x="0" y="34"/>
                  <a:pt x="0" y="34"/>
                </a:cubicBezTo>
                <a:cubicBezTo>
                  <a:pt x="0" y="16"/>
                  <a:pt x="15" y="0"/>
                  <a:pt x="34" y="0"/>
                </a:cubicBez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微软雅黑" panose="020B0503020204020204" pitchFamily="34" charset="-122"/>
            </a:endParaRPr>
          </a:p>
        </p:txBody>
      </p:sp>
      <p:sp>
        <p:nvSpPr>
          <p:cNvPr id="22" name="文本框 38"/>
          <p:cNvSpPr txBox="1"/>
          <p:nvPr/>
        </p:nvSpPr>
        <p:spPr>
          <a:xfrm>
            <a:off x="4634900" y="2580941"/>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01</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23" name="文本框 39"/>
          <p:cNvSpPr txBox="1"/>
          <p:nvPr/>
        </p:nvSpPr>
        <p:spPr>
          <a:xfrm>
            <a:off x="4809437" y="4578614"/>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04</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24" name="文本框 40"/>
          <p:cNvSpPr txBox="1"/>
          <p:nvPr/>
        </p:nvSpPr>
        <p:spPr>
          <a:xfrm>
            <a:off x="6797371" y="4578614"/>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03</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25" name="文本框 41"/>
          <p:cNvSpPr txBox="1"/>
          <p:nvPr/>
        </p:nvSpPr>
        <p:spPr>
          <a:xfrm>
            <a:off x="7027994" y="2570163"/>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02</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34" name="文本框 33"/>
          <p:cNvSpPr txBox="1"/>
          <p:nvPr/>
        </p:nvSpPr>
        <p:spPr>
          <a:xfrm>
            <a:off x="2242589" y="1837742"/>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5" name="矩形 34"/>
          <p:cNvSpPr/>
          <p:nvPr/>
        </p:nvSpPr>
        <p:spPr>
          <a:xfrm>
            <a:off x="809808" y="2283402"/>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36" name="文本框 35"/>
          <p:cNvSpPr txBox="1"/>
          <p:nvPr/>
        </p:nvSpPr>
        <p:spPr>
          <a:xfrm>
            <a:off x="2242589" y="4087961"/>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7" name="矩形 36"/>
          <p:cNvSpPr/>
          <p:nvPr/>
        </p:nvSpPr>
        <p:spPr>
          <a:xfrm>
            <a:off x="809808" y="4533621"/>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38" name="文本框 37"/>
          <p:cNvSpPr txBox="1"/>
          <p:nvPr/>
        </p:nvSpPr>
        <p:spPr>
          <a:xfrm>
            <a:off x="8453619" y="4087961"/>
            <a:ext cx="1430592" cy="369332"/>
          </a:xfrm>
          <a:prstGeom prst="rect">
            <a:avLst/>
          </a:prstGeom>
          <a:noFill/>
        </p:spPr>
        <p:txBody>
          <a:bodyPr wrap="square" lIns="0" tIns="0" rIns="0" bIns="0" rtlCol="0">
            <a:spAutoFit/>
          </a:bodyPr>
          <a:lstStyle/>
          <a:p>
            <a:pP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9" name="矩形 38"/>
          <p:cNvSpPr/>
          <p:nvPr/>
        </p:nvSpPr>
        <p:spPr>
          <a:xfrm>
            <a:off x="8453619" y="4533621"/>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0" name="文本框 39"/>
          <p:cNvSpPr txBox="1"/>
          <p:nvPr/>
        </p:nvSpPr>
        <p:spPr>
          <a:xfrm>
            <a:off x="8453619" y="1837849"/>
            <a:ext cx="1430592" cy="369332"/>
          </a:xfrm>
          <a:prstGeom prst="rect">
            <a:avLst/>
          </a:prstGeom>
          <a:noFill/>
        </p:spPr>
        <p:txBody>
          <a:bodyPr wrap="square" lIns="0" tIns="0" rIns="0" bIns="0" rtlCol="0">
            <a:spAutoFit/>
          </a:bodyPr>
          <a:lstStyle/>
          <a:p>
            <a:pP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1" name="矩形 40"/>
          <p:cNvSpPr/>
          <p:nvPr/>
        </p:nvSpPr>
        <p:spPr>
          <a:xfrm>
            <a:off x="8453619" y="2283509"/>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8" name="文本框 47"/>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4012" y="1932045"/>
            <a:ext cx="3355751" cy="3355751"/>
          </a:xfrm>
          <a:prstGeom prst="rect">
            <a:avLst/>
          </a:prstGeom>
          <a:effectLst>
            <a:outerShdw blurRad="254000" dist="190500" dir="2700000" sx="102000" sy="102000" algn="tl" rotWithShape="0">
              <a:prstClr val="black">
                <a:alpha val="28000"/>
              </a:prstClr>
            </a:outerShdw>
          </a:effectLst>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817" y="2873850"/>
            <a:ext cx="1472141" cy="1472141"/>
          </a:xfrm>
          <a:prstGeom prst="rect">
            <a:avLst/>
          </a:prstGeom>
          <a:effectLst>
            <a:outerShdw blurRad="254000" dist="25400" dir="2700000" sx="102000" sy="102000" algn="tl" rotWithShape="0">
              <a:prstClr val="black">
                <a:alpha val="28000"/>
              </a:prstClr>
            </a:outerShdw>
          </a:effectLst>
        </p:spPr>
      </p:pic>
      <p:sp>
        <p:nvSpPr>
          <p:cNvPr id="13" name="文本框 38"/>
          <p:cNvSpPr txBox="1"/>
          <p:nvPr/>
        </p:nvSpPr>
        <p:spPr>
          <a:xfrm>
            <a:off x="4577335" y="1954254"/>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01</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14" name="文本框 39"/>
          <p:cNvSpPr txBox="1"/>
          <p:nvPr/>
        </p:nvSpPr>
        <p:spPr>
          <a:xfrm>
            <a:off x="4577334" y="4568339"/>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04</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15" name="文本框 40"/>
          <p:cNvSpPr txBox="1"/>
          <p:nvPr/>
        </p:nvSpPr>
        <p:spPr>
          <a:xfrm>
            <a:off x="6970430" y="4638995"/>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03</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16" name="文本框 41"/>
          <p:cNvSpPr txBox="1"/>
          <p:nvPr/>
        </p:nvSpPr>
        <p:spPr>
          <a:xfrm>
            <a:off x="6970429" y="1943476"/>
            <a:ext cx="611143" cy="5877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000" dirty="0">
                <a:solidFill>
                  <a:srgbClr val="C8161D"/>
                </a:solidFill>
                <a:latin typeface="Impact" panose="020B0806030902050204" pitchFamily="34" charset="0"/>
                <a:ea typeface="宋体" panose="02010600030101010101" pitchFamily="2" charset="-122"/>
              </a:rPr>
              <a:t>02</a:t>
            </a:r>
            <a:endParaRPr lang="zh-CN" altLang="en-US" sz="4000" dirty="0">
              <a:solidFill>
                <a:srgbClr val="C8161D"/>
              </a:solidFill>
              <a:latin typeface="Impact" panose="020B0806030902050204" pitchFamily="34" charset="0"/>
              <a:ea typeface="宋体" panose="02010600030101010101" pitchFamily="2" charset="-122"/>
            </a:endParaRPr>
          </a:p>
        </p:txBody>
      </p:sp>
      <p:sp>
        <p:nvSpPr>
          <p:cNvPr id="17" name="Freeform 5"/>
          <p:cNvSpPr/>
          <p:nvPr/>
        </p:nvSpPr>
        <p:spPr bwMode="auto">
          <a:xfrm>
            <a:off x="5672216" y="3888299"/>
            <a:ext cx="123831" cy="191701"/>
          </a:xfrm>
          <a:custGeom>
            <a:avLst/>
            <a:gdLst>
              <a:gd name="T0" fmla="*/ 44 w 44"/>
              <a:gd name="T1" fmla="*/ 64 h 68"/>
              <a:gd name="T2" fmla="*/ 40 w 44"/>
              <a:gd name="T3" fmla="*/ 68 h 68"/>
              <a:gd name="T4" fmla="*/ 4 w 44"/>
              <a:gd name="T5" fmla="*/ 68 h 68"/>
              <a:gd name="T6" fmla="*/ 0 w 44"/>
              <a:gd name="T7" fmla="*/ 64 h 68"/>
              <a:gd name="T8" fmla="*/ 0 w 44"/>
              <a:gd name="T9" fmla="*/ 4 h 68"/>
              <a:gd name="T10" fmla="*/ 4 w 44"/>
              <a:gd name="T11" fmla="*/ 0 h 68"/>
              <a:gd name="T12" fmla="*/ 40 w 44"/>
              <a:gd name="T13" fmla="*/ 0 h 68"/>
              <a:gd name="T14" fmla="*/ 44 w 44"/>
              <a:gd name="T15" fmla="*/ 4 h 68"/>
              <a:gd name="T16" fmla="*/ 44 w 44"/>
              <a:gd name="T1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68">
                <a:moveTo>
                  <a:pt x="44" y="64"/>
                </a:moveTo>
                <a:cubicBezTo>
                  <a:pt x="44" y="66"/>
                  <a:pt x="42" y="68"/>
                  <a:pt x="40" y="68"/>
                </a:cubicBezTo>
                <a:cubicBezTo>
                  <a:pt x="4" y="68"/>
                  <a:pt x="4" y="68"/>
                  <a:pt x="4" y="68"/>
                </a:cubicBezTo>
                <a:cubicBezTo>
                  <a:pt x="2" y="68"/>
                  <a:pt x="0" y="66"/>
                  <a:pt x="0" y="64"/>
                </a:cubicBezTo>
                <a:cubicBezTo>
                  <a:pt x="0" y="4"/>
                  <a:pt x="0" y="4"/>
                  <a:pt x="0" y="4"/>
                </a:cubicBezTo>
                <a:cubicBezTo>
                  <a:pt x="0" y="2"/>
                  <a:pt x="2" y="0"/>
                  <a:pt x="4" y="0"/>
                </a:cubicBezTo>
                <a:cubicBezTo>
                  <a:pt x="40" y="0"/>
                  <a:pt x="40" y="0"/>
                  <a:pt x="40" y="0"/>
                </a:cubicBezTo>
                <a:cubicBezTo>
                  <a:pt x="42" y="0"/>
                  <a:pt x="44" y="2"/>
                  <a:pt x="44" y="4"/>
                </a:cubicBezTo>
                <a:lnTo>
                  <a:pt x="44" y="64"/>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18" name="Freeform 6"/>
          <p:cNvSpPr/>
          <p:nvPr/>
        </p:nvSpPr>
        <p:spPr bwMode="auto">
          <a:xfrm>
            <a:off x="5878206" y="3970457"/>
            <a:ext cx="126213" cy="109544"/>
          </a:xfrm>
          <a:custGeom>
            <a:avLst/>
            <a:gdLst>
              <a:gd name="T0" fmla="*/ 45 w 45"/>
              <a:gd name="T1" fmla="*/ 36 h 39"/>
              <a:gd name="T2" fmla="*/ 41 w 45"/>
              <a:gd name="T3" fmla="*/ 39 h 39"/>
              <a:gd name="T4" fmla="*/ 4 w 45"/>
              <a:gd name="T5" fmla="*/ 39 h 39"/>
              <a:gd name="T6" fmla="*/ 0 w 45"/>
              <a:gd name="T7" fmla="*/ 36 h 39"/>
              <a:gd name="T8" fmla="*/ 0 w 45"/>
              <a:gd name="T9" fmla="*/ 2 h 39"/>
              <a:gd name="T10" fmla="*/ 4 w 45"/>
              <a:gd name="T11" fmla="*/ 0 h 39"/>
              <a:gd name="T12" fmla="*/ 41 w 45"/>
              <a:gd name="T13" fmla="*/ 0 h 39"/>
              <a:gd name="T14" fmla="*/ 45 w 45"/>
              <a:gd name="T15" fmla="*/ 2 h 39"/>
              <a:gd name="T16" fmla="*/ 45 w 45"/>
              <a:gd name="T17"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39">
                <a:moveTo>
                  <a:pt x="45" y="36"/>
                </a:moveTo>
                <a:cubicBezTo>
                  <a:pt x="45" y="38"/>
                  <a:pt x="43" y="39"/>
                  <a:pt x="41" y="39"/>
                </a:cubicBezTo>
                <a:cubicBezTo>
                  <a:pt x="4" y="39"/>
                  <a:pt x="4" y="39"/>
                  <a:pt x="4" y="39"/>
                </a:cubicBezTo>
                <a:cubicBezTo>
                  <a:pt x="2" y="39"/>
                  <a:pt x="0" y="38"/>
                  <a:pt x="0" y="36"/>
                </a:cubicBezTo>
                <a:cubicBezTo>
                  <a:pt x="0" y="2"/>
                  <a:pt x="0" y="2"/>
                  <a:pt x="0" y="2"/>
                </a:cubicBezTo>
                <a:cubicBezTo>
                  <a:pt x="0" y="1"/>
                  <a:pt x="2" y="0"/>
                  <a:pt x="4" y="0"/>
                </a:cubicBezTo>
                <a:cubicBezTo>
                  <a:pt x="41" y="0"/>
                  <a:pt x="41" y="0"/>
                  <a:pt x="41" y="0"/>
                </a:cubicBezTo>
                <a:cubicBezTo>
                  <a:pt x="43" y="0"/>
                  <a:pt x="45" y="1"/>
                  <a:pt x="45" y="2"/>
                </a:cubicBezTo>
                <a:lnTo>
                  <a:pt x="45" y="36"/>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19" name="Freeform 7"/>
          <p:cNvSpPr/>
          <p:nvPr/>
        </p:nvSpPr>
        <p:spPr bwMode="auto">
          <a:xfrm>
            <a:off x="6086577" y="3752561"/>
            <a:ext cx="123831" cy="327440"/>
          </a:xfrm>
          <a:custGeom>
            <a:avLst/>
            <a:gdLst>
              <a:gd name="T0" fmla="*/ 44 w 44"/>
              <a:gd name="T1" fmla="*/ 109 h 116"/>
              <a:gd name="T2" fmla="*/ 40 w 44"/>
              <a:gd name="T3" fmla="*/ 116 h 116"/>
              <a:gd name="T4" fmla="*/ 3 w 44"/>
              <a:gd name="T5" fmla="*/ 116 h 116"/>
              <a:gd name="T6" fmla="*/ 0 w 44"/>
              <a:gd name="T7" fmla="*/ 109 h 116"/>
              <a:gd name="T8" fmla="*/ 0 w 44"/>
              <a:gd name="T9" fmla="*/ 7 h 116"/>
              <a:gd name="T10" fmla="*/ 3 w 44"/>
              <a:gd name="T11" fmla="*/ 0 h 116"/>
              <a:gd name="T12" fmla="*/ 40 w 44"/>
              <a:gd name="T13" fmla="*/ 0 h 116"/>
              <a:gd name="T14" fmla="*/ 44 w 44"/>
              <a:gd name="T15" fmla="*/ 7 h 116"/>
              <a:gd name="T16" fmla="*/ 44 w 44"/>
              <a:gd name="T17" fmla="*/ 10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16">
                <a:moveTo>
                  <a:pt x="44" y="109"/>
                </a:moveTo>
                <a:cubicBezTo>
                  <a:pt x="44" y="112"/>
                  <a:pt x="42" y="116"/>
                  <a:pt x="40" y="116"/>
                </a:cubicBezTo>
                <a:cubicBezTo>
                  <a:pt x="3" y="116"/>
                  <a:pt x="3" y="116"/>
                  <a:pt x="3" y="116"/>
                </a:cubicBezTo>
                <a:cubicBezTo>
                  <a:pt x="1" y="116"/>
                  <a:pt x="0" y="112"/>
                  <a:pt x="0" y="109"/>
                </a:cubicBezTo>
                <a:cubicBezTo>
                  <a:pt x="0" y="7"/>
                  <a:pt x="0" y="7"/>
                  <a:pt x="0" y="7"/>
                </a:cubicBezTo>
                <a:cubicBezTo>
                  <a:pt x="0" y="3"/>
                  <a:pt x="1" y="0"/>
                  <a:pt x="3" y="0"/>
                </a:cubicBezTo>
                <a:cubicBezTo>
                  <a:pt x="40" y="0"/>
                  <a:pt x="40" y="0"/>
                  <a:pt x="40" y="0"/>
                </a:cubicBezTo>
                <a:cubicBezTo>
                  <a:pt x="42" y="0"/>
                  <a:pt x="44" y="3"/>
                  <a:pt x="44" y="7"/>
                </a:cubicBezTo>
                <a:lnTo>
                  <a:pt x="44" y="109"/>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0" name="Freeform 8"/>
          <p:cNvSpPr/>
          <p:nvPr/>
        </p:nvSpPr>
        <p:spPr bwMode="auto">
          <a:xfrm>
            <a:off x="6294947" y="3441791"/>
            <a:ext cx="123831" cy="638209"/>
          </a:xfrm>
          <a:custGeom>
            <a:avLst/>
            <a:gdLst>
              <a:gd name="T0" fmla="*/ 44 w 44"/>
              <a:gd name="T1" fmla="*/ 212 h 226"/>
              <a:gd name="T2" fmla="*/ 40 w 44"/>
              <a:gd name="T3" fmla="*/ 226 h 226"/>
              <a:gd name="T4" fmla="*/ 4 w 44"/>
              <a:gd name="T5" fmla="*/ 226 h 226"/>
              <a:gd name="T6" fmla="*/ 0 w 44"/>
              <a:gd name="T7" fmla="*/ 212 h 226"/>
              <a:gd name="T8" fmla="*/ 0 w 44"/>
              <a:gd name="T9" fmla="*/ 14 h 226"/>
              <a:gd name="T10" fmla="*/ 4 w 44"/>
              <a:gd name="T11" fmla="*/ 0 h 226"/>
              <a:gd name="T12" fmla="*/ 40 w 44"/>
              <a:gd name="T13" fmla="*/ 0 h 226"/>
              <a:gd name="T14" fmla="*/ 44 w 44"/>
              <a:gd name="T15" fmla="*/ 14 h 226"/>
              <a:gd name="T16" fmla="*/ 44 w 44"/>
              <a:gd name="T17" fmla="*/ 21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26">
                <a:moveTo>
                  <a:pt x="44" y="212"/>
                </a:moveTo>
                <a:cubicBezTo>
                  <a:pt x="44" y="220"/>
                  <a:pt x="42" y="226"/>
                  <a:pt x="40" y="226"/>
                </a:cubicBezTo>
                <a:cubicBezTo>
                  <a:pt x="4" y="226"/>
                  <a:pt x="4" y="226"/>
                  <a:pt x="4" y="226"/>
                </a:cubicBezTo>
                <a:cubicBezTo>
                  <a:pt x="1" y="226"/>
                  <a:pt x="0" y="220"/>
                  <a:pt x="0" y="212"/>
                </a:cubicBezTo>
                <a:cubicBezTo>
                  <a:pt x="0" y="14"/>
                  <a:pt x="0" y="14"/>
                  <a:pt x="0" y="14"/>
                </a:cubicBezTo>
                <a:cubicBezTo>
                  <a:pt x="0" y="6"/>
                  <a:pt x="1" y="0"/>
                  <a:pt x="4" y="0"/>
                </a:cubicBezTo>
                <a:cubicBezTo>
                  <a:pt x="40" y="0"/>
                  <a:pt x="40" y="0"/>
                  <a:pt x="40" y="0"/>
                </a:cubicBezTo>
                <a:cubicBezTo>
                  <a:pt x="42" y="0"/>
                  <a:pt x="44" y="6"/>
                  <a:pt x="44" y="14"/>
                </a:cubicBezTo>
                <a:lnTo>
                  <a:pt x="44" y="212"/>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9" name="文本框 28"/>
          <p:cNvSpPr txBox="1"/>
          <p:nvPr/>
        </p:nvSpPr>
        <p:spPr>
          <a:xfrm>
            <a:off x="2242589" y="1837742"/>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0" name="矩形 29"/>
          <p:cNvSpPr/>
          <p:nvPr/>
        </p:nvSpPr>
        <p:spPr>
          <a:xfrm>
            <a:off x="809808" y="2283402"/>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31" name="文本框 30"/>
          <p:cNvSpPr txBox="1"/>
          <p:nvPr/>
        </p:nvSpPr>
        <p:spPr>
          <a:xfrm>
            <a:off x="2242589" y="4087961"/>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2" name="矩形 31"/>
          <p:cNvSpPr/>
          <p:nvPr/>
        </p:nvSpPr>
        <p:spPr>
          <a:xfrm>
            <a:off x="809808" y="4533621"/>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33" name="文本框 32"/>
          <p:cNvSpPr txBox="1"/>
          <p:nvPr/>
        </p:nvSpPr>
        <p:spPr>
          <a:xfrm>
            <a:off x="8453619" y="4087961"/>
            <a:ext cx="1430592" cy="369332"/>
          </a:xfrm>
          <a:prstGeom prst="rect">
            <a:avLst/>
          </a:prstGeom>
          <a:noFill/>
        </p:spPr>
        <p:txBody>
          <a:bodyPr wrap="square" lIns="0" tIns="0" rIns="0" bIns="0" rtlCol="0">
            <a:spAutoFit/>
          </a:bodyPr>
          <a:lstStyle/>
          <a:p>
            <a:pP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4" name="矩形 33"/>
          <p:cNvSpPr/>
          <p:nvPr/>
        </p:nvSpPr>
        <p:spPr>
          <a:xfrm>
            <a:off x="8453619" y="4533621"/>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35" name="文本框 34"/>
          <p:cNvSpPr txBox="1"/>
          <p:nvPr/>
        </p:nvSpPr>
        <p:spPr>
          <a:xfrm>
            <a:off x="8453619" y="1837849"/>
            <a:ext cx="1430592" cy="369332"/>
          </a:xfrm>
          <a:prstGeom prst="rect">
            <a:avLst/>
          </a:prstGeom>
          <a:noFill/>
        </p:spPr>
        <p:txBody>
          <a:bodyPr wrap="square" lIns="0" tIns="0" rIns="0" bIns="0" rtlCol="0">
            <a:spAutoFit/>
          </a:bodyPr>
          <a:lstStyle/>
          <a:p>
            <a:pP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36" name="矩形 35"/>
          <p:cNvSpPr/>
          <p:nvPr/>
        </p:nvSpPr>
        <p:spPr>
          <a:xfrm>
            <a:off x="8453619" y="2283509"/>
            <a:ext cx="2863374" cy="1064522"/>
          </a:xfrm>
          <a:prstGeom prst="rect">
            <a:avLst/>
          </a:prstGeom>
        </p:spPr>
        <p:txBody>
          <a:bodyPr wrap="square" lIns="0" tIns="0" rIns="0" bIns="0">
            <a:spAutoFit/>
          </a:bodyPr>
          <a:lstStyle/>
          <a:p>
            <a:pP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1" name="文本框 40"/>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1" name="Freeform 9"/>
          <p:cNvSpPr/>
          <p:nvPr/>
        </p:nvSpPr>
        <p:spPr bwMode="auto">
          <a:xfrm>
            <a:off x="5722687" y="3499355"/>
            <a:ext cx="1620869" cy="1589911"/>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1729" y="3647578"/>
            <a:ext cx="1438055" cy="1386268"/>
          </a:xfrm>
          <a:prstGeom prst="rect">
            <a:avLst/>
          </a:prstGeom>
        </p:spPr>
      </p:pic>
      <p:sp>
        <p:nvSpPr>
          <p:cNvPr id="13" name="Freeform 10"/>
          <p:cNvSpPr/>
          <p:nvPr/>
        </p:nvSpPr>
        <p:spPr bwMode="auto">
          <a:xfrm>
            <a:off x="7053878" y="2715456"/>
            <a:ext cx="1589911" cy="1583277"/>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8564" y="2850338"/>
            <a:ext cx="1438055" cy="1386268"/>
          </a:xfrm>
          <a:prstGeom prst="rect">
            <a:avLst/>
          </a:prstGeom>
        </p:spPr>
      </p:pic>
      <p:sp>
        <p:nvSpPr>
          <p:cNvPr id="15" name="Freeform 8"/>
          <p:cNvSpPr/>
          <p:nvPr/>
        </p:nvSpPr>
        <p:spPr bwMode="auto">
          <a:xfrm>
            <a:off x="4900090" y="2206862"/>
            <a:ext cx="1582171" cy="1707109"/>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3659" y="2349388"/>
            <a:ext cx="1438055" cy="1386268"/>
          </a:xfrm>
          <a:prstGeom prst="rect">
            <a:avLst/>
          </a:prstGeom>
        </p:spPr>
      </p:pic>
      <p:sp>
        <p:nvSpPr>
          <p:cNvPr id="17" name="Freeform 7"/>
          <p:cNvSpPr/>
          <p:nvPr/>
        </p:nvSpPr>
        <p:spPr bwMode="auto">
          <a:xfrm>
            <a:off x="3490399" y="2918894"/>
            <a:ext cx="1683890" cy="1583277"/>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7996" y="3046801"/>
            <a:ext cx="1438055" cy="1386268"/>
          </a:xfrm>
          <a:prstGeom prst="rect">
            <a:avLst/>
          </a:prstGeom>
        </p:spPr>
      </p:pic>
      <p:grpSp>
        <p:nvGrpSpPr>
          <p:cNvPr id="19" name="组合 18"/>
          <p:cNvGrpSpPr/>
          <p:nvPr/>
        </p:nvGrpSpPr>
        <p:grpSpPr>
          <a:xfrm>
            <a:off x="4011383" y="3483868"/>
            <a:ext cx="528268" cy="430094"/>
            <a:chOff x="4956176" y="3307627"/>
            <a:chExt cx="358775" cy="292100"/>
          </a:xfrm>
          <a:solidFill>
            <a:srgbClr val="C8161D"/>
          </a:solidFill>
        </p:grpSpPr>
        <p:sp>
          <p:nvSpPr>
            <p:cNvPr id="20" name="Freeform 19"/>
            <p:cNvSpPr>
              <a:spLocks noEditPoints="1"/>
            </p:cNvSpPr>
            <p:nvPr/>
          </p:nvSpPr>
          <p:spPr bwMode="auto">
            <a:xfrm>
              <a:off x="5068888" y="3407640"/>
              <a:ext cx="146050" cy="158750"/>
            </a:xfrm>
            <a:custGeom>
              <a:avLst/>
              <a:gdLst>
                <a:gd name="T0" fmla="*/ 7 w 13"/>
                <a:gd name="T1" fmla="*/ 0 h 14"/>
                <a:gd name="T2" fmla="*/ 0 w 13"/>
                <a:gd name="T3" fmla="*/ 7 h 14"/>
                <a:gd name="T4" fmla="*/ 7 w 13"/>
                <a:gd name="T5" fmla="*/ 14 h 14"/>
                <a:gd name="T6" fmla="*/ 13 w 13"/>
                <a:gd name="T7" fmla="*/ 7 h 14"/>
                <a:gd name="T8" fmla="*/ 7 w 13"/>
                <a:gd name="T9" fmla="*/ 0 h 14"/>
                <a:gd name="T10" fmla="*/ 7 w 13"/>
                <a:gd name="T11" fmla="*/ 12 h 14"/>
                <a:gd name="T12" fmla="*/ 1 w 13"/>
                <a:gd name="T13" fmla="*/ 7 h 14"/>
                <a:gd name="T14" fmla="*/ 7 w 13"/>
                <a:gd name="T15" fmla="*/ 2 h 14"/>
                <a:gd name="T16" fmla="*/ 12 w 13"/>
                <a:gd name="T17" fmla="*/ 7 h 14"/>
                <a:gd name="T18" fmla="*/ 7 w 13"/>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7" y="0"/>
                  </a:moveTo>
                  <a:cubicBezTo>
                    <a:pt x="3" y="0"/>
                    <a:pt x="0" y="3"/>
                    <a:pt x="0" y="7"/>
                  </a:cubicBezTo>
                  <a:cubicBezTo>
                    <a:pt x="0" y="11"/>
                    <a:pt x="3" y="14"/>
                    <a:pt x="7" y="14"/>
                  </a:cubicBezTo>
                  <a:cubicBezTo>
                    <a:pt x="10" y="14"/>
                    <a:pt x="13" y="11"/>
                    <a:pt x="13" y="7"/>
                  </a:cubicBezTo>
                  <a:cubicBezTo>
                    <a:pt x="13" y="3"/>
                    <a:pt x="10" y="0"/>
                    <a:pt x="7" y="0"/>
                  </a:cubicBezTo>
                  <a:close/>
                  <a:moveTo>
                    <a:pt x="7" y="12"/>
                  </a:moveTo>
                  <a:cubicBezTo>
                    <a:pt x="4" y="12"/>
                    <a:pt x="1" y="10"/>
                    <a:pt x="1" y="7"/>
                  </a:cubicBezTo>
                  <a:cubicBezTo>
                    <a:pt x="1" y="4"/>
                    <a:pt x="4" y="2"/>
                    <a:pt x="7" y="2"/>
                  </a:cubicBezTo>
                  <a:cubicBezTo>
                    <a:pt x="10" y="2"/>
                    <a:pt x="12" y="4"/>
                    <a:pt x="12" y="7"/>
                  </a:cubicBezTo>
                  <a:cubicBezTo>
                    <a:pt x="12" y="10"/>
                    <a:pt x="10" y="12"/>
                    <a:pt x="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1" name="Freeform 20"/>
            <p:cNvSpPr>
              <a:spLocks noEditPoints="1"/>
            </p:cNvSpPr>
            <p:nvPr/>
          </p:nvSpPr>
          <p:spPr bwMode="auto">
            <a:xfrm>
              <a:off x="4956176" y="3307627"/>
              <a:ext cx="358775" cy="292100"/>
            </a:xfrm>
            <a:custGeom>
              <a:avLst/>
              <a:gdLst>
                <a:gd name="T0" fmla="*/ 30 w 32"/>
                <a:gd name="T1" fmla="*/ 5 h 26"/>
                <a:gd name="T2" fmla="*/ 23 w 32"/>
                <a:gd name="T3" fmla="*/ 5 h 26"/>
                <a:gd name="T4" fmla="*/ 23 w 32"/>
                <a:gd name="T5" fmla="*/ 2 h 26"/>
                <a:gd name="T6" fmla="*/ 21 w 32"/>
                <a:gd name="T7" fmla="*/ 0 h 26"/>
                <a:gd name="T8" fmla="*/ 13 w 32"/>
                <a:gd name="T9" fmla="*/ 0 h 26"/>
                <a:gd name="T10" fmla="*/ 11 w 32"/>
                <a:gd name="T11" fmla="*/ 2 h 26"/>
                <a:gd name="T12" fmla="*/ 11 w 32"/>
                <a:gd name="T13" fmla="*/ 5 h 26"/>
                <a:gd name="T14" fmla="*/ 9 w 32"/>
                <a:gd name="T15" fmla="*/ 5 h 26"/>
                <a:gd name="T16" fmla="*/ 9 w 32"/>
                <a:gd name="T17" fmla="*/ 5 h 26"/>
                <a:gd name="T18" fmla="*/ 8 w 32"/>
                <a:gd name="T19" fmla="*/ 3 h 26"/>
                <a:gd name="T20" fmla="*/ 4 w 32"/>
                <a:gd name="T21" fmla="*/ 3 h 26"/>
                <a:gd name="T22" fmla="*/ 3 w 32"/>
                <a:gd name="T23" fmla="*/ 5 h 26"/>
                <a:gd name="T24" fmla="*/ 3 w 32"/>
                <a:gd name="T25" fmla="*/ 5 h 26"/>
                <a:gd name="T26" fmla="*/ 2 w 32"/>
                <a:gd name="T27" fmla="*/ 5 h 26"/>
                <a:gd name="T28" fmla="*/ 0 w 32"/>
                <a:gd name="T29" fmla="*/ 7 h 26"/>
                <a:gd name="T30" fmla="*/ 0 w 32"/>
                <a:gd name="T31" fmla="*/ 24 h 26"/>
                <a:gd name="T32" fmla="*/ 2 w 32"/>
                <a:gd name="T33" fmla="*/ 26 h 26"/>
                <a:gd name="T34" fmla="*/ 30 w 32"/>
                <a:gd name="T35" fmla="*/ 26 h 26"/>
                <a:gd name="T36" fmla="*/ 32 w 32"/>
                <a:gd name="T37" fmla="*/ 24 h 26"/>
                <a:gd name="T38" fmla="*/ 32 w 32"/>
                <a:gd name="T39" fmla="*/ 7 h 26"/>
                <a:gd name="T40" fmla="*/ 30 w 32"/>
                <a:gd name="T41" fmla="*/ 5 h 26"/>
                <a:gd name="T42" fmla="*/ 7 w 32"/>
                <a:gd name="T43" fmla="*/ 9 h 26"/>
                <a:gd name="T44" fmla="*/ 3 w 32"/>
                <a:gd name="T45" fmla="*/ 9 h 26"/>
                <a:gd name="T46" fmla="*/ 2 w 32"/>
                <a:gd name="T47" fmla="*/ 8 h 26"/>
                <a:gd name="T48" fmla="*/ 3 w 32"/>
                <a:gd name="T49" fmla="*/ 7 h 26"/>
                <a:gd name="T50" fmla="*/ 7 w 32"/>
                <a:gd name="T51" fmla="*/ 7 h 26"/>
                <a:gd name="T52" fmla="*/ 8 w 32"/>
                <a:gd name="T53" fmla="*/ 8 h 26"/>
                <a:gd name="T54" fmla="*/ 7 w 32"/>
                <a:gd name="T55" fmla="*/ 9 h 26"/>
                <a:gd name="T56" fmla="*/ 14 w 32"/>
                <a:gd name="T57" fmla="*/ 2 h 26"/>
                <a:gd name="T58" fmla="*/ 20 w 32"/>
                <a:gd name="T59" fmla="*/ 2 h 26"/>
                <a:gd name="T60" fmla="*/ 21 w 32"/>
                <a:gd name="T61" fmla="*/ 2 h 26"/>
                <a:gd name="T62" fmla="*/ 20 w 32"/>
                <a:gd name="T63" fmla="*/ 3 h 26"/>
                <a:gd name="T64" fmla="*/ 14 w 32"/>
                <a:gd name="T65" fmla="*/ 3 h 26"/>
                <a:gd name="T66" fmla="*/ 13 w 32"/>
                <a:gd name="T67" fmla="*/ 2 h 26"/>
                <a:gd name="T68" fmla="*/ 14 w 32"/>
                <a:gd name="T69" fmla="*/ 2 h 26"/>
                <a:gd name="T70" fmla="*/ 17 w 32"/>
                <a:gd name="T71" fmla="*/ 24 h 26"/>
                <a:gd name="T72" fmla="*/ 9 w 32"/>
                <a:gd name="T73" fmla="*/ 16 h 26"/>
                <a:gd name="T74" fmla="*/ 17 w 32"/>
                <a:gd name="T75" fmla="*/ 8 h 26"/>
                <a:gd name="T76" fmla="*/ 25 w 32"/>
                <a:gd name="T77" fmla="*/ 16 h 26"/>
                <a:gd name="T78" fmla="*/ 17 w 32"/>
                <a:gd name="T79" fmla="*/ 24 h 26"/>
                <a:gd name="T80" fmla="*/ 29 w 32"/>
                <a:gd name="T81" fmla="*/ 9 h 26"/>
                <a:gd name="T82" fmla="*/ 27 w 32"/>
                <a:gd name="T83" fmla="*/ 8 h 26"/>
                <a:gd name="T84" fmla="*/ 29 w 32"/>
                <a:gd name="T85" fmla="*/ 7 h 26"/>
                <a:gd name="T86" fmla="*/ 30 w 32"/>
                <a:gd name="T87" fmla="*/ 8 h 26"/>
                <a:gd name="T88" fmla="*/ 29 w 32"/>
                <a:gd name="T8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26">
                  <a:moveTo>
                    <a:pt x="30" y="5"/>
                  </a:moveTo>
                  <a:cubicBezTo>
                    <a:pt x="23" y="5"/>
                    <a:pt x="23" y="5"/>
                    <a:pt x="23" y="5"/>
                  </a:cubicBezTo>
                  <a:cubicBezTo>
                    <a:pt x="23" y="2"/>
                    <a:pt x="23" y="2"/>
                    <a:pt x="23" y="2"/>
                  </a:cubicBezTo>
                  <a:cubicBezTo>
                    <a:pt x="23" y="1"/>
                    <a:pt x="22" y="0"/>
                    <a:pt x="21" y="0"/>
                  </a:cubicBezTo>
                  <a:cubicBezTo>
                    <a:pt x="13" y="0"/>
                    <a:pt x="13" y="0"/>
                    <a:pt x="13" y="0"/>
                  </a:cubicBezTo>
                  <a:cubicBezTo>
                    <a:pt x="12" y="0"/>
                    <a:pt x="11" y="1"/>
                    <a:pt x="11" y="2"/>
                  </a:cubicBezTo>
                  <a:cubicBezTo>
                    <a:pt x="11" y="5"/>
                    <a:pt x="11" y="5"/>
                    <a:pt x="11" y="5"/>
                  </a:cubicBezTo>
                  <a:cubicBezTo>
                    <a:pt x="9" y="5"/>
                    <a:pt x="9" y="5"/>
                    <a:pt x="9" y="5"/>
                  </a:cubicBezTo>
                  <a:cubicBezTo>
                    <a:pt x="9" y="5"/>
                    <a:pt x="9" y="5"/>
                    <a:pt x="9" y="5"/>
                  </a:cubicBezTo>
                  <a:cubicBezTo>
                    <a:pt x="9" y="4"/>
                    <a:pt x="9" y="3"/>
                    <a:pt x="8" y="3"/>
                  </a:cubicBezTo>
                  <a:cubicBezTo>
                    <a:pt x="4" y="3"/>
                    <a:pt x="4" y="3"/>
                    <a:pt x="4" y="3"/>
                  </a:cubicBezTo>
                  <a:cubicBezTo>
                    <a:pt x="3" y="3"/>
                    <a:pt x="3" y="4"/>
                    <a:pt x="3" y="5"/>
                  </a:cubicBezTo>
                  <a:cubicBezTo>
                    <a:pt x="3" y="5"/>
                    <a:pt x="3" y="5"/>
                    <a:pt x="3" y="5"/>
                  </a:cubicBezTo>
                  <a:cubicBezTo>
                    <a:pt x="2" y="5"/>
                    <a:pt x="2" y="5"/>
                    <a:pt x="2" y="5"/>
                  </a:cubicBezTo>
                  <a:cubicBezTo>
                    <a:pt x="1" y="5"/>
                    <a:pt x="0" y="6"/>
                    <a:pt x="0" y="7"/>
                  </a:cubicBezTo>
                  <a:cubicBezTo>
                    <a:pt x="0" y="24"/>
                    <a:pt x="0" y="24"/>
                    <a:pt x="0" y="24"/>
                  </a:cubicBezTo>
                  <a:cubicBezTo>
                    <a:pt x="0" y="26"/>
                    <a:pt x="1" y="26"/>
                    <a:pt x="2" y="26"/>
                  </a:cubicBezTo>
                  <a:cubicBezTo>
                    <a:pt x="30" y="26"/>
                    <a:pt x="30" y="26"/>
                    <a:pt x="30" y="26"/>
                  </a:cubicBezTo>
                  <a:cubicBezTo>
                    <a:pt x="31" y="26"/>
                    <a:pt x="32" y="26"/>
                    <a:pt x="32" y="24"/>
                  </a:cubicBezTo>
                  <a:cubicBezTo>
                    <a:pt x="32" y="7"/>
                    <a:pt x="32" y="7"/>
                    <a:pt x="32" y="7"/>
                  </a:cubicBezTo>
                  <a:cubicBezTo>
                    <a:pt x="32" y="6"/>
                    <a:pt x="31" y="5"/>
                    <a:pt x="30" y="5"/>
                  </a:cubicBezTo>
                  <a:close/>
                  <a:moveTo>
                    <a:pt x="7" y="9"/>
                  </a:moveTo>
                  <a:cubicBezTo>
                    <a:pt x="3" y="9"/>
                    <a:pt x="3" y="9"/>
                    <a:pt x="3" y="9"/>
                  </a:cubicBezTo>
                  <a:cubicBezTo>
                    <a:pt x="3" y="9"/>
                    <a:pt x="2" y="9"/>
                    <a:pt x="2" y="8"/>
                  </a:cubicBezTo>
                  <a:cubicBezTo>
                    <a:pt x="2" y="8"/>
                    <a:pt x="3" y="7"/>
                    <a:pt x="3" y="7"/>
                  </a:cubicBezTo>
                  <a:cubicBezTo>
                    <a:pt x="7" y="7"/>
                    <a:pt x="7" y="7"/>
                    <a:pt x="7" y="7"/>
                  </a:cubicBezTo>
                  <a:cubicBezTo>
                    <a:pt x="7" y="7"/>
                    <a:pt x="8" y="8"/>
                    <a:pt x="8" y="8"/>
                  </a:cubicBezTo>
                  <a:cubicBezTo>
                    <a:pt x="8" y="9"/>
                    <a:pt x="7" y="9"/>
                    <a:pt x="7" y="9"/>
                  </a:cubicBezTo>
                  <a:close/>
                  <a:moveTo>
                    <a:pt x="14" y="2"/>
                  </a:moveTo>
                  <a:cubicBezTo>
                    <a:pt x="20" y="2"/>
                    <a:pt x="20" y="2"/>
                    <a:pt x="20" y="2"/>
                  </a:cubicBezTo>
                  <a:cubicBezTo>
                    <a:pt x="20" y="2"/>
                    <a:pt x="21" y="2"/>
                    <a:pt x="21" y="2"/>
                  </a:cubicBezTo>
                  <a:cubicBezTo>
                    <a:pt x="21" y="3"/>
                    <a:pt x="20" y="3"/>
                    <a:pt x="20" y="3"/>
                  </a:cubicBezTo>
                  <a:cubicBezTo>
                    <a:pt x="14" y="3"/>
                    <a:pt x="14" y="3"/>
                    <a:pt x="14" y="3"/>
                  </a:cubicBezTo>
                  <a:cubicBezTo>
                    <a:pt x="13" y="3"/>
                    <a:pt x="13" y="3"/>
                    <a:pt x="13" y="2"/>
                  </a:cubicBezTo>
                  <a:cubicBezTo>
                    <a:pt x="13" y="2"/>
                    <a:pt x="13" y="2"/>
                    <a:pt x="14" y="2"/>
                  </a:cubicBezTo>
                  <a:close/>
                  <a:moveTo>
                    <a:pt x="17" y="24"/>
                  </a:moveTo>
                  <a:cubicBezTo>
                    <a:pt x="12" y="24"/>
                    <a:pt x="9" y="20"/>
                    <a:pt x="9" y="16"/>
                  </a:cubicBezTo>
                  <a:cubicBezTo>
                    <a:pt x="9" y="11"/>
                    <a:pt x="12" y="8"/>
                    <a:pt x="17" y="8"/>
                  </a:cubicBezTo>
                  <a:cubicBezTo>
                    <a:pt x="21" y="8"/>
                    <a:pt x="25" y="11"/>
                    <a:pt x="25" y="16"/>
                  </a:cubicBezTo>
                  <a:cubicBezTo>
                    <a:pt x="25" y="20"/>
                    <a:pt x="21" y="24"/>
                    <a:pt x="17" y="24"/>
                  </a:cubicBezTo>
                  <a:close/>
                  <a:moveTo>
                    <a:pt x="29" y="9"/>
                  </a:moveTo>
                  <a:cubicBezTo>
                    <a:pt x="28" y="9"/>
                    <a:pt x="27" y="9"/>
                    <a:pt x="27" y="8"/>
                  </a:cubicBezTo>
                  <a:cubicBezTo>
                    <a:pt x="27" y="7"/>
                    <a:pt x="28" y="7"/>
                    <a:pt x="29" y="7"/>
                  </a:cubicBezTo>
                  <a:cubicBezTo>
                    <a:pt x="29" y="7"/>
                    <a:pt x="30" y="7"/>
                    <a:pt x="30" y="8"/>
                  </a:cubicBezTo>
                  <a:cubicBezTo>
                    <a:pt x="30" y="9"/>
                    <a:pt x="29" y="9"/>
                    <a:pt x="2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grpSp>
      <p:grpSp>
        <p:nvGrpSpPr>
          <p:cNvPr id="22" name="组合 21"/>
          <p:cNvGrpSpPr/>
          <p:nvPr/>
        </p:nvGrpSpPr>
        <p:grpSpPr>
          <a:xfrm>
            <a:off x="5414952" y="2755254"/>
            <a:ext cx="541155" cy="487038"/>
            <a:chOff x="6980238" y="2261465"/>
            <a:chExt cx="349250" cy="314325"/>
          </a:xfrm>
          <a:solidFill>
            <a:srgbClr val="C8161D"/>
          </a:solidFill>
        </p:grpSpPr>
        <p:sp>
          <p:nvSpPr>
            <p:cNvPr id="23" name="Oval 21"/>
            <p:cNvSpPr>
              <a:spLocks noChangeArrowheads="1"/>
            </p:cNvSpPr>
            <p:nvPr/>
          </p:nvSpPr>
          <p:spPr bwMode="auto">
            <a:xfrm>
              <a:off x="7024688" y="2261465"/>
              <a:ext cx="123825" cy="1111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4" name="Freeform 22"/>
            <p:cNvSpPr/>
            <p:nvPr/>
          </p:nvSpPr>
          <p:spPr bwMode="auto">
            <a:xfrm>
              <a:off x="6980238" y="2407515"/>
              <a:ext cx="214312" cy="168275"/>
            </a:xfrm>
            <a:custGeom>
              <a:avLst/>
              <a:gdLst>
                <a:gd name="T0" fmla="*/ 10 w 19"/>
                <a:gd name="T1" fmla="*/ 0 h 15"/>
                <a:gd name="T2" fmla="*/ 0 w 19"/>
                <a:gd name="T3" fmla="*/ 15 h 15"/>
                <a:gd name="T4" fmla="*/ 19 w 19"/>
                <a:gd name="T5" fmla="*/ 15 h 15"/>
                <a:gd name="T6" fmla="*/ 10 w 19"/>
                <a:gd name="T7" fmla="*/ 0 h 15"/>
              </a:gdLst>
              <a:ahLst/>
              <a:cxnLst>
                <a:cxn ang="0">
                  <a:pos x="T0" y="T1"/>
                </a:cxn>
                <a:cxn ang="0">
                  <a:pos x="T2" y="T3"/>
                </a:cxn>
                <a:cxn ang="0">
                  <a:pos x="T4" y="T5"/>
                </a:cxn>
                <a:cxn ang="0">
                  <a:pos x="T6" y="T7"/>
                </a:cxn>
              </a:cxnLst>
              <a:rect l="0" t="0" r="r" b="b"/>
              <a:pathLst>
                <a:path w="19" h="15">
                  <a:moveTo>
                    <a:pt x="10" y="0"/>
                  </a:moveTo>
                  <a:cubicBezTo>
                    <a:pt x="2" y="0"/>
                    <a:pt x="0" y="15"/>
                    <a:pt x="0" y="15"/>
                  </a:cubicBezTo>
                  <a:cubicBezTo>
                    <a:pt x="19" y="15"/>
                    <a:pt x="19" y="15"/>
                    <a:pt x="19" y="15"/>
                  </a:cubicBezTo>
                  <a:cubicBezTo>
                    <a:pt x="19" y="15"/>
                    <a:pt x="1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5" name="Oval 23"/>
            <p:cNvSpPr>
              <a:spLocks noChangeArrowheads="1"/>
            </p:cNvSpPr>
            <p:nvPr/>
          </p:nvSpPr>
          <p:spPr bwMode="auto">
            <a:xfrm>
              <a:off x="7216776" y="2339252"/>
              <a:ext cx="88900" cy="90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6" name="Freeform 24"/>
            <p:cNvSpPr/>
            <p:nvPr/>
          </p:nvSpPr>
          <p:spPr bwMode="auto">
            <a:xfrm>
              <a:off x="7194551" y="2451965"/>
              <a:ext cx="134937" cy="123825"/>
            </a:xfrm>
            <a:custGeom>
              <a:avLst/>
              <a:gdLst>
                <a:gd name="T0" fmla="*/ 6 w 12"/>
                <a:gd name="T1" fmla="*/ 0 h 11"/>
                <a:gd name="T2" fmla="*/ 0 w 12"/>
                <a:gd name="T3" fmla="*/ 5 h 11"/>
                <a:gd name="T4" fmla="*/ 2 w 12"/>
                <a:gd name="T5" fmla="*/ 11 h 11"/>
                <a:gd name="T6" fmla="*/ 12 w 12"/>
                <a:gd name="T7" fmla="*/ 11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cubicBezTo>
                    <a:pt x="3" y="0"/>
                    <a:pt x="1" y="2"/>
                    <a:pt x="0" y="5"/>
                  </a:cubicBezTo>
                  <a:cubicBezTo>
                    <a:pt x="1" y="8"/>
                    <a:pt x="2" y="11"/>
                    <a:pt x="2" y="11"/>
                  </a:cubicBezTo>
                  <a:cubicBezTo>
                    <a:pt x="12" y="11"/>
                    <a:pt x="12" y="11"/>
                    <a:pt x="12" y="11"/>
                  </a:cubicBezTo>
                  <a:cubicBezTo>
                    <a:pt x="12" y="11"/>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grpSp>
      <p:sp>
        <p:nvSpPr>
          <p:cNvPr id="27" name="Freeform 25"/>
          <p:cNvSpPr>
            <a:spLocks noEditPoints="1"/>
          </p:cNvSpPr>
          <p:nvPr/>
        </p:nvSpPr>
        <p:spPr bwMode="auto">
          <a:xfrm>
            <a:off x="6228598" y="4062393"/>
            <a:ext cx="507325" cy="472680"/>
          </a:xfrm>
          <a:custGeom>
            <a:avLst/>
            <a:gdLst>
              <a:gd name="T0" fmla="*/ 27 w 29"/>
              <a:gd name="T1" fmla="*/ 0 h 27"/>
              <a:gd name="T2" fmla="*/ 8 w 29"/>
              <a:gd name="T3" fmla="*/ 0 h 27"/>
              <a:gd name="T4" fmla="*/ 6 w 29"/>
              <a:gd name="T5" fmla="*/ 2 h 27"/>
              <a:gd name="T6" fmla="*/ 6 w 29"/>
              <a:gd name="T7" fmla="*/ 4 h 27"/>
              <a:gd name="T8" fmla="*/ 6 w 29"/>
              <a:gd name="T9" fmla="*/ 4 h 27"/>
              <a:gd name="T10" fmla="*/ 6 w 29"/>
              <a:gd name="T11" fmla="*/ 22 h 27"/>
              <a:gd name="T12" fmla="*/ 4 w 29"/>
              <a:gd name="T13" fmla="*/ 21 h 27"/>
              <a:gd name="T14" fmla="*/ 0 w 29"/>
              <a:gd name="T15" fmla="*/ 24 h 27"/>
              <a:gd name="T16" fmla="*/ 4 w 29"/>
              <a:gd name="T17" fmla="*/ 27 h 27"/>
              <a:gd name="T18" fmla="*/ 8 w 29"/>
              <a:gd name="T19" fmla="*/ 24 h 27"/>
              <a:gd name="T20" fmla="*/ 8 w 29"/>
              <a:gd name="T21" fmla="*/ 24 h 27"/>
              <a:gd name="T22" fmla="*/ 8 w 29"/>
              <a:gd name="T23" fmla="*/ 24 h 27"/>
              <a:gd name="T24" fmla="*/ 8 w 29"/>
              <a:gd name="T25" fmla="*/ 10 h 27"/>
              <a:gd name="T26" fmla="*/ 28 w 29"/>
              <a:gd name="T27" fmla="*/ 10 h 27"/>
              <a:gd name="T28" fmla="*/ 28 w 29"/>
              <a:gd name="T29" fmla="*/ 22 h 27"/>
              <a:gd name="T30" fmla="*/ 25 w 29"/>
              <a:gd name="T31" fmla="*/ 21 h 27"/>
              <a:gd name="T32" fmla="*/ 21 w 29"/>
              <a:gd name="T33" fmla="*/ 24 h 27"/>
              <a:gd name="T34" fmla="*/ 25 w 29"/>
              <a:gd name="T35" fmla="*/ 27 h 27"/>
              <a:gd name="T36" fmla="*/ 29 w 29"/>
              <a:gd name="T37" fmla="*/ 24 h 27"/>
              <a:gd name="T38" fmla="*/ 29 w 29"/>
              <a:gd name="T39" fmla="*/ 24 h 27"/>
              <a:gd name="T40" fmla="*/ 29 w 29"/>
              <a:gd name="T41" fmla="*/ 24 h 27"/>
              <a:gd name="T42" fmla="*/ 29 w 29"/>
              <a:gd name="T43" fmla="*/ 4 h 27"/>
              <a:gd name="T44" fmla="*/ 29 w 29"/>
              <a:gd name="T45" fmla="*/ 4 h 27"/>
              <a:gd name="T46" fmla="*/ 29 w 29"/>
              <a:gd name="T47" fmla="*/ 2 h 27"/>
              <a:gd name="T48" fmla="*/ 27 w 29"/>
              <a:gd name="T49" fmla="*/ 0 h 27"/>
              <a:gd name="T50" fmla="*/ 8 w 29"/>
              <a:gd name="T51" fmla="*/ 8 h 27"/>
              <a:gd name="T52" fmla="*/ 8 w 29"/>
              <a:gd name="T53" fmla="*/ 6 h 27"/>
              <a:gd name="T54" fmla="*/ 8 w 29"/>
              <a:gd name="T55" fmla="*/ 6 h 27"/>
              <a:gd name="T56" fmla="*/ 27 w 29"/>
              <a:gd name="T57" fmla="*/ 6 h 27"/>
              <a:gd name="T58" fmla="*/ 28 w 29"/>
              <a:gd name="T59" fmla="*/ 6 h 27"/>
              <a:gd name="T60" fmla="*/ 28 w 29"/>
              <a:gd name="T61" fmla="*/ 8 h 27"/>
              <a:gd name="T62" fmla="*/ 8 w 29"/>
              <a:gd name="T6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7">
                <a:moveTo>
                  <a:pt x="27" y="0"/>
                </a:moveTo>
                <a:cubicBezTo>
                  <a:pt x="8" y="0"/>
                  <a:pt x="8" y="0"/>
                  <a:pt x="8" y="0"/>
                </a:cubicBezTo>
                <a:cubicBezTo>
                  <a:pt x="7" y="0"/>
                  <a:pt x="6" y="1"/>
                  <a:pt x="6" y="2"/>
                </a:cubicBezTo>
                <a:cubicBezTo>
                  <a:pt x="6" y="4"/>
                  <a:pt x="6" y="4"/>
                  <a:pt x="6" y="4"/>
                </a:cubicBezTo>
                <a:cubicBezTo>
                  <a:pt x="6" y="4"/>
                  <a:pt x="6" y="4"/>
                  <a:pt x="6" y="4"/>
                </a:cubicBezTo>
                <a:cubicBezTo>
                  <a:pt x="6" y="22"/>
                  <a:pt x="6" y="22"/>
                  <a:pt x="6" y="22"/>
                </a:cubicBezTo>
                <a:cubicBezTo>
                  <a:pt x="5" y="21"/>
                  <a:pt x="5" y="21"/>
                  <a:pt x="4" y="21"/>
                </a:cubicBezTo>
                <a:cubicBezTo>
                  <a:pt x="1" y="21"/>
                  <a:pt x="0" y="23"/>
                  <a:pt x="0" y="24"/>
                </a:cubicBezTo>
                <a:cubicBezTo>
                  <a:pt x="0" y="26"/>
                  <a:pt x="1" y="27"/>
                  <a:pt x="4" y="27"/>
                </a:cubicBezTo>
                <a:cubicBezTo>
                  <a:pt x="6" y="27"/>
                  <a:pt x="8" y="26"/>
                  <a:pt x="8" y="24"/>
                </a:cubicBezTo>
                <a:cubicBezTo>
                  <a:pt x="8" y="24"/>
                  <a:pt x="8" y="24"/>
                  <a:pt x="8" y="24"/>
                </a:cubicBezTo>
                <a:cubicBezTo>
                  <a:pt x="8" y="24"/>
                  <a:pt x="8" y="24"/>
                  <a:pt x="8" y="24"/>
                </a:cubicBezTo>
                <a:cubicBezTo>
                  <a:pt x="8" y="10"/>
                  <a:pt x="8" y="10"/>
                  <a:pt x="8" y="10"/>
                </a:cubicBezTo>
                <a:cubicBezTo>
                  <a:pt x="28" y="10"/>
                  <a:pt x="28" y="10"/>
                  <a:pt x="28" y="10"/>
                </a:cubicBezTo>
                <a:cubicBezTo>
                  <a:pt x="28" y="22"/>
                  <a:pt x="28" y="22"/>
                  <a:pt x="28" y="22"/>
                </a:cubicBezTo>
                <a:cubicBezTo>
                  <a:pt x="27" y="21"/>
                  <a:pt x="26" y="21"/>
                  <a:pt x="25" y="21"/>
                </a:cubicBezTo>
                <a:cubicBezTo>
                  <a:pt x="23" y="21"/>
                  <a:pt x="21" y="23"/>
                  <a:pt x="21" y="24"/>
                </a:cubicBezTo>
                <a:cubicBezTo>
                  <a:pt x="21" y="26"/>
                  <a:pt x="23" y="27"/>
                  <a:pt x="25" y="27"/>
                </a:cubicBezTo>
                <a:cubicBezTo>
                  <a:pt x="27" y="27"/>
                  <a:pt x="29" y="26"/>
                  <a:pt x="29" y="24"/>
                </a:cubicBezTo>
                <a:cubicBezTo>
                  <a:pt x="29" y="24"/>
                  <a:pt x="29" y="24"/>
                  <a:pt x="29" y="24"/>
                </a:cubicBezTo>
                <a:cubicBezTo>
                  <a:pt x="29" y="24"/>
                  <a:pt x="29" y="24"/>
                  <a:pt x="29" y="24"/>
                </a:cubicBezTo>
                <a:cubicBezTo>
                  <a:pt x="29" y="4"/>
                  <a:pt x="29" y="4"/>
                  <a:pt x="29" y="4"/>
                </a:cubicBezTo>
                <a:cubicBezTo>
                  <a:pt x="29" y="4"/>
                  <a:pt x="29" y="4"/>
                  <a:pt x="29" y="4"/>
                </a:cubicBezTo>
                <a:cubicBezTo>
                  <a:pt x="29" y="2"/>
                  <a:pt x="29" y="2"/>
                  <a:pt x="29" y="2"/>
                </a:cubicBezTo>
                <a:cubicBezTo>
                  <a:pt x="29" y="1"/>
                  <a:pt x="28" y="0"/>
                  <a:pt x="27" y="0"/>
                </a:cubicBezTo>
                <a:close/>
                <a:moveTo>
                  <a:pt x="8" y="8"/>
                </a:moveTo>
                <a:cubicBezTo>
                  <a:pt x="8" y="6"/>
                  <a:pt x="8" y="6"/>
                  <a:pt x="8" y="6"/>
                </a:cubicBezTo>
                <a:cubicBezTo>
                  <a:pt x="8" y="6"/>
                  <a:pt x="8" y="6"/>
                  <a:pt x="8" y="6"/>
                </a:cubicBezTo>
                <a:cubicBezTo>
                  <a:pt x="27" y="6"/>
                  <a:pt x="27" y="6"/>
                  <a:pt x="27" y="6"/>
                </a:cubicBezTo>
                <a:cubicBezTo>
                  <a:pt x="27" y="6"/>
                  <a:pt x="27" y="6"/>
                  <a:pt x="28" y="6"/>
                </a:cubicBezTo>
                <a:cubicBezTo>
                  <a:pt x="28" y="8"/>
                  <a:pt x="28" y="8"/>
                  <a:pt x="28" y="8"/>
                </a:cubicBezTo>
                <a:lnTo>
                  <a:pt x="8" y="8"/>
                </a:lnTo>
                <a:close/>
              </a:path>
            </a:pathLst>
          </a:custGeom>
          <a:solidFill>
            <a:srgbClr val="C8161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grpSp>
        <p:nvGrpSpPr>
          <p:cNvPr id="28" name="组合 27"/>
          <p:cNvGrpSpPr/>
          <p:nvPr/>
        </p:nvGrpSpPr>
        <p:grpSpPr>
          <a:xfrm>
            <a:off x="7560101" y="3223110"/>
            <a:ext cx="567968" cy="567970"/>
            <a:chOff x="10050463" y="2969490"/>
            <a:chExt cx="382587" cy="382588"/>
          </a:xfrm>
          <a:solidFill>
            <a:srgbClr val="C8161D"/>
          </a:solidFill>
        </p:grpSpPr>
        <p:sp>
          <p:nvSpPr>
            <p:cNvPr id="29" name="Freeform 26"/>
            <p:cNvSpPr>
              <a:spLocks noEditPoints="1"/>
            </p:cNvSpPr>
            <p:nvPr/>
          </p:nvSpPr>
          <p:spPr bwMode="auto">
            <a:xfrm>
              <a:off x="10050463" y="2969490"/>
              <a:ext cx="382587" cy="38258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1 h 34"/>
                <a:gd name="T12" fmla="*/ 2 w 34"/>
                <a:gd name="T13" fmla="*/ 17 h 34"/>
                <a:gd name="T14" fmla="*/ 17 w 34"/>
                <a:gd name="T15" fmla="*/ 2 h 34"/>
                <a:gd name="T16" fmla="*/ 31 w 34"/>
                <a:gd name="T17" fmla="*/ 17 h 34"/>
                <a:gd name="T18" fmla="*/ 17 w 34"/>
                <a:gd name="T19"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7" y="0"/>
                    <a:pt x="0" y="7"/>
                    <a:pt x="0" y="17"/>
                  </a:cubicBezTo>
                  <a:cubicBezTo>
                    <a:pt x="0" y="26"/>
                    <a:pt x="7" y="34"/>
                    <a:pt x="17" y="34"/>
                  </a:cubicBezTo>
                  <a:cubicBezTo>
                    <a:pt x="26" y="34"/>
                    <a:pt x="34" y="26"/>
                    <a:pt x="34" y="17"/>
                  </a:cubicBezTo>
                  <a:cubicBezTo>
                    <a:pt x="34" y="7"/>
                    <a:pt x="26" y="0"/>
                    <a:pt x="17" y="0"/>
                  </a:cubicBezTo>
                  <a:close/>
                  <a:moveTo>
                    <a:pt x="17" y="31"/>
                  </a:moveTo>
                  <a:cubicBezTo>
                    <a:pt x="9" y="31"/>
                    <a:pt x="2" y="25"/>
                    <a:pt x="2" y="17"/>
                  </a:cubicBezTo>
                  <a:cubicBezTo>
                    <a:pt x="2" y="9"/>
                    <a:pt x="9" y="2"/>
                    <a:pt x="17" y="2"/>
                  </a:cubicBezTo>
                  <a:cubicBezTo>
                    <a:pt x="25" y="2"/>
                    <a:pt x="31" y="9"/>
                    <a:pt x="31" y="17"/>
                  </a:cubicBezTo>
                  <a:cubicBezTo>
                    <a:pt x="31" y="25"/>
                    <a:pt x="25" y="31"/>
                    <a:pt x="17"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0" name="Freeform 27"/>
            <p:cNvSpPr>
              <a:spLocks noEditPoints="1"/>
            </p:cNvSpPr>
            <p:nvPr/>
          </p:nvSpPr>
          <p:spPr bwMode="auto">
            <a:xfrm>
              <a:off x="10094913" y="3013940"/>
              <a:ext cx="293687" cy="282575"/>
            </a:xfrm>
            <a:custGeom>
              <a:avLst/>
              <a:gdLst>
                <a:gd name="T0" fmla="*/ 13 w 26"/>
                <a:gd name="T1" fmla="*/ 0 h 25"/>
                <a:gd name="T2" fmla="*/ 0 w 26"/>
                <a:gd name="T3" fmla="*/ 13 h 25"/>
                <a:gd name="T4" fmla="*/ 13 w 26"/>
                <a:gd name="T5" fmla="*/ 25 h 25"/>
                <a:gd name="T6" fmla="*/ 26 w 26"/>
                <a:gd name="T7" fmla="*/ 13 h 25"/>
                <a:gd name="T8" fmla="*/ 13 w 26"/>
                <a:gd name="T9" fmla="*/ 0 h 25"/>
                <a:gd name="T10" fmla="*/ 21 w 26"/>
                <a:gd name="T11" fmla="*/ 14 h 25"/>
                <a:gd name="T12" fmla="*/ 12 w 26"/>
                <a:gd name="T13" fmla="*/ 14 h 25"/>
                <a:gd name="T14" fmla="*/ 12 w 26"/>
                <a:gd name="T15" fmla="*/ 3 h 25"/>
                <a:gd name="T16" fmla="*/ 14 w 26"/>
                <a:gd name="T17" fmla="*/ 3 h 25"/>
                <a:gd name="T18" fmla="*/ 14 w 26"/>
                <a:gd name="T19" fmla="*/ 12 h 25"/>
                <a:gd name="T20" fmla="*/ 21 w 26"/>
                <a:gd name="T21" fmla="*/ 12 h 25"/>
                <a:gd name="T22" fmla="*/ 21 w 26"/>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6" y="0"/>
                    <a:pt x="0" y="6"/>
                    <a:pt x="0" y="13"/>
                  </a:cubicBezTo>
                  <a:cubicBezTo>
                    <a:pt x="0" y="20"/>
                    <a:pt x="6" y="25"/>
                    <a:pt x="13" y="25"/>
                  </a:cubicBezTo>
                  <a:cubicBezTo>
                    <a:pt x="20" y="25"/>
                    <a:pt x="26" y="20"/>
                    <a:pt x="26" y="13"/>
                  </a:cubicBezTo>
                  <a:cubicBezTo>
                    <a:pt x="26" y="6"/>
                    <a:pt x="20" y="0"/>
                    <a:pt x="13" y="0"/>
                  </a:cubicBezTo>
                  <a:close/>
                  <a:moveTo>
                    <a:pt x="21" y="14"/>
                  </a:moveTo>
                  <a:cubicBezTo>
                    <a:pt x="12" y="14"/>
                    <a:pt x="12" y="14"/>
                    <a:pt x="12" y="14"/>
                  </a:cubicBezTo>
                  <a:cubicBezTo>
                    <a:pt x="12" y="3"/>
                    <a:pt x="12" y="3"/>
                    <a:pt x="12" y="3"/>
                  </a:cubicBezTo>
                  <a:cubicBezTo>
                    <a:pt x="14" y="3"/>
                    <a:pt x="14" y="3"/>
                    <a:pt x="14" y="3"/>
                  </a:cubicBezTo>
                  <a:cubicBezTo>
                    <a:pt x="14" y="12"/>
                    <a:pt x="14" y="12"/>
                    <a:pt x="14" y="12"/>
                  </a:cubicBezTo>
                  <a:cubicBezTo>
                    <a:pt x="21" y="12"/>
                    <a:pt x="21" y="12"/>
                    <a:pt x="21" y="12"/>
                  </a:cubicBezTo>
                  <a:lnTo>
                    <a:pt x="21"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grpSp>
      <p:sp>
        <p:nvSpPr>
          <p:cNvPr id="43" name="文本框 42"/>
          <p:cNvSpPr txBox="1"/>
          <p:nvPr/>
        </p:nvSpPr>
        <p:spPr>
          <a:xfrm>
            <a:off x="2114409" y="1777333"/>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4" name="矩形 43"/>
          <p:cNvSpPr/>
          <p:nvPr/>
        </p:nvSpPr>
        <p:spPr>
          <a:xfrm>
            <a:off x="681628" y="2222993"/>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5" name="文本框 44"/>
          <p:cNvSpPr txBox="1"/>
          <p:nvPr/>
        </p:nvSpPr>
        <p:spPr>
          <a:xfrm>
            <a:off x="4245097" y="4752412"/>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6" name="矩形 45"/>
          <p:cNvSpPr/>
          <p:nvPr/>
        </p:nvSpPr>
        <p:spPr>
          <a:xfrm>
            <a:off x="2812316" y="5198072"/>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7" name="文本框 46"/>
          <p:cNvSpPr txBox="1"/>
          <p:nvPr/>
        </p:nvSpPr>
        <p:spPr>
          <a:xfrm>
            <a:off x="7805449" y="1061908"/>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48" name="矩形 47"/>
          <p:cNvSpPr/>
          <p:nvPr/>
        </p:nvSpPr>
        <p:spPr>
          <a:xfrm>
            <a:off x="6372668" y="1507568"/>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9" name="文本框 48"/>
          <p:cNvSpPr txBox="1"/>
          <p:nvPr/>
        </p:nvSpPr>
        <p:spPr>
          <a:xfrm>
            <a:off x="9867032" y="3727368"/>
            <a:ext cx="1430592" cy="369332"/>
          </a:xfrm>
          <a:prstGeom prst="rect">
            <a:avLst/>
          </a:prstGeom>
          <a:noFill/>
        </p:spPr>
        <p:txBody>
          <a:bodyPr wrap="square" lIns="0" tIns="0" rIns="0" bIns="0" rtlCol="0">
            <a:spAutoFit/>
          </a:bodyPr>
          <a:lstStyle/>
          <a:p>
            <a:pPr algn="r">
              <a:defRPr/>
            </a:pPr>
            <a:r>
              <a:rPr lang="zh-CN" altLang="en-US" sz="2400" b="1" dirty="0">
                <a:solidFill>
                  <a:srgbClr val="C00000"/>
                </a:solidFill>
                <a:latin typeface="微软雅黑" panose="020B0503020204020204" pitchFamily="34" charset="-122"/>
                <a:ea typeface="微软雅黑" panose="020B0503020204020204" pitchFamily="34" charset="-122"/>
              </a:rPr>
              <a:t>小标题</a:t>
            </a:r>
          </a:p>
        </p:txBody>
      </p:sp>
      <p:sp>
        <p:nvSpPr>
          <p:cNvPr id="50" name="矩形 49"/>
          <p:cNvSpPr/>
          <p:nvPr/>
        </p:nvSpPr>
        <p:spPr>
          <a:xfrm>
            <a:off x="8434251" y="4173028"/>
            <a:ext cx="2863374" cy="1064522"/>
          </a:xfrm>
          <a:prstGeom prst="rect">
            <a:avLst/>
          </a:prstGeom>
        </p:spPr>
        <p:txBody>
          <a:bodyPr wrap="square" lIns="0" tIns="0" rIns="0" bIns="0">
            <a:spAutoFit/>
          </a:bodyPr>
          <a:lstStyle/>
          <a:p>
            <a:pPr algn="r">
              <a:lnSpc>
                <a:spcPct val="150000"/>
              </a:lnSpc>
              <a:defRPr/>
            </a:pPr>
            <a:r>
              <a:rPr lang="zh-CN" altLang="en-US" sz="1600" dirty="0">
                <a:solidFill>
                  <a:prstClr val="black">
                    <a:lumMod val="65000"/>
                    <a:lumOff val="35000"/>
                  </a:prstClr>
                </a:solidFill>
                <a:latin typeface="微软雅黑 Light" panose="020B0502040204020203" pitchFamily="34" charset="-122"/>
                <a:ea typeface="微软雅黑 Light" panose="020B0502040204020203" pitchFamily="34" charset="-122"/>
              </a:rPr>
              <a:t>这里输入相关内容输入相关内容这里输入相关内容输入相关内容这里输入相关内容输入相关内容</a:t>
            </a:r>
          </a:p>
        </p:txBody>
      </p:sp>
      <p:sp>
        <p:nvSpPr>
          <p:cNvPr id="42" name="文本框 41"/>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326" y="1"/>
            <a:ext cx="4347841" cy="1148220"/>
            <a:chOff x="288326" y="1"/>
            <a:chExt cx="4347841" cy="1148220"/>
          </a:xfrm>
        </p:grpSpPr>
        <p:sp>
          <p:nvSpPr>
            <p:cNvPr id="2" name="矩形 1"/>
            <p:cNvSpPr/>
            <p:nvPr/>
          </p:nvSpPr>
          <p:spPr>
            <a:xfrm>
              <a:off x="334963" y="1"/>
              <a:ext cx="742723" cy="1132114"/>
            </a:xfrm>
            <a:prstGeom prst="rect">
              <a:avLst/>
            </a:prstGeom>
            <a:solidFill>
              <a:srgbClr val="8C1515"/>
            </a:solidFill>
            <a:ln>
              <a:noFill/>
            </a:ln>
            <a:effectLst>
              <a:outerShdw blurRad="3302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8C1515"/>
                </a:solidFill>
                <a:effectLst/>
                <a:uLnTx/>
                <a:uFillTx/>
                <a:latin typeface="等线" panose="02010600030101010101" pitchFamily="2" charset="-122"/>
                <a:ea typeface="等线" panose="02010600030101010101" pitchFamily="2" charset="-122"/>
                <a:cs typeface="+mn-cs"/>
              </a:endParaRPr>
            </a:p>
          </p:txBody>
        </p:sp>
        <p:sp>
          <p:nvSpPr>
            <p:cNvPr id="3" name="文本框 2"/>
            <p:cNvSpPr txBox="1"/>
            <p:nvPr/>
          </p:nvSpPr>
          <p:spPr>
            <a:xfrm>
              <a:off x="288326" y="242892"/>
              <a:ext cx="8132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1125512" y="203854"/>
              <a:ext cx="351065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8C1515"/>
                  </a:solidFill>
                  <a:effectLst/>
                  <a:uLnTx/>
                  <a:uFillTx/>
                  <a:latin typeface="微软雅黑" panose="020B0503020204020204" pitchFamily="34" charset="-122"/>
                  <a:ea typeface="微软雅黑" panose="020B0503020204020204" pitchFamily="34" charset="-122"/>
                  <a:cs typeface="阿里巴巴普惠体" panose="00020600040101010101" pitchFamily="18" charset="-122"/>
                </a:rPr>
                <a:t>请输入本页标题</a:t>
              </a:r>
            </a:p>
          </p:txBody>
        </p:sp>
        <p:sp>
          <p:nvSpPr>
            <p:cNvPr id="5" name="文本框 4"/>
            <p:cNvSpPr txBox="1"/>
            <p:nvPr/>
          </p:nvSpPr>
          <p:spPr>
            <a:xfrm>
              <a:off x="1196361" y="778889"/>
              <a:ext cx="25895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lumMod val="50000"/>
                    </a:prstClr>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请在此输入副标题</a:t>
              </a:r>
            </a:p>
          </p:txBody>
        </p:sp>
      </p:grpSp>
      <p:sp>
        <p:nvSpPr>
          <p:cNvPr id="17" name="文本框 16"/>
          <p:cNvSpPr txBox="1"/>
          <p:nvPr/>
        </p:nvSpPr>
        <p:spPr>
          <a:xfrm>
            <a:off x="10906285" y="6437539"/>
            <a:ext cx="997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6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1" name="矩形 10"/>
          <p:cNvSpPr/>
          <p:nvPr/>
        </p:nvSpPr>
        <p:spPr>
          <a:xfrm>
            <a:off x="2825001" y="2413337"/>
            <a:ext cx="6541997" cy="1015663"/>
          </a:xfrm>
          <a:prstGeom prst="rect">
            <a:avLst/>
          </a:prstGeom>
        </p:spPr>
        <p:txBody>
          <a:bodyPr wrap="square">
            <a:spAutoFit/>
          </a:bodyPr>
          <a:lstStyle/>
          <a:p>
            <a:pPr algn="ctr">
              <a:defRPr/>
            </a:pPr>
            <a:r>
              <a:rPr lang="zh-CN" altLang="en-US" sz="6000" b="1" i="1" dirty="0">
                <a:solidFill>
                  <a:srgbClr val="C00000"/>
                </a:solidFill>
                <a:latin typeface="微软雅黑" panose="020B0503020204020204" pitchFamily="34" charset="-122"/>
                <a:ea typeface="微软雅黑" panose="020B0503020204020204" pitchFamily="34" charset="-122"/>
              </a:rPr>
              <a:t>空白也是一种美！</a:t>
            </a:r>
          </a:p>
        </p:txBody>
      </p:sp>
      <p:sp>
        <p:nvSpPr>
          <p:cNvPr id="12" name="矩形 11"/>
          <p:cNvSpPr/>
          <p:nvPr/>
        </p:nvSpPr>
        <p:spPr>
          <a:xfrm>
            <a:off x="2863204" y="3539917"/>
            <a:ext cx="6541997" cy="1015663"/>
          </a:xfrm>
          <a:prstGeom prst="rect">
            <a:avLst/>
          </a:prstGeom>
        </p:spPr>
        <p:txBody>
          <a:bodyPr wrap="square">
            <a:spAutoFit/>
          </a:bodyPr>
          <a:lstStyle/>
          <a:p>
            <a:pPr algn="ctr">
              <a:defRPr/>
            </a:pPr>
            <a:r>
              <a:rPr lang="zh-CN" altLang="en-US" sz="6000" b="1" i="1" dirty="0">
                <a:solidFill>
                  <a:srgbClr val="C00000"/>
                </a:solidFill>
                <a:latin typeface="微软雅黑" panose="020B0503020204020204" pitchFamily="34" charset="-122"/>
                <a:ea typeface="微软雅黑" panose="020B0503020204020204" pitchFamily="34" charset="-122"/>
              </a:rPr>
              <a:t>你的模板你做主！</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9F1341-B8BD-4DD7-BD3F-FB99B96CC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460" y="1421785"/>
            <a:ext cx="11001080" cy="401442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8C1515"/>
        </a:solidFill>
        <a:effectLst/>
      </p:bgPr>
    </p:bg>
    <p:spTree>
      <p:nvGrpSpPr>
        <p:cNvPr id="1" name=""/>
        <p:cNvGrpSpPr/>
        <p:nvPr/>
      </p:nvGrpSpPr>
      <p:grpSpPr>
        <a:xfrm>
          <a:off x="0" y="0"/>
          <a:ext cx="0" cy="0"/>
          <a:chOff x="0" y="0"/>
          <a:chExt cx="0" cy="0"/>
        </a:xfrm>
      </p:grpSpPr>
      <p:sp>
        <p:nvSpPr>
          <p:cNvPr id="14" name="流程图: 文档 13"/>
          <p:cNvSpPr/>
          <p:nvPr/>
        </p:nvSpPr>
        <p:spPr>
          <a:xfrm>
            <a:off x="-64694" y="-28784"/>
            <a:ext cx="12289914" cy="3849717"/>
          </a:xfrm>
          <a:prstGeom prst="flowChartDocumen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cs typeface="+mn-cs"/>
            </a:endParaRPr>
          </a:p>
        </p:txBody>
      </p:sp>
      <p:grpSp>
        <p:nvGrpSpPr>
          <p:cNvPr id="16" name="组合 15"/>
          <p:cNvGrpSpPr/>
          <p:nvPr/>
        </p:nvGrpSpPr>
        <p:grpSpPr>
          <a:xfrm>
            <a:off x="33220" y="4277350"/>
            <a:ext cx="12192000" cy="1528087"/>
            <a:chOff x="48986" y="2017614"/>
            <a:chExt cx="12192000" cy="1528087"/>
          </a:xfrm>
        </p:grpSpPr>
        <p:sp>
          <p:nvSpPr>
            <p:cNvPr id="17" name="文本框 16"/>
            <p:cNvSpPr txBox="1"/>
            <p:nvPr/>
          </p:nvSpPr>
          <p:spPr>
            <a:xfrm>
              <a:off x="48986" y="2017614"/>
              <a:ext cx="1219200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6600" spc="400" dirty="0">
                  <a:solidFill>
                    <a:prstClr val="white"/>
                  </a:solidFill>
                  <a:effectLst>
                    <a:outerShdw blurRad="38100" dist="38100" dir="2700000" algn="tl">
                      <a:srgbClr val="000000">
                        <a:alpha val="20000"/>
                      </a:srgbClr>
                    </a:outerShdw>
                  </a:effectLst>
                  <a:latin typeface="微软雅黑" panose="020B0503020204020204" pitchFamily="34" charset="-122"/>
                  <a:ea typeface="微软雅黑" panose="020B0503020204020204" pitchFamily="34" charset="-122"/>
                </a:rPr>
                <a:t>汇报结束 感谢聆听</a:t>
              </a:r>
              <a:r>
                <a:rPr lang="zh-CN" altLang="en-US" sz="6600" i="1" spc="400" dirty="0">
                  <a:solidFill>
                    <a:prstClr val="white"/>
                  </a:solidFill>
                  <a:effectLst>
                    <a:outerShdw blurRad="38100" dist="38100" dir="2700000" algn="tl">
                      <a:srgbClr val="000000">
                        <a:alpha val="20000"/>
                      </a:srgbClr>
                    </a:outerShdw>
                  </a:effectLst>
                  <a:latin typeface="微软雅黑" panose="020B0503020204020204" pitchFamily="34" charset="-122"/>
                  <a:ea typeface="微软雅黑" panose="020B0503020204020204" pitchFamily="34" charset="-122"/>
                </a:rPr>
                <a:t>！</a:t>
              </a:r>
              <a:endParaRPr kumimoji="0" lang="zh-CN" altLang="en-US" sz="6600" b="0" i="1" u="none" strike="noStrike" kern="1200" cap="none" spc="400" normalizeH="0" baseline="0" noProof="0" dirty="0">
                <a:ln>
                  <a:noFill/>
                </a:ln>
                <a:solidFill>
                  <a:prstClr val="white"/>
                </a:solidFill>
                <a:effectLst>
                  <a:outerShdw blurRad="38100" dist="38100" dir="2700000" algn="tl">
                    <a:srgbClr val="000000">
                      <a:alpha val="20000"/>
                    </a:srgbClr>
                  </a:outerShdw>
                </a:effectLst>
                <a:uLnTx/>
                <a:uFillTx/>
                <a:latin typeface="微软雅黑" panose="020B0503020204020204" pitchFamily="34" charset="-122"/>
                <a:ea typeface="微软雅黑" panose="020B0503020204020204" pitchFamily="34" charset="-122"/>
                <a:cs typeface="+mn-cs"/>
              </a:endParaRPr>
            </a:p>
          </p:txBody>
        </p:sp>
        <p:grpSp>
          <p:nvGrpSpPr>
            <p:cNvPr id="18" name="组合 17"/>
            <p:cNvGrpSpPr/>
            <p:nvPr/>
          </p:nvGrpSpPr>
          <p:grpSpPr>
            <a:xfrm>
              <a:off x="3503613" y="3207147"/>
              <a:ext cx="5222875" cy="338554"/>
              <a:chOff x="3487284" y="2220170"/>
              <a:chExt cx="5222875" cy="338554"/>
            </a:xfrm>
          </p:grpSpPr>
          <p:sp>
            <p:nvSpPr>
              <p:cNvPr id="19" name="文本框 18"/>
              <p:cNvSpPr txBox="1"/>
              <p:nvPr/>
            </p:nvSpPr>
            <p:spPr>
              <a:xfrm>
                <a:off x="4178039" y="2220170"/>
                <a:ext cx="3839652"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200" normalizeH="0" baseline="0" noProof="0" dirty="0">
                    <a:ln>
                      <a:noFill/>
                    </a:ln>
                    <a:solidFill>
                      <a:prstClr val="white"/>
                    </a:solidFill>
                    <a:effectLst/>
                    <a:uLnTx/>
                    <a:uFillTx/>
                    <a:latin typeface="Calibri Light" panose="020F0302020204030204" pitchFamily="34" charset="0"/>
                    <a:ea typeface="思源黑体 CN Light"/>
                    <a:cs typeface="Segoe UI Light" panose="020B0502040204020203" pitchFamily="34" charset="0"/>
                  </a:rPr>
                  <a:t>THANKS FOR YOUR LISTENING</a:t>
                </a:r>
                <a:r>
                  <a:rPr kumimoji="0" lang="en-US" altLang="zh-CN" sz="1600" b="1" i="1" u="none" strike="noStrike" kern="1200" cap="none" spc="200" normalizeH="0" baseline="0" noProof="0" dirty="0">
                    <a:ln>
                      <a:noFill/>
                    </a:ln>
                    <a:solidFill>
                      <a:prstClr val="white"/>
                    </a:solidFill>
                    <a:effectLst/>
                    <a:uLnTx/>
                    <a:uFillTx/>
                    <a:latin typeface="Calibri Light" panose="020F0302020204030204" pitchFamily="34" charset="0"/>
                    <a:ea typeface="思源黑体 CN Light"/>
                    <a:cs typeface="Segoe UI Light" panose="020B0502040204020203" pitchFamily="34" charset="0"/>
                  </a:rPr>
                  <a:t>!</a:t>
                </a:r>
                <a:endParaRPr kumimoji="0" lang="zh-CN" altLang="en-US" sz="1600" b="1" i="1" u="none" strike="noStrike" kern="1200" cap="none" spc="200" normalizeH="0" baseline="0" noProof="0" dirty="0">
                  <a:ln>
                    <a:noFill/>
                  </a:ln>
                  <a:solidFill>
                    <a:prstClr val="white"/>
                  </a:solidFill>
                  <a:effectLst/>
                  <a:uLnTx/>
                  <a:uFillTx/>
                  <a:latin typeface="Calibri Light" panose="020F0302020204030204" pitchFamily="34" charset="0"/>
                  <a:ea typeface="思源黑体 CN Light"/>
                  <a:cs typeface="Segoe UI Light" panose="020B0502040204020203" pitchFamily="34" charset="0"/>
                </a:endParaRPr>
              </a:p>
            </p:txBody>
          </p:sp>
          <p:cxnSp>
            <p:nvCxnSpPr>
              <p:cNvPr id="20" name="直接连接符 19"/>
              <p:cNvCxnSpPr/>
              <p:nvPr/>
            </p:nvCxnSpPr>
            <p:spPr>
              <a:xfrm>
                <a:off x="8055791" y="2397008"/>
                <a:ext cx="6543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487284" y="2397008"/>
                <a:ext cx="61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 name="组合 5"/>
          <p:cNvGrpSpPr/>
          <p:nvPr/>
        </p:nvGrpSpPr>
        <p:grpSpPr>
          <a:xfrm>
            <a:off x="1767755" y="6046385"/>
            <a:ext cx="2757592" cy="529505"/>
            <a:chOff x="1767755" y="5835880"/>
            <a:chExt cx="2408419" cy="463012"/>
          </a:xfrm>
        </p:grpSpPr>
        <p:sp>
          <p:nvSpPr>
            <p:cNvPr id="11" name="矩形: 圆角 10"/>
            <p:cNvSpPr/>
            <p:nvPr/>
          </p:nvSpPr>
          <p:spPr>
            <a:xfrm>
              <a:off x="1767755" y="5835880"/>
              <a:ext cx="2273210" cy="463012"/>
            </a:xfrm>
            <a:prstGeom prst="roundRect">
              <a:avLst>
                <a:gd name="adj" fmla="val 22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cs typeface="+mn-cs"/>
              </a:endParaRPr>
            </a:p>
          </p:txBody>
        </p:sp>
        <p:sp>
          <p:nvSpPr>
            <p:cNvPr id="22" name="文本框 21"/>
            <p:cNvSpPr txBox="1"/>
            <p:nvPr/>
          </p:nvSpPr>
          <p:spPr>
            <a:xfrm>
              <a:off x="1824140" y="5906361"/>
              <a:ext cx="2352034" cy="322051"/>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答辩人：</a:t>
              </a:r>
              <a:r>
                <a:rPr kumimoji="0" lang="en-US" altLang="zh-CN" sz="1800" b="0" i="0" u="none" strike="noStrike" kern="1200" cap="none" spc="0" normalizeH="0" baseline="0" noProof="0" dirty="0">
                  <a:ln>
                    <a:noFill/>
                  </a:ln>
                  <a:solidFill>
                    <a:prstClr val="white"/>
                  </a:solidFill>
                  <a:effectLst/>
                  <a:uLnTx/>
                  <a:uFillTx/>
                  <a:latin typeface="Arial" panose="020B0604020202020204"/>
                  <a:cs typeface="+mn-cs"/>
                </a:rPr>
                <a:t>NEU</a:t>
              </a: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星球</a:t>
              </a:r>
            </a:p>
          </p:txBody>
        </p:sp>
      </p:grpSp>
      <p:grpSp>
        <p:nvGrpSpPr>
          <p:cNvPr id="23" name="组合 22"/>
          <p:cNvGrpSpPr/>
          <p:nvPr/>
        </p:nvGrpSpPr>
        <p:grpSpPr>
          <a:xfrm>
            <a:off x="4761585" y="6046385"/>
            <a:ext cx="2777550" cy="529505"/>
            <a:chOff x="4873792" y="5835880"/>
            <a:chExt cx="2053147" cy="463012"/>
          </a:xfrm>
        </p:grpSpPr>
        <p:sp>
          <p:nvSpPr>
            <p:cNvPr id="24" name="矩形: 圆角 23"/>
            <p:cNvSpPr/>
            <p:nvPr/>
          </p:nvSpPr>
          <p:spPr>
            <a:xfrm>
              <a:off x="4985965" y="5835880"/>
              <a:ext cx="1828800" cy="463012"/>
            </a:xfrm>
            <a:prstGeom prst="roundRect">
              <a:avLst>
                <a:gd name="adj" fmla="val 22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25" name="文本框 24"/>
            <p:cNvSpPr txBox="1"/>
            <p:nvPr/>
          </p:nvSpPr>
          <p:spPr>
            <a:xfrm>
              <a:off x="4873792" y="5906361"/>
              <a:ext cx="2053147" cy="322051"/>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指导教师：</a:t>
              </a:r>
              <a:r>
                <a:rPr kumimoji="0" lang="en-US" altLang="zh-CN" sz="1800" b="0" i="0" u="none" strike="noStrike" kern="1200" cap="none" spc="0" normalizeH="0" baseline="0" noProof="0" dirty="0">
                  <a:ln>
                    <a:noFill/>
                  </a:ln>
                  <a:solidFill>
                    <a:prstClr val="white"/>
                  </a:solidFill>
                  <a:effectLst/>
                  <a:uLnTx/>
                  <a:uFillTx/>
                  <a:latin typeface="Arial" panose="020B0604020202020204"/>
                  <a:cs typeface="+mn-cs"/>
                </a:rPr>
                <a:t>NEU</a:t>
              </a: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星球</a:t>
              </a:r>
            </a:p>
          </p:txBody>
        </p:sp>
      </p:grpSp>
      <p:grpSp>
        <p:nvGrpSpPr>
          <p:cNvPr id="26" name="组合 25"/>
          <p:cNvGrpSpPr/>
          <p:nvPr/>
        </p:nvGrpSpPr>
        <p:grpSpPr>
          <a:xfrm>
            <a:off x="8034280" y="6010598"/>
            <a:ext cx="2552077" cy="601081"/>
            <a:chOff x="8333639" y="5835880"/>
            <a:chExt cx="2552076" cy="463012"/>
          </a:xfrm>
        </p:grpSpPr>
        <p:sp>
          <p:nvSpPr>
            <p:cNvPr id="27" name="矩形: 圆角 26"/>
            <p:cNvSpPr/>
            <p:nvPr/>
          </p:nvSpPr>
          <p:spPr>
            <a:xfrm>
              <a:off x="8473071" y="5835880"/>
              <a:ext cx="2273210" cy="463012"/>
            </a:xfrm>
            <a:prstGeom prst="roundRect">
              <a:avLst>
                <a:gd name="adj" fmla="val 221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cs typeface="+mn-cs"/>
              </a:endParaRPr>
            </a:p>
          </p:txBody>
        </p:sp>
        <p:sp>
          <p:nvSpPr>
            <p:cNvPr id="28" name="文本框 27"/>
            <p:cNvSpPr txBox="1"/>
            <p:nvPr/>
          </p:nvSpPr>
          <p:spPr>
            <a:xfrm>
              <a:off x="8333639" y="5882720"/>
              <a:ext cx="2552076" cy="369332"/>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cs typeface="+mn-cs"/>
                </a:rPr>
                <a:t>日期：</a:t>
              </a:r>
              <a:r>
                <a:rPr kumimoji="0" lang="en-US" altLang="zh-CN" sz="1800" b="0" i="0" u="none" strike="noStrike" kern="1200" cap="none" spc="0" normalizeH="0" baseline="0" noProof="0" dirty="0">
                  <a:ln>
                    <a:noFill/>
                  </a:ln>
                  <a:solidFill>
                    <a:prstClr val="white"/>
                  </a:solidFill>
                  <a:effectLst/>
                  <a:uLnTx/>
                  <a:uFillTx/>
                  <a:latin typeface="Arial" panose="020B0604020202020204"/>
                  <a:cs typeface="+mn-cs"/>
                </a:rPr>
                <a:t>2024-01-01</a:t>
              </a:r>
              <a:endParaRPr kumimoji="0" lang="zh-CN" altLang="en-US" sz="1800" b="0" i="0" u="none" strike="noStrike" kern="1200" cap="none" spc="0" normalizeH="0" baseline="0" noProof="0" dirty="0">
                <a:ln>
                  <a:noFill/>
                </a:ln>
                <a:solidFill>
                  <a:prstClr val="white"/>
                </a:solidFill>
                <a:effectLst/>
                <a:uLnTx/>
                <a:uFillTx/>
                <a:latin typeface="Arial" panose="020B0604020202020204"/>
                <a:cs typeface="+mn-cs"/>
              </a:endParaRPr>
            </a:p>
          </p:txBody>
        </p:sp>
      </p:grpSp>
      <p:pic>
        <p:nvPicPr>
          <p:cNvPr id="4" name="图片 3">
            <a:extLst>
              <a:ext uri="{FF2B5EF4-FFF2-40B4-BE49-F238E27FC236}">
                <a16:creationId xmlns:a16="http://schemas.microsoft.com/office/drawing/2014/main" id="{E7C5EBC1-7680-E400-AC5C-2B11DB469883}"/>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830795" y="3230039"/>
            <a:ext cx="2083876" cy="1041938"/>
          </a:xfrm>
          <a:prstGeom prst="rect">
            <a:avLst/>
          </a:prstGeom>
        </p:spPr>
      </p:pic>
      <p:pic>
        <p:nvPicPr>
          <p:cNvPr id="5" name="图片 4">
            <a:extLst>
              <a:ext uri="{FF2B5EF4-FFF2-40B4-BE49-F238E27FC236}">
                <a16:creationId xmlns:a16="http://schemas.microsoft.com/office/drawing/2014/main" id="{7FBAD67A-789F-FDCB-A7E1-A1B743DE0C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10" y="-103525"/>
            <a:ext cx="12224310" cy="4018152"/>
          </a:xfrm>
          <a:prstGeom prst="flowChartDocumen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dfb449e9-a390-4c3d-ab94-84ddc8701942"/>
  <p:tag name="COMMONDATA" val="eyJoZGlkIjoiNTMzNTU1OTFlNjljOTNmZjcwNDMwMDVkNDMxOGYxNDc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2461</TotalTime>
  <Words>2219</Words>
  <Application>Microsoft Office PowerPoint</Application>
  <PresentationFormat>宽屏</PresentationFormat>
  <Paragraphs>284</Paragraphs>
  <Slides>28</Slides>
  <Notes>8</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28</vt:i4>
      </vt:variant>
    </vt:vector>
  </HeadingPairs>
  <TitlesOfParts>
    <vt:vector size="47" baseType="lpstr">
      <vt:lpstr>Lato Regular</vt:lpstr>
      <vt:lpstr>Microsoft YaHei UI</vt:lpstr>
      <vt:lpstr>Segoe UI Light 8</vt:lpstr>
      <vt:lpstr>阿里巴巴普惠体</vt:lpstr>
      <vt:lpstr>等线</vt:lpstr>
      <vt:lpstr>等线 Light</vt:lpstr>
      <vt:lpstr>华文行楷</vt:lpstr>
      <vt:lpstr>思源黑体 CN Heavy</vt:lpstr>
      <vt:lpstr>思源黑体 CN Light</vt:lpstr>
      <vt:lpstr>宋体</vt:lpstr>
      <vt:lpstr>微软雅黑</vt:lpstr>
      <vt:lpstr>微软雅黑 Light</vt:lpstr>
      <vt:lpstr>Arial</vt:lpstr>
      <vt:lpstr>Calibri</vt:lpstr>
      <vt:lpstr>Calibri Light</vt:lpstr>
      <vt:lpstr>Impact</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徐佳慧</cp:lastModifiedBy>
  <cp:revision>558</cp:revision>
  <dcterms:created xsi:type="dcterms:W3CDTF">2020-11-29T13:52:00Z</dcterms:created>
  <dcterms:modified xsi:type="dcterms:W3CDTF">2024-01-30T01:59:04Z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6BE0253E82A542C0A775401B697DB019_13</vt:lpwstr>
  </property>
  <property fmtid="{D5CDD505-2E9C-101B-9397-08002B2CF9AE}" pid="3" name="KSOProductBuildVer">
    <vt:lpwstr>2052-11.1.0.14309</vt:lpwstr>
  </property>
</Properties>
</file>