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42"/>
  </p:notesMasterIdLst>
  <p:handoutMasterIdLst>
    <p:handoutMasterId r:id="rId43"/>
  </p:handoutMasterIdLst>
  <p:sldIdLst>
    <p:sldId id="298" r:id="rId3"/>
    <p:sldId id="257" r:id="rId4"/>
    <p:sldId id="261" r:id="rId5"/>
    <p:sldId id="258" r:id="rId6"/>
    <p:sldId id="260" r:id="rId7"/>
    <p:sldId id="267" r:id="rId8"/>
    <p:sldId id="259" r:id="rId9"/>
    <p:sldId id="513" r:id="rId10"/>
    <p:sldId id="263" r:id="rId11"/>
    <p:sldId id="264" r:id="rId12"/>
    <p:sldId id="265" r:id="rId13"/>
    <p:sldId id="266" r:id="rId14"/>
    <p:sldId id="514" r:id="rId15"/>
    <p:sldId id="269" r:id="rId16"/>
    <p:sldId id="270" r:id="rId17"/>
    <p:sldId id="271" r:id="rId18"/>
    <p:sldId id="272" r:id="rId19"/>
    <p:sldId id="515" r:id="rId20"/>
    <p:sldId id="274" r:id="rId21"/>
    <p:sldId id="275" r:id="rId22"/>
    <p:sldId id="276" r:id="rId23"/>
    <p:sldId id="277" r:id="rId24"/>
    <p:sldId id="516"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2" r:id="rId38"/>
    <p:sldId id="293" r:id="rId39"/>
    <p:sldId id="296" r:id="rId40"/>
    <p:sldId id="299"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8" userDrawn="1">
          <p15:clr>
            <a:srgbClr val="A4A3A4"/>
          </p15:clr>
        </p15:guide>
        <p15:guide id="2" pos="388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付 庆娇" initials="付"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61318"/>
    <a:srgbClr val="C00000"/>
    <a:srgbClr val="C73D2D"/>
    <a:srgbClr val="C74030"/>
    <a:srgbClr val="0062AD"/>
    <a:srgbClr val="0C49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2" autoAdjust="0"/>
    <p:restoredTop sz="94660"/>
  </p:normalViewPr>
  <p:slideViewPr>
    <p:cSldViewPr snapToGrid="0" showGuides="1">
      <p:cViewPr varScale="1">
        <p:scale>
          <a:sx n="63" d="100"/>
          <a:sy n="63" d="100"/>
        </p:scale>
        <p:origin x="176" y="60"/>
      </p:cViewPr>
      <p:guideLst>
        <p:guide orient="horz" pos="2178"/>
        <p:guide pos="38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2024/1/30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87F81-F693-4D61-96C3-51640B3E97A3}" type="datetimeFigureOut">
              <a:rPr lang="zh-CN" altLang="en-US" smtClean="0"/>
              <a:t>2024/1/30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FF7DB9-3AC9-45BF-BBE5-11AD8F5E63C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FF7DB9-3AC9-45BF-BBE5-11AD8F5E63C0}" type="slidenum">
              <a:rPr lang="zh-CN" altLang="en-US" smtClean="0"/>
              <a:t>1</a:t>
            </a:fld>
            <a:endParaRPr lang="zh-CN" altLang="en-US"/>
          </a:p>
        </p:txBody>
      </p:sp>
    </p:spTree>
    <p:extLst>
      <p:ext uri="{BB962C8B-B14F-4D97-AF65-F5344CB8AC3E}">
        <p14:creationId xmlns:p14="http://schemas.microsoft.com/office/powerpoint/2010/main" val="775872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FF7DB9-3AC9-45BF-BBE5-11AD8F5E63C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FF7DB9-3AC9-45BF-BBE5-11AD8F5E63C0}" type="slidenum">
              <a:rPr lang="zh-CN" altLang="en-US" smtClean="0"/>
              <a:t>10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96778765-80AB-4232-8B24-10519C1517F1}"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CBEEDB-AC50-479F-9C8D-98D693D49331}"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15125E8-DA77-45D8-B09C-9491D3A96F07}"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CCB4346-82FD-4349-A908-96327397DAE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4000"/>
            <a:lum/>
          </a:blip>
          <a:srcRect/>
          <a:stretch>
            <a:fillRect l="-2000" r="-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778765-80AB-4232-8B24-10519C1517F1}" type="datetimeFigureOut">
              <a:rPr lang="zh-CN" altLang="en-US" smtClean="0"/>
              <a:t>2024/1/30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BEEDB-AC50-479F-9C8D-98D693D49331}" type="slidenum">
              <a:rPr lang="zh-CN" altLang="en-US" smtClean="0"/>
              <a:t>‹#›</a:t>
            </a:fld>
            <a:endParaRPr lang="zh-CN" altLang="en-US"/>
          </a:p>
        </p:txBody>
      </p:sp>
      <p:sp>
        <p:nvSpPr>
          <p:cNvPr id="8" name="文本框 2">
            <a:extLst>
              <a:ext uri="{FF2B5EF4-FFF2-40B4-BE49-F238E27FC236}">
                <a16:creationId xmlns:a16="http://schemas.microsoft.com/office/drawing/2014/main" id="{21A926BF-855A-E601-401B-A1D5C9E3DDAF}"/>
              </a:ext>
            </a:extLst>
          </p:cNvPr>
          <p:cNvSpPr txBox="1"/>
          <p:nvPr userDrawn="1"/>
        </p:nvSpPr>
        <p:spPr>
          <a:xfrm>
            <a:off x="5" y="6268476"/>
            <a:ext cx="4063990" cy="461665"/>
          </a:xfrm>
          <a:prstGeom prst="rect">
            <a:avLst/>
          </a:prstGeom>
          <a:noFill/>
        </p:spPr>
        <p:txBody>
          <a:bodyPr wrap="square" rtlCol="0">
            <a:spAutoFit/>
          </a:bodyPr>
          <a:lstStyle/>
          <a:p>
            <a:r>
              <a:rPr lang="zh-CN" altLang="en-US" sz="24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10" name="图片 9">
            <a:extLst>
              <a:ext uri="{FF2B5EF4-FFF2-40B4-BE49-F238E27FC236}">
                <a16:creationId xmlns:a16="http://schemas.microsoft.com/office/drawing/2014/main" id="{BF14B2A1-54C0-40D0-F9CC-CDAFF6333DB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344472" y="-51980"/>
            <a:ext cx="1749424" cy="87471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alphaModFix amt="14000"/>
            <a:lum/>
          </a:blip>
          <a:srcRect/>
          <a:stretch>
            <a:fillRect t="-3000" b="-3000"/>
          </a:stretch>
        </a:blip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125E8-DA77-45D8-B09C-9491D3A96F07}" type="datetimeFigureOut">
              <a:rPr lang="zh-CN" altLang="en-US" smtClean="0"/>
              <a:t>2024/1/30</a:t>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CB4346-82FD-4349-A908-96327397DAE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image" Target="../media/image5.jpe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notesSlide" Target="../notesSlides/notesSlide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slideLayout" Target="../slideLayouts/slideLayout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8" Type="http://schemas.openxmlformats.org/officeDocument/2006/relationships/tags" Target="../tags/tag9.xml"/><Relationship Id="rId3"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rapidesign.cn/"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8.xml"/><Relationship Id="rId1" Type="http://schemas.openxmlformats.org/officeDocument/2006/relationships/tags" Target="../tags/tag3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00" y="1489075"/>
            <a:ext cx="12278360" cy="3632200"/>
          </a:xfrm>
          <a:prstGeom prst="rect">
            <a:avLst/>
          </a:prstGeom>
          <a:solidFill>
            <a:srgbClr val="961318">
              <a:alpha val="85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cs typeface="+mn-ea"/>
              <a:sym typeface="+mn-lt"/>
            </a:endParaRPr>
          </a:p>
        </p:txBody>
      </p:sp>
      <p:grpSp>
        <p:nvGrpSpPr>
          <p:cNvPr id="3" name="组合 2"/>
          <p:cNvGrpSpPr/>
          <p:nvPr/>
        </p:nvGrpSpPr>
        <p:grpSpPr>
          <a:xfrm>
            <a:off x="2388937" y="6230473"/>
            <a:ext cx="7205735" cy="338554"/>
            <a:chOff x="415917" y="6056049"/>
            <a:chExt cx="7205735" cy="338554"/>
          </a:xfrm>
        </p:grpSpPr>
        <p:sp>
          <p:nvSpPr>
            <p:cNvPr id="4" name="TextBox 14"/>
            <p:cNvSpPr txBox="1"/>
            <p:nvPr/>
          </p:nvSpPr>
          <p:spPr>
            <a:xfrm>
              <a:off x="415917" y="6056049"/>
              <a:ext cx="1846980" cy="338554"/>
            </a:xfrm>
            <a:prstGeom prst="rect">
              <a:avLst/>
            </a:prstGeom>
            <a:noFill/>
          </p:spPr>
          <p:txBody>
            <a:bodyPr wrap="none" rtlCol="0">
              <a:spAutoFit/>
            </a:bodyPr>
            <a:lstStyle/>
            <a:p>
              <a:r>
                <a:rPr lang="zh-CN" altLang="en-US" sz="1600" b="1" dirty="0">
                  <a:solidFill>
                    <a:srgbClr val="961318"/>
                  </a:solidFill>
                  <a:latin typeface="Arial" panose="020B0604020202020204"/>
                  <a:ea typeface="微软雅黑" panose="020B0503020204020204" charset="-122"/>
                  <a:cs typeface="+mn-ea"/>
                </a:rPr>
                <a:t>答辩人：</a:t>
              </a:r>
              <a:r>
                <a:rPr lang="en-US" altLang="zh-CN" sz="1600" b="1" dirty="0">
                  <a:solidFill>
                    <a:srgbClr val="961318"/>
                  </a:solidFill>
                  <a:latin typeface="Arial" panose="020B0604020202020204"/>
                  <a:ea typeface="微软雅黑" panose="020B0503020204020204" charset="-122"/>
                  <a:cs typeface="+mn-ea"/>
                </a:rPr>
                <a:t>NEU</a:t>
              </a:r>
              <a:r>
                <a:rPr lang="zh-CN" altLang="en-US" sz="1600" b="1" dirty="0">
                  <a:solidFill>
                    <a:srgbClr val="961318"/>
                  </a:solidFill>
                  <a:latin typeface="Arial" panose="020B0604020202020204"/>
                  <a:ea typeface="微软雅黑" panose="020B0503020204020204" charset="-122"/>
                  <a:cs typeface="+mn-ea"/>
                </a:rPr>
                <a:t>星球</a:t>
              </a:r>
            </a:p>
          </p:txBody>
        </p:sp>
        <p:sp>
          <p:nvSpPr>
            <p:cNvPr id="5" name="TextBox 28"/>
            <p:cNvSpPr txBox="1"/>
            <p:nvPr/>
          </p:nvSpPr>
          <p:spPr>
            <a:xfrm>
              <a:off x="2741384" y="6056049"/>
              <a:ext cx="2109873" cy="338554"/>
            </a:xfrm>
            <a:prstGeom prst="rect">
              <a:avLst/>
            </a:prstGeom>
            <a:noFill/>
          </p:spPr>
          <p:txBody>
            <a:bodyPr wrap="none" rtlCol="0">
              <a:spAutoFit/>
            </a:bodyPr>
            <a:lstStyle/>
            <a:p>
              <a:r>
                <a:rPr lang="zh-CN" altLang="en-US" sz="1600" b="1" dirty="0">
                  <a:solidFill>
                    <a:srgbClr val="961318"/>
                  </a:solidFill>
                  <a:latin typeface="Arial" panose="020B0604020202020204"/>
                  <a:ea typeface="微软雅黑" panose="020B0503020204020204" charset="-122"/>
                  <a:cs typeface="+mn-ea"/>
                </a:rPr>
                <a:t>指导老师：</a:t>
              </a:r>
              <a:r>
                <a:rPr lang="en-US" altLang="zh-CN" sz="1600" b="1" dirty="0">
                  <a:solidFill>
                    <a:srgbClr val="961318"/>
                  </a:solidFill>
                  <a:latin typeface="Arial" panose="020B0604020202020204"/>
                  <a:ea typeface="微软雅黑" panose="020B0503020204020204" charset="-122"/>
                  <a:cs typeface="+mn-ea"/>
                </a:rPr>
                <a:t> NEU</a:t>
              </a:r>
              <a:r>
                <a:rPr lang="zh-CN" altLang="en-US" sz="1600" b="1" dirty="0">
                  <a:solidFill>
                    <a:srgbClr val="961318"/>
                  </a:solidFill>
                  <a:latin typeface="Arial" panose="020B0604020202020204"/>
                  <a:ea typeface="微软雅黑" panose="020B0503020204020204" charset="-122"/>
                  <a:cs typeface="+mn-ea"/>
                </a:rPr>
                <a:t>星球</a:t>
              </a:r>
            </a:p>
          </p:txBody>
        </p:sp>
        <p:sp>
          <p:nvSpPr>
            <p:cNvPr id="6" name="TextBox 90"/>
            <p:cNvSpPr txBox="1"/>
            <p:nvPr/>
          </p:nvSpPr>
          <p:spPr>
            <a:xfrm>
              <a:off x="5295374" y="6056049"/>
              <a:ext cx="2326278" cy="338554"/>
            </a:xfrm>
            <a:prstGeom prst="rect">
              <a:avLst/>
            </a:prstGeom>
            <a:noFill/>
          </p:spPr>
          <p:txBody>
            <a:bodyPr wrap="none" rtlCol="0">
              <a:spAutoFit/>
            </a:bodyPr>
            <a:lstStyle/>
            <a:p>
              <a:r>
                <a:rPr lang="zh-CN" altLang="en-US" sz="1600" b="1" dirty="0">
                  <a:solidFill>
                    <a:srgbClr val="961318"/>
                  </a:solidFill>
                  <a:latin typeface="Arial" panose="020B0604020202020204"/>
                  <a:ea typeface="微软雅黑" panose="020B0503020204020204" charset="-122"/>
                  <a:cs typeface="+mn-ea"/>
                </a:rPr>
                <a:t>日期：</a:t>
              </a:r>
              <a:r>
                <a:rPr lang="en-US" altLang="zh-CN" sz="1600" b="1" dirty="0">
                  <a:solidFill>
                    <a:srgbClr val="961318"/>
                  </a:solidFill>
                  <a:latin typeface="Arial" panose="020B0604020202020204"/>
                  <a:ea typeface="微软雅黑" panose="020B0503020204020204" charset="-122"/>
                  <a:cs typeface="+mn-ea"/>
                </a:rPr>
                <a:t>2024</a:t>
              </a:r>
              <a:r>
                <a:rPr lang="zh-CN" altLang="en-US" sz="1600" b="1" dirty="0">
                  <a:solidFill>
                    <a:srgbClr val="961318"/>
                  </a:solidFill>
                  <a:latin typeface="Arial" panose="020B0604020202020204"/>
                  <a:ea typeface="微软雅黑" panose="020B0503020204020204" charset="-122"/>
                  <a:cs typeface="+mn-ea"/>
                </a:rPr>
                <a:t>年</a:t>
              </a:r>
              <a:r>
                <a:rPr lang="en-US" altLang="zh-CN" sz="1600" b="1" dirty="0">
                  <a:solidFill>
                    <a:srgbClr val="961318"/>
                  </a:solidFill>
                  <a:latin typeface="Arial" panose="020B0604020202020204"/>
                  <a:ea typeface="微软雅黑" panose="020B0503020204020204" charset="-122"/>
                  <a:cs typeface="+mn-ea"/>
                </a:rPr>
                <a:t>01</a:t>
              </a:r>
              <a:r>
                <a:rPr lang="zh-CN" altLang="en-US" sz="1600" b="1" dirty="0">
                  <a:solidFill>
                    <a:srgbClr val="961318"/>
                  </a:solidFill>
                  <a:latin typeface="Arial" panose="020B0604020202020204"/>
                  <a:ea typeface="微软雅黑" panose="020B0503020204020204" charset="-122"/>
                  <a:cs typeface="+mn-ea"/>
                </a:rPr>
                <a:t>月</a:t>
              </a:r>
              <a:r>
                <a:rPr lang="en-US" altLang="zh-CN" sz="1600" b="1" dirty="0">
                  <a:solidFill>
                    <a:srgbClr val="961318"/>
                  </a:solidFill>
                  <a:latin typeface="Arial" panose="020B0604020202020204"/>
                  <a:ea typeface="微软雅黑" panose="020B0503020204020204" charset="-122"/>
                  <a:cs typeface="+mn-ea"/>
                </a:rPr>
                <a:t>01</a:t>
              </a:r>
              <a:r>
                <a:rPr lang="zh-CN" altLang="en-US" sz="1600" b="1" dirty="0">
                  <a:solidFill>
                    <a:srgbClr val="961318"/>
                  </a:solidFill>
                  <a:latin typeface="Arial" panose="020B0604020202020204"/>
                  <a:ea typeface="微软雅黑" panose="020B0503020204020204" charset="-122"/>
                  <a:cs typeface="+mn-ea"/>
                </a:rPr>
                <a:t>日</a:t>
              </a:r>
            </a:p>
          </p:txBody>
        </p:sp>
      </p:grpSp>
      <p:grpSp>
        <p:nvGrpSpPr>
          <p:cNvPr id="7" name="Group 15"/>
          <p:cNvGrpSpPr/>
          <p:nvPr/>
        </p:nvGrpSpPr>
        <p:grpSpPr>
          <a:xfrm>
            <a:off x="1" y="2540000"/>
            <a:ext cx="12215445" cy="2405531"/>
            <a:chOff x="-1504285" y="2685485"/>
            <a:chExt cx="10824150" cy="2405531"/>
          </a:xfrm>
        </p:grpSpPr>
        <p:sp>
          <p:nvSpPr>
            <p:cNvPr id="8" name="Rectangle 9"/>
            <p:cNvSpPr/>
            <p:nvPr/>
          </p:nvSpPr>
          <p:spPr>
            <a:xfrm>
              <a:off x="-1049738" y="2685485"/>
              <a:ext cx="9915055" cy="1778000"/>
            </a:xfrm>
            <a:prstGeom prst="rect">
              <a:avLst/>
            </a:prstGeom>
          </p:spPr>
          <p:txBody>
            <a:bodyPr wrap="square">
              <a:noAutofit/>
            </a:bodyPr>
            <a:lstStyle/>
            <a:p>
              <a:pPr algn="ctr"/>
              <a:r>
                <a:rPr lang="zh-CN" altLang="en-US" sz="6000" b="1">
                  <a:solidFill>
                    <a:prstClr val="white"/>
                  </a:solidFill>
                  <a:latin typeface="微软雅黑" panose="020B0503020204020204" pitchFamily="34" charset="-122"/>
                  <a:ea typeface="微软雅黑" panose="020B0503020204020204" pitchFamily="34" charset="-122"/>
                </a:rPr>
                <a:t>东北大学</a:t>
              </a:r>
              <a:r>
                <a:rPr lang="zh-CN" altLang="en-US" sz="6000" b="1" dirty="0">
                  <a:solidFill>
                    <a:prstClr val="white"/>
                  </a:solidFill>
                  <a:latin typeface="微软雅黑" panose="020B0503020204020204" charset="-122"/>
                  <a:ea typeface="微软雅黑" panose="020B0503020204020204" charset="-122"/>
                  <a:cs typeface="阿里巴巴普惠体 B" panose="00020600040101010101" pitchFamily="18" charset="-122"/>
                </a:rPr>
                <a:t>答辩开题工作</a:t>
              </a:r>
            </a:p>
            <a:p>
              <a:pPr algn="ctr"/>
              <a:r>
                <a:rPr lang="zh-CN" altLang="en-US" sz="6000" b="1" dirty="0">
                  <a:solidFill>
                    <a:prstClr val="white"/>
                  </a:solidFill>
                  <a:latin typeface="微软雅黑" panose="020B0503020204020204" charset="-122"/>
                  <a:ea typeface="微软雅黑" panose="020B0503020204020204" charset="-122"/>
                  <a:cs typeface="阿里巴巴普惠体 B" panose="00020600040101010101" pitchFamily="18" charset="-122"/>
                </a:rPr>
                <a:t>通用模板</a:t>
              </a:r>
            </a:p>
          </p:txBody>
        </p:sp>
        <p:sp>
          <p:nvSpPr>
            <p:cNvPr id="9" name="Rectangle 10"/>
            <p:cNvSpPr/>
            <p:nvPr/>
          </p:nvSpPr>
          <p:spPr>
            <a:xfrm>
              <a:off x="-1504285" y="4690906"/>
              <a:ext cx="10824150" cy="400110"/>
            </a:xfrm>
            <a:prstGeom prst="rect">
              <a:avLst/>
            </a:prstGeom>
          </p:spPr>
          <p:txBody>
            <a:bodyPr wrap="square">
              <a:spAutoFit/>
            </a:bodyPr>
            <a:lstStyle/>
            <a:p>
              <a:pPr algn="ctr"/>
              <a:r>
                <a:rPr lang="en-US" altLang="zh-CN" sz="2000" b="1" dirty="0">
                  <a:solidFill>
                    <a:prstClr val="white"/>
                  </a:solidFill>
                  <a:latin typeface="微软雅黑 Light" panose="020B0502040204020203" pitchFamily="34" charset="-122"/>
                  <a:ea typeface="微软雅黑 Light" panose="020B0502040204020203" pitchFamily="34" charset="-122"/>
                </a:rPr>
                <a:t>Northeastern University </a:t>
              </a:r>
              <a:r>
                <a:rPr lang="zh-CN" altLang="en-US" sz="2000" b="1" dirty="0">
                  <a:solidFill>
                    <a:prstClr val="white"/>
                  </a:solidFill>
                  <a:latin typeface="微软雅黑 Light" panose="020B0502040204020203" pitchFamily="34" charset="-122"/>
                  <a:ea typeface="微软雅黑 Light" panose="020B0502040204020203" pitchFamily="34" charset="-122"/>
                </a:rPr>
                <a:t>GRADUATION REPLY GENERAL TEMPLATE</a:t>
              </a:r>
            </a:p>
          </p:txBody>
        </p:sp>
      </p:grpSp>
      <p:cxnSp>
        <p:nvCxnSpPr>
          <p:cNvPr id="10" name="直接连接符 9"/>
          <p:cNvCxnSpPr/>
          <p:nvPr/>
        </p:nvCxnSpPr>
        <p:spPr>
          <a:xfrm flipV="1">
            <a:off x="-541722" y="5529572"/>
            <a:ext cx="5256126" cy="1"/>
          </a:xfrm>
          <a:prstGeom prst="line">
            <a:avLst/>
          </a:prstGeom>
          <a:noFill/>
          <a:ln w="38100" cap="flat" cmpd="sng" algn="ctr">
            <a:solidFill>
              <a:srgbClr val="961318"/>
            </a:solidFill>
            <a:prstDash val="solid"/>
            <a:miter lim="800000"/>
          </a:ln>
          <a:effectLst/>
        </p:spPr>
      </p:cxnSp>
      <p:cxnSp>
        <p:nvCxnSpPr>
          <p:cNvPr id="11" name="直接连接符 10"/>
          <p:cNvCxnSpPr/>
          <p:nvPr/>
        </p:nvCxnSpPr>
        <p:spPr>
          <a:xfrm>
            <a:off x="7601791" y="5529572"/>
            <a:ext cx="5446002" cy="0"/>
          </a:xfrm>
          <a:prstGeom prst="line">
            <a:avLst/>
          </a:prstGeom>
          <a:noFill/>
          <a:ln w="38100" cap="flat" cmpd="sng" algn="ctr">
            <a:solidFill>
              <a:srgbClr val="961318"/>
            </a:solidFill>
            <a:prstDash val="solid"/>
            <a:miter lim="800000"/>
          </a:ln>
          <a:effectLst/>
        </p:spPr>
      </p:cxnSp>
      <p:sp>
        <p:nvSpPr>
          <p:cNvPr id="13" name="文本框 8">
            <a:extLst>
              <a:ext uri="{FF2B5EF4-FFF2-40B4-BE49-F238E27FC236}">
                <a16:creationId xmlns:a16="http://schemas.microsoft.com/office/drawing/2014/main" id="{BDCEC1A8-B49A-6657-6713-44C643A2934C}"/>
              </a:ext>
            </a:extLst>
          </p:cNvPr>
          <p:cNvSpPr txBox="1"/>
          <p:nvPr/>
        </p:nvSpPr>
        <p:spPr>
          <a:xfrm>
            <a:off x="4479172" y="5343248"/>
            <a:ext cx="3357851" cy="369332"/>
          </a:xfrm>
          <a:prstGeom prst="rect">
            <a:avLst/>
          </a:prstGeom>
          <a:noFill/>
        </p:spPr>
        <p:txBody>
          <a:bodyPr wrap="square" rtlCol="0">
            <a:spAutoFit/>
          </a:bodyPr>
          <a:lstStyle/>
          <a:p>
            <a:pPr algn="ctr"/>
            <a:r>
              <a:rPr lang="zh-CN" altLang="en-US" sz="18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12" name="图片 11">
            <a:extLst>
              <a:ext uri="{FF2B5EF4-FFF2-40B4-BE49-F238E27FC236}">
                <a16:creationId xmlns:a16="http://schemas.microsoft.com/office/drawing/2014/main" id="{D11A78E7-5D58-31EA-41AD-B7DB689BE32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714404" y="1387714"/>
            <a:ext cx="2537569" cy="12687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a:extLst>
              <a:ext uri="{FF2B5EF4-FFF2-40B4-BE49-F238E27FC236}">
                <a16:creationId xmlns:a16="http://schemas.microsoft.com/office/drawing/2014/main" id="{011E7832-8F33-4695-7FAB-01DEC0DBBEFE}"/>
              </a:ext>
            </a:extLst>
          </p:cNvPr>
          <p:cNvPicPr>
            <a:picLocks/>
          </p:cNvPicPr>
          <p:nvPr/>
        </p:nvPicPr>
        <p:blipFill>
          <a:blip r:embed="rId38" cstate="print">
            <a:extLst>
              <a:ext uri="{28A0092B-C50C-407E-A947-70E740481C1C}">
                <a14:useLocalDpi xmlns:a14="http://schemas.microsoft.com/office/drawing/2010/main" val="0"/>
              </a:ext>
            </a:extLst>
          </a:blip>
          <a:stretch>
            <a:fillRect/>
          </a:stretch>
        </p:blipFill>
        <p:spPr>
          <a:xfrm>
            <a:off x="0" y="0"/>
            <a:ext cx="5040000" cy="6918119"/>
          </a:xfrm>
          <a:prstGeom prst="rect">
            <a:avLst/>
          </a:prstGeom>
        </p:spPr>
      </p:pic>
      <p:sp>
        <p:nvSpPr>
          <p:cNvPr id="3" name="PA-矩形 8"/>
          <p:cNvSpPr/>
          <p:nvPr>
            <p:custDataLst>
              <p:tags r:id="rId1"/>
            </p:custDataLst>
          </p:nvPr>
        </p:nvSpPr>
        <p:spPr>
          <a:xfrm>
            <a:off x="-22693" y="-42118"/>
            <a:ext cx="5085385" cy="6900118"/>
          </a:xfrm>
          <a:prstGeom prst="rect">
            <a:avLst/>
          </a:prstGeom>
          <a:gradFill flip="none" rotWithShape="1">
            <a:gsLst>
              <a:gs pos="0">
                <a:srgbClr val="961318"/>
              </a:gs>
              <a:gs pos="100000">
                <a:srgbClr val="961318">
                  <a:alpha val="62000"/>
                </a:srgbClr>
              </a:gs>
            </a:gsLst>
            <a:lin ang="0" scaled="1"/>
            <a:tileRect/>
          </a:gra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grpSp>
        <p:nvGrpSpPr>
          <p:cNvPr id="4" name="PA-组合 20"/>
          <p:cNvGrpSpPr/>
          <p:nvPr>
            <p:custDataLst>
              <p:tags r:id="rId2"/>
            </p:custDataLst>
          </p:nvPr>
        </p:nvGrpSpPr>
        <p:grpSpPr>
          <a:xfrm>
            <a:off x="6503258" y="1506205"/>
            <a:ext cx="672405" cy="923330"/>
            <a:chOff x="7138670" y="1012807"/>
            <a:chExt cx="672405" cy="923330"/>
          </a:xfrm>
        </p:grpSpPr>
        <p:sp>
          <p:nvSpPr>
            <p:cNvPr id="5" name="PA-任意多边形 9"/>
            <p:cNvSpPr/>
            <p:nvPr>
              <p:custDataLst>
                <p:tags r:id="rId34"/>
              </p:custDataLst>
            </p:nvPr>
          </p:nvSpPr>
          <p:spPr>
            <a:xfrm>
              <a:off x="7138670" y="1555752"/>
              <a:ext cx="360050" cy="202528"/>
            </a:xfrm>
            <a:custGeom>
              <a:avLst/>
              <a:gdLst>
                <a:gd name="connsiteX0" fmla="*/ 0 w 12192000"/>
                <a:gd name="connsiteY0" fmla="*/ 0 h 6858000"/>
                <a:gd name="connsiteX1" fmla="*/ 12192000 w 12192000"/>
                <a:gd name="connsiteY1" fmla="*/ 0 h 6858000"/>
                <a:gd name="connsiteX2" fmla="*/ 12192000 w 12192000"/>
                <a:gd name="connsiteY2" fmla="*/ 1 h 6858000"/>
                <a:gd name="connsiteX3" fmla="*/ 8438627 w 12192000"/>
                <a:gd name="connsiteY3" fmla="*/ 1 h 6858000"/>
                <a:gd name="connsiteX4" fmla="*/ 12192000 w 12192000"/>
                <a:gd name="connsiteY4" fmla="*/ 5623285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192000" y="0"/>
                  </a:lnTo>
                  <a:lnTo>
                    <a:pt x="12192000" y="1"/>
                  </a:lnTo>
                  <a:lnTo>
                    <a:pt x="8438627" y="1"/>
                  </a:lnTo>
                  <a:lnTo>
                    <a:pt x="12192000" y="5623285"/>
                  </a:lnTo>
                  <a:lnTo>
                    <a:pt x="12192000" y="6858000"/>
                  </a:lnTo>
                  <a:lnTo>
                    <a:pt x="0" y="6858000"/>
                  </a:lnTo>
                  <a:close/>
                </a:path>
              </a:pathLst>
            </a:custGeom>
            <a:gradFill flip="none" rotWithShape="1">
              <a:gsLst>
                <a:gs pos="2000">
                  <a:srgbClr val="961318"/>
                </a:gs>
                <a:gs pos="72000">
                  <a:srgbClr val="961318">
                    <a:alpha val="40000"/>
                  </a:srgbClr>
                </a:gs>
                <a:gs pos="100000">
                  <a:srgbClr val="961318">
                    <a:alpha val="0"/>
                  </a:srgbClr>
                </a:gs>
              </a:gsLst>
              <a:lin ang="8400000" scaled="0"/>
              <a:tileRect/>
            </a:gradFill>
            <a:ln w="12700" cap="flat" cmpd="sng" algn="ctr">
              <a:noFill/>
              <a:prstDash val="solid"/>
              <a:miter lim="800000"/>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6" name="PA-文本框 13"/>
            <p:cNvSpPr txBox="1"/>
            <p:nvPr>
              <p:custDataLst>
                <p:tags r:id="rId35"/>
              </p:custDataLst>
            </p:nvPr>
          </p:nvSpPr>
          <p:spPr>
            <a:xfrm>
              <a:off x="7186365" y="1012807"/>
              <a:ext cx="624710"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1" i="1" u="none" strike="noStrike" kern="0" cap="none" spc="0" normalizeH="0" baseline="0" noProof="0" dirty="0">
                  <a:ln>
                    <a:noFill/>
                  </a:ln>
                  <a:solidFill>
                    <a:srgbClr val="961318"/>
                  </a:solidFill>
                  <a:effectLst/>
                  <a:uLnTx/>
                  <a:uFillTx/>
                  <a:latin typeface="Arial" panose="020B0604020202020204"/>
                  <a:ea typeface="微软雅黑" panose="020B0503020204020204" charset="-122"/>
                  <a:cs typeface="+mn-ea"/>
                  <a:sym typeface="+mn-lt"/>
                </a:rPr>
                <a:t>1</a:t>
              </a:r>
              <a:endParaRPr kumimoji="0" lang="zh-CN" altLang="en-US" sz="5400" b="1" i="1" u="none" strike="noStrike" kern="0" cap="none" spc="0" normalizeH="0" baseline="0" noProof="0" dirty="0">
                <a:ln>
                  <a:noFill/>
                </a:ln>
                <a:solidFill>
                  <a:srgbClr val="961318"/>
                </a:solidFill>
                <a:effectLst/>
                <a:uLnTx/>
                <a:uFillTx/>
                <a:latin typeface="Arial" panose="020B0604020202020204"/>
                <a:ea typeface="微软雅黑" panose="020B0503020204020204" charset="-122"/>
                <a:cs typeface="+mn-ea"/>
                <a:sym typeface="+mn-lt"/>
              </a:endParaRPr>
            </a:p>
          </p:txBody>
        </p:sp>
      </p:grpSp>
      <p:grpSp>
        <p:nvGrpSpPr>
          <p:cNvPr id="7" name="PA-组合 19"/>
          <p:cNvGrpSpPr/>
          <p:nvPr>
            <p:custDataLst>
              <p:tags r:id="rId3"/>
            </p:custDataLst>
          </p:nvPr>
        </p:nvGrpSpPr>
        <p:grpSpPr>
          <a:xfrm>
            <a:off x="6503258" y="2617813"/>
            <a:ext cx="672405" cy="830997"/>
            <a:chOff x="7138670" y="2490624"/>
            <a:chExt cx="672405" cy="830997"/>
          </a:xfrm>
        </p:grpSpPr>
        <p:sp>
          <p:nvSpPr>
            <p:cNvPr id="8" name="PA-任意多边形 10"/>
            <p:cNvSpPr/>
            <p:nvPr>
              <p:custDataLst>
                <p:tags r:id="rId32"/>
              </p:custDataLst>
            </p:nvPr>
          </p:nvSpPr>
          <p:spPr>
            <a:xfrm>
              <a:off x="7138670" y="2967858"/>
              <a:ext cx="360050" cy="202528"/>
            </a:xfrm>
            <a:custGeom>
              <a:avLst/>
              <a:gdLst>
                <a:gd name="connsiteX0" fmla="*/ 0 w 12192000"/>
                <a:gd name="connsiteY0" fmla="*/ 0 h 6858000"/>
                <a:gd name="connsiteX1" fmla="*/ 12192000 w 12192000"/>
                <a:gd name="connsiteY1" fmla="*/ 0 h 6858000"/>
                <a:gd name="connsiteX2" fmla="*/ 12192000 w 12192000"/>
                <a:gd name="connsiteY2" fmla="*/ 1 h 6858000"/>
                <a:gd name="connsiteX3" fmla="*/ 8438627 w 12192000"/>
                <a:gd name="connsiteY3" fmla="*/ 1 h 6858000"/>
                <a:gd name="connsiteX4" fmla="*/ 12192000 w 12192000"/>
                <a:gd name="connsiteY4" fmla="*/ 5623285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192000" y="0"/>
                  </a:lnTo>
                  <a:lnTo>
                    <a:pt x="12192000" y="1"/>
                  </a:lnTo>
                  <a:lnTo>
                    <a:pt x="8438627" y="1"/>
                  </a:lnTo>
                  <a:lnTo>
                    <a:pt x="12192000" y="5623285"/>
                  </a:lnTo>
                  <a:lnTo>
                    <a:pt x="12192000" y="6858000"/>
                  </a:lnTo>
                  <a:lnTo>
                    <a:pt x="0" y="6858000"/>
                  </a:lnTo>
                  <a:close/>
                </a:path>
              </a:pathLst>
            </a:custGeom>
            <a:gradFill flip="none" rotWithShape="1">
              <a:gsLst>
                <a:gs pos="2000">
                  <a:srgbClr val="961318"/>
                </a:gs>
                <a:gs pos="72000">
                  <a:srgbClr val="961318">
                    <a:alpha val="40000"/>
                  </a:srgbClr>
                </a:gs>
                <a:gs pos="100000">
                  <a:srgbClr val="961318">
                    <a:alpha val="0"/>
                  </a:srgbClr>
                </a:gs>
              </a:gsLst>
              <a:lin ang="8400000" scaled="0"/>
              <a:tileRect/>
            </a:gradFill>
            <a:ln w="12700" cap="flat" cmpd="sng" algn="ctr">
              <a:noFill/>
              <a:prstDash val="solid"/>
              <a:miter lim="800000"/>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9" name="PA-文本框 14"/>
            <p:cNvSpPr txBox="1"/>
            <p:nvPr>
              <p:custDataLst>
                <p:tags r:id="rId33"/>
              </p:custDataLst>
            </p:nvPr>
          </p:nvSpPr>
          <p:spPr>
            <a:xfrm>
              <a:off x="7186365" y="2490624"/>
              <a:ext cx="624710"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800" b="1" i="1" u="none" strike="noStrike" kern="0" cap="none" spc="0" normalizeH="0" baseline="0" noProof="0" dirty="0">
                  <a:ln>
                    <a:noFill/>
                  </a:ln>
                  <a:solidFill>
                    <a:srgbClr val="961318"/>
                  </a:solidFill>
                  <a:effectLst/>
                  <a:uLnTx/>
                  <a:uFillTx/>
                  <a:latin typeface="Arial" panose="020B0604020202020204"/>
                  <a:ea typeface="微软雅黑" panose="020B0503020204020204" charset="-122"/>
                  <a:cs typeface="+mn-ea"/>
                  <a:sym typeface="+mn-lt"/>
                </a:rPr>
                <a:t>2</a:t>
              </a:r>
              <a:endParaRPr kumimoji="0" lang="zh-CN" altLang="en-US" sz="4800" b="1" i="1" u="none" strike="noStrike" kern="0" cap="none" spc="0" normalizeH="0" baseline="0" noProof="0" dirty="0">
                <a:ln>
                  <a:noFill/>
                </a:ln>
                <a:solidFill>
                  <a:srgbClr val="961318"/>
                </a:solidFill>
                <a:effectLst/>
                <a:uLnTx/>
                <a:uFillTx/>
                <a:latin typeface="Arial" panose="020B0604020202020204"/>
                <a:ea typeface="微软雅黑" panose="020B0503020204020204" charset="-122"/>
                <a:cs typeface="+mn-ea"/>
                <a:sym typeface="+mn-lt"/>
              </a:endParaRPr>
            </a:p>
          </p:txBody>
        </p:sp>
      </p:grpSp>
      <p:sp>
        <p:nvSpPr>
          <p:cNvPr id="10" name="PA-任意多边形 11"/>
          <p:cNvSpPr/>
          <p:nvPr>
            <p:custDataLst>
              <p:tags r:id="rId4"/>
            </p:custDataLst>
          </p:nvPr>
        </p:nvSpPr>
        <p:spPr>
          <a:xfrm>
            <a:off x="6503258" y="4131791"/>
            <a:ext cx="360050" cy="202528"/>
          </a:xfrm>
          <a:custGeom>
            <a:avLst/>
            <a:gdLst>
              <a:gd name="connsiteX0" fmla="*/ 0 w 12192000"/>
              <a:gd name="connsiteY0" fmla="*/ 0 h 6858000"/>
              <a:gd name="connsiteX1" fmla="*/ 12192000 w 12192000"/>
              <a:gd name="connsiteY1" fmla="*/ 0 h 6858000"/>
              <a:gd name="connsiteX2" fmla="*/ 12192000 w 12192000"/>
              <a:gd name="connsiteY2" fmla="*/ 1 h 6858000"/>
              <a:gd name="connsiteX3" fmla="*/ 8438627 w 12192000"/>
              <a:gd name="connsiteY3" fmla="*/ 1 h 6858000"/>
              <a:gd name="connsiteX4" fmla="*/ 12192000 w 12192000"/>
              <a:gd name="connsiteY4" fmla="*/ 5623285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192000" y="0"/>
                </a:lnTo>
                <a:lnTo>
                  <a:pt x="12192000" y="1"/>
                </a:lnTo>
                <a:lnTo>
                  <a:pt x="8438627" y="1"/>
                </a:lnTo>
                <a:lnTo>
                  <a:pt x="12192000" y="5623285"/>
                </a:lnTo>
                <a:lnTo>
                  <a:pt x="12192000" y="6858000"/>
                </a:lnTo>
                <a:lnTo>
                  <a:pt x="0" y="6858000"/>
                </a:lnTo>
                <a:close/>
              </a:path>
            </a:pathLst>
          </a:custGeom>
          <a:gradFill flip="none" rotWithShape="1">
            <a:gsLst>
              <a:gs pos="2000">
                <a:srgbClr val="961318"/>
              </a:gs>
              <a:gs pos="72000">
                <a:srgbClr val="961318">
                  <a:alpha val="40000"/>
                </a:srgbClr>
              </a:gs>
              <a:gs pos="100000">
                <a:srgbClr val="961318">
                  <a:alpha val="0"/>
                </a:srgbClr>
              </a:gs>
            </a:gsLst>
            <a:lin ang="8400000" scaled="0"/>
            <a:tileRect/>
          </a:gradFill>
          <a:ln w="12700" cap="flat" cmpd="sng" algn="ctr">
            <a:noFill/>
            <a:prstDash val="solid"/>
            <a:miter lim="800000"/>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11" name="PA-文本框 15"/>
          <p:cNvSpPr txBox="1"/>
          <p:nvPr>
            <p:custDataLst>
              <p:tags r:id="rId5"/>
            </p:custDataLst>
          </p:nvPr>
        </p:nvSpPr>
        <p:spPr>
          <a:xfrm>
            <a:off x="6550953" y="3637087"/>
            <a:ext cx="624710" cy="830997"/>
          </a:xfrm>
          <a:prstGeom prst="rect">
            <a:avLst/>
          </a:prstGeom>
          <a:noFill/>
        </p:spPr>
        <p:txBody>
          <a:bodyPr wrap="square" rtlCol="0">
            <a:spAutoFit/>
          </a:bodyPr>
          <a:lstStyle/>
          <a:p>
            <a:r>
              <a:rPr lang="en-US" altLang="zh-CN" sz="4800" b="1" i="1" dirty="0">
                <a:solidFill>
                  <a:srgbClr val="961318"/>
                </a:solidFill>
                <a:latin typeface="Arial" panose="020B0604020202020204"/>
                <a:ea typeface="微软雅黑" panose="020B0503020204020204" charset="-122"/>
                <a:cs typeface="+mn-ea"/>
                <a:sym typeface="+mn-lt"/>
              </a:rPr>
              <a:t>3</a:t>
            </a:r>
            <a:endParaRPr lang="zh-CN" altLang="en-US" sz="4800" b="1" i="1" dirty="0">
              <a:solidFill>
                <a:srgbClr val="961318"/>
              </a:solidFill>
              <a:latin typeface="Arial" panose="020B0604020202020204"/>
              <a:ea typeface="微软雅黑" panose="020B0503020204020204" charset="-122"/>
              <a:cs typeface="+mn-ea"/>
              <a:sym typeface="+mn-lt"/>
            </a:endParaRPr>
          </a:p>
        </p:txBody>
      </p:sp>
      <p:grpSp>
        <p:nvGrpSpPr>
          <p:cNvPr id="12" name="PA-组合 17"/>
          <p:cNvGrpSpPr/>
          <p:nvPr>
            <p:custDataLst>
              <p:tags r:id="rId6"/>
            </p:custDataLst>
          </p:nvPr>
        </p:nvGrpSpPr>
        <p:grpSpPr>
          <a:xfrm>
            <a:off x="6503258" y="4656362"/>
            <a:ext cx="672405" cy="830997"/>
            <a:chOff x="7138670" y="5303103"/>
            <a:chExt cx="672405" cy="830997"/>
          </a:xfrm>
        </p:grpSpPr>
        <p:sp>
          <p:nvSpPr>
            <p:cNvPr id="13" name="PA-任意多边形 12"/>
            <p:cNvSpPr/>
            <p:nvPr>
              <p:custDataLst>
                <p:tags r:id="rId30"/>
              </p:custDataLst>
            </p:nvPr>
          </p:nvSpPr>
          <p:spPr>
            <a:xfrm>
              <a:off x="7138670" y="5792070"/>
              <a:ext cx="360050" cy="202528"/>
            </a:xfrm>
            <a:custGeom>
              <a:avLst/>
              <a:gdLst>
                <a:gd name="connsiteX0" fmla="*/ 0 w 12192000"/>
                <a:gd name="connsiteY0" fmla="*/ 0 h 6858000"/>
                <a:gd name="connsiteX1" fmla="*/ 12192000 w 12192000"/>
                <a:gd name="connsiteY1" fmla="*/ 0 h 6858000"/>
                <a:gd name="connsiteX2" fmla="*/ 12192000 w 12192000"/>
                <a:gd name="connsiteY2" fmla="*/ 1 h 6858000"/>
                <a:gd name="connsiteX3" fmla="*/ 8438627 w 12192000"/>
                <a:gd name="connsiteY3" fmla="*/ 1 h 6858000"/>
                <a:gd name="connsiteX4" fmla="*/ 12192000 w 12192000"/>
                <a:gd name="connsiteY4" fmla="*/ 5623285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12192000" y="0"/>
                  </a:lnTo>
                  <a:lnTo>
                    <a:pt x="12192000" y="1"/>
                  </a:lnTo>
                  <a:lnTo>
                    <a:pt x="8438627" y="1"/>
                  </a:lnTo>
                  <a:lnTo>
                    <a:pt x="12192000" y="5623285"/>
                  </a:lnTo>
                  <a:lnTo>
                    <a:pt x="12192000" y="6858000"/>
                  </a:lnTo>
                  <a:lnTo>
                    <a:pt x="0" y="6858000"/>
                  </a:lnTo>
                  <a:close/>
                </a:path>
              </a:pathLst>
            </a:custGeom>
            <a:gradFill flip="none" rotWithShape="1">
              <a:gsLst>
                <a:gs pos="2000">
                  <a:srgbClr val="961318"/>
                </a:gs>
                <a:gs pos="72000">
                  <a:srgbClr val="961318">
                    <a:alpha val="40000"/>
                  </a:srgbClr>
                </a:gs>
                <a:gs pos="100000">
                  <a:srgbClr val="961318">
                    <a:alpha val="0"/>
                  </a:srgbClr>
                </a:gs>
              </a:gsLst>
              <a:lin ang="8400000" scaled="0"/>
              <a:tileRect/>
            </a:gradFill>
            <a:ln w="12700" cap="flat" cmpd="sng" algn="ctr">
              <a:noFill/>
              <a:prstDash val="solid"/>
              <a:miter lim="800000"/>
            </a:ln>
            <a:effectLst>
              <a:outerShdw blurRad="50800" dist="38100" dir="13500000" algn="b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charset="-122"/>
                <a:cs typeface="+mn-ea"/>
                <a:sym typeface="+mn-lt"/>
              </a:endParaRPr>
            </a:p>
          </p:txBody>
        </p:sp>
        <p:sp>
          <p:nvSpPr>
            <p:cNvPr id="14" name="PA-文本框 16"/>
            <p:cNvSpPr txBox="1"/>
            <p:nvPr>
              <p:custDataLst>
                <p:tags r:id="rId31"/>
              </p:custDataLst>
            </p:nvPr>
          </p:nvSpPr>
          <p:spPr>
            <a:xfrm>
              <a:off x="7186365" y="5303103"/>
              <a:ext cx="624710"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800" b="1" i="1" u="none" strike="noStrike" kern="0" cap="none" spc="0" normalizeH="0" baseline="0" noProof="0" dirty="0">
                  <a:ln>
                    <a:noFill/>
                  </a:ln>
                  <a:solidFill>
                    <a:srgbClr val="961318"/>
                  </a:solidFill>
                  <a:effectLst/>
                  <a:uLnTx/>
                  <a:uFillTx/>
                  <a:latin typeface="Arial" panose="020B0604020202020204"/>
                  <a:ea typeface="微软雅黑" panose="020B0503020204020204" charset="-122"/>
                  <a:cs typeface="+mn-ea"/>
                  <a:sym typeface="+mn-lt"/>
                </a:rPr>
                <a:t>4</a:t>
              </a:r>
              <a:endParaRPr kumimoji="0" lang="zh-CN" altLang="en-US" sz="4800" b="1" i="1" u="none" strike="noStrike" kern="0" cap="none" spc="0" normalizeH="0" baseline="0" noProof="0" dirty="0">
                <a:ln>
                  <a:noFill/>
                </a:ln>
                <a:solidFill>
                  <a:srgbClr val="961318"/>
                </a:solidFill>
                <a:effectLst/>
                <a:uLnTx/>
                <a:uFillTx/>
                <a:latin typeface="Arial" panose="020B0604020202020204"/>
                <a:ea typeface="微软雅黑" panose="020B0503020204020204" charset="-122"/>
                <a:cs typeface="+mn-ea"/>
                <a:sym typeface="+mn-lt"/>
              </a:endParaRPr>
            </a:p>
          </p:txBody>
        </p:sp>
      </p:grpSp>
      <p:sp>
        <p:nvSpPr>
          <p:cNvPr id="15" name="PA-文本框 21"/>
          <p:cNvSpPr txBox="1"/>
          <p:nvPr>
            <p:custDataLst>
              <p:tags r:id="rId7"/>
            </p:custDataLst>
          </p:nvPr>
        </p:nvSpPr>
        <p:spPr>
          <a:xfrm>
            <a:off x="7112164" y="1818317"/>
            <a:ext cx="3611122" cy="461665"/>
          </a:xfrm>
          <a:prstGeom prst="rect">
            <a:avLst/>
          </a:prstGeom>
          <a:noFill/>
        </p:spPr>
        <p:txBody>
          <a:bodyPr wrap="square" rtlCol="0">
            <a:spAutoFit/>
          </a:bodyPr>
          <a:lstStyle/>
          <a:p>
            <a:r>
              <a:rPr lang="zh-CN" altLang="en-US" sz="2400" dirty="0">
                <a:solidFill>
                  <a:srgbClr val="768394">
                    <a:lumMod val="75000"/>
                  </a:srgbClr>
                </a:solidFill>
                <a:latin typeface="Arial" panose="020B0604020202020204"/>
                <a:ea typeface="微软雅黑" panose="020B0503020204020204" charset="-122"/>
                <a:cs typeface="+mn-ea"/>
                <a:sym typeface="+mn-lt"/>
              </a:rPr>
              <a:t>在这里输入你的章节标题</a:t>
            </a:r>
          </a:p>
        </p:txBody>
      </p:sp>
      <p:sp>
        <p:nvSpPr>
          <p:cNvPr id="16" name="PA-文本框 22"/>
          <p:cNvSpPr txBox="1"/>
          <p:nvPr>
            <p:custDataLst>
              <p:tags r:id="rId8"/>
            </p:custDataLst>
          </p:nvPr>
        </p:nvSpPr>
        <p:spPr>
          <a:xfrm>
            <a:off x="7173124" y="2802478"/>
            <a:ext cx="3611122" cy="461665"/>
          </a:xfrm>
          <a:prstGeom prst="rect">
            <a:avLst/>
          </a:prstGeom>
          <a:noFill/>
        </p:spPr>
        <p:txBody>
          <a:bodyPr wrap="square" rtlCol="0">
            <a:spAutoFit/>
          </a:bodyPr>
          <a:lstStyle/>
          <a:p>
            <a:r>
              <a:rPr lang="zh-CN" altLang="en-US" sz="2400" dirty="0">
                <a:solidFill>
                  <a:srgbClr val="768394">
                    <a:lumMod val="75000"/>
                  </a:srgbClr>
                </a:solidFill>
                <a:latin typeface="Arial" panose="020B0604020202020204"/>
                <a:ea typeface="微软雅黑" panose="020B0503020204020204" charset="-122"/>
                <a:cs typeface="+mn-ea"/>
                <a:sym typeface="+mn-lt"/>
              </a:rPr>
              <a:t>在这里输入你的章节标题</a:t>
            </a:r>
          </a:p>
        </p:txBody>
      </p:sp>
      <p:sp>
        <p:nvSpPr>
          <p:cNvPr id="17" name="PA-文本框 23"/>
          <p:cNvSpPr txBox="1"/>
          <p:nvPr>
            <p:custDataLst>
              <p:tags r:id="rId9"/>
            </p:custDataLst>
          </p:nvPr>
        </p:nvSpPr>
        <p:spPr>
          <a:xfrm>
            <a:off x="7173124" y="3825365"/>
            <a:ext cx="3611122" cy="461665"/>
          </a:xfrm>
          <a:prstGeom prst="rect">
            <a:avLst/>
          </a:prstGeom>
          <a:noFill/>
        </p:spPr>
        <p:txBody>
          <a:bodyPr wrap="square" rtlCol="0">
            <a:spAutoFit/>
          </a:bodyPr>
          <a:lstStyle/>
          <a:p>
            <a:r>
              <a:rPr lang="zh-CN" altLang="en-US" sz="2400" dirty="0">
                <a:solidFill>
                  <a:srgbClr val="768394">
                    <a:lumMod val="75000"/>
                  </a:srgbClr>
                </a:solidFill>
                <a:latin typeface="Arial" panose="020B0604020202020204"/>
                <a:ea typeface="微软雅黑" panose="020B0503020204020204" charset="-122"/>
                <a:cs typeface="+mn-ea"/>
                <a:sym typeface="+mn-lt"/>
              </a:rPr>
              <a:t>在这里输入你的章节标题</a:t>
            </a:r>
          </a:p>
        </p:txBody>
      </p:sp>
      <p:sp>
        <p:nvSpPr>
          <p:cNvPr id="18" name="PA-文本框 24"/>
          <p:cNvSpPr txBox="1"/>
          <p:nvPr>
            <p:custDataLst>
              <p:tags r:id="rId10"/>
            </p:custDataLst>
          </p:nvPr>
        </p:nvSpPr>
        <p:spPr>
          <a:xfrm>
            <a:off x="7173123" y="4841027"/>
            <a:ext cx="3611122" cy="461665"/>
          </a:xfrm>
          <a:prstGeom prst="rect">
            <a:avLst/>
          </a:prstGeom>
          <a:noFill/>
        </p:spPr>
        <p:txBody>
          <a:bodyPr wrap="square" rtlCol="0">
            <a:spAutoFit/>
          </a:bodyPr>
          <a:lstStyle/>
          <a:p>
            <a:r>
              <a:rPr lang="zh-CN" altLang="en-US" sz="2400" dirty="0">
                <a:solidFill>
                  <a:srgbClr val="768394">
                    <a:lumMod val="75000"/>
                  </a:srgbClr>
                </a:solidFill>
                <a:latin typeface="Arial" panose="020B0604020202020204"/>
                <a:ea typeface="微软雅黑" panose="020B0503020204020204" charset="-122"/>
                <a:cs typeface="+mn-ea"/>
                <a:sym typeface="+mn-lt"/>
              </a:rPr>
              <a:t>在这里输入你的章节标题</a:t>
            </a:r>
          </a:p>
        </p:txBody>
      </p:sp>
      <p:cxnSp>
        <p:nvCxnSpPr>
          <p:cNvPr id="19" name="PA-直接连接符 25"/>
          <p:cNvCxnSpPr/>
          <p:nvPr>
            <p:custDataLst>
              <p:tags r:id="rId11"/>
            </p:custDataLst>
          </p:nvPr>
        </p:nvCxnSpPr>
        <p:spPr>
          <a:xfrm flipV="1">
            <a:off x="5565474" y="4867219"/>
            <a:ext cx="628650" cy="358139"/>
          </a:xfrm>
          <a:prstGeom prst="line">
            <a:avLst/>
          </a:prstGeom>
          <a:noFill/>
          <a:ln w="57150" cap="rnd" cmpd="sng" algn="ctr">
            <a:gradFill>
              <a:gsLst>
                <a:gs pos="0">
                  <a:srgbClr val="FFFFFF">
                    <a:alpha val="77000"/>
                  </a:srgbClr>
                </a:gs>
                <a:gs pos="100000">
                  <a:srgbClr val="961318"/>
                </a:gs>
              </a:gsLst>
              <a:lin ang="5400000" scaled="1"/>
            </a:gradFill>
            <a:prstDash val="solid"/>
            <a:round/>
          </a:ln>
          <a:effectLst/>
        </p:spPr>
      </p:cxnSp>
      <p:cxnSp>
        <p:nvCxnSpPr>
          <p:cNvPr id="20" name="PA-直接连接符 26"/>
          <p:cNvCxnSpPr/>
          <p:nvPr>
            <p:custDataLst>
              <p:tags r:id="rId12"/>
            </p:custDataLst>
          </p:nvPr>
        </p:nvCxnSpPr>
        <p:spPr>
          <a:xfrm flipV="1">
            <a:off x="6108366" y="5945110"/>
            <a:ext cx="1149834" cy="616027"/>
          </a:xfrm>
          <a:prstGeom prst="line">
            <a:avLst/>
          </a:prstGeom>
          <a:noFill/>
          <a:ln w="63500" cap="rnd" cmpd="sng" algn="ctr">
            <a:gradFill>
              <a:gsLst>
                <a:gs pos="0">
                  <a:srgbClr val="FFFFFF">
                    <a:alpha val="0"/>
                  </a:srgbClr>
                </a:gs>
                <a:gs pos="70000">
                  <a:srgbClr val="961318"/>
                </a:gs>
              </a:gsLst>
              <a:lin ang="5400000" scaled="1"/>
            </a:gradFill>
            <a:prstDash val="solid"/>
            <a:round/>
          </a:ln>
          <a:effectLst/>
        </p:spPr>
      </p:cxnSp>
      <p:cxnSp>
        <p:nvCxnSpPr>
          <p:cNvPr id="21" name="PA-直接连接符 31"/>
          <p:cNvCxnSpPr/>
          <p:nvPr>
            <p:custDataLst>
              <p:tags r:id="rId13"/>
            </p:custDataLst>
          </p:nvPr>
        </p:nvCxnSpPr>
        <p:spPr>
          <a:xfrm flipV="1">
            <a:off x="7646099" y="4596709"/>
            <a:ext cx="315585" cy="179789"/>
          </a:xfrm>
          <a:prstGeom prst="line">
            <a:avLst/>
          </a:prstGeom>
          <a:noFill/>
          <a:ln w="69850" cap="rnd" cmpd="sng" algn="ctr">
            <a:gradFill>
              <a:gsLst>
                <a:gs pos="0">
                  <a:srgbClr val="FFFFFF">
                    <a:alpha val="77000"/>
                  </a:srgbClr>
                </a:gs>
                <a:gs pos="100000">
                  <a:srgbClr val="961318"/>
                </a:gs>
              </a:gsLst>
              <a:lin ang="5400000" scaled="1"/>
            </a:gradFill>
            <a:prstDash val="solid"/>
            <a:round/>
          </a:ln>
          <a:effectLst/>
        </p:spPr>
      </p:cxnSp>
      <p:cxnSp>
        <p:nvCxnSpPr>
          <p:cNvPr id="22" name="PA-直接连接符 33"/>
          <p:cNvCxnSpPr/>
          <p:nvPr>
            <p:custDataLst>
              <p:tags r:id="rId14"/>
            </p:custDataLst>
          </p:nvPr>
        </p:nvCxnSpPr>
        <p:spPr>
          <a:xfrm flipV="1">
            <a:off x="6970741" y="5579561"/>
            <a:ext cx="574917" cy="277128"/>
          </a:xfrm>
          <a:prstGeom prst="line">
            <a:avLst/>
          </a:prstGeom>
          <a:noFill/>
          <a:ln w="47625" cap="rnd" cmpd="sng" algn="ctr">
            <a:gradFill>
              <a:gsLst>
                <a:gs pos="0">
                  <a:srgbClr val="FFFFFF">
                    <a:alpha val="0"/>
                  </a:srgbClr>
                </a:gs>
                <a:gs pos="100000">
                  <a:srgbClr val="961318"/>
                </a:gs>
              </a:gsLst>
              <a:lin ang="5400000" scaled="1"/>
            </a:gradFill>
            <a:prstDash val="solid"/>
            <a:round/>
          </a:ln>
          <a:effectLst/>
        </p:spPr>
      </p:cxnSp>
      <p:cxnSp>
        <p:nvCxnSpPr>
          <p:cNvPr id="23" name="PA-直接连接符 36"/>
          <p:cNvCxnSpPr/>
          <p:nvPr>
            <p:custDataLst>
              <p:tags r:id="rId15"/>
            </p:custDataLst>
          </p:nvPr>
        </p:nvCxnSpPr>
        <p:spPr>
          <a:xfrm flipH="1">
            <a:off x="9035548" y="2496875"/>
            <a:ext cx="301333" cy="171668"/>
          </a:xfrm>
          <a:prstGeom prst="line">
            <a:avLst/>
          </a:prstGeom>
          <a:noFill/>
          <a:ln w="47625" cap="rnd" cmpd="sng" algn="ctr">
            <a:gradFill>
              <a:gsLst>
                <a:gs pos="0">
                  <a:srgbClr val="FFFFFF">
                    <a:alpha val="74000"/>
                  </a:srgbClr>
                </a:gs>
                <a:gs pos="100000">
                  <a:srgbClr val="961318"/>
                </a:gs>
              </a:gsLst>
              <a:lin ang="5400000" scaled="1"/>
            </a:gradFill>
            <a:prstDash val="solid"/>
            <a:round/>
          </a:ln>
          <a:effectLst/>
        </p:spPr>
      </p:cxnSp>
      <p:grpSp>
        <p:nvGrpSpPr>
          <p:cNvPr id="24" name="组合 23"/>
          <p:cNvGrpSpPr/>
          <p:nvPr/>
        </p:nvGrpSpPr>
        <p:grpSpPr>
          <a:xfrm>
            <a:off x="357611" y="1592658"/>
            <a:ext cx="4378398" cy="3207306"/>
            <a:chOff x="1043940" y="2140627"/>
            <a:chExt cx="4000500" cy="2930484"/>
          </a:xfrm>
        </p:grpSpPr>
        <p:sp>
          <p:nvSpPr>
            <p:cNvPr id="25" name="PA-右中括号 1"/>
            <p:cNvSpPr/>
            <p:nvPr>
              <p:custDataLst>
                <p:tags r:id="rId16"/>
              </p:custDataLst>
            </p:nvPr>
          </p:nvSpPr>
          <p:spPr>
            <a:xfrm rot="16200000">
              <a:off x="2712720" y="1310047"/>
              <a:ext cx="662940" cy="2324100"/>
            </a:xfrm>
            <a:prstGeom prst="rightBracket">
              <a:avLst>
                <a:gd name="adj" fmla="val 0"/>
              </a:avLst>
            </a:prstGeom>
            <a:noFill/>
            <a:ln w="38100" cap="flat" cmpd="sng" algn="ctr">
              <a:solidFill>
                <a:srgbClr val="FFFFFF"/>
              </a:solidFill>
              <a:prstDash val="solid"/>
              <a:miter lim="800000"/>
            </a:ln>
            <a:effectLst/>
          </p:spPr>
          <p:txBody>
            <a:bodyPr rtlCol="0" anchor="ctr"/>
            <a:lstStyle/>
            <a:p>
              <a:pPr algn="ctr">
                <a:defRPr/>
              </a:pPr>
              <a:endParaRPr lang="zh-CN" altLang="en-US" kern="0" dirty="0">
                <a:solidFill>
                  <a:srgbClr val="000000"/>
                </a:solidFill>
                <a:latin typeface="Arial" panose="020B0604020202020204"/>
                <a:ea typeface="微软雅黑" panose="020B0503020204020204" charset="-122"/>
                <a:cs typeface="+mn-ea"/>
                <a:sym typeface="+mn-lt"/>
              </a:endParaRPr>
            </a:p>
          </p:txBody>
        </p:sp>
        <p:sp>
          <p:nvSpPr>
            <p:cNvPr id="26" name="PA-右中括号 3"/>
            <p:cNvSpPr/>
            <p:nvPr>
              <p:custDataLst>
                <p:tags r:id="rId17"/>
              </p:custDataLst>
            </p:nvPr>
          </p:nvSpPr>
          <p:spPr>
            <a:xfrm rot="5400000" flipV="1">
              <a:off x="2712720" y="3577591"/>
              <a:ext cx="662940" cy="2324100"/>
            </a:xfrm>
            <a:prstGeom prst="rightBracket">
              <a:avLst>
                <a:gd name="adj" fmla="val 0"/>
              </a:avLst>
            </a:prstGeom>
            <a:noFill/>
            <a:ln w="38100" cap="flat" cmpd="sng" algn="ctr">
              <a:solidFill>
                <a:srgbClr val="FFFFFF"/>
              </a:solidFill>
              <a:prstDash val="solid"/>
              <a:miter lim="800000"/>
            </a:ln>
            <a:effectLst/>
          </p:spPr>
          <p:txBody>
            <a:bodyPr rtlCol="0" anchor="ctr"/>
            <a:lstStyle/>
            <a:p>
              <a:pPr algn="ctr">
                <a:defRPr/>
              </a:pPr>
              <a:endParaRPr lang="zh-CN" altLang="en-US" kern="0">
                <a:solidFill>
                  <a:srgbClr val="000000"/>
                </a:solidFill>
                <a:latin typeface="Arial" panose="020B0604020202020204"/>
                <a:ea typeface="微软雅黑" panose="020B0503020204020204" charset="-122"/>
                <a:cs typeface="+mn-ea"/>
                <a:sym typeface="+mn-lt"/>
              </a:endParaRPr>
            </a:p>
          </p:txBody>
        </p:sp>
        <p:sp>
          <p:nvSpPr>
            <p:cNvPr id="27" name="PA-矩形 4"/>
            <p:cNvSpPr/>
            <p:nvPr>
              <p:custDataLst>
                <p:tags r:id="rId18"/>
              </p:custDataLst>
            </p:nvPr>
          </p:nvSpPr>
          <p:spPr>
            <a:xfrm>
              <a:off x="1043940" y="2951479"/>
              <a:ext cx="4000500" cy="1087120"/>
            </a:xfrm>
            <a:prstGeom prst="rect">
              <a:avLst/>
            </a:prstGeom>
            <a:solidFill>
              <a:srgbClr val="FFFFFF">
                <a:alpha val="55000"/>
              </a:srgbClr>
            </a:solidFill>
            <a:ln w="12700" cap="flat" cmpd="sng" algn="ctr">
              <a:gradFill>
                <a:gsLst>
                  <a:gs pos="0">
                    <a:srgbClr val="00723E">
                      <a:lumMod val="5000"/>
                      <a:lumOff val="95000"/>
                    </a:srgbClr>
                  </a:gs>
                  <a:gs pos="69400">
                    <a:srgbClr val="FAFFFD">
                      <a:alpha val="33000"/>
                    </a:srgbClr>
                  </a:gs>
                  <a:gs pos="32000">
                    <a:srgbClr val="F3FFFA">
                      <a:alpha val="0"/>
                    </a:srgbClr>
                  </a:gs>
                  <a:gs pos="100000">
                    <a:srgbClr val="FFFFFF">
                      <a:alpha val="94000"/>
                    </a:srgbClr>
                  </a:gs>
                </a:gsLst>
                <a:lin ang="5400000" scaled="1"/>
              </a:grad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28" name="PA-文本框 5"/>
            <p:cNvSpPr txBox="1"/>
            <p:nvPr>
              <p:custDataLst>
                <p:tags r:id="rId19"/>
              </p:custDataLst>
            </p:nvPr>
          </p:nvSpPr>
          <p:spPr>
            <a:xfrm>
              <a:off x="1993900" y="2986360"/>
              <a:ext cx="2100580" cy="1168466"/>
            </a:xfrm>
            <a:prstGeom prst="rect">
              <a:avLst/>
            </a:prstGeom>
            <a:noFill/>
          </p:spPr>
          <p:txBody>
            <a:bodyPr wrap="square" rtlCol="0">
              <a:spAutoFit/>
            </a:bodyPr>
            <a:lstStyle/>
            <a:p>
              <a:pPr algn="dist">
                <a:defRPr/>
              </a:pPr>
              <a:r>
                <a:rPr lang="zh-CN" altLang="en-US" sz="6600" b="1" kern="0" dirty="0">
                  <a:solidFill>
                    <a:srgbClr val="FFFFFF"/>
                  </a:solidFill>
                  <a:latin typeface="Arial" panose="020B0604020202020204"/>
                  <a:ea typeface="微软雅黑" panose="020B0503020204020204" charset="-122"/>
                  <a:cs typeface="+mn-ea"/>
                  <a:sym typeface="+mn-lt"/>
                </a:rPr>
                <a:t>目录</a:t>
              </a:r>
            </a:p>
          </p:txBody>
        </p:sp>
        <p:sp>
          <p:nvSpPr>
            <p:cNvPr id="29" name="PA-文本框 6"/>
            <p:cNvSpPr txBox="1"/>
            <p:nvPr>
              <p:custDataLst>
                <p:tags r:id="rId20"/>
              </p:custDataLst>
            </p:nvPr>
          </p:nvSpPr>
          <p:spPr>
            <a:xfrm>
              <a:off x="2094230" y="4223504"/>
              <a:ext cx="1899920" cy="369332"/>
            </a:xfrm>
            <a:prstGeom prst="rect">
              <a:avLst/>
            </a:prstGeom>
            <a:noFill/>
          </p:spPr>
          <p:txBody>
            <a:bodyPr wrap="square" rtlCol="0">
              <a:spAutoFit/>
            </a:bodyPr>
            <a:lstStyle/>
            <a:p>
              <a:pPr algn="dist">
                <a:defRPr/>
              </a:pPr>
              <a:r>
                <a:rPr lang="en-US" altLang="zh-CN" kern="0" dirty="0">
                  <a:solidFill>
                    <a:srgbClr val="FFFFFF"/>
                  </a:solidFill>
                  <a:latin typeface="Arial" panose="020B0604020202020204"/>
                  <a:ea typeface="微软雅黑" panose="020B0503020204020204" charset="-122"/>
                  <a:cs typeface="+mn-ea"/>
                  <a:sym typeface="+mn-lt"/>
                </a:rPr>
                <a:t>CONTEXT</a:t>
              </a:r>
              <a:endParaRPr lang="zh-CN" altLang="en-US" kern="0" dirty="0">
                <a:solidFill>
                  <a:srgbClr val="FFFFFF"/>
                </a:solidFill>
                <a:latin typeface="Arial" panose="020B0604020202020204"/>
                <a:ea typeface="微软雅黑" panose="020B0503020204020204" charset="-122"/>
                <a:cs typeface="+mn-ea"/>
                <a:sym typeface="+mn-lt"/>
              </a:endParaRPr>
            </a:p>
          </p:txBody>
        </p:sp>
        <p:cxnSp>
          <p:nvCxnSpPr>
            <p:cNvPr id="30" name="PA-直接连接符 42"/>
            <p:cNvCxnSpPr/>
            <p:nvPr>
              <p:custDataLst>
                <p:tags r:id="rId21"/>
              </p:custDataLst>
            </p:nvPr>
          </p:nvCxnSpPr>
          <p:spPr>
            <a:xfrm>
              <a:off x="2170176" y="4174352"/>
              <a:ext cx="1737360" cy="0"/>
            </a:xfrm>
            <a:prstGeom prst="line">
              <a:avLst/>
            </a:prstGeom>
            <a:noFill/>
            <a:ln w="9525" cap="flat" cmpd="sng" algn="ctr">
              <a:solidFill>
                <a:srgbClr val="FFFFFF"/>
              </a:solidFill>
              <a:prstDash val="solid"/>
              <a:miter lim="800000"/>
            </a:ln>
            <a:effectLst/>
          </p:spPr>
        </p:cxnSp>
        <p:grpSp>
          <p:nvGrpSpPr>
            <p:cNvPr id="31" name="PA-组合 54"/>
            <p:cNvGrpSpPr/>
            <p:nvPr>
              <p:custDataLst>
                <p:tags r:id="rId22"/>
              </p:custDataLst>
            </p:nvPr>
          </p:nvGrpSpPr>
          <p:grpSpPr>
            <a:xfrm>
              <a:off x="4200650" y="3381742"/>
              <a:ext cx="221996" cy="292636"/>
              <a:chOff x="4206240" y="3385284"/>
              <a:chExt cx="221996" cy="292636"/>
            </a:xfrm>
          </p:grpSpPr>
          <p:cxnSp>
            <p:nvCxnSpPr>
              <p:cNvPr id="36" name="PA-直接连接符 47"/>
              <p:cNvCxnSpPr/>
              <p:nvPr>
                <p:custDataLst>
                  <p:tags r:id="rId27"/>
                </p:custDataLst>
              </p:nvPr>
            </p:nvCxnSpPr>
            <p:spPr>
              <a:xfrm>
                <a:off x="4206240" y="3385284"/>
                <a:ext cx="0" cy="292636"/>
              </a:xfrm>
              <a:prstGeom prst="line">
                <a:avLst/>
              </a:prstGeom>
              <a:noFill/>
              <a:ln w="22225" cap="rnd" cmpd="sng" algn="ctr">
                <a:solidFill>
                  <a:srgbClr val="FFFFFF"/>
                </a:solidFill>
                <a:prstDash val="solid"/>
                <a:miter lim="800000"/>
              </a:ln>
              <a:effectLst/>
            </p:spPr>
          </p:cxnSp>
          <p:cxnSp>
            <p:nvCxnSpPr>
              <p:cNvPr id="37" name="PA-直接连接符 48"/>
              <p:cNvCxnSpPr/>
              <p:nvPr>
                <p:custDataLst>
                  <p:tags r:id="rId28"/>
                </p:custDataLst>
              </p:nvPr>
            </p:nvCxnSpPr>
            <p:spPr>
              <a:xfrm>
                <a:off x="4322064" y="3429000"/>
                <a:ext cx="0" cy="198120"/>
              </a:xfrm>
              <a:prstGeom prst="line">
                <a:avLst/>
              </a:prstGeom>
              <a:noFill/>
              <a:ln w="22225" cap="rnd" cmpd="sng" algn="ctr">
                <a:solidFill>
                  <a:srgbClr val="FFFFFF"/>
                </a:solidFill>
                <a:prstDash val="solid"/>
                <a:miter lim="800000"/>
              </a:ln>
              <a:effectLst/>
            </p:spPr>
          </p:cxnSp>
          <p:cxnSp>
            <p:nvCxnSpPr>
              <p:cNvPr id="38" name="PA-直接连接符 49"/>
              <p:cNvCxnSpPr/>
              <p:nvPr>
                <p:custDataLst>
                  <p:tags r:id="rId29"/>
                </p:custDataLst>
              </p:nvPr>
            </p:nvCxnSpPr>
            <p:spPr>
              <a:xfrm>
                <a:off x="4428236" y="3459480"/>
                <a:ext cx="0" cy="144561"/>
              </a:xfrm>
              <a:prstGeom prst="line">
                <a:avLst/>
              </a:prstGeom>
              <a:noFill/>
              <a:ln w="22225" cap="rnd" cmpd="sng" algn="ctr">
                <a:solidFill>
                  <a:srgbClr val="FFFFFF"/>
                </a:solidFill>
                <a:prstDash val="solid"/>
                <a:miter lim="800000"/>
              </a:ln>
              <a:effectLst/>
            </p:spPr>
          </p:cxnSp>
        </p:grpSp>
        <p:grpSp>
          <p:nvGrpSpPr>
            <p:cNvPr id="32" name="PA-组合 55"/>
            <p:cNvGrpSpPr/>
            <p:nvPr>
              <p:custDataLst>
                <p:tags r:id="rId23"/>
              </p:custDataLst>
            </p:nvPr>
          </p:nvGrpSpPr>
          <p:grpSpPr>
            <a:xfrm flipH="1">
              <a:off x="1665733" y="3381742"/>
              <a:ext cx="221996" cy="292636"/>
              <a:chOff x="4206240" y="3385284"/>
              <a:chExt cx="221996" cy="292636"/>
            </a:xfrm>
          </p:grpSpPr>
          <p:cxnSp>
            <p:nvCxnSpPr>
              <p:cNvPr id="33" name="PA-直接连接符 56"/>
              <p:cNvCxnSpPr/>
              <p:nvPr>
                <p:custDataLst>
                  <p:tags r:id="rId24"/>
                </p:custDataLst>
              </p:nvPr>
            </p:nvCxnSpPr>
            <p:spPr>
              <a:xfrm>
                <a:off x="4206240" y="3385284"/>
                <a:ext cx="0" cy="292636"/>
              </a:xfrm>
              <a:prstGeom prst="line">
                <a:avLst/>
              </a:prstGeom>
              <a:noFill/>
              <a:ln w="22225" cap="rnd" cmpd="sng" algn="ctr">
                <a:solidFill>
                  <a:srgbClr val="FFFFFF"/>
                </a:solidFill>
                <a:prstDash val="solid"/>
                <a:miter lim="800000"/>
              </a:ln>
              <a:effectLst/>
            </p:spPr>
          </p:cxnSp>
          <p:cxnSp>
            <p:nvCxnSpPr>
              <p:cNvPr id="34" name="PA-直接连接符 57"/>
              <p:cNvCxnSpPr/>
              <p:nvPr>
                <p:custDataLst>
                  <p:tags r:id="rId25"/>
                </p:custDataLst>
              </p:nvPr>
            </p:nvCxnSpPr>
            <p:spPr>
              <a:xfrm>
                <a:off x="4322064" y="3429000"/>
                <a:ext cx="0" cy="198120"/>
              </a:xfrm>
              <a:prstGeom prst="line">
                <a:avLst/>
              </a:prstGeom>
              <a:noFill/>
              <a:ln w="22225" cap="rnd" cmpd="sng" algn="ctr">
                <a:solidFill>
                  <a:srgbClr val="FFFFFF"/>
                </a:solidFill>
                <a:prstDash val="solid"/>
                <a:miter lim="800000"/>
              </a:ln>
              <a:effectLst/>
            </p:spPr>
          </p:cxnSp>
          <p:cxnSp>
            <p:nvCxnSpPr>
              <p:cNvPr id="35" name="PA-直接连接符 58"/>
              <p:cNvCxnSpPr/>
              <p:nvPr>
                <p:custDataLst>
                  <p:tags r:id="rId26"/>
                </p:custDataLst>
              </p:nvPr>
            </p:nvCxnSpPr>
            <p:spPr>
              <a:xfrm>
                <a:off x="4428236" y="3459480"/>
                <a:ext cx="0" cy="144561"/>
              </a:xfrm>
              <a:prstGeom prst="line">
                <a:avLst/>
              </a:prstGeom>
              <a:noFill/>
              <a:ln w="22225" cap="rnd" cmpd="sng" algn="ctr">
                <a:solidFill>
                  <a:srgbClr val="FFFFFF"/>
                </a:solidFill>
                <a:prstDash val="solid"/>
                <a:miter lim="800000"/>
              </a:ln>
              <a:effectLst/>
            </p:spPr>
          </p:cxnSp>
        </p:grpSp>
      </p:grpSp>
      <p:sp>
        <p:nvSpPr>
          <p:cNvPr id="2" name="文本框 8">
            <a:extLst>
              <a:ext uri="{FF2B5EF4-FFF2-40B4-BE49-F238E27FC236}">
                <a16:creationId xmlns:a16="http://schemas.microsoft.com/office/drawing/2014/main" id="{E75A705F-6CE3-5D34-CB48-A331B26C7C83}"/>
              </a:ext>
            </a:extLst>
          </p:cNvPr>
          <p:cNvSpPr txBox="1"/>
          <p:nvPr/>
        </p:nvSpPr>
        <p:spPr>
          <a:xfrm>
            <a:off x="8953450" y="6376471"/>
            <a:ext cx="3357851" cy="369332"/>
          </a:xfrm>
          <a:prstGeom prst="rect">
            <a:avLst/>
          </a:prstGeom>
          <a:noFill/>
        </p:spPr>
        <p:txBody>
          <a:bodyPr wrap="square" rtlCol="0">
            <a:spAutoFit/>
          </a:bodyPr>
          <a:lstStyle/>
          <a:p>
            <a:pPr algn="ctr"/>
            <a:r>
              <a:rPr lang="zh-CN" altLang="en-US" sz="1800" dirty="0">
                <a:solidFill>
                  <a:srgbClr val="8C1515"/>
                </a:solidFill>
                <a:latin typeface="华文行楷" panose="02010800040101010101" pitchFamily="2" charset="-122"/>
                <a:ea typeface="华文行楷" panose="02010800040101010101" pitchFamily="2" charset="-122"/>
              </a:rPr>
              <a:t>自强不息，知行合一</a:t>
            </a:r>
          </a:p>
        </p:txBody>
      </p:sp>
    </p:spTree>
  </p:cSld>
  <p:clrMapOvr>
    <a:masterClrMapping/>
  </p:clrMapOvr>
  <p:transition spd="slow">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4FB6281-334A-6066-8371-758C89AC4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 y="16805"/>
            <a:ext cx="12224310" cy="3081995"/>
          </a:xfrm>
          <a:prstGeom prst="rect">
            <a:avLst/>
          </a:prstGeom>
        </p:spPr>
      </p:pic>
      <p:sp>
        <p:nvSpPr>
          <p:cNvPr id="5" name="矩形 4"/>
          <p:cNvSpPr/>
          <p:nvPr/>
        </p:nvSpPr>
        <p:spPr>
          <a:xfrm>
            <a:off x="-22098" y="-21146"/>
            <a:ext cx="12248883" cy="3194008"/>
          </a:xfrm>
          <a:prstGeom prst="rect">
            <a:avLst/>
          </a:prstGeom>
          <a:solidFill>
            <a:srgbClr val="961318">
              <a:alpha val="82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cs typeface="+mn-ea"/>
              <a:sym typeface="+mn-lt"/>
            </a:endParaRPr>
          </a:p>
        </p:txBody>
      </p:sp>
      <p:sp>
        <p:nvSpPr>
          <p:cNvPr id="6" name="文本占位符 8"/>
          <p:cNvSpPr txBox="1"/>
          <p:nvPr/>
        </p:nvSpPr>
        <p:spPr>
          <a:xfrm>
            <a:off x="4815507" y="1844824"/>
            <a:ext cx="2560983" cy="2530053"/>
          </a:xfrm>
          <a:custGeom>
            <a:avLst/>
            <a:gdLst>
              <a:gd name="connsiteX0" fmla="*/ 2057400 w 4114800"/>
              <a:gd name="connsiteY0" fmla="*/ 0 h 4065104"/>
              <a:gd name="connsiteX1" fmla="*/ 4114800 w 4114800"/>
              <a:gd name="connsiteY1" fmla="*/ 2032552 h 4065104"/>
              <a:gd name="connsiteX2" fmla="*/ 2057400 w 4114800"/>
              <a:gd name="connsiteY2" fmla="*/ 4065104 h 4065104"/>
              <a:gd name="connsiteX3" fmla="*/ 0 w 4114800"/>
              <a:gd name="connsiteY3" fmla="*/ 2032552 h 4065104"/>
            </a:gdLst>
            <a:ahLst/>
            <a:cxnLst>
              <a:cxn ang="0">
                <a:pos x="connsiteX0" y="connsiteY0"/>
              </a:cxn>
              <a:cxn ang="0">
                <a:pos x="connsiteX1" y="connsiteY1"/>
              </a:cxn>
              <a:cxn ang="0">
                <a:pos x="connsiteX2" y="connsiteY2"/>
              </a:cxn>
              <a:cxn ang="0">
                <a:pos x="connsiteX3" y="connsiteY3"/>
              </a:cxn>
            </a:cxnLst>
            <a:rect l="l" t="t" r="r" b="b"/>
            <a:pathLst>
              <a:path w="4114800" h="4065104">
                <a:moveTo>
                  <a:pt x="2057400" y="0"/>
                </a:moveTo>
                <a:lnTo>
                  <a:pt x="4114800" y="2032552"/>
                </a:lnTo>
                <a:lnTo>
                  <a:pt x="2057400" y="4065104"/>
                </a:lnTo>
                <a:lnTo>
                  <a:pt x="0" y="2032552"/>
                </a:lnTo>
                <a:close/>
              </a:path>
            </a:pathLst>
          </a:custGeom>
          <a:solidFill>
            <a:srgbClr val="961318"/>
          </a:solidFill>
          <a:ln w="193675">
            <a:solidFill>
              <a:srgbClr val="FFFFFF"/>
            </a:solidFill>
          </a:ln>
        </p:spPr>
        <p:txBody>
          <a:bodyPr wrap="square" anchor="ctr">
            <a:noAutofit/>
          </a:bodyPr>
          <a:lstStyle>
            <a:lvl1pPr marL="0" indent="0" algn="ctr" defTabSz="914400" rtl="0" eaLnBrk="1" latinLnBrk="0" hangingPunct="1">
              <a:lnSpc>
                <a:spcPct val="90000"/>
              </a:lnSpc>
              <a:spcBef>
                <a:spcPts val="1000"/>
              </a:spcBef>
              <a:buFont typeface="Arial" panose="020B0604020202020204" pitchFamily="34" charset="0"/>
              <a:buNone/>
              <a:defRPr sz="9600" kern="1200">
                <a:solidFill>
                  <a:schemeClr val="bg1"/>
                </a:solidFill>
                <a:effectLst>
                  <a:innerShdw dist="63500" dir="16200000">
                    <a:schemeClr val="accent3"/>
                  </a:innerShdw>
                </a:effectLst>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zh-CN" altLang="en-US" dirty="0">
              <a:solidFill>
                <a:srgbClr val="FFFFFF"/>
              </a:solidFill>
              <a:effectLst>
                <a:innerShdw dist="63500" dir="16200000">
                  <a:srgbClr val="3889F5"/>
                </a:innerShdw>
              </a:effectLst>
              <a:latin typeface="Arial" panose="020B0604020202020204"/>
              <a:ea typeface="微软雅黑" panose="020B0503020204020204" charset="-122"/>
              <a:cs typeface="+mn-ea"/>
              <a:sym typeface="+mn-lt"/>
            </a:endParaRPr>
          </a:p>
        </p:txBody>
      </p:sp>
      <p:sp>
        <p:nvSpPr>
          <p:cNvPr id="8" name="标题 4"/>
          <p:cNvSpPr txBox="1"/>
          <p:nvPr/>
        </p:nvSpPr>
        <p:spPr>
          <a:xfrm>
            <a:off x="3431702" y="4358360"/>
            <a:ext cx="5328592"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5400" b="1" dirty="0">
                <a:solidFill>
                  <a:srgbClr val="961318"/>
                </a:solidFill>
                <a:latin typeface="微软雅黑" panose="020B0503020204020204" charset="-122"/>
                <a:ea typeface="微软雅黑" panose="020B0503020204020204" charset="-122"/>
              </a:rPr>
              <a:t>请输入你的标题</a:t>
            </a:r>
          </a:p>
        </p:txBody>
      </p:sp>
      <p:cxnSp>
        <p:nvCxnSpPr>
          <p:cNvPr id="9" name="直接连接符 8"/>
          <p:cNvCxnSpPr/>
          <p:nvPr/>
        </p:nvCxnSpPr>
        <p:spPr>
          <a:xfrm>
            <a:off x="3575720" y="5244190"/>
            <a:ext cx="4752528" cy="0"/>
          </a:xfrm>
          <a:prstGeom prst="line">
            <a:avLst/>
          </a:prstGeom>
          <a:noFill/>
          <a:ln w="28575" cap="flat" cmpd="sng" algn="ctr">
            <a:solidFill>
              <a:srgbClr val="961318"/>
            </a:solidFill>
            <a:prstDash val="solid"/>
            <a:headEnd type="oval" w="med" len="med"/>
            <a:tailEnd type="oval" w="med" len="med"/>
          </a:ln>
          <a:effectLst/>
        </p:spPr>
      </p:cxnSp>
      <p:sp>
        <p:nvSpPr>
          <p:cNvPr id="10" name="标题 4"/>
          <p:cNvSpPr txBox="1"/>
          <p:nvPr/>
        </p:nvSpPr>
        <p:spPr>
          <a:xfrm>
            <a:off x="2207565" y="5490719"/>
            <a:ext cx="7776866"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5000"/>
              </a:lnSpc>
            </a:pPr>
            <a:r>
              <a:rPr lang="zh-CN" altLang="en-US" sz="2000" dirty="0">
                <a:solidFill>
                  <a:srgbClr val="961318"/>
                </a:solidFill>
                <a:latin typeface="微软雅黑" panose="020B0503020204020204" charset="-122"/>
                <a:ea typeface="微软雅黑" panose="020B0503020204020204" charset="-122"/>
              </a:rPr>
              <a:t>请输入你的副标题或标题说明以简洁为主说明本章的内容关键要点请输入你的副标题或标题说明以简洁为主说明本章的内容关键要点</a:t>
            </a:r>
          </a:p>
          <a:p>
            <a:pPr algn="l">
              <a:lnSpc>
                <a:spcPct val="125000"/>
              </a:lnSpc>
            </a:pPr>
            <a:endParaRPr lang="zh-CN" altLang="en-US" sz="2000" dirty="0">
              <a:solidFill>
                <a:srgbClr val="961318"/>
              </a:solidFill>
              <a:latin typeface="微软雅黑" panose="020B0503020204020204" charset="-122"/>
              <a:ea typeface="微软雅黑" panose="020B0503020204020204" charset="-122"/>
            </a:endParaRPr>
          </a:p>
        </p:txBody>
      </p:sp>
      <p:sp>
        <p:nvSpPr>
          <p:cNvPr id="11" name="文本框 10"/>
          <p:cNvSpPr txBox="1"/>
          <p:nvPr/>
        </p:nvSpPr>
        <p:spPr>
          <a:xfrm>
            <a:off x="10704512" y="6406826"/>
            <a:ext cx="1099981" cy="369332"/>
          </a:xfrm>
          <a:prstGeom prst="rect">
            <a:avLst/>
          </a:prstGeom>
          <a:noFill/>
        </p:spPr>
        <p:txBody>
          <a:bodyPr wrap="none" rtlCol="0">
            <a:spAutoFit/>
          </a:bodyPr>
          <a:lstStyle/>
          <a:p>
            <a:pPr>
              <a:defRPr/>
            </a:pPr>
            <a:r>
              <a:rPr lang="en-US" altLang="zh-CN" b="1" dirty="0">
                <a:solidFill>
                  <a:srgbClr val="961318">
                    <a:alpha val="70000"/>
                  </a:srgbClr>
                </a:solidFill>
                <a:latin typeface="Calibri" panose="020F0502020204030204"/>
                <a:ea typeface="宋体" panose="02010600030101010101" pitchFamily="2" charset="-122"/>
              </a:rPr>
              <a:t>JUNE 12</a:t>
            </a:r>
            <a:r>
              <a:rPr lang="en-US" altLang="zh-CN" b="1" baseline="30000" dirty="0">
                <a:solidFill>
                  <a:srgbClr val="961318">
                    <a:alpha val="70000"/>
                  </a:srgbClr>
                </a:solidFill>
                <a:latin typeface="Calibri" panose="020F0502020204030204"/>
                <a:ea typeface="宋体" panose="02010600030101010101" pitchFamily="2" charset="-122"/>
              </a:rPr>
              <a:t>th</a:t>
            </a:r>
            <a:endParaRPr lang="zh-CN" altLang="en-US" b="1" baseline="30000" dirty="0">
              <a:solidFill>
                <a:srgbClr val="961318">
                  <a:alpha val="70000"/>
                </a:srgbClr>
              </a:solidFill>
              <a:latin typeface="Calibri" panose="020F0502020204030204"/>
              <a:ea typeface="宋体" panose="02010600030101010101" pitchFamily="2" charset="-122"/>
            </a:endParaRPr>
          </a:p>
        </p:txBody>
      </p:sp>
      <p:sp>
        <p:nvSpPr>
          <p:cNvPr id="12" name="文本框 11"/>
          <p:cNvSpPr txBox="1"/>
          <p:nvPr/>
        </p:nvSpPr>
        <p:spPr>
          <a:xfrm>
            <a:off x="5250253" y="2386575"/>
            <a:ext cx="1691489" cy="1446550"/>
          </a:xfrm>
          <a:prstGeom prst="rect">
            <a:avLst/>
          </a:prstGeom>
          <a:noFill/>
        </p:spPr>
        <p:txBody>
          <a:bodyPr wrap="none" rtlCol="0">
            <a:spAutoFit/>
          </a:bodyPr>
          <a:lstStyle/>
          <a:p>
            <a:r>
              <a:rPr lang="en-US" altLang="zh-CN" sz="8800" b="1" dirty="0">
                <a:solidFill>
                  <a:prstClr val="white"/>
                </a:solidFill>
                <a:latin typeface="Arial Black" panose="020B0A04020102020204" pitchFamily="34" charset="0"/>
                <a:ea typeface="宋体" panose="02010600030101010101" pitchFamily="2" charset="-122"/>
              </a:rPr>
              <a:t>01</a:t>
            </a:r>
            <a:endParaRPr lang="zh-CN" altLang="en-US" sz="8800" b="1" dirty="0">
              <a:solidFill>
                <a:prstClr val="white"/>
              </a:solidFill>
              <a:latin typeface="Arial Black" panose="020B0A04020102020204" pitchFamily="34" charset="0"/>
              <a:ea typeface="宋体" panose="02010600030101010101" pitchFamily="2" charset="-122"/>
            </a:endParaRPr>
          </a:p>
        </p:txBody>
      </p:sp>
    </p:spTree>
  </p:cSld>
  <p:clrMapOvr>
    <a:masterClrMapping/>
  </p:clrMapOvr>
  <p:transition spd="slow">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endParaRPr>
            </a:p>
          </p:txBody>
        </p:sp>
      </p:grpSp>
      <p:sp>
        <p:nvSpPr>
          <p:cNvPr id="15" name="矩形 14"/>
          <p:cNvSpPr/>
          <p:nvPr/>
        </p:nvSpPr>
        <p:spPr>
          <a:xfrm>
            <a:off x="364530" y="2060848"/>
            <a:ext cx="11513006" cy="4220755"/>
          </a:xfrm>
          <a:prstGeom prst="rect">
            <a:avLst/>
          </a:prstGeom>
          <a:solidFill>
            <a:srgbClr val="961318">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endParaRPr>
          </a:p>
        </p:txBody>
      </p:sp>
      <p:grpSp>
        <p:nvGrpSpPr>
          <p:cNvPr id="16" name="组合 15"/>
          <p:cNvGrpSpPr/>
          <p:nvPr/>
        </p:nvGrpSpPr>
        <p:grpSpPr>
          <a:xfrm>
            <a:off x="598112" y="2204864"/>
            <a:ext cx="10867785" cy="3121556"/>
            <a:chOff x="598112" y="2302016"/>
            <a:chExt cx="10867785" cy="3121556"/>
          </a:xfrm>
        </p:grpSpPr>
        <p:sp>
          <p:nvSpPr>
            <p:cNvPr id="17" name="文本框 16"/>
            <p:cNvSpPr txBox="1"/>
            <p:nvPr/>
          </p:nvSpPr>
          <p:spPr>
            <a:xfrm>
              <a:off x="2037974" y="2302016"/>
              <a:ext cx="9427923" cy="3121556"/>
            </a:xfrm>
            <a:prstGeom prst="rect">
              <a:avLst/>
            </a:prstGeom>
            <a:noFill/>
          </p:spPr>
          <p:txBody>
            <a:bodyPr wrap="square" rtlCol="0">
              <a:normAutofit/>
            </a:bodyPr>
            <a:lstStyle/>
            <a:p>
              <a:pPr algn="just">
                <a:lnSpc>
                  <a:spcPct val="130000"/>
                </a:lnSpc>
                <a:spcBef>
                  <a:spcPts val="600"/>
                </a:spcBef>
                <a:defRPr/>
              </a:pPr>
              <a:r>
                <a:rPr lang="zh-CN" altLang="en-US" sz="1600" kern="0" dirty="0">
                  <a:solidFill>
                    <a:srgbClr val="222222"/>
                  </a:solidFill>
                  <a:ea typeface="阿里巴巴普惠体 R"/>
                  <a:cs typeface="阿里巴巴普惠体 M" panose="00020600040101010101" pitchFamily="18" charset="-122"/>
                </a:rPr>
                <a:t>点击此处输入你的汇报内容，根据您的实际情况调整文字字体和大小。点击此处输入你的汇报内容，根据您的实际情况调整文字字体和大小。点击此处输入你的汇报内容，根据您的实际情况调整文字字体和大小。点击此处输入你的汇报内容，根据您的实际情况调整文字字体和大小。</a:t>
              </a:r>
            </a:p>
            <a:p>
              <a:pPr algn="just">
                <a:lnSpc>
                  <a:spcPct val="130000"/>
                </a:lnSpc>
                <a:spcBef>
                  <a:spcPts val="600"/>
                </a:spcBef>
                <a:defRPr/>
              </a:pPr>
              <a:r>
                <a:rPr lang="zh-CN" altLang="en-US" sz="1600" kern="0" dirty="0">
                  <a:solidFill>
                    <a:srgbClr val="222222"/>
                  </a:solidFill>
                  <a:ea typeface="阿里巴巴普惠体 R"/>
                  <a:cs typeface="阿里巴巴普惠体 M" panose="00020600040101010101" pitchFamily="18" charset="-122"/>
                </a:rPr>
                <a:t>点击此处输入你的汇报内容，根据您的实际情况调整文字字体和大小。点击此处输入你的汇报内容，根据您的实际情况调整文字字体和大小。</a:t>
              </a:r>
            </a:p>
            <a:p>
              <a:pPr algn="just">
                <a:lnSpc>
                  <a:spcPct val="130000"/>
                </a:lnSpc>
                <a:spcBef>
                  <a:spcPts val="600"/>
                </a:spcBef>
                <a:defRPr/>
              </a:pPr>
              <a:r>
                <a:rPr lang="zh-CN" altLang="en-US" sz="1600" kern="0" dirty="0">
                  <a:solidFill>
                    <a:srgbClr val="222222"/>
                  </a:solidFill>
                  <a:ea typeface="阿里巴巴普惠体 R"/>
                  <a:cs typeface="阿里巴巴普惠体 M" panose="00020600040101010101" pitchFamily="18" charset="-122"/>
                </a:rPr>
                <a:t>点击此处输入你的汇报内容，根据您的实际情况调整文字字体和大小。点击此处输入你的汇报内容，根据您的实际情况调整文字字体和大小。点击此处输入你的汇报内容，根据您的实际情况调整文字字体和大小。点击此处输入你的汇报内容，根据您的实际情况调整文字字体和大小。</a:t>
              </a:r>
            </a:p>
          </p:txBody>
        </p:sp>
        <p:grpSp>
          <p:nvGrpSpPr>
            <p:cNvPr id="18" name="组合 17"/>
            <p:cNvGrpSpPr/>
            <p:nvPr/>
          </p:nvGrpSpPr>
          <p:grpSpPr>
            <a:xfrm>
              <a:off x="598112" y="2302016"/>
              <a:ext cx="1176713" cy="514645"/>
              <a:chOff x="10068105" y="1734537"/>
              <a:chExt cx="1690700" cy="514645"/>
            </a:xfrm>
          </p:grpSpPr>
          <p:grpSp>
            <p:nvGrpSpPr>
              <p:cNvPr id="19" name="组合 18"/>
              <p:cNvGrpSpPr/>
              <p:nvPr/>
            </p:nvGrpSpPr>
            <p:grpSpPr>
              <a:xfrm>
                <a:off x="10068105" y="1734537"/>
                <a:ext cx="1690700" cy="514645"/>
                <a:chOff x="10068105" y="1734537"/>
                <a:chExt cx="1690700" cy="514645"/>
              </a:xfrm>
            </p:grpSpPr>
            <p:sp>
              <p:nvSpPr>
                <p:cNvPr id="21" name="平行四边形 20"/>
                <p:cNvSpPr/>
                <p:nvPr/>
              </p:nvSpPr>
              <p:spPr>
                <a:xfrm>
                  <a:off x="10136045" y="1734537"/>
                  <a:ext cx="1622760" cy="461665"/>
                </a:xfrm>
                <a:prstGeom prst="parallelogram">
                  <a:avLst>
                    <a:gd name="adj" fmla="val 0"/>
                  </a:avLst>
                </a:prstGeom>
                <a:noFill/>
                <a:ln w="9525" cap="flat" cmpd="sng" algn="ctr">
                  <a:solidFill>
                    <a:srgbClr val="961318"/>
                  </a:solidFill>
                  <a:prstDash val="solid"/>
                  <a:miter lim="800000"/>
                </a:ln>
                <a:effectLst/>
              </p:spPr>
              <p:txBody>
                <a:bodyPr rtlCol="0" anchor="ctr"/>
                <a:lstStyle/>
                <a:p>
                  <a:pPr algn="ctr">
                    <a:defRPr/>
                  </a:pPr>
                  <a:endParaRPr lang="zh-CN" altLang="en-US" kern="0" dirty="0">
                    <a:solidFill>
                      <a:prstClr val="white"/>
                    </a:solidFill>
                    <a:ea typeface="阿里巴巴普惠体 R"/>
                  </a:endParaRPr>
                </a:p>
              </p:txBody>
            </p:sp>
            <p:sp>
              <p:nvSpPr>
                <p:cNvPr id="22" name="平行四边形 21"/>
                <p:cNvSpPr/>
                <p:nvPr/>
              </p:nvSpPr>
              <p:spPr>
                <a:xfrm>
                  <a:off x="10068105" y="1787517"/>
                  <a:ext cx="1622760" cy="461665"/>
                </a:xfrm>
                <a:prstGeom prst="parallelogram">
                  <a:avLst>
                    <a:gd name="adj" fmla="val 0"/>
                  </a:avLst>
                </a:prstGeom>
                <a:solidFill>
                  <a:srgbClr val="961318"/>
                </a:solidFill>
                <a:ln w="12700" cap="flat" cmpd="sng" algn="ctr">
                  <a:noFill/>
                  <a:prstDash val="solid"/>
                  <a:miter lim="800000"/>
                </a:ln>
                <a:effectLst/>
              </p:spPr>
              <p:txBody>
                <a:bodyPr rtlCol="0" anchor="ctr"/>
                <a:lstStyle/>
                <a:p>
                  <a:pPr algn="ctr">
                    <a:defRPr/>
                  </a:pPr>
                  <a:endParaRPr lang="zh-CN" altLang="en-US" kern="0" dirty="0">
                    <a:solidFill>
                      <a:prstClr val="white"/>
                    </a:solidFill>
                    <a:ea typeface="阿里巴巴普惠体 R"/>
                  </a:endParaRPr>
                </a:p>
              </p:txBody>
            </p:sp>
          </p:grpSp>
          <p:sp>
            <p:nvSpPr>
              <p:cNvPr id="20" name="文本框 19"/>
              <p:cNvSpPr txBox="1"/>
              <p:nvPr/>
            </p:nvSpPr>
            <p:spPr>
              <a:xfrm>
                <a:off x="10252001" y="1805090"/>
                <a:ext cx="1196509" cy="406650"/>
              </a:xfrm>
              <a:prstGeom prst="rect">
                <a:avLst/>
              </a:prstGeom>
              <a:noFill/>
            </p:spPr>
            <p:txBody>
              <a:bodyPr wrap="none" rtlCol="0">
                <a:spAutoFit/>
              </a:bodyPr>
              <a:lstStyle/>
              <a:p>
                <a:pPr algn="ctr">
                  <a:lnSpc>
                    <a:spcPct val="120000"/>
                  </a:lnSpc>
                  <a:defRPr/>
                </a:pPr>
                <a:r>
                  <a:rPr lang="zh-CN" altLang="en-US" kern="0" dirty="0">
                    <a:solidFill>
                      <a:prstClr val="white"/>
                    </a:solidFill>
                    <a:latin typeface="阿里巴巴普惠体 H" panose="00020600040101010101" pitchFamily="18" charset="-122"/>
                    <a:ea typeface="阿里巴巴普惠体 H" panose="00020600040101010101" pitchFamily="18" charset="-122"/>
                    <a:cs typeface="阿里巴巴普惠体 H" panose="00020600040101010101" pitchFamily="18" charset="-122"/>
                  </a:rPr>
                  <a:t>摘 要</a:t>
                </a:r>
              </a:p>
            </p:txBody>
          </p:sp>
        </p:grpSp>
      </p:grpSp>
      <p:grpSp>
        <p:nvGrpSpPr>
          <p:cNvPr id="23" name="组合 22"/>
          <p:cNvGrpSpPr/>
          <p:nvPr/>
        </p:nvGrpSpPr>
        <p:grpSpPr>
          <a:xfrm>
            <a:off x="598112" y="5378427"/>
            <a:ext cx="8600759" cy="514645"/>
            <a:chOff x="598112" y="5475579"/>
            <a:chExt cx="8600759" cy="514645"/>
          </a:xfrm>
        </p:grpSpPr>
        <p:grpSp>
          <p:nvGrpSpPr>
            <p:cNvPr id="24" name="组合 23"/>
            <p:cNvGrpSpPr/>
            <p:nvPr/>
          </p:nvGrpSpPr>
          <p:grpSpPr>
            <a:xfrm>
              <a:off x="2114493" y="5586274"/>
              <a:ext cx="7084378" cy="346234"/>
              <a:chOff x="2114493" y="5586274"/>
              <a:chExt cx="7084378" cy="346234"/>
            </a:xfrm>
          </p:grpSpPr>
          <p:sp>
            <p:nvSpPr>
              <p:cNvPr id="30" name="矩形: 圆角 29"/>
              <p:cNvSpPr/>
              <p:nvPr/>
            </p:nvSpPr>
            <p:spPr>
              <a:xfrm>
                <a:off x="2114493" y="5586274"/>
                <a:ext cx="1129426" cy="346234"/>
              </a:xfrm>
              <a:prstGeom prst="roundRect">
                <a:avLst>
                  <a:gd name="adj" fmla="val 50000"/>
                </a:avLst>
              </a:prstGeom>
              <a:noFill/>
              <a:ln w="19050" cap="flat" cmpd="sng" algn="ctr">
                <a:solidFill>
                  <a:srgbClr val="961318"/>
                </a:solidFill>
                <a:prstDash val="solid"/>
                <a:miter lim="800000"/>
              </a:ln>
              <a:effectLst/>
            </p:spPr>
            <p:txBody>
              <a:bodyPr wrap="square" lIns="72000" tIns="0" rIns="72000" bIns="0" rtlCol="0" anchor="ctr">
                <a:spAutoFit/>
              </a:bodyPr>
              <a:lstStyle/>
              <a:p>
                <a:pPr algn="ctr">
                  <a:defRPr/>
                </a:pPr>
                <a:r>
                  <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lang="en-US" altLang="zh-CN"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01</a:t>
                </a:r>
                <a:endPar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1" name="矩形: 圆角 30"/>
              <p:cNvSpPr/>
              <p:nvPr/>
            </p:nvSpPr>
            <p:spPr>
              <a:xfrm>
                <a:off x="3603231" y="5586274"/>
                <a:ext cx="1129426" cy="346234"/>
              </a:xfrm>
              <a:prstGeom prst="roundRect">
                <a:avLst>
                  <a:gd name="adj" fmla="val 50000"/>
                </a:avLst>
              </a:prstGeom>
              <a:noFill/>
              <a:ln w="19050" cap="flat" cmpd="sng" algn="ctr">
                <a:solidFill>
                  <a:srgbClr val="961318"/>
                </a:solidFill>
                <a:prstDash val="solid"/>
                <a:miter lim="800000"/>
              </a:ln>
              <a:effectLst/>
            </p:spPr>
            <p:txBody>
              <a:bodyPr wrap="square" lIns="72000" tIns="0" rIns="72000" bIns="0" rtlCol="0" anchor="ctr">
                <a:spAutoFit/>
              </a:bodyPr>
              <a:lstStyle/>
              <a:p>
                <a:pPr algn="ctr">
                  <a:defRPr/>
                </a:pPr>
                <a:r>
                  <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lang="en-US" altLang="zh-CN"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02</a:t>
                </a:r>
                <a:endPar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2" name="矩形: 圆角 31"/>
              <p:cNvSpPr/>
              <p:nvPr/>
            </p:nvSpPr>
            <p:spPr>
              <a:xfrm>
                <a:off x="5091969" y="5586274"/>
                <a:ext cx="1129426" cy="346234"/>
              </a:xfrm>
              <a:prstGeom prst="roundRect">
                <a:avLst>
                  <a:gd name="adj" fmla="val 50000"/>
                </a:avLst>
              </a:prstGeom>
              <a:noFill/>
              <a:ln w="19050" cap="flat" cmpd="sng" algn="ctr">
                <a:solidFill>
                  <a:srgbClr val="961318"/>
                </a:solidFill>
                <a:prstDash val="solid"/>
                <a:miter lim="800000"/>
              </a:ln>
              <a:effectLst/>
            </p:spPr>
            <p:txBody>
              <a:bodyPr wrap="square" lIns="72000" tIns="0" rIns="72000" bIns="0" rtlCol="0" anchor="ctr">
                <a:spAutoFit/>
              </a:bodyPr>
              <a:lstStyle/>
              <a:p>
                <a:pPr algn="ctr">
                  <a:defRPr/>
                </a:pPr>
                <a:r>
                  <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lang="en-US" altLang="zh-CN"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03</a:t>
                </a:r>
                <a:endPar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3" name="矩形: 圆角 32"/>
              <p:cNvSpPr/>
              <p:nvPr/>
            </p:nvSpPr>
            <p:spPr>
              <a:xfrm>
                <a:off x="6580707" y="5586274"/>
                <a:ext cx="1129426" cy="346234"/>
              </a:xfrm>
              <a:prstGeom prst="roundRect">
                <a:avLst>
                  <a:gd name="adj" fmla="val 50000"/>
                </a:avLst>
              </a:prstGeom>
              <a:noFill/>
              <a:ln w="19050" cap="flat" cmpd="sng" algn="ctr">
                <a:solidFill>
                  <a:srgbClr val="961318"/>
                </a:solidFill>
                <a:prstDash val="solid"/>
                <a:miter lim="800000"/>
              </a:ln>
              <a:effectLst/>
            </p:spPr>
            <p:txBody>
              <a:bodyPr wrap="square" lIns="72000" tIns="0" rIns="72000" bIns="0" rtlCol="0" anchor="ctr">
                <a:spAutoFit/>
              </a:bodyPr>
              <a:lstStyle/>
              <a:p>
                <a:pPr algn="ctr">
                  <a:defRPr/>
                </a:pPr>
                <a:r>
                  <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lang="en-US" altLang="zh-CN"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04</a:t>
                </a:r>
                <a:endPar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4" name="矩形: 圆角 33"/>
              <p:cNvSpPr/>
              <p:nvPr/>
            </p:nvSpPr>
            <p:spPr>
              <a:xfrm>
                <a:off x="8069445" y="5586274"/>
                <a:ext cx="1129426" cy="346234"/>
              </a:xfrm>
              <a:prstGeom prst="roundRect">
                <a:avLst>
                  <a:gd name="adj" fmla="val 50000"/>
                </a:avLst>
              </a:prstGeom>
              <a:noFill/>
              <a:ln w="19050" cap="flat" cmpd="sng" algn="ctr">
                <a:solidFill>
                  <a:srgbClr val="961318"/>
                </a:solidFill>
                <a:prstDash val="solid"/>
                <a:miter lim="800000"/>
              </a:ln>
              <a:effectLst/>
            </p:spPr>
            <p:txBody>
              <a:bodyPr wrap="square" lIns="72000" tIns="0" rIns="72000" bIns="0" rtlCol="0" anchor="ctr">
                <a:spAutoFit/>
              </a:bodyPr>
              <a:lstStyle/>
              <a:p>
                <a:pPr algn="ctr">
                  <a:defRPr/>
                </a:pPr>
                <a:r>
                  <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lang="en-US" altLang="zh-CN"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05</a:t>
                </a:r>
                <a:endParaRPr lang="zh-CN" altLang="en-US" sz="1600" kern="0" dirty="0">
                  <a:solidFill>
                    <a:srgbClr val="961318"/>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grpSp>
          <p:nvGrpSpPr>
            <p:cNvPr id="25" name="组合 24"/>
            <p:cNvGrpSpPr/>
            <p:nvPr/>
          </p:nvGrpSpPr>
          <p:grpSpPr>
            <a:xfrm>
              <a:off x="598112" y="5475579"/>
              <a:ext cx="1176713" cy="514645"/>
              <a:chOff x="10068105" y="1734537"/>
              <a:chExt cx="1690700" cy="514645"/>
            </a:xfrm>
          </p:grpSpPr>
          <p:grpSp>
            <p:nvGrpSpPr>
              <p:cNvPr id="26" name="组合 25"/>
              <p:cNvGrpSpPr/>
              <p:nvPr/>
            </p:nvGrpSpPr>
            <p:grpSpPr>
              <a:xfrm>
                <a:off x="10068105" y="1734537"/>
                <a:ext cx="1690700" cy="514645"/>
                <a:chOff x="10068105" y="1734537"/>
                <a:chExt cx="1690700" cy="514645"/>
              </a:xfrm>
            </p:grpSpPr>
            <p:sp>
              <p:nvSpPr>
                <p:cNvPr id="28" name="平行四边形 27"/>
                <p:cNvSpPr/>
                <p:nvPr/>
              </p:nvSpPr>
              <p:spPr>
                <a:xfrm>
                  <a:off x="10136045" y="1734537"/>
                  <a:ext cx="1622760" cy="461665"/>
                </a:xfrm>
                <a:prstGeom prst="parallelogram">
                  <a:avLst>
                    <a:gd name="adj" fmla="val 0"/>
                  </a:avLst>
                </a:prstGeom>
                <a:noFill/>
                <a:ln w="9525" cap="flat" cmpd="sng" algn="ctr">
                  <a:solidFill>
                    <a:srgbClr val="961318"/>
                  </a:solidFill>
                  <a:prstDash val="solid"/>
                  <a:miter lim="800000"/>
                </a:ln>
                <a:effectLst/>
              </p:spPr>
              <p:txBody>
                <a:bodyPr rtlCol="0" anchor="ctr"/>
                <a:lstStyle/>
                <a:p>
                  <a:pPr algn="ctr">
                    <a:defRPr/>
                  </a:pPr>
                  <a:endParaRPr lang="zh-CN" altLang="en-US" kern="0" dirty="0">
                    <a:solidFill>
                      <a:prstClr val="white"/>
                    </a:solidFill>
                    <a:ea typeface="阿里巴巴普惠体 R"/>
                  </a:endParaRPr>
                </a:p>
              </p:txBody>
            </p:sp>
            <p:sp>
              <p:nvSpPr>
                <p:cNvPr id="29" name="平行四边形 28"/>
                <p:cNvSpPr/>
                <p:nvPr/>
              </p:nvSpPr>
              <p:spPr>
                <a:xfrm>
                  <a:off x="10068105" y="1787517"/>
                  <a:ext cx="1622760" cy="461665"/>
                </a:xfrm>
                <a:prstGeom prst="parallelogram">
                  <a:avLst>
                    <a:gd name="adj" fmla="val 0"/>
                  </a:avLst>
                </a:prstGeom>
                <a:solidFill>
                  <a:srgbClr val="961318"/>
                </a:solidFill>
                <a:ln w="12700" cap="flat" cmpd="sng" algn="ctr">
                  <a:noFill/>
                  <a:prstDash val="solid"/>
                  <a:miter lim="800000"/>
                </a:ln>
                <a:effectLst/>
              </p:spPr>
              <p:txBody>
                <a:bodyPr rtlCol="0" anchor="ctr"/>
                <a:lstStyle/>
                <a:p>
                  <a:pPr algn="ctr">
                    <a:defRPr/>
                  </a:pPr>
                  <a:endParaRPr lang="zh-CN" altLang="en-US" kern="0" dirty="0">
                    <a:solidFill>
                      <a:prstClr val="white"/>
                    </a:solidFill>
                    <a:ea typeface="阿里巴巴普惠体 R"/>
                  </a:endParaRPr>
                </a:p>
              </p:txBody>
            </p:sp>
          </p:grpSp>
          <p:sp>
            <p:nvSpPr>
              <p:cNvPr id="27" name="文本框 26"/>
              <p:cNvSpPr txBox="1"/>
              <p:nvPr/>
            </p:nvSpPr>
            <p:spPr>
              <a:xfrm>
                <a:off x="10223558" y="1805090"/>
                <a:ext cx="1253399" cy="406650"/>
              </a:xfrm>
              <a:prstGeom prst="rect">
                <a:avLst/>
              </a:prstGeom>
              <a:noFill/>
            </p:spPr>
            <p:txBody>
              <a:bodyPr wrap="none" rtlCol="0">
                <a:spAutoFit/>
              </a:bodyPr>
              <a:lstStyle/>
              <a:p>
                <a:pPr algn="ctr">
                  <a:lnSpc>
                    <a:spcPct val="120000"/>
                  </a:lnSpc>
                  <a:defRPr/>
                </a:pPr>
                <a:r>
                  <a:rPr lang="zh-CN" altLang="en-US" kern="0" dirty="0">
                    <a:solidFill>
                      <a:prstClr val="white"/>
                    </a:solidFill>
                    <a:latin typeface="阿里巴巴普惠体 H" panose="00020600040101010101" pitchFamily="18" charset="-122"/>
                    <a:ea typeface="阿里巴巴普惠体 H" panose="00020600040101010101" pitchFamily="18" charset="-122"/>
                    <a:cs typeface="阿里巴巴普惠体 H" panose="00020600040101010101" pitchFamily="18" charset="-122"/>
                  </a:rPr>
                  <a:t>关键词</a:t>
                </a:r>
              </a:p>
            </p:txBody>
          </p:sp>
        </p:grpSp>
      </p:grpSp>
      <p:sp>
        <p:nvSpPr>
          <p:cNvPr id="35" name="矩形 34"/>
          <p:cNvSpPr/>
          <p:nvPr/>
        </p:nvSpPr>
        <p:spPr>
          <a:xfrm>
            <a:off x="438201" y="1498641"/>
            <a:ext cx="11339921" cy="418191"/>
          </a:xfrm>
          <a:prstGeom prst="rect">
            <a:avLst/>
          </a:prstGeom>
        </p:spPr>
        <p:txBody>
          <a:bodyPr wrap="square">
            <a:spAutoFit/>
          </a:bodyPr>
          <a:lstStyle/>
          <a:p>
            <a:pPr algn="just">
              <a:lnSpc>
                <a:spcPct val="150000"/>
              </a:lnSpc>
              <a:defRPr/>
            </a:pPr>
            <a:r>
              <a:rPr lang="zh-CN" altLang="en-US" sz="1600" dirty="0">
                <a:solidFill>
                  <a:prstClr val="black">
                    <a:lumMod val="85000"/>
                    <a:lumOff val="15000"/>
                  </a:prstClr>
                </a:solidFill>
                <a:latin typeface="微软雅黑" panose="020B0503020204020204" charset="-122"/>
                <a:ea typeface="微软雅黑" panose="020B0503020204020204" charset="-122"/>
                <a:cs typeface="微软雅黑" panose="020B0503020204020204" charset="-122"/>
              </a:rPr>
              <a:t>点击此处输入你的汇报内容，根据您的实际情况调整文字字体和大小。点击此处输入你的汇报内容，根据您的实际情况调整。</a:t>
            </a:r>
          </a:p>
        </p:txBody>
      </p:sp>
      <p:sp>
        <p:nvSpPr>
          <p:cNvPr id="36" name="圆角矩形 6"/>
          <p:cNvSpPr/>
          <p:nvPr/>
        </p:nvSpPr>
        <p:spPr>
          <a:xfrm>
            <a:off x="413878" y="1019284"/>
            <a:ext cx="3177540" cy="490220"/>
          </a:xfrm>
          <a:prstGeom prst="roundRect">
            <a:avLst>
              <a:gd name="adj" fmla="val 37046"/>
            </a:avLst>
          </a:prstGeom>
          <a:gradFill>
            <a:gsLst>
              <a:gs pos="53000">
                <a:srgbClr val="961318"/>
              </a:gs>
              <a:gs pos="95000">
                <a:srgbClr val="961318">
                  <a:alpha val="0"/>
                </a:srgbClr>
              </a:gs>
              <a:gs pos="0">
                <a:srgbClr val="961318"/>
              </a:gs>
            </a:gsLst>
            <a:lin ang="20700000" scaled="0"/>
          </a:gra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charset="-122"/>
              <a:ea typeface="微软雅黑" panose="020B0503020204020204" charset="-122"/>
            </a:endParaRPr>
          </a:p>
        </p:txBody>
      </p:sp>
      <p:sp>
        <p:nvSpPr>
          <p:cNvPr id="37" name="文本框 36"/>
          <p:cNvSpPr txBox="1"/>
          <p:nvPr/>
        </p:nvSpPr>
        <p:spPr>
          <a:xfrm>
            <a:off x="755725" y="1072878"/>
            <a:ext cx="3182281" cy="398780"/>
          </a:xfrm>
          <a:prstGeom prst="rect">
            <a:avLst/>
          </a:prstGeom>
          <a:noFill/>
        </p:spPr>
        <p:txBody>
          <a:bodyPr wrap="square" rtlCol="0">
            <a:spAutoFit/>
          </a:bodyPr>
          <a:lstStyle>
            <a:defPPr>
              <a:defRPr lang="zh-CN"/>
            </a:defPPr>
            <a:lvl1pPr algn="dist">
              <a:defRPr sz="2400" b="1">
                <a:solidFill>
                  <a:srgbClr val="A5353A"/>
                </a:solidFill>
                <a:latin typeface="微软雅黑" panose="020B0503020204020204" charset="-122"/>
                <a:ea typeface="微软雅黑" panose="020B050302020402020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000" b="1" i="1"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请输入您的标题</a:t>
            </a:r>
          </a:p>
        </p:txBody>
      </p:sp>
    </p:spTree>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endParaRPr>
            </a:p>
          </p:txBody>
        </p:sp>
      </p:grpSp>
      <p:sp>
        <p:nvSpPr>
          <p:cNvPr id="39" name="Oval 9"/>
          <p:cNvSpPr>
            <a:spLocks noChangeArrowheads="1"/>
          </p:cNvSpPr>
          <p:nvPr/>
        </p:nvSpPr>
        <p:spPr bwMode="auto">
          <a:xfrm>
            <a:off x="8220726" y="4444885"/>
            <a:ext cx="466892" cy="468739"/>
          </a:xfrm>
          <a:prstGeom prst="ellipse">
            <a:avLst/>
          </a:prstGeom>
          <a:solidFill>
            <a:srgbClr val="AC232D"/>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pitchFamily="34" charset="-122"/>
            </a:endParaRPr>
          </a:p>
        </p:txBody>
      </p:sp>
      <p:sp>
        <p:nvSpPr>
          <p:cNvPr id="40" name="Oval 9"/>
          <p:cNvSpPr>
            <a:spLocks noChangeArrowheads="1"/>
          </p:cNvSpPr>
          <p:nvPr/>
        </p:nvSpPr>
        <p:spPr bwMode="auto">
          <a:xfrm>
            <a:off x="8220726" y="5562699"/>
            <a:ext cx="466892" cy="468739"/>
          </a:xfrm>
          <a:prstGeom prst="ellipse">
            <a:avLst/>
          </a:prstGeom>
          <a:solidFill>
            <a:srgbClr val="AC232D"/>
          </a:solidFill>
          <a:ln>
            <a:noFill/>
          </a:ln>
        </p:spPr>
        <p:txBody>
          <a:bodyPr vert="horz" wrap="square" lIns="91440" tIns="45720" rIns="91440" bIns="45720" numCol="1" anchor="t" anchorCtr="0" compatLnSpc="1"/>
          <a:lstStyle/>
          <a:p>
            <a:pPr defTabSz="685800">
              <a:defRPr/>
            </a:pPr>
            <a:endParaRPr lang="zh-CN" altLang="en-US" sz="1335" dirty="0">
              <a:solidFill>
                <a:prstClr val="white"/>
              </a:solidFill>
              <a:latin typeface="Calibri Light" panose="020F0302020204030204"/>
              <a:ea typeface="微软雅黑 Light" panose="020B0502040204020203" pitchFamily="34" charset="-122"/>
            </a:endParaRPr>
          </a:p>
        </p:txBody>
      </p:sp>
      <p:sp>
        <p:nvSpPr>
          <p:cNvPr id="41" name="Oval 9"/>
          <p:cNvSpPr>
            <a:spLocks noChangeArrowheads="1"/>
          </p:cNvSpPr>
          <p:nvPr/>
        </p:nvSpPr>
        <p:spPr bwMode="auto">
          <a:xfrm>
            <a:off x="771119" y="4435362"/>
            <a:ext cx="466892" cy="468739"/>
          </a:xfrm>
          <a:prstGeom prst="ellipse">
            <a:avLst/>
          </a:prstGeom>
          <a:solidFill>
            <a:srgbClr val="AC232D"/>
          </a:solidFill>
          <a:ln>
            <a:noFill/>
          </a:ln>
        </p:spPr>
        <p:txBody>
          <a:bodyPr vert="horz" wrap="square" lIns="91440" tIns="45720" rIns="91440" bIns="45720" numCol="1" anchor="t" anchorCtr="0" compatLnSpc="1"/>
          <a:lstStyle/>
          <a:p>
            <a:pPr defTabSz="685800">
              <a:defRPr/>
            </a:pPr>
            <a:endParaRPr lang="zh-CN" altLang="en-US" sz="1335" dirty="0">
              <a:solidFill>
                <a:prstClr val="white"/>
              </a:solidFill>
              <a:latin typeface="Calibri Light" panose="020F0302020204030204"/>
              <a:ea typeface="微软雅黑 Light" panose="020B0502040204020203" pitchFamily="34" charset="-122"/>
            </a:endParaRPr>
          </a:p>
        </p:txBody>
      </p:sp>
      <p:sp>
        <p:nvSpPr>
          <p:cNvPr id="42" name="Oval 9"/>
          <p:cNvSpPr>
            <a:spLocks noChangeArrowheads="1"/>
          </p:cNvSpPr>
          <p:nvPr/>
        </p:nvSpPr>
        <p:spPr bwMode="auto">
          <a:xfrm>
            <a:off x="4417979" y="4444885"/>
            <a:ext cx="466892" cy="468739"/>
          </a:xfrm>
          <a:prstGeom prst="ellipse">
            <a:avLst/>
          </a:prstGeom>
          <a:solidFill>
            <a:srgbClr val="AC232D"/>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pitchFamily="34" charset="-122"/>
            </a:endParaRPr>
          </a:p>
        </p:txBody>
      </p:sp>
      <p:sp>
        <p:nvSpPr>
          <p:cNvPr id="43" name="Oval 9"/>
          <p:cNvSpPr>
            <a:spLocks noChangeArrowheads="1"/>
          </p:cNvSpPr>
          <p:nvPr/>
        </p:nvSpPr>
        <p:spPr bwMode="auto">
          <a:xfrm>
            <a:off x="4417979" y="5470366"/>
            <a:ext cx="466892" cy="468739"/>
          </a:xfrm>
          <a:prstGeom prst="ellipse">
            <a:avLst/>
          </a:prstGeom>
          <a:solidFill>
            <a:srgbClr val="AC232D"/>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pitchFamily="34" charset="-122"/>
            </a:endParaRPr>
          </a:p>
        </p:txBody>
      </p:sp>
      <p:sp>
        <p:nvSpPr>
          <p:cNvPr id="44" name="Oval 9"/>
          <p:cNvSpPr>
            <a:spLocks noChangeArrowheads="1"/>
          </p:cNvSpPr>
          <p:nvPr/>
        </p:nvSpPr>
        <p:spPr bwMode="auto">
          <a:xfrm>
            <a:off x="771119" y="5553177"/>
            <a:ext cx="466892" cy="468739"/>
          </a:xfrm>
          <a:prstGeom prst="ellipse">
            <a:avLst/>
          </a:prstGeom>
          <a:solidFill>
            <a:srgbClr val="AC232D"/>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pitchFamily="34" charset="-122"/>
            </a:endParaRPr>
          </a:p>
        </p:txBody>
      </p:sp>
      <p:sp>
        <p:nvSpPr>
          <p:cNvPr id="45" name="TextBox 34"/>
          <p:cNvSpPr txBox="1"/>
          <p:nvPr/>
        </p:nvSpPr>
        <p:spPr>
          <a:xfrm>
            <a:off x="1298810" y="429280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46" name="矩形 45"/>
          <p:cNvSpPr/>
          <p:nvPr/>
        </p:nvSpPr>
        <p:spPr>
          <a:xfrm>
            <a:off x="1298809" y="4619518"/>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47" name="TextBox 34"/>
          <p:cNvSpPr txBox="1"/>
          <p:nvPr/>
        </p:nvSpPr>
        <p:spPr>
          <a:xfrm>
            <a:off x="4957327" y="429280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48" name="矩形 47"/>
          <p:cNvSpPr/>
          <p:nvPr/>
        </p:nvSpPr>
        <p:spPr>
          <a:xfrm>
            <a:off x="4957328" y="4619518"/>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grpSp>
        <p:nvGrpSpPr>
          <p:cNvPr id="49" name="组合 48"/>
          <p:cNvGrpSpPr/>
          <p:nvPr/>
        </p:nvGrpSpPr>
        <p:grpSpPr>
          <a:xfrm>
            <a:off x="8317568" y="4533664"/>
            <a:ext cx="244179" cy="268001"/>
            <a:chOff x="1960563" y="-1427163"/>
            <a:chExt cx="455613" cy="500063"/>
          </a:xfrm>
          <a:solidFill>
            <a:sysClr val="window" lastClr="FFFFFF"/>
          </a:solidFill>
        </p:grpSpPr>
        <p:sp>
          <p:nvSpPr>
            <p:cNvPr id="50" name="Freeform 19">
              <a:hlinkClick r:id="rId2"/>
            </p:cNvPr>
            <p:cNvSpPr/>
            <p:nvPr/>
          </p:nvSpPr>
          <p:spPr bwMode="auto">
            <a:xfrm>
              <a:off x="2284413" y="-1331913"/>
              <a:ext cx="131763" cy="320675"/>
            </a:xfrm>
            <a:custGeom>
              <a:avLst/>
              <a:gdLst>
                <a:gd name="T0" fmla="*/ 71 w 83"/>
                <a:gd name="T1" fmla="*/ 38 h 202"/>
                <a:gd name="T2" fmla="*/ 42 w 83"/>
                <a:gd name="T3" fmla="*/ 9 h 202"/>
                <a:gd name="T4" fmla="*/ 0 w 83"/>
                <a:gd name="T5" fmla="*/ 52 h 202"/>
                <a:gd name="T6" fmla="*/ 0 w 83"/>
                <a:gd name="T7" fmla="*/ 202 h 202"/>
                <a:gd name="T8" fmla="*/ 83 w 83"/>
                <a:gd name="T9" fmla="*/ 202 h 202"/>
                <a:gd name="T10" fmla="*/ 83 w 83"/>
                <a:gd name="T11" fmla="*/ 0 h 202"/>
                <a:gd name="T12" fmla="*/ 71 w 83"/>
                <a:gd name="T13" fmla="*/ 38 h 202"/>
              </a:gdLst>
              <a:ahLst/>
              <a:cxnLst>
                <a:cxn ang="0">
                  <a:pos x="T0" y="T1"/>
                </a:cxn>
                <a:cxn ang="0">
                  <a:pos x="T2" y="T3"/>
                </a:cxn>
                <a:cxn ang="0">
                  <a:pos x="T4" y="T5"/>
                </a:cxn>
                <a:cxn ang="0">
                  <a:pos x="T6" y="T7"/>
                </a:cxn>
                <a:cxn ang="0">
                  <a:pos x="T8" y="T9"/>
                </a:cxn>
                <a:cxn ang="0">
                  <a:pos x="T10" y="T11"/>
                </a:cxn>
                <a:cxn ang="0">
                  <a:pos x="T12" y="T13"/>
                </a:cxn>
              </a:cxnLst>
              <a:rect l="0" t="0" r="r" b="b"/>
              <a:pathLst>
                <a:path w="83" h="202">
                  <a:moveTo>
                    <a:pt x="71" y="38"/>
                  </a:moveTo>
                  <a:lnTo>
                    <a:pt x="42" y="9"/>
                  </a:lnTo>
                  <a:lnTo>
                    <a:pt x="0" y="52"/>
                  </a:lnTo>
                  <a:lnTo>
                    <a:pt x="0" y="202"/>
                  </a:lnTo>
                  <a:lnTo>
                    <a:pt x="83" y="202"/>
                  </a:lnTo>
                  <a:lnTo>
                    <a:pt x="83" y="0"/>
                  </a:lnTo>
                  <a:lnTo>
                    <a:pt x="71" y="38"/>
                  </a:lnTo>
                  <a:close/>
                </a:path>
              </a:pathLst>
            </a:custGeom>
            <a:grp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sp>
          <p:nvSpPr>
            <p:cNvPr id="51" name="Freeform 20">
              <a:hlinkClick r:id="rId2"/>
            </p:cNvPr>
            <p:cNvSpPr/>
            <p:nvPr/>
          </p:nvSpPr>
          <p:spPr bwMode="auto">
            <a:xfrm>
              <a:off x="2122488" y="-1222375"/>
              <a:ext cx="131763" cy="211138"/>
            </a:xfrm>
            <a:custGeom>
              <a:avLst/>
              <a:gdLst>
                <a:gd name="T0" fmla="*/ 11 w 35"/>
                <a:gd name="T1" fmla="*/ 9 h 56"/>
                <a:gd name="T2" fmla="*/ 0 w 35"/>
                <a:gd name="T3" fmla="*/ 2 h 56"/>
                <a:gd name="T4" fmla="*/ 0 w 35"/>
                <a:gd name="T5" fmla="*/ 56 h 56"/>
                <a:gd name="T6" fmla="*/ 35 w 35"/>
                <a:gd name="T7" fmla="*/ 56 h 56"/>
                <a:gd name="T8" fmla="*/ 35 w 35"/>
                <a:gd name="T9" fmla="*/ 0 h 56"/>
                <a:gd name="T10" fmla="*/ 26 w 35"/>
                <a:gd name="T11" fmla="*/ 8 h 56"/>
                <a:gd name="T12" fmla="*/ 17 w 35"/>
                <a:gd name="T13" fmla="*/ 11 h 56"/>
                <a:gd name="T14" fmla="*/ 11 w 35"/>
                <a:gd name="T15" fmla="*/ 9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grp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sp>
          <p:nvSpPr>
            <p:cNvPr id="52" name="Freeform 21">
              <a:hlinkClick r:id="rId2"/>
            </p:cNvPr>
            <p:cNvSpPr/>
            <p:nvPr/>
          </p:nvSpPr>
          <p:spPr bwMode="auto">
            <a:xfrm>
              <a:off x="1960563" y="-1252538"/>
              <a:ext cx="131763" cy="241300"/>
            </a:xfrm>
            <a:custGeom>
              <a:avLst/>
              <a:gdLst>
                <a:gd name="T0" fmla="*/ 83 w 83"/>
                <a:gd name="T1" fmla="*/ 14 h 152"/>
                <a:gd name="T2" fmla="*/ 64 w 83"/>
                <a:gd name="T3" fmla="*/ 0 h 152"/>
                <a:gd name="T4" fmla="*/ 0 w 83"/>
                <a:gd name="T5" fmla="*/ 55 h 152"/>
                <a:gd name="T6" fmla="*/ 0 w 83"/>
                <a:gd name="T7" fmla="*/ 152 h 152"/>
                <a:gd name="T8" fmla="*/ 83 w 83"/>
                <a:gd name="T9" fmla="*/ 152 h 152"/>
                <a:gd name="T10" fmla="*/ 83 w 83"/>
                <a:gd name="T11" fmla="*/ 14 h 152"/>
              </a:gdLst>
              <a:ahLst/>
              <a:cxnLst>
                <a:cxn ang="0">
                  <a:pos x="T0" y="T1"/>
                </a:cxn>
                <a:cxn ang="0">
                  <a:pos x="T2" y="T3"/>
                </a:cxn>
                <a:cxn ang="0">
                  <a:pos x="T4" y="T5"/>
                </a:cxn>
                <a:cxn ang="0">
                  <a:pos x="T6" y="T7"/>
                </a:cxn>
                <a:cxn ang="0">
                  <a:pos x="T8" y="T9"/>
                </a:cxn>
                <a:cxn ang="0">
                  <a:pos x="T10" y="T11"/>
                </a:cxn>
              </a:cxnLst>
              <a:rect l="0" t="0" r="r" b="b"/>
              <a:pathLst>
                <a:path w="83" h="152">
                  <a:moveTo>
                    <a:pt x="83" y="14"/>
                  </a:moveTo>
                  <a:lnTo>
                    <a:pt x="64" y="0"/>
                  </a:lnTo>
                  <a:lnTo>
                    <a:pt x="0" y="55"/>
                  </a:lnTo>
                  <a:lnTo>
                    <a:pt x="0" y="152"/>
                  </a:lnTo>
                  <a:lnTo>
                    <a:pt x="83" y="152"/>
                  </a:lnTo>
                  <a:lnTo>
                    <a:pt x="83" y="14"/>
                  </a:lnTo>
                  <a:close/>
                </a:path>
              </a:pathLst>
            </a:custGeom>
            <a:grp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sp>
          <p:nvSpPr>
            <p:cNvPr id="53" name="Rectangle 22">
              <a:hlinkClick r:id="rId2"/>
            </p:cNvPr>
            <p:cNvSpPr>
              <a:spLocks noChangeArrowheads="1"/>
            </p:cNvSpPr>
            <p:nvPr/>
          </p:nvSpPr>
          <p:spPr bwMode="auto">
            <a:xfrm>
              <a:off x="1960563" y="-976313"/>
              <a:ext cx="455613" cy="49213"/>
            </a:xfrm>
            <a:prstGeom prst="rect">
              <a:avLst/>
            </a:prstGeom>
            <a:grp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sp>
          <p:nvSpPr>
            <p:cNvPr id="54" name="Freeform 23">
              <a:hlinkClick r:id="rId2"/>
            </p:cNvPr>
            <p:cNvSpPr/>
            <p:nvPr/>
          </p:nvSpPr>
          <p:spPr bwMode="auto">
            <a:xfrm>
              <a:off x="1960563" y="-1427163"/>
              <a:ext cx="450850" cy="223838"/>
            </a:xfrm>
            <a:custGeom>
              <a:avLst/>
              <a:gdLst>
                <a:gd name="T0" fmla="*/ 9 w 120"/>
                <a:gd name="T1" fmla="*/ 53 h 59"/>
                <a:gd name="T2" fmla="*/ 26 w 120"/>
                <a:gd name="T3" fmla="*/ 38 h 59"/>
                <a:gd name="T4" fmla="*/ 58 w 120"/>
                <a:gd name="T5" fmla="*/ 58 h 59"/>
                <a:gd name="T6" fmla="*/ 60 w 120"/>
                <a:gd name="T7" fmla="*/ 59 h 59"/>
                <a:gd name="T8" fmla="*/ 64 w 120"/>
                <a:gd name="T9" fmla="*/ 58 h 59"/>
                <a:gd name="T10" fmla="*/ 105 w 120"/>
                <a:gd name="T11" fmla="*/ 20 h 59"/>
                <a:gd name="T12" fmla="*/ 112 w 120"/>
                <a:gd name="T13" fmla="*/ 28 h 59"/>
                <a:gd name="T14" fmla="*/ 120 w 120"/>
                <a:gd name="T15" fmla="*/ 0 h 59"/>
                <a:gd name="T16" fmla="*/ 92 w 120"/>
                <a:gd name="T17" fmla="*/ 7 h 59"/>
                <a:gd name="T18" fmla="*/ 97 w 120"/>
                <a:gd name="T19" fmla="*/ 13 h 59"/>
                <a:gd name="T20" fmla="*/ 60 w 120"/>
                <a:gd name="T21" fmla="*/ 48 h 59"/>
                <a:gd name="T22" fmla="*/ 28 w 120"/>
                <a:gd name="T23" fmla="*/ 27 h 59"/>
                <a:gd name="T24" fmla="*/ 22 w 120"/>
                <a:gd name="T25" fmla="*/ 28 h 59"/>
                <a:gd name="T26" fmla="*/ 2 w 120"/>
                <a:gd name="T27" fmla="*/ 45 h 59"/>
                <a:gd name="T28" fmla="*/ 2 w 120"/>
                <a:gd name="T29" fmla="*/ 52 h 59"/>
                <a:gd name="T30" fmla="*/ 9 w 120"/>
                <a:gd name="T31" fmla="*/ 5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grp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grpSp>
      <p:sp>
        <p:nvSpPr>
          <p:cNvPr id="55" name="TextBox 34"/>
          <p:cNvSpPr txBox="1"/>
          <p:nvPr/>
        </p:nvSpPr>
        <p:spPr>
          <a:xfrm>
            <a:off x="8760074" y="429280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56" name="矩形 55"/>
          <p:cNvSpPr/>
          <p:nvPr/>
        </p:nvSpPr>
        <p:spPr>
          <a:xfrm>
            <a:off x="8760075" y="4619518"/>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57" name="TextBox 34"/>
          <p:cNvSpPr txBox="1"/>
          <p:nvPr/>
        </p:nvSpPr>
        <p:spPr>
          <a:xfrm>
            <a:off x="4957327" y="531828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58" name="矩形 57"/>
          <p:cNvSpPr/>
          <p:nvPr/>
        </p:nvSpPr>
        <p:spPr>
          <a:xfrm>
            <a:off x="4957328" y="5644999"/>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59" name="Freeform 5">
            <a:hlinkClick r:id="rId2"/>
          </p:cNvPr>
          <p:cNvSpPr>
            <a:spLocks noEditPoints="1"/>
          </p:cNvSpPr>
          <p:nvPr/>
        </p:nvSpPr>
        <p:spPr bwMode="auto">
          <a:xfrm>
            <a:off x="4517850" y="5565631"/>
            <a:ext cx="267151" cy="278211"/>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ysClr val="window" lastClr="FFFFFF"/>
          </a:solidFill>
          <a:ln w="25400" cap="flat" cmpd="sng" algn="ctr">
            <a:noFill/>
            <a:prstDash val="solid"/>
          </a:ln>
          <a:effectLst/>
        </p:spPr>
        <p:txBody>
          <a:bodyPr lIns="91440" tIns="45720" rIns="91440" bIns="4572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sp>
        <p:nvSpPr>
          <p:cNvPr id="60" name="TextBox 34"/>
          <p:cNvSpPr txBox="1"/>
          <p:nvPr/>
        </p:nvSpPr>
        <p:spPr>
          <a:xfrm>
            <a:off x="1298809" y="5410622"/>
            <a:ext cx="2209811"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61" name="矩形 60"/>
          <p:cNvSpPr/>
          <p:nvPr/>
        </p:nvSpPr>
        <p:spPr>
          <a:xfrm>
            <a:off x="1298809" y="5737331"/>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62" name="Freeform 17">
            <a:hlinkClick r:id="rId2"/>
          </p:cNvPr>
          <p:cNvSpPr/>
          <p:nvPr/>
        </p:nvSpPr>
        <p:spPr bwMode="auto">
          <a:xfrm>
            <a:off x="870565" y="5662905"/>
            <a:ext cx="268001" cy="249284"/>
          </a:xfrm>
          <a:custGeom>
            <a:avLst/>
            <a:gdLst>
              <a:gd name="T0" fmla="*/ 124 w 133"/>
              <a:gd name="T1" fmla="*/ 84 h 123"/>
              <a:gd name="T2" fmla="*/ 133 w 133"/>
              <a:gd name="T3" fmla="*/ 75 h 123"/>
              <a:gd name="T4" fmla="*/ 124 w 133"/>
              <a:gd name="T5" fmla="*/ 67 h 123"/>
              <a:gd name="T6" fmla="*/ 113 w 133"/>
              <a:gd name="T7" fmla="*/ 67 h 123"/>
              <a:gd name="T8" fmla="*/ 113 w 133"/>
              <a:gd name="T9" fmla="*/ 64 h 123"/>
              <a:gd name="T10" fmla="*/ 124 w 133"/>
              <a:gd name="T11" fmla="*/ 64 h 123"/>
              <a:gd name="T12" fmla="*/ 132 w 133"/>
              <a:gd name="T13" fmla="*/ 56 h 123"/>
              <a:gd name="T14" fmla="*/ 124 w 133"/>
              <a:gd name="T15" fmla="*/ 47 h 123"/>
              <a:gd name="T16" fmla="*/ 90 w 133"/>
              <a:gd name="T17" fmla="*/ 47 h 123"/>
              <a:gd name="T18" fmla="*/ 74 w 133"/>
              <a:gd name="T19" fmla="*/ 23 h 123"/>
              <a:gd name="T20" fmla="*/ 64 w 133"/>
              <a:gd name="T21" fmla="*/ 0 h 123"/>
              <a:gd name="T22" fmla="*/ 54 w 133"/>
              <a:gd name="T23" fmla="*/ 5 h 123"/>
              <a:gd name="T24" fmla="*/ 48 w 133"/>
              <a:gd name="T25" fmla="*/ 33 h 123"/>
              <a:gd name="T26" fmla="*/ 29 w 133"/>
              <a:gd name="T27" fmla="*/ 57 h 123"/>
              <a:gd name="T28" fmla="*/ 0 w 133"/>
              <a:gd name="T29" fmla="*/ 57 h 123"/>
              <a:gd name="T30" fmla="*/ 0 w 133"/>
              <a:gd name="T31" fmla="*/ 114 h 123"/>
              <a:gd name="T32" fmla="*/ 31 w 133"/>
              <a:gd name="T33" fmla="*/ 114 h 123"/>
              <a:gd name="T34" fmla="*/ 54 w 133"/>
              <a:gd name="T35" fmla="*/ 122 h 123"/>
              <a:gd name="T36" fmla="*/ 76 w 133"/>
              <a:gd name="T37" fmla="*/ 123 h 123"/>
              <a:gd name="T38" fmla="*/ 79 w 133"/>
              <a:gd name="T39" fmla="*/ 123 h 123"/>
              <a:gd name="T40" fmla="*/ 105 w 133"/>
              <a:gd name="T41" fmla="*/ 123 h 123"/>
              <a:gd name="T42" fmla="*/ 114 w 133"/>
              <a:gd name="T43" fmla="*/ 114 h 123"/>
              <a:gd name="T44" fmla="*/ 105 w 133"/>
              <a:gd name="T45" fmla="*/ 105 h 123"/>
              <a:gd name="T46" fmla="*/ 103 w 133"/>
              <a:gd name="T47" fmla="*/ 105 h 123"/>
              <a:gd name="T48" fmla="*/ 104 w 133"/>
              <a:gd name="T49" fmla="*/ 103 h 123"/>
              <a:gd name="T50" fmla="*/ 117 w 133"/>
              <a:gd name="T51" fmla="*/ 103 h 123"/>
              <a:gd name="T52" fmla="*/ 125 w 133"/>
              <a:gd name="T53" fmla="*/ 95 h 123"/>
              <a:gd name="T54" fmla="*/ 117 w 133"/>
              <a:gd name="T55" fmla="*/ 86 h 123"/>
              <a:gd name="T56" fmla="*/ 109 w 133"/>
              <a:gd name="T57" fmla="*/ 86 h 123"/>
              <a:gd name="T58" fmla="*/ 110 w 133"/>
              <a:gd name="T59" fmla="*/ 84 h 123"/>
              <a:gd name="T60" fmla="*/ 124 w 133"/>
              <a:gd name="T61" fmla="*/ 8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23">
                <a:moveTo>
                  <a:pt x="124" y="84"/>
                </a:moveTo>
                <a:cubicBezTo>
                  <a:pt x="129" y="84"/>
                  <a:pt x="133" y="80"/>
                  <a:pt x="133" y="75"/>
                </a:cubicBezTo>
                <a:cubicBezTo>
                  <a:pt x="133" y="71"/>
                  <a:pt x="129" y="67"/>
                  <a:pt x="124" y="67"/>
                </a:cubicBezTo>
                <a:cubicBezTo>
                  <a:pt x="113" y="67"/>
                  <a:pt x="113" y="67"/>
                  <a:pt x="113" y="67"/>
                </a:cubicBezTo>
                <a:cubicBezTo>
                  <a:pt x="113" y="66"/>
                  <a:pt x="113" y="65"/>
                  <a:pt x="113" y="64"/>
                </a:cubicBezTo>
                <a:cubicBezTo>
                  <a:pt x="124" y="64"/>
                  <a:pt x="124" y="64"/>
                  <a:pt x="124" y="64"/>
                </a:cubicBezTo>
                <a:cubicBezTo>
                  <a:pt x="129" y="64"/>
                  <a:pt x="132" y="61"/>
                  <a:pt x="132" y="56"/>
                </a:cubicBezTo>
                <a:cubicBezTo>
                  <a:pt x="132" y="51"/>
                  <a:pt x="129" y="47"/>
                  <a:pt x="124" y="47"/>
                </a:cubicBezTo>
                <a:cubicBezTo>
                  <a:pt x="90" y="47"/>
                  <a:pt x="90" y="47"/>
                  <a:pt x="90" y="47"/>
                </a:cubicBezTo>
                <a:cubicBezTo>
                  <a:pt x="66" y="45"/>
                  <a:pt x="73" y="31"/>
                  <a:pt x="74" y="23"/>
                </a:cubicBezTo>
                <a:cubicBezTo>
                  <a:pt x="75" y="8"/>
                  <a:pt x="69" y="0"/>
                  <a:pt x="64" y="0"/>
                </a:cubicBezTo>
                <a:cubicBezTo>
                  <a:pt x="63" y="0"/>
                  <a:pt x="53" y="1"/>
                  <a:pt x="54" y="5"/>
                </a:cubicBezTo>
                <a:cubicBezTo>
                  <a:pt x="54" y="8"/>
                  <a:pt x="56" y="24"/>
                  <a:pt x="48" y="33"/>
                </a:cubicBezTo>
                <a:cubicBezTo>
                  <a:pt x="42" y="40"/>
                  <a:pt x="33" y="52"/>
                  <a:pt x="29" y="57"/>
                </a:cubicBezTo>
                <a:cubicBezTo>
                  <a:pt x="0" y="57"/>
                  <a:pt x="0" y="57"/>
                  <a:pt x="0" y="57"/>
                </a:cubicBezTo>
                <a:cubicBezTo>
                  <a:pt x="0" y="114"/>
                  <a:pt x="0" y="114"/>
                  <a:pt x="0" y="114"/>
                </a:cubicBezTo>
                <a:cubicBezTo>
                  <a:pt x="31" y="114"/>
                  <a:pt x="31" y="114"/>
                  <a:pt x="31" y="114"/>
                </a:cubicBezTo>
                <a:cubicBezTo>
                  <a:pt x="38" y="119"/>
                  <a:pt x="46" y="121"/>
                  <a:pt x="54" y="122"/>
                </a:cubicBezTo>
                <a:cubicBezTo>
                  <a:pt x="61" y="122"/>
                  <a:pt x="69" y="122"/>
                  <a:pt x="76" y="123"/>
                </a:cubicBezTo>
                <a:cubicBezTo>
                  <a:pt x="77" y="123"/>
                  <a:pt x="78" y="123"/>
                  <a:pt x="79" y="123"/>
                </a:cubicBezTo>
                <a:cubicBezTo>
                  <a:pt x="105" y="123"/>
                  <a:pt x="105" y="123"/>
                  <a:pt x="105" y="123"/>
                </a:cubicBezTo>
                <a:cubicBezTo>
                  <a:pt x="110" y="123"/>
                  <a:pt x="114" y="119"/>
                  <a:pt x="114" y="114"/>
                </a:cubicBezTo>
                <a:cubicBezTo>
                  <a:pt x="114" y="109"/>
                  <a:pt x="110" y="105"/>
                  <a:pt x="105" y="105"/>
                </a:cubicBezTo>
                <a:cubicBezTo>
                  <a:pt x="103" y="105"/>
                  <a:pt x="103" y="105"/>
                  <a:pt x="103" y="105"/>
                </a:cubicBezTo>
                <a:cubicBezTo>
                  <a:pt x="103" y="105"/>
                  <a:pt x="103" y="104"/>
                  <a:pt x="104" y="103"/>
                </a:cubicBezTo>
                <a:cubicBezTo>
                  <a:pt x="117" y="103"/>
                  <a:pt x="117" y="103"/>
                  <a:pt x="117" y="103"/>
                </a:cubicBezTo>
                <a:cubicBezTo>
                  <a:pt x="122" y="103"/>
                  <a:pt x="125" y="99"/>
                  <a:pt x="125" y="95"/>
                </a:cubicBezTo>
                <a:cubicBezTo>
                  <a:pt x="125" y="90"/>
                  <a:pt x="122" y="86"/>
                  <a:pt x="117" y="86"/>
                </a:cubicBezTo>
                <a:cubicBezTo>
                  <a:pt x="109" y="86"/>
                  <a:pt x="109" y="86"/>
                  <a:pt x="109" y="86"/>
                </a:cubicBezTo>
                <a:cubicBezTo>
                  <a:pt x="109" y="85"/>
                  <a:pt x="110" y="85"/>
                  <a:pt x="110" y="84"/>
                </a:cubicBezTo>
                <a:lnTo>
                  <a:pt x="124" y="84"/>
                </a:lnTo>
                <a:close/>
              </a:path>
            </a:pathLst>
          </a:custGeom>
          <a:solidFill>
            <a:sysClr val="window" lastClr="FFFFFF"/>
          </a:solidFill>
          <a:ln w="25400" cap="flat" cmpd="sng" algn="ctr">
            <a:noFill/>
            <a:prstDash val="solid"/>
          </a:ln>
          <a:effectLst/>
        </p:spPr>
        <p:txBody>
          <a:bodyPr lIns="91440" tIns="45720" rIns="91440" bIns="4572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sp>
        <p:nvSpPr>
          <p:cNvPr id="63" name="TextBox 34"/>
          <p:cNvSpPr txBox="1"/>
          <p:nvPr/>
        </p:nvSpPr>
        <p:spPr>
          <a:xfrm>
            <a:off x="8760074" y="5410622"/>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64" name="矩形 63"/>
          <p:cNvSpPr/>
          <p:nvPr/>
        </p:nvSpPr>
        <p:spPr>
          <a:xfrm>
            <a:off x="8760075" y="5737331"/>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65" name="KSO_Shape"/>
          <p:cNvSpPr/>
          <p:nvPr/>
        </p:nvSpPr>
        <p:spPr bwMode="auto">
          <a:xfrm>
            <a:off x="8334373" y="5635206"/>
            <a:ext cx="255785" cy="307557"/>
          </a:xfrm>
          <a:custGeom>
            <a:avLst/>
            <a:gdLst>
              <a:gd name="T0" fmla="*/ 1027535 w 3807"/>
              <a:gd name="T1" fmla="*/ 421530 h 4578"/>
              <a:gd name="T2" fmla="*/ 1012969 w 3807"/>
              <a:gd name="T3" fmla="*/ 343716 h 4578"/>
              <a:gd name="T4" fmla="*/ 1007143 w 3807"/>
              <a:gd name="T5" fmla="*/ 311258 h 4578"/>
              <a:gd name="T6" fmla="*/ 986334 w 3807"/>
              <a:gd name="T7" fmla="*/ 272559 h 4578"/>
              <a:gd name="T8" fmla="*/ 1073314 w 3807"/>
              <a:gd name="T9" fmla="*/ 24551 h 4578"/>
              <a:gd name="T10" fmla="*/ 885204 w 3807"/>
              <a:gd name="T11" fmla="*/ 8322 h 4578"/>
              <a:gd name="T12" fmla="*/ 685024 w 3807"/>
              <a:gd name="T13" fmla="*/ 99453 h 4578"/>
              <a:gd name="T14" fmla="*/ 568495 w 3807"/>
              <a:gd name="T15" fmla="*/ 26216 h 4578"/>
              <a:gd name="T16" fmla="*/ 476936 w 3807"/>
              <a:gd name="T17" fmla="*/ 89882 h 4578"/>
              <a:gd name="T18" fmla="*/ 605534 w 3807"/>
              <a:gd name="T19" fmla="*/ 303768 h 4578"/>
              <a:gd name="T20" fmla="*/ 574321 w 3807"/>
              <a:gd name="T21" fmla="*/ 334977 h 4578"/>
              <a:gd name="T22" fmla="*/ 598459 w 3807"/>
              <a:gd name="T23" fmla="*/ 377421 h 4578"/>
              <a:gd name="T24" fmla="*/ 325032 w 3807"/>
              <a:gd name="T25" fmla="*/ 603375 h 4578"/>
              <a:gd name="T26" fmla="*/ 174377 w 3807"/>
              <a:gd name="T27" fmla="*/ 800200 h 4578"/>
              <a:gd name="T28" fmla="*/ 37040 w 3807"/>
              <a:gd name="T29" fmla="*/ 1164305 h 4578"/>
              <a:gd name="T30" fmla="*/ 9156 w 3807"/>
              <a:gd name="T31" fmla="*/ 1559204 h 4578"/>
              <a:gd name="T32" fmla="*/ 68253 w 3807"/>
              <a:gd name="T33" fmla="*/ 1722739 h 4578"/>
              <a:gd name="T34" fmla="*/ 192689 w 3807"/>
              <a:gd name="T35" fmla="*/ 1839669 h 4578"/>
              <a:gd name="T36" fmla="*/ 395366 w 3807"/>
              <a:gd name="T37" fmla="*/ 1892516 h 4578"/>
              <a:gd name="T38" fmla="*/ 1220640 w 3807"/>
              <a:gd name="T39" fmla="*/ 1889604 h 4578"/>
              <a:gd name="T40" fmla="*/ 1412081 w 3807"/>
              <a:gd name="T41" fmla="*/ 1827185 h 4578"/>
              <a:gd name="T42" fmla="*/ 1527361 w 3807"/>
              <a:gd name="T43" fmla="*/ 1703182 h 4578"/>
              <a:gd name="T44" fmla="*/ 1581464 w 3807"/>
              <a:gd name="T45" fmla="*/ 1510102 h 4578"/>
              <a:gd name="T46" fmla="*/ 1533604 w 3807"/>
              <a:gd name="T47" fmla="*/ 1111042 h 4578"/>
              <a:gd name="T48" fmla="*/ 1388359 w 3807"/>
              <a:gd name="T49" fmla="*/ 762333 h 4578"/>
              <a:gd name="T50" fmla="*/ 1125753 w 3807"/>
              <a:gd name="T51" fmla="*/ 1626615 h 4578"/>
              <a:gd name="T52" fmla="*/ 969271 w 3807"/>
              <a:gd name="T53" fmla="*/ 1655328 h 4578"/>
              <a:gd name="T54" fmla="*/ 717485 w 3807"/>
              <a:gd name="T55" fmla="*/ 1631609 h 4578"/>
              <a:gd name="T56" fmla="*/ 531039 w 3807"/>
              <a:gd name="T57" fmla="*/ 1654495 h 4578"/>
              <a:gd name="T58" fmla="*/ 500658 w 3807"/>
              <a:gd name="T59" fmla="*/ 1596239 h 4578"/>
              <a:gd name="T60" fmla="*/ 608447 w 3807"/>
              <a:gd name="T61" fmla="*/ 1495121 h 4578"/>
              <a:gd name="T62" fmla="*/ 643822 w 3807"/>
              <a:gd name="T63" fmla="*/ 1398581 h 4578"/>
              <a:gd name="T64" fmla="*/ 433654 w 3807"/>
              <a:gd name="T65" fmla="*/ 1333666 h 4578"/>
              <a:gd name="T66" fmla="*/ 442394 w 3807"/>
              <a:gd name="T67" fmla="*/ 1266255 h 4578"/>
              <a:gd name="T68" fmla="*/ 459457 w 3807"/>
              <a:gd name="T69" fmla="*/ 1180534 h 4578"/>
              <a:gd name="T70" fmla="*/ 422417 w 3807"/>
              <a:gd name="T71" fmla="*/ 1121861 h 4578"/>
              <a:gd name="T72" fmla="*/ 479849 w 3807"/>
              <a:gd name="T73" fmla="*/ 1068598 h 4578"/>
              <a:gd name="T74" fmla="*/ 581812 w 3807"/>
              <a:gd name="T75" fmla="*/ 896324 h 4578"/>
              <a:gd name="T76" fmla="*/ 696260 w 3807"/>
              <a:gd name="T77" fmla="*/ 757339 h 4578"/>
              <a:gd name="T78" fmla="*/ 881874 w 3807"/>
              <a:gd name="T79" fmla="*/ 720721 h 4578"/>
              <a:gd name="T80" fmla="*/ 1050425 w 3807"/>
              <a:gd name="T81" fmla="*/ 779394 h 4578"/>
              <a:gd name="T82" fmla="*/ 1151555 w 3807"/>
              <a:gd name="T83" fmla="*/ 917546 h 4578"/>
              <a:gd name="T84" fmla="*/ 1133660 w 3807"/>
              <a:gd name="T85" fmla="*/ 993280 h 4578"/>
              <a:gd name="T86" fmla="*/ 1076644 w 3807"/>
              <a:gd name="T87" fmla="*/ 969977 h 4578"/>
              <a:gd name="T88" fmla="*/ 1002981 w 3807"/>
              <a:gd name="T89" fmla="*/ 843476 h 4578"/>
              <a:gd name="T90" fmla="*/ 901018 w 3807"/>
              <a:gd name="T91" fmla="*/ 794790 h 4578"/>
              <a:gd name="T92" fmla="*/ 785322 w 3807"/>
              <a:gd name="T93" fmla="*/ 811435 h 4578"/>
              <a:gd name="T94" fmla="*/ 715820 w 3807"/>
              <a:gd name="T95" fmla="*/ 887585 h 4578"/>
              <a:gd name="T96" fmla="*/ 726225 w 3807"/>
              <a:gd name="T97" fmla="*/ 1059027 h 4578"/>
              <a:gd name="T98" fmla="*/ 970519 w 3807"/>
              <a:gd name="T99" fmla="*/ 1106048 h 4578"/>
              <a:gd name="T100" fmla="*/ 940555 w 3807"/>
              <a:gd name="T101" fmla="*/ 1175957 h 4578"/>
              <a:gd name="T102" fmla="*/ 928070 w 3807"/>
              <a:gd name="T103" fmla="*/ 1261678 h 4578"/>
              <a:gd name="T104" fmla="*/ 970103 w 3807"/>
              <a:gd name="T105" fmla="*/ 1320767 h 4578"/>
              <a:gd name="T106" fmla="*/ 903515 w 3807"/>
              <a:gd name="T107" fmla="*/ 1375695 h 4578"/>
              <a:gd name="T108" fmla="*/ 739959 w 3807"/>
              <a:gd name="T109" fmla="*/ 1503028 h 4578"/>
              <a:gd name="T110" fmla="*/ 759103 w 3807"/>
              <a:gd name="T111" fmla="*/ 1554626 h 4578"/>
              <a:gd name="T112" fmla="*/ 1006727 w 3807"/>
              <a:gd name="T113" fmla="*/ 1570855 h 4578"/>
              <a:gd name="T114" fmla="*/ 1138238 w 3807"/>
              <a:gd name="T115" fmla="*/ 1524250 h 4578"/>
              <a:gd name="T116" fmla="*/ 1182352 w 3807"/>
              <a:gd name="T117" fmla="*/ 1548801 h 45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07" h="4578">
                <a:moveTo>
                  <a:pt x="3118" y="1530"/>
                </a:moveTo>
                <a:lnTo>
                  <a:pt x="3118" y="1530"/>
                </a:lnTo>
                <a:lnTo>
                  <a:pt x="3099" y="1512"/>
                </a:lnTo>
                <a:lnTo>
                  <a:pt x="3077" y="1494"/>
                </a:lnTo>
                <a:lnTo>
                  <a:pt x="3031" y="1454"/>
                </a:lnTo>
                <a:lnTo>
                  <a:pt x="2980" y="1413"/>
                </a:lnTo>
                <a:lnTo>
                  <a:pt x="2925" y="1371"/>
                </a:lnTo>
                <a:lnTo>
                  <a:pt x="2809" y="1285"/>
                </a:lnTo>
                <a:lnTo>
                  <a:pt x="2692" y="1197"/>
                </a:lnTo>
                <a:lnTo>
                  <a:pt x="2636" y="1154"/>
                </a:lnTo>
                <a:lnTo>
                  <a:pt x="2582" y="1112"/>
                </a:lnTo>
                <a:lnTo>
                  <a:pt x="2533" y="1071"/>
                </a:lnTo>
                <a:lnTo>
                  <a:pt x="2510" y="1052"/>
                </a:lnTo>
                <a:lnTo>
                  <a:pt x="2489" y="1031"/>
                </a:lnTo>
                <a:lnTo>
                  <a:pt x="2469" y="1013"/>
                </a:lnTo>
                <a:lnTo>
                  <a:pt x="2451" y="995"/>
                </a:lnTo>
                <a:lnTo>
                  <a:pt x="2434" y="976"/>
                </a:lnTo>
                <a:lnTo>
                  <a:pt x="2419" y="959"/>
                </a:lnTo>
                <a:lnTo>
                  <a:pt x="2407" y="943"/>
                </a:lnTo>
                <a:lnTo>
                  <a:pt x="2396" y="926"/>
                </a:lnTo>
                <a:lnTo>
                  <a:pt x="2388" y="911"/>
                </a:lnTo>
                <a:lnTo>
                  <a:pt x="2383" y="897"/>
                </a:lnTo>
                <a:lnTo>
                  <a:pt x="2370" y="857"/>
                </a:lnTo>
                <a:lnTo>
                  <a:pt x="2386" y="854"/>
                </a:lnTo>
                <a:lnTo>
                  <a:pt x="2400" y="850"/>
                </a:lnTo>
                <a:lnTo>
                  <a:pt x="2413" y="844"/>
                </a:lnTo>
                <a:lnTo>
                  <a:pt x="2424" y="836"/>
                </a:lnTo>
                <a:lnTo>
                  <a:pt x="2434" y="826"/>
                </a:lnTo>
                <a:lnTo>
                  <a:pt x="2437" y="821"/>
                </a:lnTo>
                <a:lnTo>
                  <a:pt x="2440" y="816"/>
                </a:lnTo>
                <a:lnTo>
                  <a:pt x="2443" y="811"/>
                </a:lnTo>
                <a:lnTo>
                  <a:pt x="2445" y="805"/>
                </a:lnTo>
                <a:lnTo>
                  <a:pt x="2446" y="799"/>
                </a:lnTo>
                <a:lnTo>
                  <a:pt x="2446" y="794"/>
                </a:lnTo>
                <a:lnTo>
                  <a:pt x="2446" y="787"/>
                </a:lnTo>
                <a:lnTo>
                  <a:pt x="2444" y="781"/>
                </a:lnTo>
                <a:lnTo>
                  <a:pt x="2442" y="775"/>
                </a:lnTo>
                <a:lnTo>
                  <a:pt x="2439" y="768"/>
                </a:lnTo>
                <a:lnTo>
                  <a:pt x="2436" y="762"/>
                </a:lnTo>
                <a:lnTo>
                  <a:pt x="2431" y="757"/>
                </a:lnTo>
                <a:lnTo>
                  <a:pt x="2425" y="752"/>
                </a:lnTo>
                <a:lnTo>
                  <a:pt x="2420" y="748"/>
                </a:lnTo>
                <a:lnTo>
                  <a:pt x="2414" y="744"/>
                </a:lnTo>
                <a:lnTo>
                  <a:pt x="2407" y="740"/>
                </a:lnTo>
                <a:lnTo>
                  <a:pt x="2400" y="737"/>
                </a:lnTo>
                <a:lnTo>
                  <a:pt x="2392" y="734"/>
                </a:lnTo>
                <a:lnTo>
                  <a:pt x="2384" y="732"/>
                </a:lnTo>
                <a:lnTo>
                  <a:pt x="2376" y="731"/>
                </a:lnTo>
                <a:lnTo>
                  <a:pt x="2366" y="730"/>
                </a:lnTo>
                <a:lnTo>
                  <a:pt x="2357" y="730"/>
                </a:lnTo>
                <a:lnTo>
                  <a:pt x="2352" y="730"/>
                </a:lnTo>
                <a:lnTo>
                  <a:pt x="2354" y="716"/>
                </a:lnTo>
                <a:lnTo>
                  <a:pt x="2356" y="704"/>
                </a:lnTo>
                <a:lnTo>
                  <a:pt x="2359" y="691"/>
                </a:lnTo>
                <a:lnTo>
                  <a:pt x="2362" y="680"/>
                </a:lnTo>
                <a:lnTo>
                  <a:pt x="2370" y="655"/>
                </a:lnTo>
                <a:lnTo>
                  <a:pt x="2382" y="630"/>
                </a:lnTo>
                <a:lnTo>
                  <a:pt x="2395" y="604"/>
                </a:lnTo>
                <a:lnTo>
                  <a:pt x="2410" y="577"/>
                </a:lnTo>
                <a:lnTo>
                  <a:pt x="2445" y="515"/>
                </a:lnTo>
                <a:lnTo>
                  <a:pt x="2464" y="479"/>
                </a:lnTo>
                <a:lnTo>
                  <a:pt x="2486" y="438"/>
                </a:lnTo>
                <a:lnTo>
                  <a:pt x="2507" y="394"/>
                </a:lnTo>
                <a:lnTo>
                  <a:pt x="2530" y="343"/>
                </a:lnTo>
                <a:lnTo>
                  <a:pt x="2554" y="286"/>
                </a:lnTo>
                <a:lnTo>
                  <a:pt x="2578" y="222"/>
                </a:lnTo>
                <a:lnTo>
                  <a:pt x="2602" y="152"/>
                </a:lnTo>
                <a:lnTo>
                  <a:pt x="2614" y="113"/>
                </a:lnTo>
                <a:lnTo>
                  <a:pt x="2627" y="74"/>
                </a:lnTo>
                <a:lnTo>
                  <a:pt x="2579" y="59"/>
                </a:lnTo>
                <a:lnTo>
                  <a:pt x="2535" y="47"/>
                </a:lnTo>
                <a:lnTo>
                  <a:pt x="2494" y="36"/>
                </a:lnTo>
                <a:lnTo>
                  <a:pt x="2455" y="27"/>
                </a:lnTo>
                <a:lnTo>
                  <a:pt x="2418" y="19"/>
                </a:lnTo>
                <a:lnTo>
                  <a:pt x="2384" y="13"/>
                </a:lnTo>
                <a:lnTo>
                  <a:pt x="2352" y="8"/>
                </a:lnTo>
                <a:lnTo>
                  <a:pt x="2322" y="3"/>
                </a:lnTo>
                <a:lnTo>
                  <a:pt x="2293" y="1"/>
                </a:lnTo>
                <a:lnTo>
                  <a:pt x="2265" y="0"/>
                </a:lnTo>
                <a:lnTo>
                  <a:pt x="2240" y="0"/>
                </a:lnTo>
                <a:lnTo>
                  <a:pt x="2216" y="2"/>
                </a:lnTo>
                <a:lnTo>
                  <a:pt x="2193" y="5"/>
                </a:lnTo>
                <a:lnTo>
                  <a:pt x="2171" y="10"/>
                </a:lnTo>
                <a:lnTo>
                  <a:pt x="2148" y="14"/>
                </a:lnTo>
                <a:lnTo>
                  <a:pt x="2127" y="20"/>
                </a:lnTo>
                <a:lnTo>
                  <a:pt x="2107" y="27"/>
                </a:lnTo>
                <a:lnTo>
                  <a:pt x="2086" y="35"/>
                </a:lnTo>
                <a:lnTo>
                  <a:pt x="2065" y="44"/>
                </a:lnTo>
                <a:lnTo>
                  <a:pt x="2044" y="54"/>
                </a:lnTo>
                <a:lnTo>
                  <a:pt x="2002" y="78"/>
                </a:lnTo>
                <a:lnTo>
                  <a:pt x="1957" y="103"/>
                </a:lnTo>
                <a:lnTo>
                  <a:pt x="1907" y="132"/>
                </a:lnTo>
                <a:lnTo>
                  <a:pt x="1852" y="163"/>
                </a:lnTo>
                <a:lnTo>
                  <a:pt x="1791" y="197"/>
                </a:lnTo>
                <a:lnTo>
                  <a:pt x="1757" y="215"/>
                </a:lnTo>
                <a:lnTo>
                  <a:pt x="1720" y="234"/>
                </a:lnTo>
                <a:lnTo>
                  <a:pt x="1694" y="238"/>
                </a:lnTo>
                <a:lnTo>
                  <a:pt x="1670" y="240"/>
                </a:lnTo>
                <a:lnTo>
                  <a:pt x="1646" y="239"/>
                </a:lnTo>
                <a:lnTo>
                  <a:pt x="1624" y="237"/>
                </a:lnTo>
                <a:lnTo>
                  <a:pt x="1603" y="233"/>
                </a:lnTo>
                <a:lnTo>
                  <a:pt x="1584" y="225"/>
                </a:lnTo>
                <a:lnTo>
                  <a:pt x="1566" y="218"/>
                </a:lnTo>
                <a:lnTo>
                  <a:pt x="1548" y="209"/>
                </a:lnTo>
                <a:lnTo>
                  <a:pt x="1532" y="199"/>
                </a:lnTo>
                <a:lnTo>
                  <a:pt x="1516" y="188"/>
                </a:lnTo>
                <a:lnTo>
                  <a:pt x="1500" y="176"/>
                </a:lnTo>
                <a:lnTo>
                  <a:pt x="1486" y="162"/>
                </a:lnTo>
                <a:lnTo>
                  <a:pt x="1457" y="136"/>
                </a:lnTo>
                <a:lnTo>
                  <a:pt x="1428" y="109"/>
                </a:lnTo>
                <a:lnTo>
                  <a:pt x="1413" y="97"/>
                </a:lnTo>
                <a:lnTo>
                  <a:pt x="1398" y="85"/>
                </a:lnTo>
                <a:lnTo>
                  <a:pt x="1382" y="73"/>
                </a:lnTo>
                <a:lnTo>
                  <a:pt x="1366" y="63"/>
                </a:lnTo>
                <a:lnTo>
                  <a:pt x="1350" y="53"/>
                </a:lnTo>
                <a:lnTo>
                  <a:pt x="1331" y="45"/>
                </a:lnTo>
                <a:lnTo>
                  <a:pt x="1313" y="38"/>
                </a:lnTo>
                <a:lnTo>
                  <a:pt x="1293" y="33"/>
                </a:lnTo>
                <a:lnTo>
                  <a:pt x="1271" y="30"/>
                </a:lnTo>
                <a:lnTo>
                  <a:pt x="1249" y="29"/>
                </a:lnTo>
                <a:lnTo>
                  <a:pt x="1225" y="31"/>
                </a:lnTo>
                <a:lnTo>
                  <a:pt x="1199" y="35"/>
                </a:lnTo>
                <a:lnTo>
                  <a:pt x="1171" y="41"/>
                </a:lnTo>
                <a:lnTo>
                  <a:pt x="1142" y="50"/>
                </a:lnTo>
                <a:lnTo>
                  <a:pt x="1110" y="63"/>
                </a:lnTo>
                <a:lnTo>
                  <a:pt x="1077" y="79"/>
                </a:lnTo>
                <a:lnTo>
                  <a:pt x="1112" y="150"/>
                </a:lnTo>
                <a:lnTo>
                  <a:pt x="1146" y="216"/>
                </a:lnTo>
                <a:lnTo>
                  <a:pt x="1179" y="275"/>
                </a:lnTo>
                <a:lnTo>
                  <a:pt x="1211" y="330"/>
                </a:lnTo>
                <a:lnTo>
                  <a:pt x="1242" y="379"/>
                </a:lnTo>
                <a:lnTo>
                  <a:pt x="1270" y="424"/>
                </a:lnTo>
                <a:lnTo>
                  <a:pt x="1298" y="465"/>
                </a:lnTo>
                <a:lnTo>
                  <a:pt x="1324" y="503"/>
                </a:lnTo>
                <a:lnTo>
                  <a:pt x="1370" y="568"/>
                </a:lnTo>
                <a:lnTo>
                  <a:pt x="1390" y="597"/>
                </a:lnTo>
                <a:lnTo>
                  <a:pt x="1408" y="625"/>
                </a:lnTo>
                <a:lnTo>
                  <a:pt x="1423" y="652"/>
                </a:lnTo>
                <a:lnTo>
                  <a:pt x="1436" y="678"/>
                </a:lnTo>
                <a:lnTo>
                  <a:pt x="1442" y="691"/>
                </a:lnTo>
                <a:lnTo>
                  <a:pt x="1447" y="704"/>
                </a:lnTo>
                <a:lnTo>
                  <a:pt x="1452" y="716"/>
                </a:lnTo>
                <a:lnTo>
                  <a:pt x="1455" y="730"/>
                </a:lnTo>
                <a:lnTo>
                  <a:pt x="1439" y="733"/>
                </a:lnTo>
                <a:lnTo>
                  <a:pt x="1425" y="738"/>
                </a:lnTo>
                <a:lnTo>
                  <a:pt x="1412" y="744"/>
                </a:lnTo>
                <a:lnTo>
                  <a:pt x="1401" y="751"/>
                </a:lnTo>
                <a:lnTo>
                  <a:pt x="1391" y="760"/>
                </a:lnTo>
                <a:lnTo>
                  <a:pt x="1387" y="765"/>
                </a:lnTo>
                <a:lnTo>
                  <a:pt x="1384" y="770"/>
                </a:lnTo>
                <a:lnTo>
                  <a:pt x="1382" y="776"/>
                </a:lnTo>
                <a:lnTo>
                  <a:pt x="1380" y="782"/>
                </a:lnTo>
                <a:lnTo>
                  <a:pt x="1379" y="788"/>
                </a:lnTo>
                <a:lnTo>
                  <a:pt x="1378" y="794"/>
                </a:lnTo>
                <a:lnTo>
                  <a:pt x="1379" y="799"/>
                </a:lnTo>
                <a:lnTo>
                  <a:pt x="1380" y="805"/>
                </a:lnTo>
                <a:lnTo>
                  <a:pt x="1382" y="811"/>
                </a:lnTo>
                <a:lnTo>
                  <a:pt x="1384" y="816"/>
                </a:lnTo>
                <a:lnTo>
                  <a:pt x="1387" y="821"/>
                </a:lnTo>
                <a:lnTo>
                  <a:pt x="1391" y="826"/>
                </a:lnTo>
                <a:lnTo>
                  <a:pt x="1401" y="836"/>
                </a:lnTo>
                <a:lnTo>
                  <a:pt x="1412" y="843"/>
                </a:lnTo>
                <a:lnTo>
                  <a:pt x="1425" y="850"/>
                </a:lnTo>
                <a:lnTo>
                  <a:pt x="1439" y="854"/>
                </a:lnTo>
                <a:lnTo>
                  <a:pt x="1455" y="857"/>
                </a:lnTo>
                <a:lnTo>
                  <a:pt x="1454" y="866"/>
                </a:lnTo>
                <a:lnTo>
                  <a:pt x="1451" y="876"/>
                </a:lnTo>
                <a:lnTo>
                  <a:pt x="1445" y="892"/>
                </a:lnTo>
                <a:lnTo>
                  <a:pt x="1438" y="907"/>
                </a:lnTo>
                <a:lnTo>
                  <a:pt x="1428" y="923"/>
                </a:lnTo>
                <a:lnTo>
                  <a:pt x="1416" y="941"/>
                </a:lnTo>
                <a:lnTo>
                  <a:pt x="1401" y="959"/>
                </a:lnTo>
                <a:lnTo>
                  <a:pt x="1384" y="977"/>
                </a:lnTo>
                <a:lnTo>
                  <a:pt x="1366" y="997"/>
                </a:lnTo>
                <a:lnTo>
                  <a:pt x="1346" y="1016"/>
                </a:lnTo>
                <a:lnTo>
                  <a:pt x="1323" y="1035"/>
                </a:lnTo>
                <a:lnTo>
                  <a:pt x="1300" y="1056"/>
                </a:lnTo>
                <a:lnTo>
                  <a:pt x="1249" y="1097"/>
                </a:lnTo>
                <a:lnTo>
                  <a:pt x="1194" y="1141"/>
                </a:lnTo>
                <a:lnTo>
                  <a:pt x="1136" y="1185"/>
                </a:lnTo>
                <a:lnTo>
                  <a:pt x="1014" y="1275"/>
                </a:lnTo>
                <a:lnTo>
                  <a:pt x="893" y="1363"/>
                </a:lnTo>
                <a:lnTo>
                  <a:pt x="835" y="1407"/>
                </a:lnTo>
                <a:lnTo>
                  <a:pt x="781" y="1450"/>
                </a:lnTo>
                <a:lnTo>
                  <a:pt x="732" y="1491"/>
                </a:lnTo>
                <a:lnTo>
                  <a:pt x="710" y="1511"/>
                </a:lnTo>
                <a:lnTo>
                  <a:pt x="689" y="1530"/>
                </a:lnTo>
                <a:lnTo>
                  <a:pt x="666" y="1554"/>
                </a:lnTo>
                <a:lnTo>
                  <a:pt x="643" y="1579"/>
                </a:lnTo>
                <a:lnTo>
                  <a:pt x="619" y="1608"/>
                </a:lnTo>
                <a:lnTo>
                  <a:pt x="595" y="1639"/>
                </a:lnTo>
                <a:lnTo>
                  <a:pt x="570" y="1673"/>
                </a:lnTo>
                <a:lnTo>
                  <a:pt x="546" y="1709"/>
                </a:lnTo>
                <a:lnTo>
                  <a:pt x="520" y="1747"/>
                </a:lnTo>
                <a:lnTo>
                  <a:pt x="495" y="1788"/>
                </a:lnTo>
                <a:lnTo>
                  <a:pt x="470" y="1832"/>
                </a:lnTo>
                <a:lnTo>
                  <a:pt x="444" y="1877"/>
                </a:lnTo>
                <a:lnTo>
                  <a:pt x="419" y="1923"/>
                </a:lnTo>
                <a:lnTo>
                  <a:pt x="393" y="1972"/>
                </a:lnTo>
                <a:lnTo>
                  <a:pt x="369" y="2023"/>
                </a:lnTo>
                <a:lnTo>
                  <a:pt x="343" y="2076"/>
                </a:lnTo>
                <a:lnTo>
                  <a:pt x="319" y="2130"/>
                </a:lnTo>
                <a:lnTo>
                  <a:pt x="294" y="2185"/>
                </a:lnTo>
                <a:lnTo>
                  <a:pt x="271" y="2242"/>
                </a:lnTo>
                <a:lnTo>
                  <a:pt x="247" y="2300"/>
                </a:lnTo>
                <a:lnTo>
                  <a:pt x="224" y="2359"/>
                </a:lnTo>
                <a:lnTo>
                  <a:pt x="203" y="2420"/>
                </a:lnTo>
                <a:lnTo>
                  <a:pt x="181" y="2482"/>
                </a:lnTo>
                <a:lnTo>
                  <a:pt x="161" y="2544"/>
                </a:lnTo>
                <a:lnTo>
                  <a:pt x="141" y="2606"/>
                </a:lnTo>
                <a:lnTo>
                  <a:pt x="122" y="2670"/>
                </a:lnTo>
                <a:lnTo>
                  <a:pt x="105" y="2733"/>
                </a:lnTo>
                <a:lnTo>
                  <a:pt x="89" y="2798"/>
                </a:lnTo>
                <a:lnTo>
                  <a:pt x="73" y="2863"/>
                </a:lnTo>
                <a:lnTo>
                  <a:pt x="59" y="2928"/>
                </a:lnTo>
                <a:lnTo>
                  <a:pt x="46" y="2993"/>
                </a:lnTo>
                <a:lnTo>
                  <a:pt x="35" y="3058"/>
                </a:lnTo>
                <a:lnTo>
                  <a:pt x="24" y="3123"/>
                </a:lnTo>
                <a:lnTo>
                  <a:pt x="16" y="3188"/>
                </a:lnTo>
                <a:lnTo>
                  <a:pt x="10" y="3253"/>
                </a:lnTo>
                <a:lnTo>
                  <a:pt x="5" y="3317"/>
                </a:lnTo>
                <a:lnTo>
                  <a:pt x="1" y="3380"/>
                </a:lnTo>
                <a:lnTo>
                  <a:pt x="0" y="3443"/>
                </a:lnTo>
                <a:lnTo>
                  <a:pt x="0" y="3505"/>
                </a:lnTo>
                <a:lnTo>
                  <a:pt x="3" y="3567"/>
                </a:lnTo>
                <a:lnTo>
                  <a:pt x="7" y="3629"/>
                </a:lnTo>
                <a:lnTo>
                  <a:pt x="13" y="3688"/>
                </a:lnTo>
                <a:lnTo>
                  <a:pt x="22" y="3747"/>
                </a:lnTo>
                <a:lnTo>
                  <a:pt x="27" y="3775"/>
                </a:lnTo>
                <a:lnTo>
                  <a:pt x="32" y="3804"/>
                </a:lnTo>
                <a:lnTo>
                  <a:pt x="40" y="3832"/>
                </a:lnTo>
                <a:lnTo>
                  <a:pt x="46" y="3860"/>
                </a:lnTo>
                <a:lnTo>
                  <a:pt x="54" y="3887"/>
                </a:lnTo>
                <a:lnTo>
                  <a:pt x="62" y="3914"/>
                </a:lnTo>
                <a:lnTo>
                  <a:pt x="70" y="3941"/>
                </a:lnTo>
                <a:lnTo>
                  <a:pt x="80" y="3968"/>
                </a:lnTo>
                <a:lnTo>
                  <a:pt x="90" y="3993"/>
                </a:lnTo>
                <a:lnTo>
                  <a:pt x="101" y="4019"/>
                </a:lnTo>
                <a:lnTo>
                  <a:pt x="112" y="4044"/>
                </a:lnTo>
                <a:lnTo>
                  <a:pt x="124" y="4069"/>
                </a:lnTo>
                <a:lnTo>
                  <a:pt x="136" y="4093"/>
                </a:lnTo>
                <a:lnTo>
                  <a:pt x="150" y="4116"/>
                </a:lnTo>
                <a:lnTo>
                  <a:pt x="164" y="4140"/>
                </a:lnTo>
                <a:lnTo>
                  <a:pt x="179" y="4162"/>
                </a:lnTo>
                <a:lnTo>
                  <a:pt x="194" y="4185"/>
                </a:lnTo>
                <a:lnTo>
                  <a:pt x="211" y="4206"/>
                </a:lnTo>
                <a:lnTo>
                  <a:pt x="227" y="4227"/>
                </a:lnTo>
                <a:lnTo>
                  <a:pt x="244" y="4248"/>
                </a:lnTo>
                <a:lnTo>
                  <a:pt x="263" y="4268"/>
                </a:lnTo>
                <a:lnTo>
                  <a:pt x="282" y="4288"/>
                </a:lnTo>
                <a:lnTo>
                  <a:pt x="302" y="4307"/>
                </a:lnTo>
                <a:lnTo>
                  <a:pt x="323" y="4325"/>
                </a:lnTo>
                <a:lnTo>
                  <a:pt x="344" y="4343"/>
                </a:lnTo>
                <a:lnTo>
                  <a:pt x="367" y="4360"/>
                </a:lnTo>
                <a:lnTo>
                  <a:pt x="389" y="4376"/>
                </a:lnTo>
                <a:lnTo>
                  <a:pt x="413" y="4391"/>
                </a:lnTo>
                <a:lnTo>
                  <a:pt x="438" y="4407"/>
                </a:lnTo>
                <a:lnTo>
                  <a:pt x="463" y="4421"/>
                </a:lnTo>
                <a:lnTo>
                  <a:pt x="490" y="4435"/>
                </a:lnTo>
                <a:lnTo>
                  <a:pt x="516" y="4449"/>
                </a:lnTo>
                <a:lnTo>
                  <a:pt x="545" y="4461"/>
                </a:lnTo>
                <a:lnTo>
                  <a:pt x="573" y="4472"/>
                </a:lnTo>
                <a:lnTo>
                  <a:pt x="603" y="4483"/>
                </a:lnTo>
                <a:lnTo>
                  <a:pt x="634" y="4493"/>
                </a:lnTo>
                <a:lnTo>
                  <a:pt x="665" y="4503"/>
                </a:lnTo>
                <a:lnTo>
                  <a:pt x="698" y="4511"/>
                </a:lnTo>
                <a:lnTo>
                  <a:pt x="731" y="4519"/>
                </a:lnTo>
                <a:lnTo>
                  <a:pt x="765" y="4526"/>
                </a:lnTo>
                <a:lnTo>
                  <a:pt x="801" y="4532"/>
                </a:lnTo>
                <a:lnTo>
                  <a:pt x="836" y="4537"/>
                </a:lnTo>
                <a:lnTo>
                  <a:pt x="873" y="4541"/>
                </a:lnTo>
                <a:lnTo>
                  <a:pt x="912" y="4545"/>
                </a:lnTo>
                <a:lnTo>
                  <a:pt x="950" y="4548"/>
                </a:lnTo>
                <a:lnTo>
                  <a:pt x="990" y="4549"/>
                </a:lnTo>
                <a:lnTo>
                  <a:pt x="1475" y="4566"/>
                </a:lnTo>
                <a:lnTo>
                  <a:pt x="1751" y="4575"/>
                </a:lnTo>
                <a:lnTo>
                  <a:pt x="1874" y="4578"/>
                </a:lnTo>
                <a:lnTo>
                  <a:pt x="1903" y="4578"/>
                </a:lnTo>
                <a:lnTo>
                  <a:pt x="1932" y="4578"/>
                </a:lnTo>
                <a:lnTo>
                  <a:pt x="2056" y="4575"/>
                </a:lnTo>
                <a:lnTo>
                  <a:pt x="2332" y="4566"/>
                </a:lnTo>
                <a:lnTo>
                  <a:pt x="2817" y="4549"/>
                </a:lnTo>
                <a:lnTo>
                  <a:pt x="2856" y="4548"/>
                </a:lnTo>
                <a:lnTo>
                  <a:pt x="2895" y="4545"/>
                </a:lnTo>
                <a:lnTo>
                  <a:pt x="2933" y="4541"/>
                </a:lnTo>
                <a:lnTo>
                  <a:pt x="2970" y="4537"/>
                </a:lnTo>
                <a:lnTo>
                  <a:pt x="3006" y="4532"/>
                </a:lnTo>
                <a:lnTo>
                  <a:pt x="3042" y="4526"/>
                </a:lnTo>
                <a:lnTo>
                  <a:pt x="3075" y="4519"/>
                </a:lnTo>
                <a:lnTo>
                  <a:pt x="3109" y="4511"/>
                </a:lnTo>
                <a:lnTo>
                  <a:pt x="3142" y="4503"/>
                </a:lnTo>
                <a:lnTo>
                  <a:pt x="3173" y="4493"/>
                </a:lnTo>
                <a:lnTo>
                  <a:pt x="3204" y="4483"/>
                </a:lnTo>
                <a:lnTo>
                  <a:pt x="3233" y="4472"/>
                </a:lnTo>
                <a:lnTo>
                  <a:pt x="3262" y="4461"/>
                </a:lnTo>
                <a:lnTo>
                  <a:pt x="3290" y="4449"/>
                </a:lnTo>
                <a:lnTo>
                  <a:pt x="3317" y="4435"/>
                </a:lnTo>
                <a:lnTo>
                  <a:pt x="3343" y="4421"/>
                </a:lnTo>
                <a:lnTo>
                  <a:pt x="3369" y="4407"/>
                </a:lnTo>
                <a:lnTo>
                  <a:pt x="3393" y="4391"/>
                </a:lnTo>
                <a:lnTo>
                  <a:pt x="3418" y="4376"/>
                </a:lnTo>
                <a:lnTo>
                  <a:pt x="3440" y="4360"/>
                </a:lnTo>
                <a:lnTo>
                  <a:pt x="3462" y="4343"/>
                </a:lnTo>
                <a:lnTo>
                  <a:pt x="3484" y="4325"/>
                </a:lnTo>
                <a:lnTo>
                  <a:pt x="3504" y="4307"/>
                </a:lnTo>
                <a:lnTo>
                  <a:pt x="3525" y="4288"/>
                </a:lnTo>
                <a:lnTo>
                  <a:pt x="3544" y="4268"/>
                </a:lnTo>
                <a:lnTo>
                  <a:pt x="3562" y="4248"/>
                </a:lnTo>
                <a:lnTo>
                  <a:pt x="3580" y="4227"/>
                </a:lnTo>
                <a:lnTo>
                  <a:pt x="3596" y="4206"/>
                </a:lnTo>
                <a:lnTo>
                  <a:pt x="3612" y="4185"/>
                </a:lnTo>
                <a:lnTo>
                  <a:pt x="3628" y="4162"/>
                </a:lnTo>
                <a:lnTo>
                  <a:pt x="3643" y="4140"/>
                </a:lnTo>
                <a:lnTo>
                  <a:pt x="3657" y="4116"/>
                </a:lnTo>
                <a:lnTo>
                  <a:pt x="3670" y="4093"/>
                </a:lnTo>
                <a:lnTo>
                  <a:pt x="3683" y="4069"/>
                </a:lnTo>
                <a:lnTo>
                  <a:pt x="3695" y="4044"/>
                </a:lnTo>
                <a:lnTo>
                  <a:pt x="3706" y="4019"/>
                </a:lnTo>
                <a:lnTo>
                  <a:pt x="3716" y="3993"/>
                </a:lnTo>
                <a:lnTo>
                  <a:pt x="3726" y="3968"/>
                </a:lnTo>
                <a:lnTo>
                  <a:pt x="3737" y="3941"/>
                </a:lnTo>
                <a:lnTo>
                  <a:pt x="3745" y="3914"/>
                </a:lnTo>
                <a:lnTo>
                  <a:pt x="3753" y="3887"/>
                </a:lnTo>
                <a:lnTo>
                  <a:pt x="3760" y="3860"/>
                </a:lnTo>
                <a:lnTo>
                  <a:pt x="3767" y="3832"/>
                </a:lnTo>
                <a:lnTo>
                  <a:pt x="3774" y="3804"/>
                </a:lnTo>
                <a:lnTo>
                  <a:pt x="3779" y="3775"/>
                </a:lnTo>
                <a:lnTo>
                  <a:pt x="3784" y="3747"/>
                </a:lnTo>
                <a:lnTo>
                  <a:pt x="3794" y="3688"/>
                </a:lnTo>
                <a:lnTo>
                  <a:pt x="3800" y="3629"/>
                </a:lnTo>
                <a:lnTo>
                  <a:pt x="3804" y="3567"/>
                </a:lnTo>
                <a:lnTo>
                  <a:pt x="3807" y="3505"/>
                </a:lnTo>
                <a:lnTo>
                  <a:pt x="3807" y="3443"/>
                </a:lnTo>
                <a:lnTo>
                  <a:pt x="3806" y="3380"/>
                </a:lnTo>
                <a:lnTo>
                  <a:pt x="3802" y="3317"/>
                </a:lnTo>
                <a:lnTo>
                  <a:pt x="3797" y="3253"/>
                </a:lnTo>
                <a:lnTo>
                  <a:pt x="3791" y="3188"/>
                </a:lnTo>
                <a:lnTo>
                  <a:pt x="3781" y="3123"/>
                </a:lnTo>
                <a:lnTo>
                  <a:pt x="3772" y="3058"/>
                </a:lnTo>
                <a:lnTo>
                  <a:pt x="3761" y="2993"/>
                </a:lnTo>
                <a:lnTo>
                  <a:pt x="3748" y="2928"/>
                </a:lnTo>
                <a:lnTo>
                  <a:pt x="3733" y="2863"/>
                </a:lnTo>
                <a:lnTo>
                  <a:pt x="3718" y="2798"/>
                </a:lnTo>
                <a:lnTo>
                  <a:pt x="3702" y="2733"/>
                </a:lnTo>
                <a:lnTo>
                  <a:pt x="3685" y="2670"/>
                </a:lnTo>
                <a:lnTo>
                  <a:pt x="3665" y="2606"/>
                </a:lnTo>
                <a:lnTo>
                  <a:pt x="3646" y="2544"/>
                </a:lnTo>
                <a:lnTo>
                  <a:pt x="3625" y="2482"/>
                </a:lnTo>
                <a:lnTo>
                  <a:pt x="3604" y="2420"/>
                </a:lnTo>
                <a:lnTo>
                  <a:pt x="3582" y="2359"/>
                </a:lnTo>
                <a:lnTo>
                  <a:pt x="3559" y="2300"/>
                </a:lnTo>
                <a:lnTo>
                  <a:pt x="3536" y="2242"/>
                </a:lnTo>
                <a:lnTo>
                  <a:pt x="3512" y="2185"/>
                </a:lnTo>
                <a:lnTo>
                  <a:pt x="3488" y="2130"/>
                </a:lnTo>
                <a:lnTo>
                  <a:pt x="3463" y="2076"/>
                </a:lnTo>
                <a:lnTo>
                  <a:pt x="3438" y="2023"/>
                </a:lnTo>
                <a:lnTo>
                  <a:pt x="3413" y="1972"/>
                </a:lnTo>
                <a:lnTo>
                  <a:pt x="3388" y="1923"/>
                </a:lnTo>
                <a:lnTo>
                  <a:pt x="3363" y="1877"/>
                </a:lnTo>
                <a:lnTo>
                  <a:pt x="3336" y="1832"/>
                </a:lnTo>
                <a:lnTo>
                  <a:pt x="3311" y="1788"/>
                </a:lnTo>
                <a:lnTo>
                  <a:pt x="3286" y="1747"/>
                </a:lnTo>
                <a:lnTo>
                  <a:pt x="3261" y="1709"/>
                </a:lnTo>
                <a:lnTo>
                  <a:pt x="3236" y="1673"/>
                </a:lnTo>
                <a:lnTo>
                  <a:pt x="3211" y="1639"/>
                </a:lnTo>
                <a:lnTo>
                  <a:pt x="3187" y="1608"/>
                </a:lnTo>
                <a:lnTo>
                  <a:pt x="3164" y="1579"/>
                </a:lnTo>
                <a:lnTo>
                  <a:pt x="3141" y="1554"/>
                </a:lnTo>
                <a:lnTo>
                  <a:pt x="3118" y="1530"/>
                </a:lnTo>
                <a:close/>
                <a:moveTo>
                  <a:pt x="2776" y="3860"/>
                </a:moveTo>
                <a:lnTo>
                  <a:pt x="2776" y="3860"/>
                </a:lnTo>
                <a:lnTo>
                  <a:pt x="2751" y="3878"/>
                </a:lnTo>
                <a:lnTo>
                  <a:pt x="2728" y="3894"/>
                </a:lnTo>
                <a:lnTo>
                  <a:pt x="2705" y="3909"/>
                </a:lnTo>
                <a:lnTo>
                  <a:pt x="2681" y="3921"/>
                </a:lnTo>
                <a:lnTo>
                  <a:pt x="2660" y="3931"/>
                </a:lnTo>
                <a:lnTo>
                  <a:pt x="2638" y="3940"/>
                </a:lnTo>
                <a:lnTo>
                  <a:pt x="2617" y="3947"/>
                </a:lnTo>
                <a:lnTo>
                  <a:pt x="2597" y="3953"/>
                </a:lnTo>
                <a:lnTo>
                  <a:pt x="2577" y="3959"/>
                </a:lnTo>
                <a:lnTo>
                  <a:pt x="2558" y="3963"/>
                </a:lnTo>
                <a:lnTo>
                  <a:pt x="2521" y="3969"/>
                </a:lnTo>
                <a:lnTo>
                  <a:pt x="2487" y="3973"/>
                </a:lnTo>
                <a:lnTo>
                  <a:pt x="2455" y="3977"/>
                </a:lnTo>
                <a:lnTo>
                  <a:pt x="2428" y="3979"/>
                </a:lnTo>
                <a:lnTo>
                  <a:pt x="2398" y="3980"/>
                </a:lnTo>
                <a:lnTo>
                  <a:pt x="2365" y="3980"/>
                </a:lnTo>
                <a:lnTo>
                  <a:pt x="2329" y="3978"/>
                </a:lnTo>
                <a:lnTo>
                  <a:pt x="2289" y="3975"/>
                </a:lnTo>
                <a:lnTo>
                  <a:pt x="2246" y="3971"/>
                </a:lnTo>
                <a:lnTo>
                  <a:pt x="2199" y="3964"/>
                </a:lnTo>
                <a:lnTo>
                  <a:pt x="2149" y="3957"/>
                </a:lnTo>
                <a:lnTo>
                  <a:pt x="2046" y="3940"/>
                </a:lnTo>
                <a:lnTo>
                  <a:pt x="1956" y="3928"/>
                </a:lnTo>
                <a:lnTo>
                  <a:pt x="1916" y="3923"/>
                </a:lnTo>
                <a:lnTo>
                  <a:pt x="1879" y="3920"/>
                </a:lnTo>
                <a:lnTo>
                  <a:pt x="1847" y="3918"/>
                </a:lnTo>
                <a:lnTo>
                  <a:pt x="1818" y="3917"/>
                </a:lnTo>
                <a:lnTo>
                  <a:pt x="1786" y="3917"/>
                </a:lnTo>
                <a:lnTo>
                  <a:pt x="1754" y="3919"/>
                </a:lnTo>
                <a:lnTo>
                  <a:pt x="1724" y="3921"/>
                </a:lnTo>
                <a:lnTo>
                  <a:pt x="1692" y="3925"/>
                </a:lnTo>
                <a:lnTo>
                  <a:pt x="1661" y="3929"/>
                </a:lnTo>
                <a:lnTo>
                  <a:pt x="1631" y="3934"/>
                </a:lnTo>
                <a:lnTo>
                  <a:pt x="1601" y="3940"/>
                </a:lnTo>
                <a:lnTo>
                  <a:pt x="1573" y="3946"/>
                </a:lnTo>
                <a:lnTo>
                  <a:pt x="1516" y="3960"/>
                </a:lnTo>
                <a:lnTo>
                  <a:pt x="1462" y="3974"/>
                </a:lnTo>
                <a:lnTo>
                  <a:pt x="1362" y="4001"/>
                </a:lnTo>
                <a:lnTo>
                  <a:pt x="1350" y="4000"/>
                </a:lnTo>
                <a:lnTo>
                  <a:pt x="1338" y="3998"/>
                </a:lnTo>
                <a:lnTo>
                  <a:pt x="1327" y="3995"/>
                </a:lnTo>
                <a:lnTo>
                  <a:pt x="1317" y="3992"/>
                </a:lnTo>
                <a:lnTo>
                  <a:pt x="1296" y="3985"/>
                </a:lnTo>
                <a:lnTo>
                  <a:pt x="1276" y="3976"/>
                </a:lnTo>
                <a:lnTo>
                  <a:pt x="1259" y="3964"/>
                </a:lnTo>
                <a:lnTo>
                  <a:pt x="1243" y="3951"/>
                </a:lnTo>
                <a:lnTo>
                  <a:pt x="1229" y="3937"/>
                </a:lnTo>
                <a:lnTo>
                  <a:pt x="1223" y="3929"/>
                </a:lnTo>
                <a:lnTo>
                  <a:pt x="1218" y="3922"/>
                </a:lnTo>
                <a:lnTo>
                  <a:pt x="1213" y="3914"/>
                </a:lnTo>
                <a:lnTo>
                  <a:pt x="1209" y="3906"/>
                </a:lnTo>
                <a:lnTo>
                  <a:pt x="1206" y="3896"/>
                </a:lnTo>
                <a:lnTo>
                  <a:pt x="1203" y="3888"/>
                </a:lnTo>
                <a:lnTo>
                  <a:pt x="1201" y="3880"/>
                </a:lnTo>
                <a:lnTo>
                  <a:pt x="1200" y="3871"/>
                </a:lnTo>
                <a:lnTo>
                  <a:pt x="1199" y="3862"/>
                </a:lnTo>
                <a:lnTo>
                  <a:pt x="1200" y="3854"/>
                </a:lnTo>
                <a:lnTo>
                  <a:pt x="1201" y="3845"/>
                </a:lnTo>
                <a:lnTo>
                  <a:pt x="1203" y="3836"/>
                </a:lnTo>
                <a:lnTo>
                  <a:pt x="1206" y="3827"/>
                </a:lnTo>
                <a:lnTo>
                  <a:pt x="1210" y="3818"/>
                </a:lnTo>
                <a:lnTo>
                  <a:pt x="1215" y="3810"/>
                </a:lnTo>
                <a:lnTo>
                  <a:pt x="1220" y="3802"/>
                </a:lnTo>
                <a:lnTo>
                  <a:pt x="1227" y="3793"/>
                </a:lnTo>
                <a:lnTo>
                  <a:pt x="1236" y="3785"/>
                </a:lnTo>
                <a:lnTo>
                  <a:pt x="1288" y="3749"/>
                </a:lnTo>
                <a:lnTo>
                  <a:pt x="1314" y="3730"/>
                </a:lnTo>
                <a:lnTo>
                  <a:pt x="1341" y="3710"/>
                </a:lnTo>
                <a:lnTo>
                  <a:pt x="1367" y="3689"/>
                </a:lnTo>
                <a:lnTo>
                  <a:pt x="1392" y="3667"/>
                </a:lnTo>
                <a:lnTo>
                  <a:pt x="1417" y="3644"/>
                </a:lnTo>
                <a:lnTo>
                  <a:pt x="1440" y="3618"/>
                </a:lnTo>
                <a:lnTo>
                  <a:pt x="1462" y="3593"/>
                </a:lnTo>
                <a:lnTo>
                  <a:pt x="1472" y="3579"/>
                </a:lnTo>
                <a:lnTo>
                  <a:pt x="1482" y="3565"/>
                </a:lnTo>
                <a:lnTo>
                  <a:pt x="1491" y="3550"/>
                </a:lnTo>
                <a:lnTo>
                  <a:pt x="1499" y="3536"/>
                </a:lnTo>
                <a:lnTo>
                  <a:pt x="1508" y="3521"/>
                </a:lnTo>
                <a:lnTo>
                  <a:pt x="1515" y="3504"/>
                </a:lnTo>
                <a:lnTo>
                  <a:pt x="1522" y="3488"/>
                </a:lnTo>
                <a:lnTo>
                  <a:pt x="1528" y="3472"/>
                </a:lnTo>
                <a:lnTo>
                  <a:pt x="1533" y="3454"/>
                </a:lnTo>
                <a:lnTo>
                  <a:pt x="1537" y="3437"/>
                </a:lnTo>
                <a:lnTo>
                  <a:pt x="1541" y="3419"/>
                </a:lnTo>
                <a:lnTo>
                  <a:pt x="1544" y="3399"/>
                </a:lnTo>
                <a:lnTo>
                  <a:pt x="1546" y="3381"/>
                </a:lnTo>
                <a:lnTo>
                  <a:pt x="1547" y="3361"/>
                </a:lnTo>
                <a:lnTo>
                  <a:pt x="1547" y="3337"/>
                </a:lnTo>
                <a:lnTo>
                  <a:pt x="1547" y="3311"/>
                </a:lnTo>
                <a:lnTo>
                  <a:pt x="1164" y="3282"/>
                </a:lnTo>
                <a:lnTo>
                  <a:pt x="1151" y="3280"/>
                </a:lnTo>
                <a:lnTo>
                  <a:pt x="1137" y="3277"/>
                </a:lnTo>
                <a:lnTo>
                  <a:pt x="1124" y="3273"/>
                </a:lnTo>
                <a:lnTo>
                  <a:pt x="1111" y="3268"/>
                </a:lnTo>
                <a:lnTo>
                  <a:pt x="1099" y="3261"/>
                </a:lnTo>
                <a:lnTo>
                  <a:pt x="1088" y="3254"/>
                </a:lnTo>
                <a:lnTo>
                  <a:pt x="1077" y="3246"/>
                </a:lnTo>
                <a:lnTo>
                  <a:pt x="1066" y="3236"/>
                </a:lnTo>
                <a:lnTo>
                  <a:pt x="1057" y="3226"/>
                </a:lnTo>
                <a:lnTo>
                  <a:pt x="1049" y="3216"/>
                </a:lnTo>
                <a:lnTo>
                  <a:pt x="1042" y="3205"/>
                </a:lnTo>
                <a:lnTo>
                  <a:pt x="1036" y="3193"/>
                </a:lnTo>
                <a:lnTo>
                  <a:pt x="1030" y="3180"/>
                </a:lnTo>
                <a:lnTo>
                  <a:pt x="1026" y="3168"/>
                </a:lnTo>
                <a:lnTo>
                  <a:pt x="1024" y="3155"/>
                </a:lnTo>
                <a:lnTo>
                  <a:pt x="1022" y="3142"/>
                </a:lnTo>
                <a:lnTo>
                  <a:pt x="1022" y="3128"/>
                </a:lnTo>
                <a:lnTo>
                  <a:pt x="1023" y="3115"/>
                </a:lnTo>
                <a:lnTo>
                  <a:pt x="1025" y="3103"/>
                </a:lnTo>
                <a:lnTo>
                  <a:pt x="1029" y="3092"/>
                </a:lnTo>
                <a:lnTo>
                  <a:pt x="1034" y="3081"/>
                </a:lnTo>
                <a:lnTo>
                  <a:pt x="1040" y="3069"/>
                </a:lnTo>
                <a:lnTo>
                  <a:pt x="1047" y="3060"/>
                </a:lnTo>
                <a:lnTo>
                  <a:pt x="1055" y="3051"/>
                </a:lnTo>
                <a:lnTo>
                  <a:pt x="1063" y="3043"/>
                </a:lnTo>
                <a:lnTo>
                  <a:pt x="1074" y="3036"/>
                </a:lnTo>
                <a:lnTo>
                  <a:pt x="1085" y="3030"/>
                </a:lnTo>
                <a:lnTo>
                  <a:pt x="1096" y="3025"/>
                </a:lnTo>
                <a:lnTo>
                  <a:pt x="1108" y="3020"/>
                </a:lnTo>
                <a:lnTo>
                  <a:pt x="1120" y="3017"/>
                </a:lnTo>
                <a:lnTo>
                  <a:pt x="1134" y="3016"/>
                </a:lnTo>
                <a:lnTo>
                  <a:pt x="1148" y="3016"/>
                </a:lnTo>
                <a:lnTo>
                  <a:pt x="1518" y="3029"/>
                </a:lnTo>
                <a:lnTo>
                  <a:pt x="1463" y="2843"/>
                </a:lnTo>
                <a:lnTo>
                  <a:pt x="1145" y="2843"/>
                </a:lnTo>
                <a:lnTo>
                  <a:pt x="1131" y="2843"/>
                </a:lnTo>
                <a:lnTo>
                  <a:pt x="1117" y="2841"/>
                </a:lnTo>
                <a:lnTo>
                  <a:pt x="1104" y="2837"/>
                </a:lnTo>
                <a:lnTo>
                  <a:pt x="1092" y="2833"/>
                </a:lnTo>
                <a:lnTo>
                  <a:pt x="1081" y="2827"/>
                </a:lnTo>
                <a:lnTo>
                  <a:pt x="1070" y="2821"/>
                </a:lnTo>
                <a:lnTo>
                  <a:pt x="1059" y="2813"/>
                </a:lnTo>
                <a:lnTo>
                  <a:pt x="1050" y="2805"/>
                </a:lnTo>
                <a:lnTo>
                  <a:pt x="1042" y="2794"/>
                </a:lnTo>
                <a:lnTo>
                  <a:pt x="1035" y="2784"/>
                </a:lnTo>
                <a:lnTo>
                  <a:pt x="1028" y="2773"/>
                </a:lnTo>
                <a:lnTo>
                  <a:pt x="1023" y="2762"/>
                </a:lnTo>
                <a:lnTo>
                  <a:pt x="1019" y="2750"/>
                </a:lnTo>
                <a:lnTo>
                  <a:pt x="1016" y="2736"/>
                </a:lnTo>
                <a:lnTo>
                  <a:pt x="1015" y="2723"/>
                </a:lnTo>
                <a:lnTo>
                  <a:pt x="1014" y="2710"/>
                </a:lnTo>
                <a:lnTo>
                  <a:pt x="1015" y="2696"/>
                </a:lnTo>
                <a:lnTo>
                  <a:pt x="1018" y="2682"/>
                </a:lnTo>
                <a:lnTo>
                  <a:pt x="1021" y="2669"/>
                </a:lnTo>
                <a:lnTo>
                  <a:pt x="1026" y="2657"/>
                </a:lnTo>
                <a:lnTo>
                  <a:pt x="1032" y="2645"/>
                </a:lnTo>
                <a:lnTo>
                  <a:pt x="1039" y="2633"/>
                </a:lnTo>
                <a:lnTo>
                  <a:pt x="1047" y="2623"/>
                </a:lnTo>
                <a:lnTo>
                  <a:pt x="1056" y="2613"/>
                </a:lnTo>
                <a:lnTo>
                  <a:pt x="1065" y="2604"/>
                </a:lnTo>
                <a:lnTo>
                  <a:pt x="1077" y="2596"/>
                </a:lnTo>
                <a:lnTo>
                  <a:pt x="1088" y="2588"/>
                </a:lnTo>
                <a:lnTo>
                  <a:pt x="1100" y="2581"/>
                </a:lnTo>
                <a:lnTo>
                  <a:pt x="1112" y="2576"/>
                </a:lnTo>
                <a:lnTo>
                  <a:pt x="1126" y="2572"/>
                </a:lnTo>
                <a:lnTo>
                  <a:pt x="1139" y="2569"/>
                </a:lnTo>
                <a:lnTo>
                  <a:pt x="1153" y="2568"/>
                </a:lnTo>
                <a:lnTo>
                  <a:pt x="1390" y="2554"/>
                </a:lnTo>
                <a:lnTo>
                  <a:pt x="1383" y="2518"/>
                </a:lnTo>
                <a:lnTo>
                  <a:pt x="1378" y="2483"/>
                </a:lnTo>
                <a:lnTo>
                  <a:pt x="1374" y="2448"/>
                </a:lnTo>
                <a:lnTo>
                  <a:pt x="1371" y="2414"/>
                </a:lnTo>
                <a:lnTo>
                  <a:pt x="1369" y="2382"/>
                </a:lnTo>
                <a:lnTo>
                  <a:pt x="1369" y="2350"/>
                </a:lnTo>
                <a:lnTo>
                  <a:pt x="1370" y="2320"/>
                </a:lnTo>
                <a:lnTo>
                  <a:pt x="1372" y="2291"/>
                </a:lnTo>
                <a:lnTo>
                  <a:pt x="1376" y="2254"/>
                </a:lnTo>
                <a:lnTo>
                  <a:pt x="1381" y="2220"/>
                </a:lnTo>
                <a:lnTo>
                  <a:pt x="1388" y="2186"/>
                </a:lnTo>
                <a:lnTo>
                  <a:pt x="1398" y="2154"/>
                </a:lnTo>
                <a:lnTo>
                  <a:pt x="1408" y="2122"/>
                </a:lnTo>
                <a:lnTo>
                  <a:pt x="1419" y="2092"/>
                </a:lnTo>
                <a:lnTo>
                  <a:pt x="1432" y="2063"/>
                </a:lnTo>
                <a:lnTo>
                  <a:pt x="1447" y="2036"/>
                </a:lnTo>
                <a:lnTo>
                  <a:pt x="1464" y="2008"/>
                </a:lnTo>
                <a:lnTo>
                  <a:pt x="1481" y="1983"/>
                </a:lnTo>
                <a:lnTo>
                  <a:pt x="1500" y="1958"/>
                </a:lnTo>
                <a:lnTo>
                  <a:pt x="1521" y="1935"/>
                </a:lnTo>
                <a:lnTo>
                  <a:pt x="1543" y="1912"/>
                </a:lnTo>
                <a:lnTo>
                  <a:pt x="1567" y="1891"/>
                </a:lnTo>
                <a:lnTo>
                  <a:pt x="1592" y="1870"/>
                </a:lnTo>
                <a:lnTo>
                  <a:pt x="1619" y="1851"/>
                </a:lnTo>
                <a:lnTo>
                  <a:pt x="1646" y="1835"/>
                </a:lnTo>
                <a:lnTo>
                  <a:pt x="1673" y="1820"/>
                </a:lnTo>
                <a:lnTo>
                  <a:pt x="1701" y="1805"/>
                </a:lnTo>
                <a:lnTo>
                  <a:pt x="1730" y="1792"/>
                </a:lnTo>
                <a:lnTo>
                  <a:pt x="1759" y="1780"/>
                </a:lnTo>
                <a:lnTo>
                  <a:pt x="1789" y="1770"/>
                </a:lnTo>
                <a:lnTo>
                  <a:pt x="1819" y="1760"/>
                </a:lnTo>
                <a:lnTo>
                  <a:pt x="1850" y="1752"/>
                </a:lnTo>
                <a:lnTo>
                  <a:pt x="1881" y="1745"/>
                </a:lnTo>
                <a:lnTo>
                  <a:pt x="1914" y="1740"/>
                </a:lnTo>
                <a:lnTo>
                  <a:pt x="1947" y="1735"/>
                </a:lnTo>
                <a:lnTo>
                  <a:pt x="1979" y="1732"/>
                </a:lnTo>
                <a:lnTo>
                  <a:pt x="2014" y="1730"/>
                </a:lnTo>
                <a:lnTo>
                  <a:pt x="2047" y="1729"/>
                </a:lnTo>
                <a:lnTo>
                  <a:pt x="2083" y="1730"/>
                </a:lnTo>
                <a:lnTo>
                  <a:pt x="2119" y="1732"/>
                </a:lnTo>
                <a:lnTo>
                  <a:pt x="2149" y="1734"/>
                </a:lnTo>
                <a:lnTo>
                  <a:pt x="2179" y="1737"/>
                </a:lnTo>
                <a:lnTo>
                  <a:pt x="2208" y="1742"/>
                </a:lnTo>
                <a:lnTo>
                  <a:pt x="2238" y="1747"/>
                </a:lnTo>
                <a:lnTo>
                  <a:pt x="2267" y="1754"/>
                </a:lnTo>
                <a:lnTo>
                  <a:pt x="2294" y="1762"/>
                </a:lnTo>
                <a:lnTo>
                  <a:pt x="2322" y="1770"/>
                </a:lnTo>
                <a:lnTo>
                  <a:pt x="2349" y="1779"/>
                </a:lnTo>
                <a:lnTo>
                  <a:pt x="2376" y="1789"/>
                </a:lnTo>
                <a:lnTo>
                  <a:pt x="2401" y="1801"/>
                </a:lnTo>
                <a:lnTo>
                  <a:pt x="2426" y="1813"/>
                </a:lnTo>
                <a:lnTo>
                  <a:pt x="2452" y="1827"/>
                </a:lnTo>
                <a:lnTo>
                  <a:pt x="2476" y="1841"/>
                </a:lnTo>
                <a:lnTo>
                  <a:pt x="2501" y="1856"/>
                </a:lnTo>
                <a:lnTo>
                  <a:pt x="2524" y="1873"/>
                </a:lnTo>
                <a:lnTo>
                  <a:pt x="2548" y="1890"/>
                </a:lnTo>
                <a:lnTo>
                  <a:pt x="2570" y="1908"/>
                </a:lnTo>
                <a:lnTo>
                  <a:pt x="2591" y="1928"/>
                </a:lnTo>
                <a:lnTo>
                  <a:pt x="2612" y="1948"/>
                </a:lnTo>
                <a:lnTo>
                  <a:pt x="2631" y="1969"/>
                </a:lnTo>
                <a:lnTo>
                  <a:pt x="2651" y="1992"/>
                </a:lnTo>
                <a:lnTo>
                  <a:pt x="2668" y="2015"/>
                </a:lnTo>
                <a:lnTo>
                  <a:pt x="2684" y="2040"/>
                </a:lnTo>
                <a:lnTo>
                  <a:pt x="2700" y="2065"/>
                </a:lnTo>
                <a:lnTo>
                  <a:pt x="2715" y="2091"/>
                </a:lnTo>
                <a:lnTo>
                  <a:pt x="2729" y="2118"/>
                </a:lnTo>
                <a:lnTo>
                  <a:pt x="2742" y="2146"/>
                </a:lnTo>
                <a:lnTo>
                  <a:pt x="2754" y="2175"/>
                </a:lnTo>
                <a:lnTo>
                  <a:pt x="2767" y="2205"/>
                </a:lnTo>
                <a:lnTo>
                  <a:pt x="2778" y="2235"/>
                </a:lnTo>
                <a:lnTo>
                  <a:pt x="2788" y="2266"/>
                </a:lnTo>
                <a:lnTo>
                  <a:pt x="2797" y="2297"/>
                </a:lnTo>
                <a:lnTo>
                  <a:pt x="2796" y="2305"/>
                </a:lnTo>
                <a:lnTo>
                  <a:pt x="2794" y="2314"/>
                </a:lnTo>
                <a:lnTo>
                  <a:pt x="2788" y="2329"/>
                </a:lnTo>
                <a:lnTo>
                  <a:pt x="2781" y="2343"/>
                </a:lnTo>
                <a:lnTo>
                  <a:pt x="2771" y="2356"/>
                </a:lnTo>
                <a:lnTo>
                  <a:pt x="2760" y="2368"/>
                </a:lnTo>
                <a:lnTo>
                  <a:pt x="2753" y="2373"/>
                </a:lnTo>
                <a:lnTo>
                  <a:pt x="2746" y="2377"/>
                </a:lnTo>
                <a:lnTo>
                  <a:pt x="2739" y="2381"/>
                </a:lnTo>
                <a:lnTo>
                  <a:pt x="2732" y="2384"/>
                </a:lnTo>
                <a:lnTo>
                  <a:pt x="2724" y="2387"/>
                </a:lnTo>
                <a:lnTo>
                  <a:pt x="2717" y="2389"/>
                </a:lnTo>
                <a:lnTo>
                  <a:pt x="2709" y="2390"/>
                </a:lnTo>
                <a:lnTo>
                  <a:pt x="2699" y="2391"/>
                </a:lnTo>
                <a:lnTo>
                  <a:pt x="2691" y="2391"/>
                </a:lnTo>
                <a:lnTo>
                  <a:pt x="2682" y="2390"/>
                </a:lnTo>
                <a:lnTo>
                  <a:pt x="2673" y="2389"/>
                </a:lnTo>
                <a:lnTo>
                  <a:pt x="2664" y="2386"/>
                </a:lnTo>
                <a:lnTo>
                  <a:pt x="2655" y="2383"/>
                </a:lnTo>
                <a:lnTo>
                  <a:pt x="2645" y="2379"/>
                </a:lnTo>
                <a:lnTo>
                  <a:pt x="2635" y="2374"/>
                </a:lnTo>
                <a:lnTo>
                  <a:pt x="2626" y="2367"/>
                </a:lnTo>
                <a:lnTo>
                  <a:pt x="2616" y="2359"/>
                </a:lnTo>
                <a:lnTo>
                  <a:pt x="2607" y="2351"/>
                </a:lnTo>
                <a:lnTo>
                  <a:pt x="2597" y="2342"/>
                </a:lnTo>
                <a:lnTo>
                  <a:pt x="2587" y="2331"/>
                </a:lnTo>
                <a:lnTo>
                  <a:pt x="2577" y="2320"/>
                </a:lnTo>
                <a:lnTo>
                  <a:pt x="2568" y="2306"/>
                </a:lnTo>
                <a:lnTo>
                  <a:pt x="2551" y="2259"/>
                </a:lnTo>
                <a:lnTo>
                  <a:pt x="2533" y="2217"/>
                </a:lnTo>
                <a:lnTo>
                  <a:pt x="2517" y="2178"/>
                </a:lnTo>
                <a:lnTo>
                  <a:pt x="2501" y="2144"/>
                </a:lnTo>
                <a:lnTo>
                  <a:pt x="2492" y="2128"/>
                </a:lnTo>
                <a:lnTo>
                  <a:pt x="2482" y="2113"/>
                </a:lnTo>
                <a:lnTo>
                  <a:pt x="2472" y="2098"/>
                </a:lnTo>
                <a:lnTo>
                  <a:pt x="2461" y="2083"/>
                </a:lnTo>
                <a:lnTo>
                  <a:pt x="2450" y="2069"/>
                </a:lnTo>
                <a:lnTo>
                  <a:pt x="2438" y="2055"/>
                </a:lnTo>
                <a:lnTo>
                  <a:pt x="2424" y="2042"/>
                </a:lnTo>
                <a:lnTo>
                  <a:pt x="2410" y="2027"/>
                </a:lnTo>
                <a:lnTo>
                  <a:pt x="2395" y="2014"/>
                </a:lnTo>
                <a:lnTo>
                  <a:pt x="2379" y="2002"/>
                </a:lnTo>
                <a:lnTo>
                  <a:pt x="2363" y="1990"/>
                </a:lnTo>
                <a:lnTo>
                  <a:pt x="2347" y="1978"/>
                </a:lnTo>
                <a:lnTo>
                  <a:pt x="2330" y="1968"/>
                </a:lnTo>
                <a:lnTo>
                  <a:pt x="2313" y="1959"/>
                </a:lnTo>
                <a:lnTo>
                  <a:pt x="2296" y="1950"/>
                </a:lnTo>
                <a:lnTo>
                  <a:pt x="2278" y="1942"/>
                </a:lnTo>
                <a:lnTo>
                  <a:pt x="2260" y="1935"/>
                </a:lnTo>
                <a:lnTo>
                  <a:pt x="2242" y="1929"/>
                </a:lnTo>
                <a:lnTo>
                  <a:pt x="2223" y="1922"/>
                </a:lnTo>
                <a:lnTo>
                  <a:pt x="2204" y="1918"/>
                </a:lnTo>
                <a:lnTo>
                  <a:pt x="2184" y="1913"/>
                </a:lnTo>
                <a:lnTo>
                  <a:pt x="2165" y="1910"/>
                </a:lnTo>
                <a:lnTo>
                  <a:pt x="2144" y="1908"/>
                </a:lnTo>
                <a:lnTo>
                  <a:pt x="2124" y="1906"/>
                </a:lnTo>
                <a:lnTo>
                  <a:pt x="2101" y="1905"/>
                </a:lnTo>
                <a:lnTo>
                  <a:pt x="2079" y="1904"/>
                </a:lnTo>
                <a:lnTo>
                  <a:pt x="2058" y="1905"/>
                </a:lnTo>
                <a:lnTo>
                  <a:pt x="2036" y="1906"/>
                </a:lnTo>
                <a:lnTo>
                  <a:pt x="2016" y="1908"/>
                </a:lnTo>
                <a:lnTo>
                  <a:pt x="1996" y="1912"/>
                </a:lnTo>
                <a:lnTo>
                  <a:pt x="1976" y="1916"/>
                </a:lnTo>
                <a:lnTo>
                  <a:pt x="1958" y="1920"/>
                </a:lnTo>
                <a:lnTo>
                  <a:pt x="1940" y="1927"/>
                </a:lnTo>
                <a:lnTo>
                  <a:pt x="1921" y="1934"/>
                </a:lnTo>
                <a:lnTo>
                  <a:pt x="1904" y="1941"/>
                </a:lnTo>
                <a:lnTo>
                  <a:pt x="1887" y="1950"/>
                </a:lnTo>
                <a:lnTo>
                  <a:pt x="1870" y="1959"/>
                </a:lnTo>
                <a:lnTo>
                  <a:pt x="1855" y="1969"/>
                </a:lnTo>
                <a:lnTo>
                  <a:pt x="1839" y="1981"/>
                </a:lnTo>
                <a:lnTo>
                  <a:pt x="1824" y="1993"/>
                </a:lnTo>
                <a:lnTo>
                  <a:pt x="1810" y="2005"/>
                </a:lnTo>
                <a:lnTo>
                  <a:pt x="1797" y="2018"/>
                </a:lnTo>
                <a:lnTo>
                  <a:pt x="1784" y="2031"/>
                </a:lnTo>
                <a:lnTo>
                  <a:pt x="1772" y="2045"/>
                </a:lnTo>
                <a:lnTo>
                  <a:pt x="1761" y="2059"/>
                </a:lnTo>
                <a:lnTo>
                  <a:pt x="1752" y="2073"/>
                </a:lnTo>
                <a:lnTo>
                  <a:pt x="1743" y="2087"/>
                </a:lnTo>
                <a:lnTo>
                  <a:pt x="1735" y="2103"/>
                </a:lnTo>
                <a:lnTo>
                  <a:pt x="1728" y="2118"/>
                </a:lnTo>
                <a:lnTo>
                  <a:pt x="1720" y="2133"/>
                </a:lnTo>
                <a:lnTo>
                  <a:pt x="1715" y="2150"/>
                </a:lnTo>
                <a:lnTo>
                  <a:pt x="1711" y="2166"/>
                </a:lnTo>
                <a:lnTo>
                  <a:pt x="1707" y="2182"/>
                </a:lnTo>
                <a:lnTo>
                  <a:pt x="1704" y="2199"/>
                </a:lnTo>
                <a:lnTo>
                  <a:pt x="1702" y="2216"/>
                </a:lnTo>
                <a:lnTo>
                  <a:pt x="1701" y="2234"/>
                </a:lnTo>
                <a:lnTo>
                  <a:pt x="1702" y="2258"/>
                </a:lnTo>
                <a:lnTo>
                  <a:pt x="1703" y="2286"/>
                </a:lnTo>
                <a:lnTo>
                  <a:pt x="1706" y="2319"/>
                </a:lnTo>
                <a:lnTo>
                  <a:pt x="1710" y="2354"/>
                </a:lnTo>
                <a:lnTo>
                  <a:pt x="1716" y="2396"/>
                </a:lnTo>
                <a:lnTo>
                  <a:pt x="1725" y="2441"/>
                </a:lnTo>
                <a:lnTo>
                  <a:pt x="1734" y="2491"/>
                </a:lnTo>
                <a:lnTo>
                  <a:pt x="1745" y="2545"/>
                </a:lnTo>
                <a:lnTo>
                  <a:pt x="2179" y="2552"/>
                </a:lnTo>
                <a:lnTo>
                  <a:pt x="2195" y="2554"/>
                </a:lnTo>
                <a:lnTo>
                  <a:pt x="2212" y="2556"/>
                </a:lnTo>
                <a:lnTo>
                  <a:pt x="2226" y="2560"/>
                </a:lnTo>
                <a:lnTo>
                  <a:pt x="2241" y="2566"/>
                </a:lnTo>
                <a:lnTo>
                  <a:pt x="2254" y="2572"/>
                </a:lnTo>
                <a:lnTo>
                  <a:pt x="2268" y="2580"/>
                </a:lnTo>
                <a:lnTo>
                  <a:pt x="2280" y="2589"/>
                </a:lnTo>
                <a:lnTo>
                  <a:pt x="2291" y="2598"/>
                </a:lnTo>
                <a:lnTo>
                  <a:pt x="2302" y="2609"/>
                </a:lnTo>
                <a:lnTo>
                  <a:pt x="2311" y="2620"/>
                </a:lnTo>
                <a:lnTo>
                  <a:pt x="2319" y="2632"/>
                </a:lnTo>
                <a:lnTo>
                  <a:pt x="2326" y="2645"/>
                </a:lnTo>
                <a:lnTo>
                  <a:pt x="2332" y="2658"/>
                </a:lnTo>
                <a:lnTo>
                  <a:pt x="2336" y="2672"/>
                </a:lnTo>
                <a:lnTo>
                  <a:pt x="2339" y="2685"/>
                </a:lnTo>
                <a:lnTo>
                  <a:pt x="2340" y="2701"/>
                </a:lnTo>
                <a:lnTo>
                  <a:pt x="2339" y="2715"/>
                </a:lnTo>
                <a:lnTo>
                  <a:pt x="2337" y="2729"/>
                </a:lnTo>
                <a:lnTo>
                  <a:pt x="2334" y="2742"/>
                </a:lnTo>
                <a:lnTo>
                  <a:pt x="2329" y="2756"/>
                </a:lnTo>
                <a:lnTo>
                  <a:pt x="2323" y="2769"/>
                </a:lnTo>
                <a:lnTo>
                  <a:pt x="2314" y="2780"/>
                </a:lnTo>
                <a:lnTo>
                  <a:pt x="2306" y="2791"/>
                </a:lnTo>
                <a:lnTo>
                  <a:pt x="2296" y="2801"/>
                </a:lnTo>
                <a:lnTo>
                  <a:pt x="2285" y="2811"/>
                </a:lnTo>
                <a:lnTo>
                  <a:pt x="2274" y="2819"/>
                </a:lnTo>
                <a:lnTo>
                  <a:pt x="2260" y="2826"/>
                </a:lnTo>
                <a:lnTo>
                  <a:pt x="2246" y="2832"/>
                </a:lnTo>
                <a:lnTo>
                  <a:pt x="2232" y="2837"/>
                </a:lnTo>
                <a:lnTo>
                  <a:pt x="2217" y="2841"/>
                </a:lnTo>
                <a:lnTo>
                  <a:pt x="2201" y="2843"/>
                </a:lnTo>
                <a:lnTo>
                  <a:pt x="2185" y="2843"/>
                </a:lnTo>
                <a:lnTo>
                  <a:pt x="1814" y="2843"/>
                </a:lnTo>
                <a:lnTo>
                  <a:pt x="1840" y="2948"/>
                </a:lnTo>
                <a:lnTo>
                  <a:pt x="1850" y="2993"/>
                </a:lnTo>
                <a:lnTo>
                  <a:pt x="1859" y="3032"/>
                </a:lnTo>
                <a:lnTo>
                  <a:pt x="2183" y="3027"/>
                </a:lnTo>
                <a:lnTo>
                  <a:pt x="2199" y="3027"/>
                </a:lnTo>
                <a:lnTo>
                  <a:pt x="2215" y="3029"/>
                </a:lnTo>
                <a:lnTo>
                  <a:pt x="2230" y="3032"/>
                </a:lnTo>
                <a:lnTo>
                  <a:pt x="2244" y="3036"/>
                </a:lnTo>
                <a:lnTo>
                  <a:pt x="2257" y="3042"/>
                </a:lnTo>
                <a:lnTo>
                  <a:pt x="2270" y="3048"/>
                </a:lnTo>
                <a:lnTo>
                  <a:pt x="2282" y="3055"/>
                </a:lnTo>
                <a:lnTo>
                  <a:pt x="2292" y="3064"/>
                </a:lnTo>
                <a:lnTo>
                  <a:pt x="2302" y="3073"/>
                </a:lnTo>
                <a:lnTo>
                  <a:pt x="2310" y="3085"/>
                </a:lnTo>
                <a:lnTo>
                  <a:pt x="2317" y="3095"/>
                </a:lnTo>
                <a:lnTo>
                  <a:pt x="2324" y="3107"/>
                </a:lnTo>
                <a:lnTo>
                  <a:pt x="2328" y="3119"/>
                </a:lnTo>
                <a:lnTo>
                  <a:pt x="2331" y="3133"/>
                </a:lnTo>
                <a:lnTo>
                  <a:pt x="2333" y="3147"/>
                </a:lnTo>
                <a:lnTo>
                  <a:pt x="2333" y="3160"/>
                </a:lnTo>
                <a:lnTo>
                  <a:pt x="2331" y="3174"/>
                </a:lnTo>
                <a:lnTo>
                  <a:pt x="2328" y="3188"/>
                </a:lnTo>
                <a:lnTo>
                  <a:pt x="2324" y="3202"/>
                </a:lnTo>
                <a:lnTo>
                  <a:pt x="2317" y="3214"/>
                </a:lnTo>
                <a:lnTo>
                  <a:pt x="2310" y="3226"/>
                </a:lnTo>
                <a:lnTo>
                  <a:pt x="2302" y="3238"/>
                </a:lnTo>
                <a:lnTo>
                  <a:pt x="2293" y="3249"/>
                </a:lnTo>
                <a:lnTo>
                  <a:pt x="2283" y="3259"/>
                </a:lnTo>
                <a:lnTo>
                  <a:pt x="2271" y="3269"/>
                </a:lnTo>
                <a:lnTo>
                  <a:pt x="2258" y="3277"/>
                </a:lnTo>
                <a:lnTo>
                  <a:pt x="2245" y="3284"/>
                </a:lnTo>
                <a:lnTo>
                  <a:pt x="2232" y="3291"/>
                </a:lnTo>
                <a:lnTo>
                  <a:pt x="2218" y="3297"/>
                </a:lnTo>
                <a:lnTo>
                  <a:pt x="2202" y="3301"/>
                </a:lnTo>
                <a:lnTo>
                  <a:pt x="2187" y="3304"/>
                </a:lnTo>
                <a:lnTo>
                  <a:pt x="2171" y="3306"/>
                </a:lnTo>
                <a:lnTo>
                  <a:pt x="1867" y="3316"/>
                </a:lnTo>
                <a:lnTo>
                  <a:pt x="1865" y="3343"/>
                </a:lnTo>
                <a:lnTo>
                  <a:pt x="1862" y="3367"/>
                </a:lnTo>
                <a:lnTo>
                  <a:pt x="1857" y="3395"/>
                </a:lnTo>
                <a:lnTo>
                  <a:pt x="1852" y="3422"/>
                </a:lnTo>
                <a:lnTo>
                  <a:pt x="1847" y="3448"/>
                </a:lnTo>
                <a:lnTo>
                  <a:pt x="1840" y="3474"/>
                </a:lnTo>
                <a:lnTo>
                  <a:pt x="1833" y="3498"/>
                </a:lnTo>
                <a:lnTo>
                  <a:pt x="1823" y="3522"/>
                </a:lnTo>
                <a:lnTo>
                  <a:pt x="1814" y="3545"/>
                </a:lnTo>
                <a:lnTo>
                  <a:pt x="1803" y="3568"/>
                </a:lnTo>
                <a:lnTo>
                  <a:pt x="1791" y="3590"/>
                </a:lnTo>
                <a:lnTo>
                  <a:pt x="1778" y="3612"/>
                </a:lnTo>
                <a:lnTo>
                  <a:pt x="1761" y="3634"/>
                </a:lnTo>
                <a:lnTo>
                  <a:pt x="1745" y="3655"/>
                </a:lnTo>
                <a:lnTo>
                  <a:pt x="1726" y="3676"/>
                </a:lnTo>
                <a:lnTo>
                  <a:pt x="1705" y="3698"/>
                </a:lnTo>
                <a:lnTo>
                  <a:pt x="1682" y="3718"/>
                </a:lnTo>
                <a:lnTo>
                  <a:pt x="1657" y="3740"/>
                </a:lnTo>
                <a:lnTo>
                  <a:pt x="1686" y="3736"/>
                </a:lnTo>
                <a:lnTo>
                  <a:pt x="1708" y="3732"/>
                </a:lnTo>
                <a:lnTo>
                  <a:pt x="1729" y="3731"/>
                </a:lnTo>
                <a:lnTo>
                  <a:pt x="1746" y="3731"/>
                </a:lnTo>
                <a:lnTo>
                  <a:pt x="1781" y="3734"/>
                </a:lnTo>
                <a:lnTo>
                  <a:pt x="1801" y="3736"/>
                </a:lnTo>
                <a:lnTo>
                  <a:pt x="1824" y="3736"/>
                </a:lnTo>
                <a:lnTo>
                  <a:pt x="1861" y="3737"/>
                </a:lnTo>
                <a:lnTo>
                  <a:pt x="1898" y="3738"/>
                </a:lnTo>
                <a:lnTo>
                  <a:pt x="1934" y="3739"/>
                </a:lnTo>
                <a:lnTo>
                  <a:pt x="1973" y="3741"/>
                </a:lnTo>
                <a:lnTo>
                  <a:pt x="2012" y="3744"/>
                </a:lnTo>
                <a:lnTo>
                  <a:pt x="2051" y="3748"/>
                </a:lnTo>
                <a:lnTo>
                  <a:pt x="2090" y="3752"/>
                </a:lnTo>
                <a:lnTo>
                  <a:pt x="2130" y="3757"/>
                </a:lnTo>
                <a:lnTo>
                  <a:pt x="2191" y="3764"/>
                </a:lnTo>
                <a:lnTo>
                  <a:pt x="2247" y="3769"/>
                </a:lnTo>
                <a:lnTo>
                  <a:pt x="2297" y="3772"/>
                </a:lnTo>
                <a:lnTo>
                  <a:pt x="2343" y="3774"/>
                </a:lnTo>
                <a:lnTo>
                  <a:pt x="2384" y="3775"/>
                </a:lnTo>
                <a:lnTo>
                  <a:pt x="2419" y="3775"/>
                </a:lnTo>
                <a:lnTo>
                  <a:pt x="2450" y="3774"/>
                </a:lnTo>
                <a:lnTo>
                  <a:pt x="2476" y="3771"/>
                </a:lnTo>
                <a:lnTo>
                  <a:pt x="2502" y="3767"/>
                </a:lnTo>
                <a:lnTo>
                  <a:pt x="2530" y="3761"/>
                </a:lnTo>
                <a:lnTo>
                  <a:pt x="2561" y="3752"/>
                </a:lnTo>
                <a:lnTo>
                  <a:pt x="2595" y="3740"/>
                </a:lnTo>
                <a:lnTo>
                  <a:pt x="2629" y="3725"/>
                </a:lnTo>
                <a:lnTo>
                  <a:pt x="2646" y="3717"/>
                </a:lnTo>
                <a:lnTo>
                  <a:pt x="2664" y="3708"/>
                </a:lnTo>
                <a:lnTo>
                  <a:pt x="2682" y="3698"/>
                </a:lnTo>
                <a:lnTo>
                  <a:pt x="2699" y="3687"/>
                </a:lnTo>
                <a:lnTo>
                  <a:pt x="2718" y="3675"/>
                </a:lnTo>
                <a:lnTo>
                  <a:pt x="2735" y="3663"/>
                </a:lnTo>
                <a:lnTo>
                  <a:pt x="2751" y="3661"/>
                </a:lnTo>
                <a:lnTo>
                  <a:pt x="2767" y="3660"/>
                </a:lnTo>
                <a:lnTo>
                  <a:pt x="2782" y="3661"/>
                </a:lnTo>
                <a:lnTo>
                  <a:pt x="2795" y="3664"/>
                </a:lnTo>
                <a:lnTo>
                  <a:pt x="2808" y="3669"/>
                </a:lnTo>
                <a:lnTo>
                  <a:pt x="2814" y="3672"/>
                </a:lnTo>
                <a:lnTo>
                  <a:pt x="2819" y="3675"/>
                </a:lnTo>
                <a:lnTo>
                  <a:pt x="2824" y="3679"/>
                </a:lnTo>
                <a:lnTo>
                  <a:pt x="2828" y="3684"/>
                </a:lnTo>
                <a:lnTo>
                  <a:pt x="2832" y="3689"/>
                </a:lnTo>
                <a:lnTo>
                  <a:pt x="2835" y="3695"/>
                </a:lnTo>
                <a:lnTo>
                  <a:pt x="2837" y="3701"/>
                </a:lnTo>
                <a:lnTo>
                  <a:pt x="2839" y="3707"/>
                </a:lnTo>
                <a:lnTo>
                  <a:pt x="2840" y="3714"/>
                </a:lnTo>
                <a:lnTo>
                  <a:pt x="2841" y="3722"/>
                </a:lnTo>
                <a:lnTo>
                  <a:pt x="2840" y="3730"/>
                </a:lnTo>
                <a:lnTo>
                  <a:pt x="2839" y="3740"/>
                </a:lnTo>
                <a:lnTo>
                  <a:pt x="2837" y="3749"/>
                </a:lnTo>
                <a:lnTo>
                  <a:pt x="2834" y="3759"/>
                </a:lnTo>
                <a:lnTo>
                  <a:pt x="2831" y="3769"/>
                </a:lnTo>
                <a:lnTo>
                  <a:pt x="2826" y="3780"/>
                </a:lnTo>
                <a:lnTo>
                  <a:pt x="2820" y="3792"/>
                </a:lnTo>
                <a:lnTo>
                  <a:pt x="2814" y="3804"/>
                </a:lnTo>
                <a:lnTo>
                  <a:pt x="2797" y="3830"/>
                </a:lnTo>
                <a:lnTo>
                  <a:pt x="2776" y="3860"/>
                </a:lnTo>
                <a:close/>
              </a:path>
            </a:pathLst>
          </a:custGeom>
          <a:solidFill>
            <a:sysClr val="window" lastClr="FFFFFF"/>
          </a:solidFill>
          <a:ln>
            <a:noFill/>
          </a:ln>
        </p:spPr>
        <p:txBody>
          <a:bodyPr lIns="91440" tIns="45720" rIns="91440" bIns="45720"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nvGrpSpPr>
          <p:cNvPr id="66" name="组合 65"/>
          <p:cNvGrpSpPr/>
          <p:nvPr/>
        </p:nvGrpSpPr>
        <p:grpSpPr>
          <a:xfrm>
            <a:off x="881201" y="4559029"/>
            <a:ext cx="275659" cy="207263"/>
            <a:chOff x="2231238" y="1865312"/>
            <a:chExt cx="514350" cy="386732"/>
          </a:xfrm>
          <a:solidFill>
            <a:sysClr val="window" lastClr="FFFFFF"/>
          </a:solidFill>
        </p:grpSpPr>
        <p:sp>
          <p:nvSpPr>
            <p:cNvPr id="67" name="Freeform 11">
              <a:hlinkClick r:id="rId2"/>
            </p:cNvPr>
            <p:cNvSpPr/>
            <p:nvPr/>
          </p:nvSpPr>
          <p:spPr bwMode="auto">
            <a:xfrm>
              <a:off x="2231238" y="1993281"/>
              <a:ext cx="514350" cy="258763"/>
            </a:xfrm>
            <a:custGeom>
              <a:avLst/>
              <a:gdLst>
                <a:gd name="T0" fmla="*/ 324 w 324"/>
                <a:gd name="T1" fmla="*/ 0 h 163"/>
                <a:gd name="T2" fmla="*/ 270 w 324"/>
                <a:gd name="T3" fmla="*/ 163 h 163"/>
                <a:gd name="T4" fmla="*/ 0 w 324"/>
                <a:gd name="T5" fmla="*/ 163 h 163"/>
                <a:gd name="T6" fmla="*/ 54 w 324"/>
                <a:gd name="T7" fmla="*/ 0 h 163"/>
                <a:gd name="T8" fmla="*/ 324 w 324"/>
                <a:gd name="T9" fmla="*/ 0 h 163"/>
              </a:gdLst>
              <a:ahLst/>
              <a:cxnLst>
                <a:cxn ang="0">
                  <a:pos x="T0" y="T1"/>
                </a:cxn>
                <a:cxn ang="0">
                  <a:pos x="T2" y="T3"/>
                </a:cxn>
                <a:cxn ang="0">
                  <a:pos x="T4" y="T5"/>
                </a:cxn>
                <a:cxn ang="0">
                  <a:pos x="T6" y="T7"/>
                </a:cxn>
                <a:cxn ang="0">
                  <a:pos x="T8" y="T9"/>
                </a:cxn>
              </a:cxnLst>
              <a:rect l="0" t="0" r="r" b="b"/>
              <a:pathLst>
                <a:path w="324" h="163">
                  <a:moveTo>
                    <a:pt x="324" y="0"/>
                  </a:moveTo>
                  <a:lnTo>
                    <a:pt x="270" y="163"/>
                  </a:lnTo>
                  <a:lnTo>
                    <a:pt x="0" y="163"/>
                  </a:lnTo>
                  <a:lnTo>
                    <a:pt x="54" y="0"/>
                  </a:lnTo>
                  <a:lnTo>
                    <a:pt x="324" y="0"/>
                  </a:lnTo>
                </a:path>
              </a:pathLst>
            </a:custGeom>
            <a:grp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sp>
          <p:nvSpPr>
            <p:cNvPr id="68" name="Freeform 12"/>
            <p:cNvSpPr/>
            <p:nvPr/>
          </p:nvSpPr>
          <p:spPr bwMode="auto">
            <a:xfrm>
              <a:off x="2236788" y="1865312"/>
              <a:ext cx="449262" cy="338138"/>
            </a:xfrm>
            <a:custGeom>
              <a:avLst/>
              <a:gdLst>
                <a:gd name="T0" fmla="*/ 44 w 283"/>
                <a:gd name="T1" fmla="*/ 81 h 213"/>
                <a:gd name="T2" fmla="*/ 49 w 283"/>
                <a:gd name="T3" fmla="*/ 71 h 213"/>
                <a:gd name="T4" fmla="*/ 59 w 283"/>
                <a:gd name="T5" fmla="*/ 71 h 213"/>
                <a:gd name="T6" fmla="*/ 283 w 283"/>
                <a:gd name="T7" fmla="*/ 71 h 213"/>
                <a:gd name="T8" fmla="*/ 283 w 283"/>
                <a:gd name="T9" fmla="*/ 43 h 213"/>
                <a:gd name="T10" fmla="*/ 184 w 283"/>
                <a:gd name="T11" fmla="*/ 43 h 213"/>
                <a:gd name="T12" fmla="*/ 149 w 283"/>
                <a:gd name="T13" fmla="*/ 0 h 213"/>
                <a:gd name="T14" fmla="*/ 18 w 283"/>
                <a:gd name="T15" fmla="*/ 0 h 213"/>
                <a:gd name="T16" fmla="*/ 0 w 283"/>
                <a:gd name="T17" fmla="*/ 43 h 213"/>
                <a:gd name="T18" fmla="*/ 0 w 283"/>
                <a:gd name="T19" fmla="*/ 213 h 213"/>
                <a:gd name="T20" fmla="*/ 44 w 283"/>
                <a:gd name="T21" fmla="*/ 8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3" h="213">
                  <a:moveTo>
                    <a:pt x="44" y="81"/>
                  </a:moveTo>
                  <a:lnTo>
                    <a:pt x="49" y="71"/>
                  </a:lnTo>
                  <a:lnTo>
                    <a:pt x="59" y="71"/>
                  </a:lnTo>
                  <a:lnTo>
                    <a:pt x="283" y="71"/>
                  </a:lnTo>
                  <a:lnTo>
                    <a:pt x="283" y="43"/>
                  </a:lnTo>
                  <a:lnTo>
                    <a:pt x="184" y="43"/>
                  </a:lnTo>
                  <a:lnTo>
                    <a:pt x="149" y="0"/>
                  </a:lnTo>
                  <a:lnTo>
                    <a:pt x="18" y="0"/>
                  </a:lnTo>
                  <a:lnTo>
                    <a:pt x="0" y="43"/>
                  </a:lnTo>
                  <a:lnTo>
                    <a:pt x="0" y="213"/>
                  </a:lnTo>
                  <a:lnTo>
                    <a:pt x="44" y="81"/>
                  </a:lnTo>
                  <a:close/>
                </a:path>
              </a:pathLst>
            </a:custGeom>
            <a:grp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a:ln>
                  <a:noFill/>
                </a:ln>
                <a:solidFill>
                  <a:prstClr val="white"/>
                </a:solidFill>
                <a:effectLst/>
                <a:uLnTx/>
                <a:uFillTx/>
                <a:latin typeface="Calibri Light" panose="020F0302020204030204"/>
                <a:ea typeface="微软雅黑 Light" panose="020B0502040204020203" pitchFamily="34" charset="-122"/>
                <a:cs typeface="+mn-cs"/>
              </a:endParaRPr>
            </a:p>
          </p:txBody>
        </p:sp>
      </p:grpSp>
      <p:sp>
        <p:nvSpPr>
          <p:cNvPr id="69" name="Freeform 134"/>
          <p:cNvSpPr/>
          <p:nvPr/>
        </p:nvSpPr>
        <p:spPr bwMode="auto">
          <a:xfrm>
            <a:off x="4558752" y="4500986"/>
            <a:ext cx="143883" cy="322288"/>
          </a:xfrm>
          <a:custGeom>
            <a:avLst/>
            <a:gdLst>
              <a:gd name="T0" fmla="*/ 18 w 21"/>
              <a:gd name="T1" fmla="*/ 26 h 47"/>
              <a:gd name="T2" fmla="*/ 18 w 21"/>
              <a:gd name="T3" fmla="*/ 2 h 47"/>
              <a:gd name="T4" fmla="*/ 16 w 21"/>
              <a:gd name="T5" fmla="*/ 0 h 47"/>
              <a:gd name="T6" fmla="*/ 14 w 21"/>
              <a:gd name="T7" fmla="*/ 2 h 47"/>
              <a:gd name="T8" fmla="*/ 14 w 21"/>
              <a:gd name="T9" fmla="*/ 26 h 47"/>
              <a:gd name="T10" fmla="*/ 11 w 21"/>
              <a:gd name="T11" fmla="*/ 30 h 47"/>
              <a:gd name="T12" fmla="*/ 12 w 21"/>
              <a:gd name="T13" fmla="*/ 32 h 47"/>
              <a:gd name="T14" fmla="*/ 1 w 21"/>
              <a:gd name="T15" fmla="*/ 43 h 47"/>
              <a:gd name="T16" fmla="*/ 1 w 21"/>
              <a:gd name="T17" fmla="*/ 46 h 47"/>
              <a:gd name="T18" fmla="*/ 3 w 21"/>
              <a:gd name="T19" fmla="*/ 47 h 47"/>
              <a:gd name="T20" fmla="*/ 4 w 21"/>
              <a:gd name="T21" fmla="*/ 46 h 47"/>
              <a:gd name="T22" fmla="*/ 15 w 21"/>
              <a:gd name="T23" fmla="*/ 34 h 47"/>
              <a:gd name="T24" fmla="*/ 16 w 21"/>
              <a:gd name="T25" fmla="*/ 35 h 47"/>
              <a:gd name="T26" fmla="*/ 21 w 21"/>
              <a:gd name="T27" fmla="*/ 30 h 47"/>
              <a:gd name="T28" fmla="*/ 18 w 21"/>
              <a:gd name="T29"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47">
                <a:moveTo>
                  <a:pt x="18" y="26"/>
                </a:moveTo>
                <a:cubicBezTo>
                  <a:pt x="18" y="2"/>
                  <a:pt x="18" y="2"/>
                  <a:pt x="18" y="2"/>
                </a:cubicBezTo>
                <a:cubicBezTo>
                  <a:pt x="18" y="0"/>
                  <a:pt x="17" y="0"/>
                  <a:pt x="16" y="0"/>
                </a:cubicBezTo>
                <a:cubicBezTo>
                  <a:pt x="15" y="0"/>
                  <a:pt x="14" y="0"/>
                  <a:pt x="14" y="2"/>
                </a:cubicBezTo>
                <a:cubicBezTo>
                  <a:pt x="14" y="26"/>
                  <a:pt x="14" y="26"/>
                  <a:pt x="14" y="26"/>
                </a:cubicBezTo>
                <a:cubicBezTo>
                  <a:pt x="12" y="26"/>
                  <a:pt x="11" y="28"/>
                  <a:pt x="11" y="30"/>
                </a:cubicBezTo>
                <a:cubicBezTo>
                  <a:pt x="11" y="30"/>
                  <a:pt x="11" y="31"/>
                  <a:pt x="12" y="32"/>
                </a:cubicBezTo>
                <a:cubicBezTo>
                  <a:pt x="1" y="43"/>
                  <a:pt x="1" y="43"/>
                  <a:pt x="1" y="43"/>
                </a:cubicBezTo>
                <a:cubicBezTo>
                  <a:pt x="0" y="44"/>
                  <a:pt x="0" y="46"/>
                  <a:pt x="1" y="46"/>
                </a:cubicBezTo>
                <a:cubicBezTo>
                  <a:pt x="2" y="47"/>
                  <a:pt x="2" y="47"/>
                  <a:pt x="3" y="47"/>
                </a:cubicBezTo>
                <a:cubicBezTo>
                  <a:pt x="3" y="47"/>
                  <a:pt x="4" y="47"/>
                  <a:pt x="4" y="46"/>
                </a:cubicBezTo>
                <a:cubicBezTo>
                  <a:pt x="15" y="34"/>
                  <a:pt x="15" y="34"/>
                  <a:pt x="15" y="34"/>
                </a:cubicBezTo>
                <a:cubicBezTo>
                  <a:pt x="15" y="35"/>
                  <a:pt x="16" y="35"/>
                  <a:pt x="16" y="35"/>
                </a:cubicBezTo>
                <a:cubicBezTo>
                  <a:pt x="19" y="35"/>
                  <a:pt x="21" y="32"/>
                  <a:pt x="21" y="30"/>
                </a:cubicBezTo>
                <a:cubicBezTo>
                  <a:pt x="21" y="28"/>
                  <a:pt x="20" y="26"/>
                  <a:pt x="18" y="2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Light" panose="020F0302020204030204"/>
              <a:ea typeface="微软雅黑 Light" panose="020B0502040204020203" pitchFamily="34" charset="-122"/>
            </a:endParaRPr>
          </a:p>
        </p:txBody>
      </p:sp>
      <p:pic>
        <p:nvPicPr>
          <p:cNvPr id="10" name="图片 9">
            <a:extLst>
              <a:ext uri="{FF2B5EF4-FFF2-40B4-BE49-F238E27FC236}">
                <a16:creationId xmlns:a16="http://schemas.microsoft.com/office/drawing/2014/main" id="{04E0EDA3-B7EB-BF84-48B3-E600FDE6C32B}"/>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5307537" y="1642681"/>
            <a:ext cx="2094703" cy="2094703"/>
          </a:xfrm>
          <a:prstGeom prst="ellipse">
            <a:avLst/>
          </a:prstGeom>
        </p:spPr>
      </p:pic>
    </p:spTree>
  </p:cSld>
  <p:clrMapOvr>
    <a:masterClrMapping/>
  </p:clrMapOvr>
  <p:transition spd="slow">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3" name="矩形 2"/>
          <p:cNvSpPr/>
          <p:nvPr/>
        </p:nvSpPr>
        <p:spPr>
          <a:xfrm>
            <a:off x="5837020" y="1717133"/>
            <a:ext cx="5875555" cy="4156363"/>
          </a:xfrm>
          <a:prstGeom prst="rect">
            <a:avLst/>
          </a:prstGeom>
          <a:solidFill>
            <a:srgbClr val="FFFFFF"/>
          </a:solidFill>
          <a:ln w="6350" cap="flat" cmpd="sng" algn="ctr">
            <a:solidFill>
              <a:srgbClr val="FFFFFF">
                <a:lumMod val="85000"/>
              </a:srgbClr>
            </a:solidFill>
            <a:prstDash val="solid"/>
            <a:miter lim="800000"/>
          </a:ln>
          <a:effectLst>
            <a:outerShdw blurRad="50800" dist="38100" dir="2700000" algn="tl" rotWithShape="0">
              <a:prstClr val="black">
                <a:alpha val="40000"/>
              </a:prstClr>
            </a:outerShdw>
          </a:effectLst>
        </p:spPr>
        <p:txBody>
          <a:bodyPr lIns="108000" tIns="612000" rIns="108000" bIns="0" rtlCol="0" anchor="t"/>
          <a:lstStyle/>
          <a:p>
            <a:pPr marL="285750" indent="-285750" defTabSz="457200">
              <a:lnSpc>
                <a:spcPct val="120000"/>
              </a:lnSpc>
              <a:spcAft>
                <a:spcPts val="1200"/>
              </a:spcAft>
              <a:buClr>
                <a:srgbClr val="961318"/>
              </a:buClr>
              <a:buFont typeface="Arial" panose="020B0604020202020204" pitchFamily="34" charset="0"/>
              <a:buChar char="•"/>
            </a:pPr>
            <a:r>
              <a:rPr lang="zh-CN" altLang="en-US" kern="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内容请在此输入内容请在此输入内容请在此输入内容请在此输入请在此输入内容请在此输入内容请在此输入内容请在此输入内容请在此输入内容请在此输入内容请在此输入</a:t>
            </a:r>
            <a:endParaRPr lang="en-US" altLang="zh-CN" kern="0" dirty="0">
              <a:solidFill>
                <a:srgbClr val="000000">
                  <a:lumMod val="75000"/>
                  <a:lumOff val="25000"/>
                </a:srgbClr>
              </a:solidFill>
              <a:latin typeface="Arial" panose="020B0604020202020204"/>
              <a:ea typeface="宋体" panose="02010600030101010101" pitchFamily="2" charset="-122"/>
              <a:cs typeface="+mn-ea"/>
              <a:sym typeface="+mn-lt"/>
            </a:endParaRPr>
          </a:p>
          <a:p>
            <a:pPr marL="285750" indent="-285750" defTabSz="457200">
              <a:lnSpc>
                <a:spcPct val="120000"/>
              </a:lnSpc>
              <a:spcAft>
                <a:spcPts val="1200"/>
              </a:spcAft>
              <a:buClr>
                <a:srgbClr val="961318"/>
              </a:buClr>
              <a:buFont typeface="Arial" panose="020B0604020202020204" pitchFamily="34" charset="0"/>
              <a:buChar char="•"/>
            </a:pPr>
            <a:r>
              <a:rPr lang="zh-CN" altLang="en-US" kern="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内容请在此输入内容请在此输入内容请在此输入内容请在此输入请在此输入内容请在此输入内容请在此输入内容请在此输入内容请在此输入内容请在此输入内容请在此输入</a:t>
            </a:r>
          </a:p>
        </p:txBody>
      </p:sp>
      <p:sp>
        <p:nvSpPr>
          <p:cNvPr id="4" name="矩形 3"/>
          <p:cNvSpPr/>
          <p:nvPr/>
        </p:nvSpPr>
        <p:spPr>
          <a:xfrm>
            <a:off x="5837020" y="1717133"/>
            <a:ext cx="5875555" cy="457200"/>
          </a:xfrm>
          <a:prstGeom prst="rect">
            <a:avLst/>
          </a:prstGeom>
          <a:solidFill>
            <a:srgbClr val="961318"/>
          </a:solidFill>
          <a:ln w="12700" cap="flat" cmpd="sng" algn="ctr">
            <a:noFill/>
            <a:prstDash val="solid"/>
            <a:miter lim="800000"/>
          </a:ln>
          <a:effectLst/>
        </p:spPr>
        <p:txBody>
          <a:bodyPr rtlCol="0" anchor="ctr"/>
          <a:lstStyle/>
          <a:p>
            <a:pPr algn="ctr" defTabSz="457200">
              <a:defRPr/>
            </a:pPr>
            <a:r>
              <a:rPr lang="zh-CN" altLang="en-US" sz="2000" b="1" kern="0" dirty="0">
                <a:solidFill>
                  <a:srgbClr val="FFFFFF"/>
                </a:solidFill>
                <a:latin typeface="Arial" panose="020B0604020202020204"/>
                <a:ea typeface="宋体" panose="02010600030101010101" pitchFamily="2" charset="-122"/>
                <a:cs typeface="+mn-ea"/>
                <a:sym typeface="+mn-lt"/>
              </a:rPr>
              <a:t>请在此输入标题</a:t>
            </a:r>
            <a:endParaRPr lang="en-US" sz="2000" b="1" kern="0" dirty="0">
              <a:solidFill>
                <a:srgbClr val="FFFFFF"/>
              </a:solidFill>
              <a:latin typeface="Arial" panose="020B0604020202020204"/>
              <a:sym typeface="+mn-lt"/>
            </a:endParaRPr>
          </a:p>
        </p:txBody>
      </p:sp>
      <p:sp>
        <p:nvSpPr>
          <p:cNvPr id="5" name="L 形 4"/>
          <p:cNvSpPr/>
          <p:nvPr/>
        </p:nvSpPr>
        <p:spPr bwMode="auto">
          <a:xfrm rot="5400000">
            <a:off x="467360" y="1282990"/>
            <a:ext cx="628535" cy="628535"/>
          </a:xfrm>
          <a:prstGeom prst="corner">
            <a:avLst>
              <a:gd name="adj1" fmla="val 11572"/>
              <a:gd name="adj2" fmla="val 11638"/>
            </a:avLst>
          </a:prstGeom>
          <a:solidFill>
            <a:srgbClr val="961318"/>
          </a:solidFill>
          <a:ln>
            <a:solidFill>
              <a:srgbClr val="961318"/>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ctr">
              <a:buSzPct val="25000"/>
              <a:defRPr/>
            </a:pPr>
            <a:endParaRPr lang="en-US" b="1" kern="0" dirty="0">
              <a:solidFill>
                <a:srgbClr val="FFFFFF"/>
              </a:solidFill>
              <a:latin typeface="Arial" panose="020B0604020202020204"/>
              <a:sym typeface="+mn-lt"/>
            </a:endParaRPr>
          </a:p>
        </p:txBody>
      </p:sp>
      <p:pic>
        <p:nvPicPr>
          <p:cNvPr id="2" name="图片 1">
            <a:extLst>
              <a:ext uri="{FF2B5EF4-FFF2-40B4-BE49-F238E27FC236}">
                <a16:creationId xmlns:a16="http://schemas.microsoft.com/office/drawing/2014/main" id="{3ADE59EB-83CC-E564-9F93-46BBB9DEEA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448" y="2174332"/>
            <a:ext cx="3838332" cy="2575465"/>
          </a:xfrm>
          <a:prstGeom prst="rect">
            <a:avLst/>
          </a:prstGeom>
        </p:spPr>
      </p:pic>
    </p:spTree>
  </p:cSld>
  <p:clrMapOvr>
    <a:masterClrMapping/>
  </p:clrMapOvr>
  <p:transition spd="slow">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endParaRPr>
            </a:p>
          </p:txBody>
        </p:sp>
      </p:grpSp>
      <p:sp>
        <p:nvSpPr>
          <p:cNvPr id="72" name="任意多边形 7"/>
          <p:cNvSpPr/>
          <p:nvPr/>
        </p:nvSpPr>
        <p:spPr bwMode="auto">
          <a:xfrm flipH="1">
            <a:off x="5121876" y="3228014"/>
            <a:ext cx="1937389" cy="3206465"/>
          </a:xfrm>
          <a:custGeom>
            <a:avLst/>
            <a:gdLst>
              <a:gd name="connsiteX0" fmla="*/ 479425 w 958850"/>
              <a:gd name="connsiteY0" fmla="*/ 0 h 1593850"/>
              <a:gd name="connsiteX1" fmla="*/ 0 w 958850"/>
              <a:gd name="connsiteY1" fmla="*/ 472112 h 1593850"/>
              <a:gd name="connsiteX2" fmla="*/ 65202 w 958850"/>
              <a:gd name="connsiteY2" fmla="*/ 706280 h 1593850"/>
              <a:gd name="connsiteX3" fmla="*/ 134239 w 958850"/>
              <a:gd name="connsiteY3" fmla="*/ 846025 h 1593850"/>
              <a:gd name="connsiteX4" fmla="*/ 210947 w 958850"/>
              <a:gd name="connsiteY4" fmla="*/ 1019762 h 1593850"/>
              <a:gd name="connsiteX5" fmla="*/ 222453 w 958850"/>
              <a:gd name="connsiteY5" fmla="*/ 1099077 h 1593850"/>
              <a:gd name="connsiteX6" fmla="*/ 268478 w 958850"/>
              <a:gd name="connsiteY6" fmla="*/ 1182169 h 1593850"/>
              <a:gd name="connsiteX7" fmla="*/ 268478 w 958850"/>
              <a:gd name="connsiteY7" fmla="*/ 1242599 h 1593850"/>
              <a:gd name="connsiteX8" fmla="*/ 287655 w 958850"/>
              <a:gd name="connsiteY8" fmla="*/ 1261483 h 1593850"/>
              <a:gd name="connsiteX9" fmla="*/ 283820 w 958850"/>
              <a:gd name="connsiteY9" fmla="*/ 1272814 h 1593850"/>
              <a:gd name="connsiteX10" fmla="*/ 268478 w 958850"/>
              <a:gd name="connsiteY10" fmla="*/ 1276591 h 1593850"/>
              <a:gd name="connsiteX11" fmla="*/ 264643 w 958850"/>
              <a:gd name="connsiteY11" fmla="*/ 1291699 h 1593850"/>
              <a:gd name="connsiteX12" fmla="*/ 268478 w 958850"/>
              <a:gd name="connsiteY12" fmla="*/ 1303029 h 1593850"/>
              <a:gd name="connsiteX13" fmla="*/ 283820 w 958850"/>
              <a:gd name="connsiteY13" fmla="*/ 1306806 h 1593850"/>
              <a:gd name="connsiteX14" fmla="*/ 287655 w 958850"/>
              <a:gd name="connsiteY14" fmla="*/ 1318137 h 1593850"/>
              <a:gd name="connsiteX15" fmla="*/ 283820 w 958850"/>
              <a:gd name="connsiteY15" fmla="*/ 1333244 h 1593850"/>
              <a:gd name="connsiteX16" fmla="*/ 264643 w 958850"/>
              <a:gd name="connsiteY16" fmla="*/ 1348352 h 1593850"/>
              <a:gd name="connsiteX17" fmla="*/ 268478 w 958850"/>
              <a:gd name="connsiteY17" fmla="*/ 1359683 h 1593850"/>
              <a:gd name="connsiteX18" fmla="*/ 283820 w 958850"/>
              <a:gd name="connsiteY18" fmla="*/ 1367236 h 1593850"/>
              <a:gd name="connsiteX19" fmla="*/ 287655 w 958850"/>
              <a:gd name="connsiteY19" fmla="*/ 1378567 h 1593850"/>
              <a:gd name="connsiteX20" fmla="*/ 283820 w 958850"/>
              <a:gd name="connsiteY20" fmla="*/ 1389898 h 1593850"/>
              <a:gd name="connsiteX21" fmla="*/ 264643 w 958850"/>
              <a:gd name="connsiteY21" fmla="*/ 1408782 h 1593850"/>
              <a:gd name="connsiteX22" fmla="*/ 283820 w 958850"/>
              <a:gd name="connsiteY22" fmla="*/ 1423890 h 1593850"/>
              <a:gd name="connsiteX23" fmla="*/ 287655 w 958850"/>
              <a:gd name="connsiteY23" fmla="*/ 1435221 h 1593850"/>
              <a:gd name="connsiteX24" fmla="*/ 268478 w 958850"/>
              <a:gd name="connsiteY24" fmla="*/ 1454105 h 1593850"/>
              <a:gd name="connsiteX25" fmla="*/ 268478 w 958850"/>
              <a:gd name="connsiteY25" fmla="*/ 1457882 h 1593850"/>
              <a:gd name="connsiteX26" fmla="*/ 402717 w 958850"/>
              <a:gd name="connsiteY26" fmla="*/ 1574966 h 1593850"/>
              <a:gd name="connsiteX27" fmla="*/ 479425 w 958850"/>
              <a:gd name="connsiteY27" fmla="*/ 1593850 h 1593850"/>
              <a:gd name="connsiteX28" fmla="*/ 556133 w 958850"/>
              <a:gd name="connsiteY28" fmla="*/ 1574966 h 1593850"/>
              <a:gd name="connsiteX29" fmla="*/ 690372 w 958850"/>
              <a:gd name="connsiteY29" fmla="*/ 1457882 h 1593850"/>
              <a:gd name="connsiteX30" fmla="*/ 690372 w 958850"/>
              <a:gd name="connsiteY30" fmla="*/ 1454105 h 1593850"/>
              <a:gd name="connsiteX31" fmla="*/ 671195 w 958850"/>
              <a:gd name="connsiteY31" fmla="*/ 1435221 h 1593850"/>
              <a:gd name="connsiteX32" fmla="*/ 675031 w 958850"/>
              <a:gd name="connsiteY32" fmla="*/ 1423890 h 1593850"/>
              <a:gd name="connsiteX33" fmla="*/ 694208 w 958850"/>
              <a:gd name="connsiteY33" fmla="*/ 1408782 h 1593850"/>
              <a:gd name="connsiteX34" fmla="*/ 675031 w 958850"/>
              <a:gd name="connsiteY34" fmla="*/ 1389898 h 1593850"/>
              <a:gd name="connsiteX35" fmla="*/ 671195 w 958850"/>
              <a:gd name="connsiteY35" fmla="*/ 1378567 h 1593850"/>
              <a:gd name="connsiteX36" fmla="*/ 675031 w 958850"/>
              <a:gd name="connsiteY36" fmla="*/ 1367236 h 1593850"/>
              <a:gd name="connsiteX37" fmla="*/ 690372 w 958850"/>
              <a:gd name="connsiteY37" fmla="*/ 1359683 h 1593850"/>
              <a:gd name="connsiteX38" fmla="*/ 694208 w 958850"/>
              <a:gd name="connsiteY38" fmla="*/ 1348352 h 1593850"/>
              <a:gd name="connsiteX39" fmla="*/ 675031 w 958850"/>
              <a:gd name="connsiteY39" fmla="*/ 1333244 h 1593850"/>
              <a:gd name="connsiteX40" fmla="*/ 671195 w 958850"/>
              <a:gd name="connsiteY40" fmla="*/ 1318137 h 1593850"/>
              <a:gd name="connsiteX41" fmla="*/ 675031 w 958850"/>
              <a:gd name="connsiteY41" fmla="*/ 1306806 h 1593850"/>
              <a:gd name="connsiteX42" fmla="*/ 690372 w 958850"/>
              <a:gd name="connsiteY42" fmla="*/ 1303029 h 1593850"/>
              <a:gd name="connsiteX43" fmla="*/ 694208 w 958850"/>
              <a:gd name="connsiteY43" fmla="*/ 1291699 h 1593850"/>
              <a:gd name="connsiteX44" fmla="*/ 690372 w 958850"/>
              <a:gd name="connsiteY44" fmla="*/ 1276591 h 1593850"/>
              <a:gd name="connsiteX45" fmla="*/ 675031 w 958850"/>
              <a:gd name="connsiteY45" fmla="*/ 1272814 h 1593850"/>
              <a:gd name="connsiteX46" fmla="*/ 671195 w 958850"/>
              <a:gd name="connsiteY46" fmla="*/ 1261483 h 1593850"/>
              <a:gd name="connsiteX47" fmla="*/ 690372 w 958850"/>
              <a:gd name="connsiteY47" fmla="*/ 1242599 h 1593850"/>
              <a:gd name="connsiteX48" fmla="*/ 690372 w 958850"/>
              <a:gd name="connsiteY48" fmla="*/ 1182169 h 1593850"/>
              <a:gd name="connsiteX49" fmla="*/ 736397 w 958850"/>
              <a:gd name="connsiteY49" fmla="*/ 1099077 h 1593850"/>
              <a:gd name="connsiteX50" fmla="*/ 747903 w 958850"/>
              <a:gd name="connsiteY50" fmla="*/ 1019762 h 1593850"/>
              <a:gd name="connsiteX51" fmla="*/ 824611 w 958850"/>
              <a:gd name="connsiteY51" fmla="*/ 846025 h 1593850"/>
              <a:gd name="connsiteX52" fmla="*/ 893648 w 958850"/>
              <a:gd name="connsiteY52" fmla="*/ 706280 h 1593850"/>
              <a:gd name="connsiteX53" fmla="*/ 958850 w 958850"/>
              <a:gd name="connsiteY53" fmla="*/ 472112 h 1593850"/>
              <a:gd name="connsiteX54" fmla="*/ 479425 w 958850"/>
              <a:gd name="connsiteY54" fmla="*/ 0 h 159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58850" h="1593850">
                <a:moveTo>
                  <a:pt x="479425" y="0"/>
                </a:moveTo>
                <a:cubicBezTo>
                  <a:pt x="214783" y="0"/>
                  <a:pt x="0" y="211506"/>
                  <a:pt x="0" y="472112"/>
                </a:cubicBezTo>
                <a:cubicBezTo>
                  <a:pt x="0" y="555204"/>
                  <a:pt x="23013" y="638296"/>
                  <a:pt x="65202" y="706280"/>
                </a:cubicBezTo>
                <a:cubicBezTo>
                  <a:pt x="88214" y="751602"/>
                  <a:pt x="122733" y="823363"/>
                  <a:pt x="134239" y="846025"/>
                </a:cubicBezTo>
                <a:cubicBezTo>
                  <a:pt x="153416" y="872463"/>
                  <a:pt x="214783" y="974439"/>
                  <a:pt x="210947" y="1019762"/>
                </a:cubicBezTo>
                <a:cubicBezTo>
                  <a:pt x="214783" y="1065085"/>
                  <a:pt x="222453" y="1099077"/>
                  <a:pt x="222453" y="1099077"/>
                </a:cubicBezTo>
                <a:cubicBezTo>
                  <a:pt x="222453" y="1099077"/>
                  <a:pt x="237795" y="1159507"/>
                  <a:pt x="268478" y="1182169"/>
                </a:cubicBezTo>
                <a:cubicBezTo>
                  <a:pt x="268478" y="1242599"/>
                  <a:pt x="268478" y="1242599"/>
                  <a:pt x="268478" y="1242599"/>
                </a:cubicBezTo>
                <a:cubicBezTo>
                  <a:pt x="279984" y="1242599"/>
                  <a:pt x="287655" y="1250153"/>
                  <a:pt x="287655" y="1261483"/>
                </a:cubicBezTo>
                <a:cubicBezTo>
                  <a:pt x="287655" y="1265260"/>
                  <a:pt x="283820" y="1269037"/>
                  <a:pt x="283820" y="1272814"/>
                </a:cubicBezTo>
                <a:cubicBezTo>
                  <a:pt x="276149" y="1272814"/>
                  <a:pt x="272314" y="1276591"/>
                  <a:pt x="268478" y="1276591"/>
                </a:cubicBezTo>
                <a:cubicBezTo>
                  <a:pt x="264643" y="1280368"/>
                  <a:pt x="264643" y="1284145"/>
                  <a:pt x="264643" y="1291699"/>
                </a:cubicBezTo>
                <a:cubicBezTo>
                  <a:pt x="264643" y="1295475"/>
                  <a:pt x="264643" y="1299252"/>
                  <a:pt x="268478" y="1303029"/>
                </a:cubicBezTo>
                <a:cubicBezTo>
                  <a:pt x="272314" y="1306806"/>
                  <a:pt x="276149" y="1306806"/>
                  <a:pt x="283820" y="1306806"/>
                </a:cubicBezTo>
                <a:cubicBezTo>
                  <a:pt x="283820" y="1310583"/>
                  <a:pt x="287655" y="1314360"/>
                  <a:pt x="287655" y="1318137"/>
                </a:cubicBezTo>
                <a:cubicBezTo>
                  <a:pt x="287655" y="1325691"/>
                  <a:pt x="283820" y="1329467"/>
                  <a:pt x="283820" y="1333244"/>
                </a:cubicBezTo>
                <a:cubicBezTo>
                  <a:pt x="272314" y="1333244"/>
                  <a:pt x="264643" y="1340798"/>
                  <a:pt x="264643" y="1348352"/>
                </a:cubicBezTo>
                <a:cubicBezTo>
                  <a:pt x="264643" y="1352129"/>
                  <a:pt x="264643" y="1359683"/>
                  <a:pt x="268478" y="1359683"/>
                </a:cubicBezTo>
                <a:cubicBezTo>
                  <a:pt x="272314" y="1363460"/>
                  <a:pt x="276149" y="1367236"/>
                  <a:pt x="283820" y="1367236"/>
                </a:cubicBezTo>
                <a:cubicBezTo>
                  <a:pt x="283820" y="1367236"/>
                  <a:pt x="287655" y="1374790"/>
                  <a:pt x="287655" y="1378567"/>
                </a:cubicBezTo>
                <a:cubicBezTo>
                  <a:pt x="287655" y="1382344"/>
                  <a:pt x="283820" y="1386121"/>
                  <a:pt x="283820" y="1389898"/>
                </a:cubicBezTo>
                <a:cubicBezTo>
                  <a:pt x="272314" y="1389898"/>
                  <a:pt x="264643" y="1397452"/>
                  <a:pt x="264643" y="1408782"/>
                </a:cubicBezTo>
                <a:cubicBezTo>
                  <a:pt x="264643" y="1416336"/>
                  <a:pt x="272314" y="1423890"/>
                  <a:pt x="283820" y="1423890"/>
                </a:cubicBezTo>
                <a:cubicBezTo>
                  <a:pt x="283820" y="1427667"/>
                  <a:pt x="287655" y="1431444"/>
                  <a:pt x="287655" y="1435221"/>
                </a:cubicBezTo>
                <a:cubicBezTo>
                  <a:pt x="287655" y="1446551"/>
                  <a:pt x="279984" y="1454105"/>
                  <a:pt x="268478" y="1454105"/>
                </a:cubicBezTo>
                <a:cubicBezTo>
                  <a:pt x="268478" y="1457882"/>
                  <a:pt x="268478" y="1457882"/>
                  <a:pt x="268478" y="1457882"/>
                </a:cubicBezTo>
                <a:cubicBezTo>
                  <a:pt x="402717" y="1574966"/>
                  <a:pt x="402717" y="1574966"/>
                  <a:pt x="402717" y="1574966"/>
                </a:cubicBezTo>
                <a:cubicBezTo>
                  <a:pt x="406553" y="1586296"/>
                  <a:pt x="441071" y="1593850"/>
                  <a:pt x="479425" y="1593850"/>
                </a:cubicBezTo>
                <a:cubicBezTo>
                  <a:pt x="517779" y="1593850"/>
                  <a:pt x="552298" y="1586296"/>
                  <a:pt x="556133" y="1574966"/>
                </a:cubicBezTo>
                <a:cubicBezTo>
                  <a:pt x="556133" y="1574966"/>
                  <a:pt x="556133" y="1574966"/>
                  <a:pt x="690372" y="1457882"/>
                </a:cubicBezTo>
                <a:cubicBezTo>
                  <a:pt x="690372" y="1457882"/>
                  <a:pt x="690372" y="1457882"/>
                  <a:pt x="690372" y="1454105"/>
                </a:cubicBezTo>
                <a:cubicBezTo>
                  <a:pt x="678866" y="1454105"/>
                  <a:pt x="671195" y="1446551"/>
                  <a:pt x="671195" y="1435221"/>
                </a:cubicBezTo>
                <a:cubicBezTo>
                  <a:pt x="671195" y="1431444"/>
                  <a:pt x="675031" y="1427667"/>
                  <a:pt x="675031" y="1423890"/>
                </a:cubicBezTo>
                <a:cubicBezTo>
                  <a:pt x="686537" y="1423890"/>
                  <a:pt x="694208" y="1416336"/>
                  <a:pt x="694208" y="1408782"/>
                </a:cubicBezTo>
                <a:cubicBezTo>
                  <a:pt x="694208" y="1397452"/>
                  <a:pt x="686537" y="1389898"/>
                  <a:pt x="675031" y="1389898"/>
                </a:cubicBezTo>
                <a:cubicBezTo>
                  <a:pt x="675031" y="1386121"/>
                  <a:pt x="671195" y="1382344"/>
                  <a:pt x="671195" y="1378567"/>
                </a:cubicBezTo>
                <a:cubicBezTo>
                  <a:pt x="671195" y="1374790"/>
                  <a:pt x="675031" y="1367236"/>
                  <a:pt x="675031" y="1367236"/>
                </a:cubicBezTo>
                <a:cubicBezTo>
                  <a:pt x="682701" y="1367236"/>
                  <a:pt x="686537" y="1363460"/>
                  <a:pt x="690372" y="1359683"/>
                </a:cubicBezTo>
                <a:cubicBezTo>
                  <a:pt x="694208" y="1359683"/>
                  <a:pt x="694208" y="1352129"/>
                  <a:pt x="694208" y="1348352"/>
                </a:cubicBezTo>
                <a:cubicBezTo>
                  <a:pt x="694208" y="1340798"/>
                  <a:pt x="686537" y="1333244"/>
                  <a:pt x="675031" y="1333244"/>
                </a:cubicBezTo>
                <a:cubicBezTo>
                  <a:pt x="675031" y="1329467"/>
                  <a:pt x="671195" y="1325691"/>
                  <a:pt x="671195" y="1318137"/>
                </a:cubicBezTo>
                <a:cubicBezTo>
                  <a:pt x="671195" y="1314360"/>
                  <a:pt x="675031" y="1310583"/>
                  <a:pt x="675031" y="1306806"/>
                </a:cubicBezTo>
                <a:cubicBezTo>
                  <a:pt x="682701" y="1306806"/>
                  <a:pt x="686537" y="1306806"/>
                  <a:pt x="690372" y="1303029"/>
                </a:cubicBezTo>
                <a:cubicBezTo>
                  <a:pt x="694208" y="1299252"/>
                  <a:pt x="694208" y="1295475"/>
                  <a:pt x="694208" y="1291699"/>
                </a:cubicBezTo>
                <a:cubicBezTo>
                  <a:pt x="694208" y="1284145"/>
                  <a:pt x="694208" y="1280368"/>
                  <a:pt x="690372" y="1276591"/>
                </a:cubicBezTo>
                <a:cubicBezTo>
                  <a:pt x="686537" y="1276591"/>
                  <a:pt x="682701" y="1272814"/>
                  <a:pt x="675031" y="1272814"/>
                </a:cubicBezTo>
                <a:cubicBezTo>
                  <a:pt x="675031" y="1269037"/>
                  <a:pt x="671195" y="1265260"/>
                  <a:pt x="671195" y="1261483"/>
                </a:cubicBezTo>
                <a:cubicBezTo>
                  <a:pt x="671195" y="1250153"/>
                  <a:pt x="678866" y="1242599"/>
                  <a:pt x="690372" y="1242599"/>
                </a:cubicBezTo>
                <a:cubicBezTo>
                  <a:pt x="690372" y="1242599"/>
                  <a:pt x="690372" y="1242599"/>
                  <a:pt x="690372" y="1182169"/>
                </a:cubicBezTo>
                <a:cubicBezTo>
                  <a:pt x="721055" y="1159507"/>
                  <a:pt x="736397" y="1099077"/>
                  <a:pt x="736397" y="1099077"/>
                </a:cubicBezTo>
                <a:cubicBezTo>
                  <a:pt x="736397" y="1099077"/>
                  <a:pt x="744068" y="1065085"/>
                  <a:pt x="747903" y="1019762"/>
                </a:cubicBezTo>
                <a:cubicBezTo>
                  <a:pt x="744068" y="974439"/>
                  <a:pt x="805434" y="872463"/>
                  <a:pt x="824611" y="846025"/>
                </a:cubicBezTo>
                <a:cubicBezTo>
                  <a:pt x="836117" y="823363"/>
                  <a:pt x="870636" y="751602"/>
                  <a:pt x="893648" y="706280"/>
                </a:cubicBezTo>
                <a:cubicBezTo>
                  <a:pt x="935838" y="638296"/>
                  <a:pt x="958850" y="555204"/>
                  <a:pt x="958850" y="472112"/>
                </a:cubicBezTo>
                <a:cubicBezTo>
                  <a:pt x="958850" y="211506"/>
                  <a:pt x="744068" y="0"/>
                  <a:pt x="479425" y="0"/>
                </a:cubicBezTo>
                <a:close/>
              </a:path>
            </a:pathLst>
          </a:custGeom>
          <a:solidFill>
            <a:sysClr val="window" lastClr="FFFFFF"/>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grpSp>
        <p:nvGrpSpPr>
          <p:cNvPr id="73" name="组合 72"/>
          <p:cNvGrpSpPr/>
          <p:nvPr/>
        </p:nvGrpSpPr>
        <p:grpSpPr>
          <a:xfrm>
            <a:off x="5260137" y="3351791"/>
            <a:ext cx="1657408" cy="1650221"/>
            <a:chOff x="5530714" y="2590732"/>
            <a:chExt cx="1803536" cy="1803536"/>
          </a:xfrm>
        </p:grpSpPr>
        <p:sp>
          <p:nvSpPr>
            <p:cNvPr id="74" name="椭圆 73"/>
            <p:cNvSpPr/>
            <p:nvPr/>
          </p:nvSpPr>
          <p:spPr>
            <a:xfrm>
              <a:off x="5530714" y="2590732"/>
              <a:ext cx="1803536" cy="1803536"/>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dirty="0">
                <a:solidFill>
                  <a:prstClr val="white"/>
                </a:solidFill>
                <a:latin typeface="Calibri" panose="020F0502020204030204"/>
                <a:ea typeface="宋体" panose="02010600030101010101" pitchFamily="2" charset="-122"/>
              </a:endParaRPr>
            </a:p>
          </p:txBody>
        </p:sp>
        <p:grpSp>
          <p:nvGrpSpPr>
            <p:cNvPr id="75" name="Group 8"/>
            <p:cNvGrpSpPr>
              <a:grpSpLocks noChangeAspect="1"/>
            </p:cNvGrpSpPr>
            <p:nvPr/>
          </p:nvGrpSpPr>
          <p:grpSpPr bwMode="auto">
            <a:xfrm>
              <a:off x="5629372" y="2605936"/>
              <a:ext cx="1663346" cy="1602306"/>
              <a:chOff x="3436" y="1468"/>
              <a:chExt cx="872" cy="840"/>
            </a:xfrm>
            <a:solidFill>
              <a:sysClr val="window" lastClr="FFFFFF"/>
            </a:solidFill>
          </p:grpSpPr>
          <p:sp>
            <p:nvSpPr>
              <p:cNvPr id="76" name="Freeform 9"/>
              <p:cNvSpPr/>
              <p:nvPr/>
            </p:nvSpPr>
            <p:spPr bwMode="auto">
              <a:xfrm>
                <a:off x="3978" y="1498"/>
                <a:ext cx="18" cy="14"/>
              </a:xfrm>
              <a:custGeom>
                <a:avLst/>
                <a:gdLst>
                  <a:gd name="T0" fmla="*/ 1 w 4"/>
                  <a:gd name="T1" fmla="*/ 3 h 3"/>
                  <a:gd name="T2" fmla="*/ 0 w 4"/>
                  <a:gd name="T3" fmla="*/ 2 h 3"/>
                  <a:gd name="T4" fmla="*/ 0 w 4"/>
                  <a:gd name="T5" fmla="*/ 2 h 3"/>
                  <a:gd name="T6" fmla="*/ 0 w 4"/>
                  <a:gd name="T7" fmla="*/ 2 h 3"/>
                  <a:gd name="T8" fmla="*/ 0 w 4"/>
                  <a:gd name="T9" fmla="*/ 0 h 3"/>
                  <a:gd name="T10" fmla="*/ 3 w 4"/>
                  <a:gd name="T11" fmla="*/ 0 h 3"/>
                  <a:gd name="T12" fmla="*/ 3 w 4"/>
                  <a:gd name="T13" fmla="*/ 0 h 3"/>
                  <a:gd name="T14" fmla="*/ 3 w 4"/>
                  <a:gd name="T15" fmla="*/ 1 h 3"/>
                  <a:gd name="T16" fmla="*/ 3 w 4"/>
                  <a:gd name="T17" fmla="*/ 1 h 3"/>
                  <a:gd name="T18" fmla="*/ 4 w 4"/>
                  <a:gd name="T19" fmla="*/ 2 h 3"/>
                  <a:gd name="T20" fmla="*/ 4 w 4"/>
                  <a:gd name="T21" fmla="*/ 2 h 3"/>
                  <a:gd name="T22" fmla="*/ 4 w 4"/>
                  <a:gd name="T23" fmla="*/ 3 h 3"/>
                  <a:gd name="T24" fmla="*/ 3 w 4"/>
                  <a:gd name="T25" fmla="*/ 3 h 3"/>
                  <a:gd name="T26" fmla="*/ 1 w 4"/>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1" y="3"/>
                    </a:moveTo>
                    <a:cubicBezTo>
                      <a:pt x="1" y="3"/>
                      <a:pt x="0" y="3"/>
                      <a:pt x="0" y="2"/>
                    </a:cubicBezTo>
                    <a:cubicBezTo>
                      <a:pt x="0" y="2"/>
                      <a:pt x="0" y="2"/>
                      <a:pt x="0" y="2"/>
                    </a:cubicBezTo>
                    <a:cubicBezTo>
                      <a:pt x="0" y="2"/>
                      <a:pt x="0" y="2"/>
                      <a:pt x="0" y="2"/>
                    </a:cubicBezTo>
                    <a:cubicBezTo>
                      <a:pt x="0" y="0"/>
                      <a:pt x="0" y="0"/>
                      <a:pt x="0" y="0"/>
                    </a:cubicBezTo>
                    <a:cubicBezTo>
                      <a:pt x="3" y="0"/>
                      <a:pt x="3" y="0"/>
                      <a:pt x="3" y="0"/>
                    </a:cubicBezTo>
                    <a:cubicBezTo>
                      <a:pt x="3" y="0"/>
                      <a:pt x="3" y="0"/>
                      <a:pt x="3" y="0"/>
                    </a:cubicBezTo>
                    <a:cubicBezTo>
                      <a:pt x="3" y="0"/>
                      <a:pt x="3" y="0"/>
                      <a:pt x="3" y="1"/>
                    </a:cubicBezTo>
                    <a:cubicBezTo>
                      <a:pt x="3" y="1"/>
                      <a:pt x="3" y="1"/>
                      <a:pt x="3" y="1"/>
                    </a:cubicBezTo>
                    <a:cubicBezTo>
                      <a:pt x="4" y="1"/>
                      <a:pt x="4" y="1"/>
                      <a:pt x="4" y="2"/>
                    </a:cubicBezTo>
                    <a:cubicBezTo>
                      <a:pt x="4" y="2"/>
                      <a:pt x="4" y="2"/>
                      <a:pt x="4" y="2"/>
                    </a:cubicBezTo>
                    <a:cubicBezTo>
                      <a:pt x="4" y="3"/>
                      <a:pt x="4" y="3"/>
                      <a:pt x="4" y="3"/>
                    </a:cubicBezTo>
                    <a:cubicBezTo>
                      <a:pt x="3" y="3"/>
                      <a:pt x="3" y="3"/>
                      <a:pt x="3"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77" name="Freeform 10"/>
              <p:cNvSpPr/>
              <p:nvPr/>
            </p:nvSpPr>
            <p:spPr bwMode="auto">
              <a:xfrm>
                <a:off x="3978" y="1503"/>
                <a:ext cx="40" cy="40"/>
              </a:xfrm>
              <a:custGeom>
                <a:avLst/>
                <a:gdLst>
                  <a:gd name="T0" fmla="*/ 5 w 9"/>
                  <a:gd name="T1" fmla="*/ 9 h 9"/>
                  <a:gd name="T2" fmla="*/ 4 w 9"/>
                  <a:gd name="T3" fmla="*/ 9 h 9"/>
                  <a:gd name="T4" fmla="*/ 3 w 9"/>
                  <a:gd name="T5" fmla="*/ 9 h 9"/>
                  <a:gd name="T6" fmla="*/ 2 w 9"/>
                  <a:gd name="T7" fmla="*/ 8 h 9"/>
                  <a:gd name="T8" fmla="*/ 2 w 9"/>
                  <a:gd name="T9" fmla="*/ 7 h 9"/>
                  <a:gd name="T10" fmla="*/ 2 w 9"/>
                  <a:gd name="T11" fmla="*/ 7 h 9"/>
                  <a:gd name="T12" fmla="*/ 2 w 9"/>
                  <a:gd name="T13" fmla="*/ 7 h 9"/>
                  <a:gd name="T14" fmla="*/ 1 w 9"/>
                  <a:gd name="T15" fmla="*/ 7 h 9"/>
                  <a:gd name="T16" fmla="*/ 1 w 9"/>
                  <a:gd name="T17" fmla="*/ 7 h 9"/>
                  <a:gd name="T18" fmla="*/ 1 w 9"/>
                  <a:gd name="T19" fmla="*/ 6 h 9"/>
                  <a:gd name="T20" fmla="*/ 1 w 9"/>
                  <a:gd name="T21" fmla="*/ 6 h 9"/>
                  <a:gd name="T22" fmla="*/ 1 w 9"/>
                  <a:gd name="T23" fmla="*/ 6 h 9"/>
                  <a:gd name="T24" fmla="*/ 1 w 9"/>
                  <a:gd name="T25" fmla="*/ 6 h 9"/>
                  <a:gd name="T26" fmla="*/ 0 w 9"/>
                  <a:gd name="T27" fmla="*/ 6 h 9"/>
                  <a:gd name="T28" fmla="*/ 0 w 9"/>
                  <a:gd name="T29" fmla="*/ 4 h 9"/>
                  <a:gd name="T30" fmla="*/ 0 w 9"/>
                  <a:gd name="T31" fmla="*/ 4 h 9"/>
                  <a:gd name="T32" fmla="*/ 0 w 9"/>
                  <a:gd name="T33" fmla="*/ 3 h 9"/>
                  <a:gd name="T34" fmla="*/ 1 w 9"/>
                  <a:gd name="T35" fmla="*/ 3 h 9"/>
                  <a:gd name="T36" fmla="*/ 2 w 9"/>
                  <a:gd name="T37" fmla="*/ 3 h 9"/>
                  <a:gd name="T38" fmla="*/ 2 w 9"/>
                  <a:gd name="T39" fmla="*/ 3 h 9"/>
                  <a:gd name="T40" fmla="*/ 2 w 9"/>
                  <a:gd name="T41" fmla="*/ 3 h 9"/>
                  <a:gd name="T42" fmla="*/ 2 w 9"/>
                  <a:gd name="T43" fmla="*/ 3 h 9"/>
                  <a:gd name="T44" fmla="*/ 2 w 9"/>
                  <a:gd name="T45" fmla="*/ 3 h 9"/>
                  <a:gd name="T46" fmla="*/ 2 w 9"/>
                  <a:gd name="T47" fmla="*/ 2 h 9"/>
                  <a:gd name="T48" fmla="*/ 2 w 9"/>
                  <a:gd name="T49" fmla="*/ 2 h 9"/>
                  <a:gd name="T50" fmla="*/ 3 w 9"/>
                  <a:gd name="T51" fmla="*/ 2 h 9"/>
                  <a:gd name="T52" fmla="*/ 3 w 9"/>
                  <a:gd name="T53" fmla="*/ 2 h 9"/>
                  <a:gd name="T54" fmla="*/ 3 w 9"/>
                  <a:gd name="T55" fmla="*/ 2 h 9"/>
                  <a:gd name="T56" fmla="*/ 4 w 9"/>
                  <a:gd name="T57" fmla="*/ 2 h 9"/>
                  <a:gd name="T58" fmla="*/ 4 w 9"/>
                  <a:gd name="T59" fmla="*/ 1 h 9"/>
                  <a:gd name="T60" fmla="*/ 4 w 9"/>
                  <a:gd name="T61" fmla="*/ 1 h 9"/>
                  <a:gd name="T62" fmla="*/ 4 w 9"/>
                  <a:gd name="T63" fmla="*/ 0 h 9"/>
                  <a:gd name="T64" fmla="*/ 5 w 9"/>
                  <a:gd name="T65" fmla="*/ 0 h 9"/>
                  <a:gd name="T66" fmla="*/ 5 w 9"/>
                  <a:gd name="T67" fmla="*/ 0 h 9"/>
                  <a:gd name="T68" fmla="*/ 5 w 9"/>
                  <a:gd name="T69" fmla="*/ 0 h 9"/>
                  <a:gd name="T70" fmla="*/ 5 w 9"/>
                  <a:gd name="T71" fmla="*/ 0 h 9"/>
                  <a:gd name="T72" fmla="*/ 7 w 9"/>
                  <a:gd name="T73" fmla="*/ 1 h 9"/>
                  <a:gd name="T74" fmla="*/ 8 w 9"/>
                  <a:gd name="T75" fmla="*/ 1 h 9"/>
                  <a:gd name="T76" fmla="*/ 8 w 9"/>
                  <a:gd name="T77" fmla="*/ 1 h 9"/>
                  <a:gd name="T78" fmla="*/ 9 w 9"/>
                  <a:gd name="T79" fmla="*/ 1 h 9"/>
                  <a:gd name="T80" fmla="*/ 9 w 9"/>
                  <a:gd name="T81" fmla="*/ 2 h 9"/>
                  <a:gd name="T82" fmla="*/ 9 w 9"/>
                  <a:gd name="T83" fmla="*/ 3 h 9"/>
                  <a:gd name="T84" fmla="*/ 8 w 9"/>
                  <a:gd name="T85" fmla="*/ 4 h 9"/>
                  <a:gd name="T86" fmla="*/ 8 w 9"/>
                  <a:gd name="T87" fmla="*/ 4 h 9"/>
                  <a:gd name="T88" fmla="*/ 8 w 9"/>
                  <a:gd name="T89" fmla="*/ 4 h 9"/>
                  <a:gd name="T90" fmla="*/ 8 w 9"/>
                  <a:gd name="T91" fmla="*/ 5 h 9"/>
                  <a:gd name="T92" fmla="*/ 8 w 9"/>
                  <a:gd name="T93" fmla="*/ 5 h 9"/>
                  <a:gd name="T94" fmla="*/ 8 w 9"/>
                  <a:gd name="T95" fmla="*/ 8 h 9"/>
                  <a:gd name="T96" fmla="*/ 7 w 9"/>
                  <a:gd name="T97" fmla="*/ 8 h 9"/>
                  <a:gd name="T98" fmla="*/ 7 w 9"/>
                  <a:gd name="T99" fmla="*/ 8 h 9"/>
                  <a:gd name="T100" fmla="*/ 6 w 9"/>
                  <a:gd name="T101" fmla="*/ 8 h 9"/>
                  <a:gd name="T102" fmla="*/ 6 w 9"/>
                  <a:gd name="T103" fmla="*/ 9 h 9"/>
                  <a:gd name="T104" fmla="*/ 5 w 9"/>
                  <a:gd name="T10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 h="9">
                    <a:moveTo>
                      <a:pt x="5" y="9"/>
                    </a:moveTo>
                    <a:cubicBezTo>
                      <a:pt x="4" y="9"/>
                      <a:pt x="4" y="9"/>
                      <a:pt x="4" y="9"/>
                    </a:cubicBezTo>
                    <a:cubicBezTo>
                      <a:pt x="4" y="9"/>
                      <a:pt x="4" y="9"/>
                      <a:pt x="3" y="9"/>
                    </a:cubicBezTo>
                    <a:cubicBezTo>
                      <a:pt x="3" y="9"/>
                      <a:pt x="2" y="9"/>
                      <a:pt x="2" y="8"/>
                    </a:cubicBezTo>
                    <a:cubicBezTo>
                      <a:pt x="2" y="8"/>
                      <a:pt x="2" y="8"/>
                      <a:pt x="2" y="7"/>
                    </a:cubicBezTo>
                    <a:cubicBezTo>
                      <a:pt x="2" y="7"/>
                      <a:pt x="2" y="7"/>
                      <a:pt x="2" y="7"/>
                    </a:cubicBezTo>
                    <a:cubicBezTo>
                      <a:pt x="2" y="7"/>
                      <a:pt x="2" y="7"/>
                      <a:pt x="2" y="7"/>
                    </a:cubicBezTo>
                    <a:cubicBezTo>
                      <a:pt x="2" y="7"/>
                      <a:pt x="2" y="7"/>
                      <a:pt x="1" y="7"/>
                    </a:cubicBezTo>
                    <a:cubicBezTo>
                      <a:pt x="1" y="7"/>
                      <a:pt x="1" y="7"/>
                      <a:pt x="1" y="7"/>
                    </a:cubicBezTo>
                    <a:cubicBezTo>
                      <a:pt x="1" y="6"/>
                      <a:pt x="1" y="6"/>
                      <a:pt x="1" y="6"/>
                    </a:cubicBezTo>
                    <a:cubicBezTo>
                      <a:pt x="1" y="6"/>
                      <a:pt x="1" y="6"/>
                      <a:pt x="1" y="6"/>
                    </a:cubicBezTo>
                    <a:cubicBezTo>
                      <a:pt x="1" y="6"/>
                      <a:pt x="1" y="6"/>
                      <a:pt x="1" y="6"/>
                    </a:cubicBezTo>
                    <a:cubicBezTo>
                      <a:pt x="1" y="6"/>
                      <a:pt x="1" y="6"/>
                      <a:pt x="1" y="6"/>
                    </a:cubicBezTo>
                    <a:cubicBezTo>
                      <a:pt x="0" y="6"/>
                      <a:pt x="0" y="6"/>
                      <a:pt x="0" y="6"/>
                    </a:cubicBezTo>
                    <a:cubicBezTo>
                      <a:pt x="0" y="4"/>
                      <a:pt x="0" y="4"/>
                      <a:pt x="0" y="4"/>
                    </a:cubicBezTo>
                    <a:cubicBezTo>
                      <a:pt x="0" y="4"/>
                      <a:pt x="0" y="4"/>
                      <a:pt x="0" y="4"/>
                    </a:cubicBezTo>
                    <a:cubicBezTo>
                      <a:pt x="0" y="4"/>
                      <a:pt x="0" y="4"/>
                      <a:pt x="0" y="3"/>
                    </a:cubicBezTo>
                    <a:cubicBezTo>
                      <a:pt x="0" y="3"/>
                      <a:pt x="1" y="3"/>
                      <a:pt x="1"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2"/>
                      <a:pt x="2" y="2"/>
                      <a:pt x="2" y="2"/>
                    </a:cubicBezTo>
                    <a:cubicBezTo>
                      <a:pt x="2" y="2"/>
                      <a:pt x="2" y="2"/>
                      <a:pt x="2" y="2"/>
                    </a:cubicBezTo>
                    <a:cubicBezTo>
                      <a:pt x="3" y="2"/>
                      <a:pt x="3" y="2"/>
                      <a:pt x="3" y="2"/>
                    </a:cubicBezTo>
                    <a:cubicBezTo>
                      <a:pt x="3" y="2"/>
                      <a:pt x="3" y="2"/>
                      <a:pt x="3" y="2"/>
                    </a:cubicBezTo>
                    <a:cubicBezTo>
                      <a:pt x="3" y="2"/>
                      <a:pt x="3" y="2"/>
                      <a:pt x="3" y="2"/>
                    </a:cubicBezTo>
                    <a:cubicBezTo>
                      <a:pt x="4" y="2"/>
                      <a:pt x="4" y="2"/>
                      <a:pt x="4" y="2"/>
                    </a:cubicBezTo>
                    <a:cubicBezTo>
                      <a:pt x="4" y="1"/>
                      <a:pt x="4" y="1"/>
                      <a:pt x="4" y="1"/>
                    </a:cubicBezTo>
                    <a:cubicBezTo>
                      <a:pt x="4" y="1"/>
                      <a:pt x="4" y="1"/>
                      <a:pt x="4" y="1"/>
                    </a:cubicBezTo>
                    <a:cubicBezTo>
                      <a:pt x="4" y="1"/>
                      <a:pt x="4" y="0"/>
                      <a:pt x="4" y="0"/>
                    </a:cubicBezTo>
                    <a:cubicBezTo>
                      <a:pt x="5" y="0"/>
                      <a:pt x="5" y="0"/>
                      <a:pt x="5" y="0"/>
                    </a:cubicBezTo>
                    <a:cubicBezTo>
                      <a:pt x="5" y="0"/>
                      <a:pt x="5" y="0"/>
                      <a:pt x="5" y="0"/>
                    </a:cubicBezTo>
                    <a:cubicBezTo>
                      <a:pt x="5" y="0"/>
                      <a:pt x="5" y="0"/>
                      <a:pt x="5" y="0"/>
                    </a:cubicBezTo>
                    <a:cubicBezTo>
                      <a:pt x="5" y="0"/>
                      <a:pt x="5" y="0"/>
                      <a:pt x="5" y="0"/>
                    </a:cubicBezTo>
                    <a:cubicBezTo>
                      <a:pt x="6" y="0"/>
                      <a:pt x="7" y="0"/>
                      <a:pt x="7" y="1"/>
                    </a:cubicBezTo>
                    <a:cubicBezTo>
                      <a:pt x="7" y="1"/>
                      <a:pt x="8" y="1"/>
                      <a:pt x="8" y="1"/>
                    </a:cubicBezTo>
                    <a:cubicBezTo>
                      <a:pt x="8" y="1"/>
                      <a:pt x="8" y="1"/>
                      <a:pt x="8" y="1"/>
                    </a:cubicBezTo>
                    <a:cubicBezTo>
                      <a:pt x="9" y="1"/>
                      <a:pt x="9" y="1"/>
                      <a:pt x="9" y="1"/>
                    </a:cubicBezTo>
                    <a:cubicBezTo>
                      <a:pt x="9" y="2"/>
                      <a:pt x="9" y="2"/>
                      <a:pt x="9" y="2"/>
                    </a:cubicBezTo>
                    <a:cubicBezTo>
                      <a:pt x="9" y="3"/>
                      <a:pt x="9" y="3"/>
                      <a:pt x="9" y="3"/>
                    </a:cubicBezTo>
                    <a:cubicBezTo>
                      <a:pt x="9" y="3"/>
                      <a:pt x="8" y="3"/>
                      <a:pt x="8" y="4"/>
                    </a:cubicBezTo>
                    <a:cubicBezTo>
                      <a:pt x="8" y="4"/>
                      <a:pt x="8" y="4"/>
                      <a:pt x="8" y="4"/>
                    </a:cubicBezTo>
                    <a:cubicBezTo>
                      <a:pt x="8" y="4"/>
                      <a:pt x="8" y="4"/>
                      <a:pt x="8" y="4"/>
                    </a:cubicBezTo>
                    <a:cubicBezTo>
                      <a:pt x="8" y="4"/>
                      <a:pt x="8" y="4"/>
                      <a:pt x="8" y="5"/>
                    </a:cubicBezTo>
                    <a:cubicBezTo>
                      <a:pt x="8" y="5"/>
                      <a:pt x="8" y="5"/>
                      <a:pt x="8" y="5"/>
                    </a:cubicBezTo>
                    <a:cubicBezTo>
                      <a:pt x="9" y="6"/>
                      <a:pt x="9" y="7"/>
                      <a:pt x="8" y="8"/>
                    </a:cubicBezTo>
                    <a:cubicBezTo>
                      <a:pt x="7" y="8"/>
                      <a:pt x="7" y="8"/>
                      <a:pt x="7" y="8"/>
                    </a:cubicBezTo>
                    <a:cubicBezTo>
                      <a:pt x="7" y="8"/>
                      <a:pt x="7" y="8"/>
                      <a:pt x="7" y="8"/>
                    </a:cubicBezTo>
                    <a:cubicBezTo>
                      <a:pt x="7" y="8"/>
                      <a:pt x="6" y="8"/>
                      <a:pt x="6" y="8"/>
                    </a:cubicBezTo>
                    <a:cubicBezTo>
                      <a:pt x="6" y="9"/>
                      <a:pt x="6" y="9"/>
                      <a:pt x="6" y="9"/>
                    </a:cubicBezTo>
                    <a:cubicBezTo>
                      <a:pt x="6" y="9"/>
                      <a:pt x="5"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78" name="Freeform 11"/>
              <p:cNvSpPr/>
              <p:nvPr/>
            </p:nvSpPr>
            <p:spPr bwMode="auto">
              <a:xfrm>
                <a:off x="4013" y="1512"/>
                <a:ext cx="27" cy="22"/>
              </a:xfrm>
              <a:custGeom>
                <a:avLst/>
                <a:gdLst>
                  <a:gd name="T0" fmla="*/ 3 w 6"/>
                  <a:gd name="T1" fmla="*/ 5 h 5"/>
                  <a:gd name="T2" fmla="*/ 3 w 6"/>
                  <a:gd name="T3" fmla="*/ 5 h 5"/>
                  <a:gd name="T4" fmla="*/ 3 w 6"/>
                  <a:gd name="T5" fmla="*/ 4 h 5"/>
                  <a:gd name="T6" fmla="*/ 3 w 6"/>
                  <a:gd name="T7" fmla="*/ 4 h 5"/>
                  <a:gd name="T8" fmla="*/ 2 w 6"/>
                  <a:gd name="T9" fmla="*/ 4 h 5"/>
                  <a:gd name="T10" fmla="*/ 2 w 6"/>
                  <a:gd name="T11" fmla="*/ 4 h 5"/>
                  <a:gd name="T12" fmla="*/ 1 w 6"/>
                  <a:gd name="T13" fmla="*/ 3 h 5"/>
                  <a:gd name="T14" fmla="*/ 1 w 6"/>
                  <a:gd name="T15" fmla="*/ 2 h 5"/>
                  <a:gd name="T16" fmla="*/ 0 w 6"/>
                  <a:gd name="T17" fmla="*/ 2 h 5"/>
                  <a:gd name="T18" fmla="*/ 1 w 6"/>
                  <a:gd name="T19" fmla="*/ 1 h 5"/>
                  <a:gd name="T20" fmla="*/ 3 w 6"/>
                  <a:gd name="T21" fmla="*/ 0 h 5"/>
                  <a:gd name="T22" fmla="*/ 4 w 6"/>
                  <a:gd name="T23" fmla="*/ 0 h 5"/>
                  <a:gd name="T24" fmla="*/ 5 w 6"/>
                  <a:gd name="T25" fmla="*/ 0 h 5"/>
                  <a:gd name="T26" fmla="*/ 5 w 6"/>
                  <a:gd name="T27" fmla="*/ 0 h 5"/>
                  <a:gd name="T28" fmla="*/ 5 w 6"/>
                  <a:gd name="T29" fmla="*/ 1 h 5"/>
                  <a:gd name="T30" fmla="*/ 5 w 6"/>
                  <a:gd name="T31" fmla="*/ 1 h 5"/>
                  <a:gd name="T32" fmla="*/ 5 w 6"/>
                  <a:gd name="T33" fmla="*/ 1 h 5"/>
                  <a:gd name="T34" fmla="*/ 6 w 6"/>
                  <a:gd name="T35" fmla="*/ 1 h 5"/>
                  <a:gd name="T36" fmla="*/ 6 w 6"/>
                  <a:gd name="T37" fmla="*/ 1 h 5"/>
                  <a:gd name="T38" fmla="*/ 6 w 6"/>
                  <a:gd name="T39" fmla="*/ 2 h 5"/>
                  <a:gd name="T40" fmla="*/ 6 w 6"/>
                  <a:gd name="T41" fmla="*/ 2 h 5"/>
                  <a:gd name="T42" fmla="*/ 6 w 6"/>
                  <a:gd name="T43" fmla="*/ 4 h 5"/>
                  <a:gd name="T44" fmla="*/ 4 w 6"/>
                  <a:gd name="T45" fmla="*/ 5 h 5"/>
                  <a:gd name="T46" fmla="*/ 3 w 6"/>
                  <a:gd name="T4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 h="5">
                    <a:moveTo>
                      <a:pt x="3" y="5"/>
                    </a:moveTo>
                    <a:cubicBezTo>
                      <a:pt x="3" y="5"/>
                      <a:pt x="3" y="5"/>
                      <a:pt x="3" y="5"/>
                    </a:cubicBezTo>
                    <a:cubicBezTo>
                      <a:pt x="3" y="4"/>
                      <a:pt x="3" y="4"/>
                      <a:pt x="3" y="4"/>
                    </a:cubicBezTo>
                    <a:cubicBezTo>
                      <a:pt x="3" y="4"/>
                      <a:pt x="3" y="4"/>
                      <a:pt x="3" y="4"/>
                    </a:cubicBezTo>
                    <a:cubicBezTo>
                      <a:pt x="2" y="4"/>
                      <a:pt x="2" y="4"/>
                      <a:pt x="2" y="4"/>
                    </a:cubicBezTo>
                    <a:cubicBezTo>
                      <a:pt x="2" y="4"/>
                      <a:pt x="2" y="4"/>
                      <a:pt x="2" y="4"/>
                    </a:cubicBezTo>
                    <a:cubicBezTo>
                      <a:pt x="2" y="3"/>
                      <a:pt x="2" y="3"/>
                      <a:pt x="1" y="3"/>
                    </a:cubicBezTo>
                    <a:cubicBezTo>
                      <a:pt x="1" y="3"/>
                      <a:pt x="1" y="3"/>
                      <a:pt x="1" y="2"/>
                    </a:cubicBezTo>
                    <a:cubicBezTo>
                      <a:pt x="1" y="2"/>
                      <a:pt x="0" y="2"/>
                      <a:pt x="0" y="2"/>
                    </a:cubicBezTo>
                    <a:cubicBezTo>
                      <a:pt x="0" y="2"/>
                      <a:pt x="0" y="1"/>
                      <a:pt x="1" y="1"/>
                    </a:cubicBezTo>
                    <a:cubicBezTo>
                      <a:pt x="1" y="0"/>
                      <a:pt x="2" y="0"/>
                      <a:pt x="3" y="0"/>
                    </a:cubicBezTo>
                    <a:cubicBezTo>
                      <a:pt x="3" y="0"/>
                      <a:pt x="4" y="0"/>
                      <a:pt x="4" y="0"/>
                    </a:cubicBezTo>
                    <a:cubicBezTo>
                      <a:pt x="4" y="0"/>
                      <a:pt x="4" y="0"/>
                      <a:pt x="5" y="0"/>
                    </a:cubicBezTo>
                    <a:cubicBezTo>
                      <a:pt x="5" y="0"/>
                      <a:pt x="5" y="0"/>
                      <a:pt x="5" y="0"/>
                    </a:cubicBezTo>
                    <a:cubicBezTo>
                      <a:pt x="5" y="1"/>
                      <a:pt x="5" y="1"/>
                      <a:pt x="5" y="1"/>
                    </a:cubicBezTo>
                    <a:cubicBezTo>
                      <a:pt x="5" y="1"/>
                      <a:pt x="5" y="1"/>
                      <a:pt x="5" y="1"/>
                    </a:cubicBezTo>
                    <a:cubicBezTo>
                      <a:pt x="5" y="1"/>
                      <a:pt x="5" y="1"/>
                      <a:pt x="5" y="1"/>
                    </a:cubicBezTo>
                    <a:cubicBezTo>
                      <a:pt x="5" y="1"/>
                      <a:pt x="5" y="1"/>
                      <a:pt x="6" y="1"/>
                    </a:cubicBezTo>
                    <a:cubicBezTo>
                      <a:pt x="6" y="1"/>
                      <a:pt x="6" y="1"/>
                      <a:pt x="6" y="1"/>
                    </a:cubicBezTo>
                    <a:cubicBezTo>
                      <a:pt x="6" y="2"/>
                      <a:pt x="6" y="2"/>
                      <a:pt x="6" y="2"/>
                    </a:cubicBezTo>
                    <a:cubicBezTo>
                      <a:pt x="6" y="2"/>
                      <a:pt x="6" y="2"/>
                      <a:pt x="6" y="2"/>
                    </a:cubicBezTo>
                    <a:cubicBezTo>
                      <a:pt x="6" y="3"/>
                      <a:pt x="6" y="4"/>
                      <a:pt x="6" y="4"/>
                    </a:cubicBezTo>
                    <a:cubicBezTo>
                      <a:pt x="6" y="5"/>
                      <a:pt x="5" y="5"/>
                      <a:pt x="4" y="5"/>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79" name="Freeform 12"/>
              <p:cNvSpPr/>
              <p:nvPr/>
            </p:nvSpPr>
            <p:spPr bwMode="auto">
              <a:xfrm>
                <a:off x="4013" y="1534"/>
                <a:ext cx="27" cy="17"/>
              </a:xfrm>
              <a:custGeom>
                <a:avLst/>
                <a:gdLst>
                  <a:gd name="T0" fmla="*/ 6 w 6"/>
                  <a:gd name="T1" fmla="*/ 4 h 4"/>
                  <a:gd name="T2" fmla="*/ 5 w 6"/>
                  <a:gd name="T3" fmla="*/ 4 h 4"/>
                  <a:gd name="T4" fmla="*/ 2 w 6"/>
                  <a:gd name="T5" fmla="*/ 4 h 4"/>
                  <a:gd name="T6" fmla="*/ 2 w 6"/>
                  <a:gd name="T7" fmla="*/ 3 h 4"/>
                  <a:gd name="T8" fmla="*/ 0 w 6"/>
                  <a:gd name="T9" fmla="*/ 3 h 4"/>
                  <a:gd name="T10" fmla="*/ 0 w 6"/>
                  <a:gd name="T11" fmla="*/ 1 h 4"/>
                  <a:gd name="T12" fmla="*/ 0 w 6"/>
                  <a:gd name="T13" fmla="*/ 1 h 4"/>
                  <a:gd name="T14" fmla="*/ 1 w 6"/>
                  <a:gd name="T15" fmla="*/ 0 h 4"/>
                  <a:gd name="T16" fmla="*/ 1 w 6"/>
                  <a:gd name="T17" fmla="*/ 0 h 4"/>
                  <a:gd name="T18" fmla="*/ 4 w 6"/>
                  <a:gd name="T19" fmla="*/ 0 h 4"/>
                  <a:gd name="T20" fmla="*/ 4 w 6"/>
                  <a:gd name="T21" fmla="*/ 0 h 4"/>
                  <a:gd name="T22" fmla="*/ 4 w 6"/>
                  <a:gd name="T23" fmla="*/ 1 h 4"/>
                  <a:gd name="T24" fmla="*/ 5 w 6"/>
                  <a:gd name="T25" fmla="*/ 1 h 4"/>
                  <a:gd name="T26" fmla="*/ 5 w 6"/>
                  <a:gd name="T27" fmla="*/ 1 h 4"/>
                  <a:gd name="T28" fmla="*/ 5 w 6"/>
                  <a:gd name="T29" fmla="*/ 1 h 4"/>
                  <a:gd name="T30" fmla="*/ 6 w 6"/>
                  <a:gd name="T31" fmla="*/ 2 h 4"/>
                  <a:gd name="T32" fmla="*/ 6 w 6"/>
                  <a:gd name="T33" fmla="*/ 3 h 4"/>
                  <a:gd name="T34" fmla="*/ 6 w 6"/>
                  <a:gd name="T35" fmla="*/ 3 h 4"/>
                  <a:gd name="T36" fmla="*/ 6 w 6"/>
                  <a:gd name="T37" fmla="*/ 4 h 4"/>
                  <a:gd name="T38" fmla="*/ 6 w 6"/>
                  <a:gd name="T3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4">
                    <a:moveTo>
                      <a:pt x="6" y="4"/>
                    </a:moveTo>
                    <a:cubicBezTo>
                      <a:pt x="5" y="4"/>
                      <a:pt x="5" y="4"/>
                      <a:pt x="5" y="4"/>
                    </a:cubicBezTo>
                    <a:cubicBezTo>
                      <a:pt x="2" y="4"/>
                      <a:pt x="2" y="4"/>
                      <a:pt x="2" y="4"/>
                    </a:cubicBezTo>
                    <a:cubicBezTo>
                      <a:pt x="2" y="3"/>
                      <a:pt x="2" y="3"/>
                      <a:pt x="2" y="3"/>
                    </a:cubicBezTo>
                    <a:cubicBezTo>
                      <a:pt x="0" y="3"/>
                      <a:pt x="0" y="3"/>
                      <a:pt x="0" y="3"/>
                    </a:cubicBezTo>
                    <a:cubicBezTo>
                      <a:pt x="0" y="1"/>
                      <a:pt x="0" y="1"/>
                      <a:pt x="0" y="1"/>
                    </a:cubicBezTo>
                    <a:cubicBezTo>
                      <a:pt x="0" y="1"/>
                      <a:pt x="0" y="1"/>
                      <a:pt x="0" y="1"/>
                    </a:cubicBezTo>
                    <a:cubicBezTo>
                      <a:pt x="0" y="1"/>
                      <a:pt x="0" y="0"/>
                      <a:pt x="1" y="0"/>
                    </a:cubicBezTo>
                    <a:cubicBezTo>
                      <a:pt x="1" y="0"/>
                      <a:pt x="1" y="0"/>
                      <a:pt x="1" y="0"/>
                    </a:cubicBezTo>
                    <a:cubicBezTo>
                      <a:pt x="4" y="0"/>
                      <a:pt x="4" y="0"/>
                      <a:pt x="4" y="0"/>
                    </a:cubicBezTo>
                    <a:cubicBezTo>
                      <a:pt x="4" y="0"/>
                      <a:pt x="4" y="0"/>
                      <a:pt x="4" y="0"/>
                    </a:cubicBezTo>
                    <a:cubicBezTo>
                      <a:pt x="4" y="1"/>
                      <a:pt x="4" y="1"/>
                      <a:pt x="4" y="1"/>
                    </a:cubicBezTo>
                    <a:cubicBezTo>
                      <a:pt x="5" y="1"/>
                      <a:pt x="5" y="1"/>
                      <a:pt x="5" y="1"/>
                    </a:cubicBezTo>
                    <a:cubicBezTo>
                      <a:pt x="5" y="1"/>
                      <a:pt x="5" y="1"/>
                      <a:pt x="5" y="1"/>
                    </a:cubicBezTo>
                    <a:cubicBezTo>
                      <a:pt x="5" y="1"/>
                      <a:pt x="5" y="1"/>
                      <a:pt x="5" y="1"/>
                    </a:cubicBezTo>
                    <a:cubicBezTo>
                      <a:pt x="6" y="1"/>
                      <a:pt x="6" y="1"/>
                      <a:pt x="6" y="2"/>
                    </a:cubicBezTo>
                    <a:cubicBezTo>
                      <a:pt x="6" y="2"/>
                      <a:pt x="6" y="3"/>
                      <a:pt x="6" y="3"/>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0" name="Freeform 13"/>
              <p:cNvSpPr/>
              <p:nvPr/>
            </p:nvSpPr>
            <p:spPr bwMode="auto">
              <a:xfrm>
                <a:off x="3780" y="1468"/>
                <a:ext cx="97" cy="66"/>
              </a:xfrm>
              <a:custGeom>
                <a:avLst/>
                <a:gdLst>
                  <a:gd name="T0" fmla="*/ 7 w 22"/>
                  <a:gd name="T1" fmla="*/ 15 h 15"/>
                  <a:gd name="T2" fmla="*/ 3 w 22"/>
                  <a:gd name="T3" fmla="*/ 15 h 15"/>
                  <a:gd name="T4" fmla="*/ 1 w 22"/>
                  <a:gd name="T5" fmla="*/ 13 h 15"/>
                  <a:gd name="T6" fmla="*/ 0 w 22"/>
                  <a:gd name="T7" fmla="*/ 11 h 15"/>
                  <a:gd name="T8" fmla="*/ 0 w 22"/>
                  <a:gd name="T9" fmla="*/ 9 h 15"/>
                  <a:gd name="T10" fmla="*/ 2 w 22"/>
                  <a:gd name="T11" fmla="*/ 8 h 15"/>
                  <a:gd name="T12" fmla="*/ 3 w 22"/>
                  <a:gd name="T13" fmla="*/ 7 h 15"/>
                  <a:gd name="T14" fmla="*/ 3 w 22"/>
                  <a:gd name="T15" fmla="*/ 6 h 15"/>
                  <a:gd name="T16" fmla="*/ 3 w 22"/>
                  <a:gd name="T17" fmla="*/ 4 h 15"/>
                  <a:gd name="T18" fmla="*/ 2 w 22"/>
                  <a:gd name="T19" fmla="*/ 3 h 15"/>
                  <a:gd name="T20" fmla="*/ 1 w 22"/>
                  <a:gd name="T21" fmla="*/ 1 h 15"/>
                  <a:gd name="T22" fmla="*/ 9 w 22"/>
                  <a:gd name="T23" fmla="*/ 0 h 15"/>
                  <a:gd name="T24" fmla="*/ 20 w 22"/>
                  <a:gd name="T25" fmla="*/ 0 h 15"/>
                  <a:gd name="T26" fmla="*/ 22 w 22"/>
                  <a:gd name="T27" fmla="*/ 0 h 15"/>
                  <a:gd name="T28" fmla="*/ 22 w 22"/>
                  <a:gd name="T29" fmla="*/ 1 h 15"/>
                  <a:gd name="T30" fmla="*/ 22 w 22"/>
                  <a:gd name="T31" fmla="*/ 2 h 15"/>
                  <a:gd name="T32" fmla="*/ 21 w 22"/>
                  <a:gd name="T33" fmla="*/ 3 h 15"/>
                  <a:gd name="T34" fmla="*/ 20 w 22"/>
                  <a:gd name="T35" fmla="*/ 6 h 15"/>
                  <a:gd name="T36" fmla="*/ 21 w 22"/>
                  <a:gd name="T37" fmla="*/ 6 h 15"/>
                  <a:gd name="T38" fmla="*/ 19 w 22"/>
                  <a:gd name="T39" fmla="*/ 8 h 15"/>
                  <a:gd name="T40" fmla="*/ 19 w 22"/>
                  <a:gd name="T41" fmla="*/ 8 h 15"/>
                  <a:gd name="T42" fmla="*/ 18 w 22"/>
                  <a:gd name="T43" fmla="*/ 9 h 15"/>
                  <a:gd name="T44" fmla="*/ 17 w 22"/>
                  <a:gd name="T45" fmla="*/ 9 h 15"/>
                  <a:gd name="T46" fmla="*/ 16 w 22"/>
                  <a:gd name="T47" fmla="*/ 10 h 15"/>
                  <a:gd name="T48" fmla="*/ 14 w 22"/>
                  <a:gd name="T49" fmla="*/ 11 h 15"/>
                  <a:gd name="T50" fmla="*/ 14 w 22"/>
                  <a:gd name="T51" fmla="*/ 10 h 15"/>
                  <a:gd name="T52" fmla="*/ 13 w 22"/>
                  <a:gd name="T53" fmla="*/ 11 h 15"/>
                  <a:gd name="T54" fmla="*/ 11 w 22"/>
                  <a:gd name="T55" fmla="*/ 11 h 15"/>
                  <a:gd name="T56" fmla="*/ 10 w 22"/>
                  <a:gd name="T57" fmla="*/ 11 h 15"/>
                  <a:gd name="T58" fmla="*/ 9 w 22"/>
                  <a:gd name="T59" fmla="*/ 12 h 15"/>
                  <a:gd name="T60" fmla="*/ 9 w 22"/>
                  <a:gd name="T61" fmla="*/ 13 h 15"/>
                  <a:gd name="T62" fmla="*/ 8 w 22"/>
                  <a:gd name="T6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5">
                    <a:moveTo>
                      <a:pt x="8" y="15"/>
                    </a:moveTo>
                    <a:cubicBezTo>
                      <a:pt x="7" y="15"/>
                      <a:pt x="7" y="15"/>
                      <a:pt x="7" y="15"/>
                    </a:cubicBezTo>
                    <a:cubicBezTo>
                      <a:pt x="7" y="15"/>
                      <a:pt x="7" y="15"/>
                      <a:pt x="7" y="15"/>
                    </a:cubicBezTo>
                    <a:cubicBezTo>
                      <a:pt x="3" y="15"/>
                      <a:pt x="3" y="15"/>
                      <a:pt x="3" y="15"/>
                    </a:cubicBezTo>
                    <a:cubicBezTo>
                      <a:pt x="3" y="15"/>
                      <a:pt x="3" y="15"/>
                      <a:pt x="3" y="15"/>
                    </a:cubicBezTo>
                    <a:cubicBezTo>
                      <a:pt x="3" y="14"/>
                      <a:pt x="2" y="14"/>
                      <a:pt x="1" y="13"/>
                    </a:cubicBezTo>
                    <a:cubicBezTo>
                      <a:pt x="1" y="13"/>
                      <a:pt x="1" y="13"/>
                      <a:pt x="1" y="12"/>
                    </a:cubicBezTo>
                    <a:cubicBezTo>
                      <a:pt x="0" y="12"/>
                      <a:pt x="0" y="12"/>
                      <a:pt x="0" y="11"/>
                    </a:cubicBezTo>
                    <a:cubicBezTo>
                      <a:pt x="0" y="11"/>
                      <a:pt x="0" y="11"/>
                      <a:pt x="0" y="11"/>
                    </a:cubicBezTo>
                    <a:cubicBezTo>
                      <a:pt x="0" y="9"/>
                      <a:pt x="0" y="9"/>
                      <a:pt x="0" y="9"/>
                    </a:cubicBezTo>
                    <a:cubicBezTo>
                      <a:pt x="1" y="9"/>
                      <a:pt x="1" y="9"/>
                      <a:pt x="1" y="9"/>
                    </a:cubicBezTo>
                    <a:cubicBezTo>
                      <a:pt x="1" y="9"/>
                      <a:pt x="2" y="9"/>
                      <a:pt x="2" y="8"/>
                    </a:cubicBezTo>
                    <a:cubicBezTo>
                      <a:pt x="2" y="8"/>
                      <a:pt x="2" y="8"/>
                      <a:pt x="2" y="8"/>
                    </a:cubicBezTo>
                    <a:cubicBezTo>
                      <a:pt x="2" y="8"/>
                      <a:pt x="3" y="7"/>
                      <a:pt x="3" y="7"/>
                    </a:cubicBezTo>
                    <a:cubicBezTo>
                      <a:pt x="3" y="7"/>
                      <a:pt x="3" y="7"/>
                      <a:pt x="3" y="7"/>
                    </a:cubicBezTo>
                    <a:cubicBezTo>
                      <a:pt x="3" y="7"/>
                      <a:pt x="3" y="6"/>
                      <a:pt x="3" y="6"/>
                    </a:cubicBezTo>
                    <a:cubicBezTo>
                      <a:pt x="3" y="6"/>
                      <a:pt x="3" y="5"/>
                      <a:pt x="3" y="5"/>
                    </a:cubicBezTo>
                    <a:cubicBezTo>
                      <a:pt x="3" y="4"/>
                      <a:pt x="3" y="4"/>
                      <a:pt x="3" y="4"/>
                    </a:cubicBezTo>
                    <a:cubicBezTo>
                      <a:pt x="2" y="3"/>
                      <a:pt x="2" y="3"/>
                      <a:pt x="2" y="3"/>
                    </a:cubicBezTo>
                    <a:cubicBezTo>
                      <a:pt x="2" y="3"/>
                      <a:pt x="2" y="3"/>
                      <a:pt x="2" y="3"/>
                    </a:cubicBezTo>
                    <a:cubicBezTo>
                      <a:pt x="1" y="3"/>
                      <a:pt x="1" y="3"/>
                      <a:pt x="1" y="2"/>
                    </a:cubicBezTo>
                    <a:cubicBezTo>
                      <a:pt x="1" y="1"/>
                      <a:pt x="1" y="1"/>
                      <a:pt x="1" y="1"/>
                    </a:cubicBezTo>
                    <a:cubicBezTo>
                      <a:pt x="2" y="1"/>
                      <a:pt x="2" y="1"/>
                      <a:pt x="2" y="1"/>
                    </a:cubicBezTo>
                    <a:cubicBezTo>
                      <a:pt x="4" y="1"/>
                      <a:pt x="7" y="1"/>
                      <a:pt x="9" y="0"/>
                    </a:cubicBezTo>
                    <a:cubicBezTo>
                      <a:pt x="12" y="0"/>
                      <a:pt x="15" y="0"/>
                      <a:pt x="18" y="0"/>
                    </a:cubicBezTo>
                    <a:cubicBezTo>
                      <a:pt x="19" y="0"/>
                      <a:pt x="19" y="0"/>
                      <a:pt x="20" y="0"/>
                    </a:cubicBezTo>
                    <a:cubicBezTo>
                      <a:pt x="20" y="0"/>
                      <a:pt x="21" y="0"/>
                      <a:pt x="21" y="0"/>
                    </a:cubicBezTo>
                    <a:cubicBezTo>
                      <a:pt x="21" y="0"/>
                      <a:pt x="22" y="0"/>
                      <a:pt x="22" y="0"/>
                    </a:cubicBezTo>
                    <a:cubicBezTo>
                      <a:pt x="22" y="1"/>
                      <a:pt x="22" y="1"/>
                      <a:pt x="22" y="1"/>
                    </a:cubicBezTo>
                    <a:cubicBezTo>
                      <a:pt x="22" y="1"/>
                      <a:pt x="22" y="1"/>
                      <a:pt x="22" y="1"/>
                    </a:cubicBezTo>
                    <a:cubicBezTo>
                      <a:pt x="22" y="2"/>
                      <a:pt x="22" y="2"/>
                      <a:pt x="22" y="2"/>
                    </a:cubicBezTo>
                    <a:cubicBezTo>
                      <a:pt x="22" y="2"/>
                      <a:pt x="22" y="2"/>
                      <a:pt x="22" y="2"/>
                    </a:cubicBezTo>
                    <a:cubicBezTo>
                      <a:pt x="22" y="2"/>
                      <a:pt x="22" y="3"/>
                      <a:pt x="21" y="3"/>
                    </a:cubicBezTo>
                    <a:cubicBezTo>
                      <a:pt x="21" y="3"/>
                      <a:pt x="21" y="3"/>
                      <a:pt x="21" y="3"/>
                    </a:cubicBezTo>
                    <a:cubicBezTo>
                      <a:pt x="21" y="4"/>
                      <a:pt x="20" y="4"/>
                      <a:pt x="20" y="4"/>
                    </a:cubicBezTo>
                    <a:cubicBezTo>
                      <a:pt x="20" y="5"/>
                      <a:pt x="20" y="5"/>
                      <a:pt x="20" y="6"/>
                    </a:cubicBezTo>
                    <a:cubicBezTo>
                      <a:pt x="20" y="6"/>
                      <a:pt x="20" y="6"/>
                      <a:pt x="20" y="6"/>
                    </a:cubicBezTo>
                    <a:cubicBezTo>
                      <a:pt x="20" y="6"/>
                      <a:pt x="21" y="6"/>
                      <a:pt x="21" y="6"/>
                    </a:cubicBezTo>
                    <a:cubicBezTo>
                      <a:pt x="21" y="7"/>
                      <a:pt x="21" y="7"/>
                      <a:pt x="21" y="7"/>
                    </a:cubicBezTo>
                    <a:cubicBezTo>
                      <a:pt x="20" y="8"/>
                      <a:pt x="20" y="8"/>
                      <a:pt x="19" y="8"/>
                    </a:cubicBezTo>
                    <a:cubicBezTo>
                      <a:pt x="19" y="8"/>
                      <a:pt x="19" y="8"/>
                      <a:pt x="19" y="8"/>
                    </a:cubicBezTo>
                    <a:cubicBezTo>
                      <a:pt x="19" y="8"/>
                      <a:pt x="19" y="8"/>
                      <a:pt x="19" y="8"/>
                    </a:cubicBezTo>
                    <a:cubicBezTo>
                      <a:pt x="19" y="8"/>
                      <a:pt x="19" y="8"/>
                      <a:pt x="19" y="8"/>
                    </a:cubicBezTo>
                    <a:cubicBezTo>
                      <a:pt x="19" y="9"/>
                      <a:pt x="19" y="9"/>
                      <a:pt x="18" y="9"/>
                    </a:cubicBezTo>
                    <a:cubicBezTo>
                      <a:pt x="18" y="9"/>
                      <a:pt x="18" y="9"/>
                      <a:pt x="18" y="9"/>
                    </a:cubicBezTo>
                    <a:cubicBezTo>
                      <a:pt x="17" y="9"/>
                      <a:pt x="17" y="9"/>
                      <a:pt x="17" y="9"/>
                    </a:cubicBezTo>
                    <a:cubicBezTo>
                      <a:pt x="17" y="9"/>
                      <a:pt x="17" y="9"/>
                      <a:pt x="17" y="9"/>
                    </a:cubicBezTo>
                    <a:cubicBezTo>
                      <a:pt x="16" y="9"/>
                      <a:pt x="16" y="9"/>
                      <a:pt x="16" y="10"/>
                    </a:cubicBezTo>
                    <a:cubicBezTo>
                      <a:pt x="15" y="10"/>
                      <a:pt x="15" y="11"/>
                      <a:pt x="15" y="11"/>
                    </a:cubicBezTo>
                    <a:cubicBezTo>
                      <a:pt x="14" y="11"/>
                      <a:pt x="14" y="11"/>
                      <a:pt x="14" y="11"/>
                    </a:cubicBezTo>
                    <a:cubicBezTo>
                      <a:pt x="14" y="11"/>
                      <a:pt x="14" y="11"/>
                      <a:pt x="14" y="10"/>
                    </a:cubicBezTo>
                    <a:cubicBezTo>
                      <a:pt x="14" y="10"/>
                      <a:pt x="14" y="10"/>
                      <a:pt x="14" y="10"/>
                    </a:cubicBezTo>
                    <a:cubicBezTo>
                      <a:pt x="14" y="10"/>
                      <a:pt x="14" y="11"/>
                      <a:pt x="14" y="11"/>
                    </a:cubicBezTo>
                    <a:cubicBezTo>
                      <a:pt x="14" y="11"/>
                      <a:pt x="13" y="11"/>
                      <a:pt x="13" y="11"/>
                    </a:cubicBezTo>
                    <a:cubicBezTo>
                      <a:pt x="11" y="11"/>
                      <a:pt x="11" y="11"/>
                      <a:pt x="11" y="11"/>
                    </a:cubicBezTo>
                    <a:cubicBezTo>
                      <a:pt x="11" y="11"/>
                      <a:pt x="11" y="11"/>
                      <a:pt x="11" y="11"/>
                    </a:cubicBezTo>
                    <a:cubicBezTo>
                      <a:pt x="11" y="11"/>
                      <a:pt x="11" y="11"/>
                      <a:pt x="10" y="11"/>
                    </a:cubicBezTo>
                    <a:cubicBezTo>
                      <a:pt x="10" y="11"/>
                      <a:pt x="10" y="11"/>
                      <a:pt x="10" y="11"/>
                    </a:cubicBezTo>
                    <a:cubicBezTo>
                      <a:pt x="10" y="12"/>
                      <a:pt x="10" y="12"/>
                      <a:pt x="10" y="12"/>
                    </a:cubicBezTo>
                    <a:cubicBezTo>
                      <a:pt x="10" y="12"/>
                      <a:pt x="10" y="12"/>
                      <a:pt x="9" y="12"/>
                    </a:cubicBezTo>
                    <a:cubicBezTo>
                      <a:pt x="9" y="12"/>
                      <a:pt x="9" y="12"/>
                      <a:pt x="9" y="13"/>
                    </a:cubicBezTo>
                    <a:cubicBezTo>
                      <a:pt x="9" y="13"/>
                      <a:pt x="9" y="13"/>
                      <a:pt x="9" y="13"/>
                    </a:cubicBezTo>
                    <a:cubicBezTo>
                      <a:pt x="9" y="14"/>
                      <a:pt x="9" y="14"/>
                      <a:pt x="9" y="14"/>
                    </a:cubicBezTo>
                    <a:cubicBezTo>
                      <a:pt x="9" y="15"/>
                      <a:pt x="8" y="15"/>
                      <a:pt x="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1" name="Freeform 14"/>
              <p:cNvSpPr>
                <a:spLocks noEditPoints="1"/>
              </p:cNvSpPr>
              <p:nvPr/>
            </p:nvSpPr>
            <p:spPr bwMode="auto">
              <a:xfrm>
                <a:off x="3947" y="1503"/>
                <a:ext cx="361" cy="700"/>
              </a:xfrm>
              <a:custGeom>
                <a:avLst/>
                <a:gdLst>
                  <a:gd name="T0" fmla="*/ 45 w 82"/>
                  <a:gd name="T1" fmla="*/ 141 h 159"/>
                  <a:gd name="T2" fmla="*/ 45 w 82"/>
                  <a:gd name="T3" fmla="*/ 137 h 159"/>
                  <a:gd name="T4" fmla="*/ 47 w 82"/>
                  <a:gd name="T5" fmla="*/ 125 h 159"/>
                  <a:gd name="T6" fmla="*/ 49 w 82"/>
                  <a:gd name="T7" fmla="*/ 114 h 159"/>
                  <a:gd name="T8" fmla="*/ 49 w 82"/>
                  <a:gd name="T9" fmla="*/ 107 h 159"/>
                  <a:gd name="T10" fmla="*/ 44 w 82"/>
                  <a:gd name="T11" fmla="*/ 98 h 159"/>
                  <a:gd name="T12" fmla="*/ 41 w 82"/>
                  <a:gd name="T13" fmla="*/ 89 h 159"/>
                  <a:gd name="T14" fmla="*/ 33 w 82"/>
                  <a:gd name="T15" fmla="*/ 86 h 159"/>
                  <a:gd name="T16" fmla="*/ 27 w 82"/>
                  <a:gd name="T17" fmla="*/ 90 h 159"/>
                  <a:gd name="T18" fmla="*/ 19 w 82"/>
                  <a:gd name="T19" fmla="*/ 89 h 159"/>
                  <a:gd name="T20" fmla="*/ 13 w 82"/>
                  <a:gd name="T21" fmla="*/ 85 h 159"/>
                  <a:gd name="T22" fmla="*/ 5 w 82"/>
                  <a:gd name="T23" fmla="*/ 77 h 159"/>
                  <a:gd name="T24" fmla="*/ 1 w 82"/>
                  <a:gd name="T25" fmla="*/ 69 h 159"/>
                  <a:gd name="T26" fmla="*/ 0 w 82"/>
                  <a:gd name="T27" fmla="*/ 62 h 159"/>
                  <a:gd name="T28" fmla="*/ 4 w 82"/>
                  <a:gd name="T29" fmla="*/ 51 h 159"/>
                  <a:gd name="T30" fmla="*/ 9 w 82"/>
                  <a:gd name="T31" fmla="*/ 46 h 159"/>
                  <a:gd name="T32" fmla="*/ 15 w 82"/>
                  <a:gd name="T33" fmla="*/ 37 h 159"/>
                  <a:gd name="T34" fmla="*/ 22 w 82"/>
                  <a:gd name="T35" fmla="*/ 35 h 159"/>
                  <a:gd name="T36" fmla="*/ 33 w 82"/>
                  <a:gd name="T37" fmla="*/ 33 h 159"/>
                  <a:gd name="T38" fmla="*/ 36 w 82"/>
                  <a:gd name="T39" fmla="*/ 38 h 159"/>
                  <a:gd name="T40" fmla="*/ 42 w 82"/>
                  <a:gd name="T41" fmla="*/ 40 h 159"/>
                  <a:gd name="T42" fmla="*/ 46 w 82"/>
                  <a:gd name="T43" fmla="*/ 42 h 159"/>
                  <a:gd name="T44" fmla="*/ 52 w 82"/>
                  <a:gd name="T45" fmla="*/ 42 h 159"/>
                  <a:gd name="T46" fmla="*/ 58 w 82"/>
                  <a:gd name="T47" fmla="*/ 41 h 159"/>
                  <a:gd name="T48" fmla="*/ 55 w 82"/>
                  <a:gd name="T49" fmla="*/ 35 h 159"/>
                  <a:gd name="T50" fmla="*/ 51 w 82"/>
                  <a:gd name="T51" fmla="*/ 35 h 159"/>
                  <a:gd name="T52" fmla="*/ 48 w 82"/>
                  <a:gd name="T53" fmla="*/ 28 h 159"/>
                  <a:gd name="T54" fmla="*/ 44 w 82"/>
                  <a:gd name="T55" fmla="*/ 22 h 159"/>
                  <a:gd name="T56" fmla="*/ 42 w 82"/>
                  <a:gd name="T57" fmla="*/ 32 h 159"/>
                  <a:gd name="T58" fmla="*/ 38 w 82"/>
                  <a:gd name="T59" fmla="*/ 28 h 159"/>
                  <a:gd name="T60" fmla="*/ 38 w 82"/>
                  <a:gd name="T61" fmla="*/ 34 h 159"/>
                  <a:gd name="T62" fmla="*/ 31 w 82"/>
                  <a:gd name="T63" fmla="*/ 29 h 159"/>
                  <a:gd name="T64" fmla="*/ 25 w 82"/>
                  <a:gd name="T65" fmla="*/ 27 h 159"/>
                  <a:gd name="T66" fmla="*/ 14 w 82"/>
                  <a:gd name="T67" fmla="*/ 16 h 159"/>
                  <a:gd name="T68" fmla="*/ 22 w 82"/>
                  <a:gd name="T69" fmla="*/ 12 h 159"/>
                  <a:gd name="T70" fmla="*/ 23 w 82"/>
                  <a:gd name="T71" fmla="*/ 6 h 159"/>
                  <a:gd name="T72" fmla="*/ 22 w 82"/>
                  <a:gd name="T73" fmla="*/ 2 h 159"/>
                  <a:gd name="T74" fmla="*/ 41 w 82"/>
                  <a:gd name="T75" fmla="*/ 12 h 159"/>
                  <a:gd name="T76" fmla="*/ 55 w 82"/>
                  <a:gd name="T77" fmla="*/ 24 h 159"/>
                  <a:gd name="T78" fmla="*/ 64 w 82"/>
                  <a:gd name="T79" fmla="*/ 34 h 159"/>
                  <a:gd name="T80" fmla="*/ 69 w 82"/>
                  <a:gd name="T81" fmla="*/ 41 h 159"/>
                  <a:gd name="T82" fmla="*/ 72 w 82"/>
                  <a:gd name="T83" fmla="*/ 47 h 159"/>
                  <a:gd name="T84" fmla="*/ 75 w 82"/>
                  <a:gd name="T85" fmla="*/ 51 h 159"/>
                  <a:gd name="T86" fmla="*/ 77 w 82"/>
                  <a:gd name="T87" fmla="*/ 55 h 159"/>
                  <a:gd name="T88" fmla="*/ 75 w 82"/>
                  <a:gd name="T89" fmla="*/ 66 h 159"/>
                  <a:gd name="T90" fmla="*/ 71 w 82"/>
                  <a:gd name="T91" fmla="*/ 59 h 159"/>
                  <a:gd name="T92" fmla="*/ 66 w 82"/>
                  <a:gd name="T93" fmla="*/ 53 h 159"/>
                  <a:gd name="T94" fmla="*/ 63 w 82"/>
                  <a:gd name="T95" fmla="*/ 48 h 159"/>
                  <a:gd name="T96" fmla="*/ 69 w 82"/>
                  <a:gd name="T97" fmla="*/ 59 h 159"/>
                  <a:gd name="T98" fmla="*/ 75 w 82"/>
                  <a:gd name="T99" fmla="*/ 70 h 159"/>
                  <a:gd name="T100" fmla="*/ 81 w 82"/>
                  <a:gd name="T101" fmla="*/ 80 h 159"/>
                  <a:gd name="T102" fmla="*/ 80 w 82"/>
                  <a:gd name="T103" fmla="*/ 95 h 159"/>
                  <a:gd name="T104" fmla="*/ 79 w 82"/>
                  <a:gd name="T105" fmla="*/ 103 h 159"/>
                  <a:gd name="T106" fmla="*/ 76 w 82"/>
                  <a:gd name="T107" fmla="*/ 119 h 159"/>
                  <a:gd name="T108" fmla="*/ 69 w 82"/>
                  <a:gd name="T109" fmla="*/ 135 h 159"/>
                  <a:gd name="T110" fmla="*/ 64 w 82"/>
                  <a:gd name="T111" fmla="*/ 143 h 159"/>
                  <a:gd name="T112" fmla="*/ 61 w 82"/>
                  <a:gd name="T113" fmla="*/ 150 h 159"/>
                  <a:gd name="T114" fmla="*/ 48 w 82"/>
                  <a:gd name="T115" fmla="*/ 158 h 159"/>
                  <a:gd name="T116" fmla="*/ 30 w 82"/>
                  <a:gd name="T117" fmla="*/ 22 h 159"/>
                  <a:gd name="T118" fmla="*/ 33 w 82"/>
                  <a:gd name="T119" fmla="*/ 2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159">
                    <a:moveTo>
                      <a:pt x="45" y="159"/>
                    </a:moveTo>
                    <a:cubicBezTo>
                      <a:pt x="44" y="159"/>
                      <a:pt x="44" y="159"/>
                      <a:pt x="44" y="158"/>
                    </a:cubicBezTo>
                    <a:cubicBezTo>
                      <a:pt x="43" y="158"/>
                      <a:pt x="43" y="157"/>
                      <a:pt x="43" y="157"/>
                    </a:cubicBezTo>
                    <a:cubicBezTo>
                      <a:pt x="43" y="157"/>
                      <a:pt x="43" y="157"/>
                      <a:pt x="43" y="157"/>
                    </a:cubicBezTo>
                    <a:cubicBezTo>
                      <a:pt x="43" y="156"/>
                      <a:pt x="43" y="155"/>
                      <a:pt x="44" y="155"/>
                    </a:cubicBezTo>
                    <a:cubicBezTo>
                      <a:pt x="44" y="155"/>
                      <a:pt x="44" y="154"/>
                      <a:pt x="44" y="154"/>
                    </a:cubicBezTo>
                    <a:cubicBezTo>
                      <a:pt x="45" y="154"/>
                      <a:pt x="45" y="154"/>
                      <a:pt x="45" y="154"/>
                    </a:cubicBezTo>
                    <a:cubicBezTo>
                      <a:pt x="45" y="154"/>
                      <a:pt x="46" y="154"/>
                      <a:pt x="46" y="154"/>
                    </a:cubicBezTo>
                    <a:cubicBezTo>
                      <a:pt x="46" y="153"/>
                      <a:pt x="47" y="153"/>
                      <a:pt x="47" y="153"/>
                    </a:cubicBezTo>
                    <a:cubicBezTo>
                      <a:pt x="47" y="152"/>
                      <a:pt x="47" y="152"/>
                      <a:pt x="47" y="151"/>
                    </a:cubicBezTo>
                    <a:cubicBezTo>
                      <a:pt x="47" y="151"/>
                      <a:pt x="46" y="150"/>
                      <a:pt x="46" y="150"/>
                    </a:cubicBezTo>
                    <a:cubicBezTo>
                      <a:pt x="46" y="150"/>
                      <a:pt x="46" y="150"/>
                      <a:pt x="45" y="149"/>
                    </a:cubicBezTo>
                    <a:cubicBezTo>
                      <a:pt x="45" y="149"/>
                      <a:pt x="45" y="149"/>
                      <a:pt x="45" y="149"/>
                    </a:cubicBezTo>
                    <a:cubicBezTo>
                      <a:pt x="45" y="141"/>
                      <a:pt x="45" y="141"/>
                      <a:pt x="45" y="141"/>
                    </a:cubicBezTo>
                    <a:cubicBezTo>
                      <a:pt x="46" y="141"/>
                      <a:pt x="46" y="141"/>
                      <a:pt x="46" y="141"/>
                    </a:cubicBezTo>
                    <a:cubicBezTo>
                      <a:pt x="46" y="141"/>
                      <a:pt x="46" y="141"/>
                      <a:pt x="46" y="141"/>
                    </a:cubicBezTo>
                    <a:cubicBezTo>
                      <a:pt x="46" y="141"/>
                      <a:pt x="46" y="140"/>
                      <a:pt x="46" y="139"/>
                    </a:cubicBezTo>
                    <a:cubicBezTo>
                      <a:pt x="46" y="139"/>
                      <a:pt x="46" y="139"/>
                      <a:pt x="46" y="139"/>
                    </a:cubicBezTo>
                    <a:cubicBezTo>
                      <a:pt x="46" y="139"/>
                      <a:pt x="46" y="139"/>
                      <a:pt x="46" y="139"/>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5" y="138"/>
                      <a:pt x="45" y="138"/>
                      <a:pt x="45" y="137"/>
                    </a:cubicBezTo>
                    <a:cubicBezTo>
                      <a:pt x="45" y="137"/>
                      <a:pt x="45" y="137"/>
                      <a:pt x="45" y="137"/>
                    </a:cubicBezTo>
                    <a:cubicBezTo>
                      <a:pt x="45" y="137"/>
                      <a:pt x="45" y="137"/>
                      <a:pt x="45" y="137"/>
                    </a:cubicBezTo>
                    <a:cubicBezTo>
                      <a:pt x="45" y="137"/>
                      <a:pt x="45" y="137"/>
                      <a:pt x="45" y="137"/>
                    </a:cubicBezTo>
                    <a:cubicBezTo>
                      <a:pt x="45" y="137"/>
                      <a:pt x="45" y="136"/>
                      <a:pt x="45" y="136"/>
                    </a:cubicBezTo>
                    <a:cubicBezTo>
                      <a:pt x="45" y="136"/>
                      <a:pt x="45" y="136"/>
                      <a:pt x="45" y="136"/>
                    </a:cubicBezTo>
                    <a:cubicBezTo>
                      <a:pt x="44" y="136"/>
                      <a:pt x="44" y="136"/>
                      <a:pt x="44" y="136"/>
                    </a:cubicBezTo>
                    <a:cubicBezTo>
                      <a:pt x="44" y="128"/>
                      <a:pt x="44" y="128"/>
                      <a:pt x="44" y="128"/>
                    </a:cubicBezTo>
                    <a:cubicBezTo>
                      <a:pt x="45" y="128"/>
                      <a:pt x="45" y="128"/>
                      <a:pt x="45" y="128"/>
                    </a:cubicBezTo>
                    <a:cubicBezTo>
                      <a:pt x="45" y="128"/>
                      <a:pt x="45" y="128"/>
                      <a:pt x="45" y="128"/>
                    </a:cubicBezTo>
                    <a:cubicBezTo>
                      <a:pt x="45" y="128"/>
                      <a:pt x="45" y="128"/>
                      <a:pt x="45" y="128"/>
                    </a:cubicBezTo>
                    <a:cubicBezTo>
                      <a:pt x="45" y="127"/>
                      <a:pt x="45" y="127"/>
                      <a:pt x="45" y="127"/>
                    </a:cubicBezTo>
                    <a:cubicBezTo>
                      <a:pt x="45" y="127"/>
                      <a:pt x="46" y="126"/>
                      <a:pt x="46" y="126"/>
                    </a:cubicBezTo>
                    <a:cubicBezTo>
                      <a:pt x="46" y="126"/>
                      <a:pt x="46" y="126"/>
                      <a:pt x="46" y="126"/>
                    </a:cubicBezTo>
                    <a:cubicBezTo>
                      <a:pt x="46" y="125"/>
                      <a:pt x="46" y="125"/>
                      <a:pt x="46" y="125"/>
                    </a:cubicBezTo>
                    <a:cubicBezTo>
                      <a:pt x="47" y="125"/>
                      <a:pt x="47" y="125"/>
                      <a:pt x="47" y="125"/>
                    </a:cubicBezTo>
                    <a:cubicBezTo>
                      <a:pt x="47" y="125"/>
                      <a:pt x="47" y="125"/>
                      <a:pt x="47" y="125"/>
                    </a:cubicBezTo>
                    <a:cubicBezTo>
                      <a:pt x="47" y="125"/>
                      <a:pt x="47" y="125"/>
                      <a:pt x="47" y="125"/>
                    </a:cubicBezTo>
                    <a:cubicBezTo>
                      <a:pt x="47" y="125"/>
                      <a:pt x="47" y="125"/>
                      <a:pt x="47" y="125"/>
                    </a:cubicBezTo>
                    <a:cubicBezTo>
                      <a:pt x="47" y="121"/>
                      <a:pt x="47" y="121"/>
                      <a:pt x="47" y="121"/>
                    </a:cubicBezTo>
                    <a:cubicBezTo>
                      <a:pt x="48" y="121"/>
                      <a:pt x="48" y="121"/>
                      <a:pt x="48" y="121"/>
                    </a:cubicBezTo>
                    <a:cubicBezTo>
                      <a:pt x="48" y="121"/>
                      <a:pt x="48" y="121"/>
                      <a:pt x="48" y="121"/>
                    </a:cubicBezTo>
                    <a:cubicBezTo>
                      <a:pt x="48" y="121"/>
                      <a:pt x="48" y="121"/>
                      <a:pt x="48" y="121"/>
                    </a:cubicBezTo>
                    <a:cubicBezTo>
                      <a:pt x="48" y="121"/>
                      <a:pt x="48" y="120"/>
                      <a:pt x="48" y="120"/>
                    </a:cubicBezTo>
                    <a:cubicBezTo>
                      <a:pt x="49" y="120"/>
                      <a:pt x="49" y="119"/>
                      <a:pt x="49" y="119"/>
                    </a:cubicBezTo>
                    <a:cubicBezTo>
                      <a:pt x="49" y="119"/>
                      <a:pt x="50" y="119"/>
                      <a:pt x="50" y="118"/>
                    </a:cubicBezTo>
                    <a:cubicBezTo>
                      <a:pt x="50" y="118"/>
                      <a:pt x="50" y="118"/>
                      <a:pt x="50" y="118"/>
                    </a:cubicBezTo>
                    <a:cubicBezTo>
                      <a:pt x="50" y="118"/>
                      <a:pt x="50" y="118"/>
                      <a:pt x="50" y="118"/>
                    </a:cubicBezTo>
                    <a:cubicBezTo>
                      <a:pt x="50" y="117"/>
                      <a:pt x="50" y="117"/>
                      <a:pt x="50" y="117"/>
                    </a:cubicBezTo>
                    <a:cubicBezTo>
                      <a:pt x="50" y="117"/>
                      <a:pt x="50" y="117"/>
                      <a:pt x="49" y="117"/>
                    </a:cubicBezTo>
                    <a:cubicBezTo>
                      <a:pt x="49" y="117"/>
                      <a:pt x="49" y="117"/>
                      <a:pt x="49" y="117"/>
                    </a:cubicBezTo>
                    <a:cubicBezTo>
                      <a:pt x="49" y="114"/>
                      <a:pt x="49" y="114"/>
                      <a:pt x="49" y="114"/>
                    </a:cubicBezTo>
                    <a:cubicBezTo>
                      <a:pt x="50" y="114"/>
                      <a:pt x="50" y="114"/>
                      <a:pt x="50" y="114"/>
                    </a:cubicBezTo>
                    <a:cubicBezTo>
                      <a:pt x="50" y="114"/>
                      <a:pt x="50" y="114"/>
                      <a:pt x="50" y="114"/>
                    </a:cubicBezTo>
                    <a:cubicBezTo>
                      <a:pt x="50" y="114"/>
                      <a:pt x="50" y="113"/>
                      <a:pt x="50" y="112"/>
                    </a:cubicBezTo>
                    <a:cubicBezTo>
                      <a:pt x="50" y="112"/>
                      <a:pt x="50" y="112"/>
                      <a:pt x="50" y="112"/>
                    </a:cubicBezTo>
                    <a:cubicBezTo>
                      <a:pt x="50" y="110"/>
                      <a:pt x="50" y="110"/>
                      <a:pt x="50" y="110"/>
                    </a:cubicBezTo>
                    <a:cubicBezTo>
                      <a:pt x="50" y="110"/>
                      <a:pt x="50" y="110"/>
                      <a:pt x="50" y="110"/>
                    </a:cubicBezTo>
                    <a:cubicBezTo>
                      <a:pt x="50" y="110"/>
                      <a:pt x="50" y="110"/>
                      <a:pt x="50" y="110"/>
                    </a:cubicBezTo>
                    <a:cubicBezTo>
                      <a:pt x="50" y="110"/>
                      <a:pt x="50" y="110"/>
                      <a:pt x="50" y="110"/>
                    </a:cubicBezTo>
                    <a:cubicBezTo>
                      <a:pt x="50" y="109"/>
                      <a:pt x="49" y="109"/>
                      <a:pt x="49" y="109"/>
                    </a:cubicBezTo>
                    <a:cubicBezTo>
                      <a:pt x="49" y="109"/>
                      <a:pt x="49" y="109"/>
                      <a:pt x="49" y="109"/>
                    </a:cubicBezTo>
                    <a:cubicBezTo>
                      <a:pt x="49" y="108"/>
                      <a:pt x="49" y="108"/>
                      <a:pt x="49" y="108"/>
                    </a:cubicBezTo>
                    <a:cubicBezTo>
                      <a:pt x="49" y="108"/>
                      <a:pt x="49" y="108"/>
                      <a:pt x="49" y="108"/>
                    </a:cubicBezTo>
                    <a:cubicBezTo>
                      <a:pt x="49" y="107"/>
                      <a:pt x="49" y="107"/>
                      <a:pt x="49" y="107"/>
                    </a:cubicBezTo>
                    <a:cubicBezTo>
                      <a:pt x="49" y="107"/>
                      <a:pt x="49" y="107"/>
                      <a:pt x="49" y="107"/>
                    </a:cubicBezTo>
                    <a:cubicBezTo>
                      <a:pt x="49" y="107"/>
                      <a:pt x="48" y="106"/>
                      <a:pt x="48" y="106"/>
                    </a:cubicBezTo>
                    <a:cubicBezTo>
                      <a:pt x="48" y="106"/>
                      <a:pt x="48" y="106"/>
                      <a:pt x="48" y="106"/>
                    </a:cubicBezTo>
                    <a:cubicBezTo>
                      <a:pt x="47" y="106"/>
                      <a:pt x="47" y="105"/>
                      <a:pt x="47" y="105"/>
                    </a:cubicBezTo>
                    <a:cubicBezTo>
                      <a:pt x="47" y="105"/>
                      <a:pt x="47" y="104"/>
                      <a:pt x="47" y="104"/>
                    </a:cubicBezTo>
                    <a:cubicBezTo>
                      <a:pt x="47" y="104"/>
                      <a:pt x="47" y="104"/>
                      <a:pt x="47" y="104"/>
                    </a:cubicBezTo>
                    <a:cubicBezTo>
                      <a:pt x="47" y="103"/>
                      <a:pt x="46" y="103"/>
                      <a:pt x="46" y="102"/>
                    </a:cubicBezTo>
                    <a:cubicBezTo>
                      <a:pt x="46" y="102"/>
                      <a:pt x="46" y="101"/>
                      <a:pt x="46" y="101"/>
                    </a:cubicBezTo>
                    <a:cubicBezTo>
                      <a:pt x="46" y="101"/>
                      <a:pt x="46" y="101"/>
                      <a:pt x="45" y="100"/>
                    </a:cubicBezTo>
                    <a:cubicBezTo>
                      <a:pt x="45" y="100"/>
                      <a:pt x="45" y="100"/>
                      <a:pt x="45" y="100"/>
                    </a:cubicBezTo>
                    <a:cubicBezTo>
                      <a:pt x="44" y="100"/>
                      <a:pt x="44" y="100"/>
                      <a:pt x="44" y="99"/>
                    </a:cubicBezTo>
                    <a:cubicBezTo>
                      <a:pt x="44" y="99"/>
                      <a:pt x="44" y="99"/>
                      <a:pt x="44" y="99"/>
                    </a:cubicBezTo>
                    <a:cubicBezTo>
                      <a:pt x="44" y="99"/>
                      <a:pt x="44" y="99"/>
                      <a:pt x="44" y="99"/>
                    </a:cubicBezTo>
                    <a:cubicBezTo>
                      <a:pt x="44" y="99"/>
                      <a:pt x="44" y="98"/>
                      <a:pt x="44" y="98"/>
                    </a:cubicBezTo>
                    <a:cubicBezTo>
                      <a:pt x="44" y="98"/>
                      <a:pt x="44" y="98"/>
                      <a:pt x="44" y="98"/>
                    </a:cubicBezTo>
                    <a:cubicBezTo>
                      <a:pt x="43" y="98"/>
                      <a:pt x="43" y="98"/>
                      <a:pt x="43" y="98"/>
                    </a:cubicBezTo>
                    <a:cubicBezTo>
                      <a:pt x="43" y="98"/>
                      <a:pt x="43" y="98"/>
                      <a:pt x="43" y="98"/>
                    </a:cubicBezTo>
                    <a:cubicBezTo>
                      <a:pt x="43" y="96"/>
                      <a:pt x="43" y="96"/>
                      <a:pt x="43" y="96"/>
                    </a:cubicBezTo>
                    <a:cubicBezTo>
                      <a:pt x="44" y="96"/>
                      <a:pt x="44" y="96"/>
                      <a:pt x="44" y="96"/>
                    </a:cubicBezTo>
                    <a:cubicBezTo>
                      <a:pt x="44" y="96"/>
                      <a:pt x="44" y="96"/>
                      <a:pt x="44" y="96"/>
                    </a:cubicBezTo>
                    <a:cubicBezTo>
                      <a:pt x="44" y="96"/>
                      <a:pt x="44" y="96"/>
                      <a:pt x="44" y="96"/>
                    </a:cubicBezTo>
                    <a:cubicBezTo>
                      <a:pt x="44" y="95"/>
                      <a:pt x="44" y="95"/>
                      <a:pt x="44" y="95"/>
                    </a:cubicBezTo>
                    <a:cubicBezTo>
                      <a:pt x="45" y="95"/>
                      <a:pt x="45" y="95"/>
                      <a:pt x="45" y="94"/>
                    </a:cubicBezTo>
                    <a:cubicBezTo>
                      <a:pt x="45" y="94"/>
                      <a:pt x="45" y="94"/>
                      <a:pt x="45" y="93"/>
                    </a:cubicBezTo>
                    <a:cubicBezTo>
                      <a:pt x="45" y="92"/>
                      <a:pt x="45" y="91"/>
                      <a:pt x="44" y="91"/>
                    </a:cubicBezTo>
                    <a:cubicBezTo>
                      <a:pt x="44" y="91"/>
                      <a:pt x="44" y="90"/>
                      <a:pt x="43" y="90"/>
                    </a:cubicBezTo>
                    <a:cubicBezTo>
                      <a:pt x="43" y="90"/>
                      <a:pt x="43" y="90"/>
                      <a:pt x="42" y="90"/>
                    </a:cubicBezTo>
                    <a:cubicBezTo>
                      <a:pt x="41" y="90"/>
                      <a:pt x="41" y="90"/>
                      <a:pt x="41" y="90"/>
                    </a:cubicBezTo>
                    <a:cubicBezTo>
                      <a:pt x="41" y="89"/>
                      <a:pt x="41" y="89"/>
                      <a:pt x="41" y="89"/>
                    </a:cubicBezTo>
                    <a:cubicBezTo>
                      <a:pt x="41" y="89"/>
                      <a:pt x="41" y="89"/>
                      <a:pt x="41" y="89"/>
                    </a:cubicBezTo>
                    <a:cubicBezTo>
                      <a:pt x="41" y="89"/>
                      <a:pt x="41" y="89"/>
                      <a:pt x="41" y="89"/>
                    </a:cubicBezTo>
                    <a:cubicBezTo>
                      <a:pt x="41" y="89"/>
                      <a:pt x="41" y="89"/>
                      <a:pt x="41" y="89"/>
                    </a:cubicBezTo>
                    <a:cubicBezTo>
                      <a:pt x="40" y="89"/>
                      <a:pt x="40" y="89"/>
                      <a:pt x="40" y="89"/>
                    </a:cubicBezTo>
                    <a:cubicBezTo>
                      <a:pt x="40" y="89"/>
                      <a:pt x="39" y="89"/>
                      <a:pt x="39" y="89"/>
                    </a:cubicBezTo>
                    <a:cubicBezTo>
                      <a:pt x="38" y="89"/>
                      <a:pt x="38" y="89"/>
                      <a:pt x="38" y="89"/>
                    </a:cubicBezTo>
                    <a:cubicBezTo>
                      <a:pt x="39" y="88"/>
                      <a:pt x="39" y="88"/>
                      <a:pt x="39" y="88"/>
                    </a:cubicBezTo>
                    <a:cubicBezTo>
                      <a:pt x="39" y="88"/>
                      <a:pt x="39" y="88"/>
                      <a:pt x="39" y="88"/>
                    </a:cubicBezTo>
                    <a:cubicBezTo>
                      <a:pt x="39" y="88"/>
                      <a:pt x="39" y="88"/>
                      <a:pt x="39" y="88"/>
                    </a:cubicBezTo>
                    <a:cubicBezTo>
                      <a:pt x="38" y="88"/>
                      <a:pt x="38" y="88"/>
                      <a:pt x="38" y="88"/>
                    </a:cubicBezTo>
                    <a:cubicBezTo>
                      <a:pt x="38" y="88"/>
                      <a:pt x="38" y="88"/>
                      <a:pt x="38" y="88"/>
                    </a:cubicBezTo>
                    <a:cubicBezTo>
                      <a:pt x="37" y="88"/>
                      <a:pt x="37" y="88"/>
                      <a:pt x="37" y="87"/>
                    </a:cubicBezTo>
                    <a:cubicBezTo>
                      <a:pt x="36" y="87"/>
                      <a:pt x="36" y="86"/>
                      <a:pt x="35" y="86"/>
                    </a:cubicBezTo>
                    <a:cubicBezTo>
                      <a:pt x="33" y="86"/>
                      <a:pt x="33" y="86"/>
                      <a:pt x="33" y="86"/>
                    </a:cubicBezTo>
                    <a:cubicBezTo>
                      <a:pt x="33" y="86"/>
                      <a:pt x="33" y="86"/>
                      <a:pt x="33" y="86"/>
                    </a:cubicBezTo>
                    <a:cubicBezTo>
                      <a:pt x="32" y="86"/>
                      <a:pt x="32" y="86"/>
                      <a:pt x="32" y="86"/>
                    </a:cubicBezTo>
                    <a:cubicBezTo>
                      <a:pt x="32" y="86"/>
                      <a:pt x="32" y="86"/>
                      <a:pt x="31" y="86"/>
                    </a:cubicBezTo>
                    <a:cubicBezTo>
                      <a:pt x="31" y="87"/>
                      <a:pt x="31" y="87"/>
                      <a:pt x="31" y="87"/>
                    </a:cubicBezTo>
                    <a:cubicBezTo>
                      <a:pt x="31" y="88"/>
                      <a:pt x="31" y="88"/>
                      <a:pt x="31" y="88"/>
                    </a:cubicBezTo>
                    <a:cubicBezTo>
                      <a:pt x="31" y="89"/>
                      <a:pt x="31" y="89"/>
                      <a:pt x="31" y="89"/>
                    </a:cubicBezTo>
                    <a:cubicBezTo>
                      <a:pt x="30" y="89"/>
                      <a:pt x="30" y="89"/>
                      <a:pt x="30" y="89"/>
                    </a:cubicBezTo>
                    <a:cubicBezTo>
                      <a:pt x="30" y="89"/>
                      <a:pt x="30" y="89"/>
                      <a:pt x="30" y="89"/>
                    </a:cubicBezTo>
                    <a:cubicBezTo>
                      <a:pt x="30" y="89"/>
                      <a:pt x="30" y="89"/>
                      <a:pt x="30" y="89"/>
                    </a:cubicBezTo>
                    <a:cubicBezTo>
                      <a:pt x="30" y="89"/>
                      <a:pt x="30" y="89"/>
                      <a:pt x="30" y="89"/>
                    </a:cubicBezTo>
                    <a:cubicBezTo>
                      <a:pt x="30" y="90"/>
                      <a:pt x="29" y="90"/>
                      <a:pt x="29" y="90"/>
                    </a:cubicBezTo>
                    <a:cubicBezTo>
                      <a:pt x="28" y="90"/>
                      <a:pt x="28" y="90"/>
                      <a:pt x="28" y="90"/>
                    </a:cubicBezTo>
                    <a:cubicBezTo>
                      <a:pt x="28" y="90"/>
                      <a:pt x="28" y="90"/>
                      <a:pt x="28" y="90"/>
                    </a:cubicBezTo>
                    <a:cubicBezTo>
                      <a:pt x="28" y="90"/>
                      <a:pt x="27" y="90"/>
                      <a:pt x="27" y="90"/>
                    </a:cubicBezTo>
                    <a:cubicBezTo>
                      <a:pt x="27" y="90"/>
                      <a:pt x="27" y="90"/>
                      <a:pt x="27" y="90"/>
                    </a:cubicBezTo>
                    <a:cubicBezTo>
                      <a:pt x="27" y="90"/>
                      <a:pt x="26" y="90"/>
                      <a:pt x="25" y="90"/>
                    </a:cubicBezTo>
                    <a:cubicBezTo>
                      <a:pt x="25" y="89"/>
                      <a:pt x="25" y="89"/>
                      <a:pt x="25" y="89"/>
                    </a:cubicBezTo>
                    <a:cubicBezTo>
                      <a:pt x="25" y="89"/>
                      <a:pt x="25" y="89"/>
                      <a:pt x="25" y="89"/>
                    </a:cubicBezTo>
                    <a:cubicBezTo>
                      <a:pt x="24" y="89"/>
                      <a:pt x="24" y="89"/>
                      <a:pt x="24" y="89"/>
                    </a:cubicBezTo>
                    <a:cubicBezTo>
                      <a:pt x="24" y="89"/>
                      <a:pt x="24" y="89"/>
                      <a:pt x="24" y="89"/>
                    </a:cubicBezTo>
                    <a:cubicBezTo>
                      <a:pt x="23" y="89"/>
                      <a:pt x="23" y="89"/>
                      <a:pt x="23" y="88"/>
                    </a:cubicBezTo>
                    <a:cubicBezTo>
                      <a:pt x="23" y="88"/>
                      <a:pt x="23" y="88"/>
                      <a:pt x="23" y="88"/>
                    </a:cubicBezTo>
                    <a:cubicBezTo>
                      <a:pt x="22" y="88"/>
                      <a:pt x="22" y="88"/>
                      <a:pt x="22" y="88"/>
                    </a:cubicBezTo>
                    <a:cubicBezTo>
                      <a:pt x="22" y="88"/>
                      <a:pt x="21" y="88"/>
                      <a:pt x="21" y="88"/>
                    </a:cubicBezTo>
                    <a:cubicBezTo>
                      <a:pt x="21" y="88"/>
                      <a:pt x="21" y="88"/>
                      <a:pt x="21" y="88"/>
                    </a:cubicBezTo>
                    <a:cubicBezTo>
                      <a:pt x="21" y="89"/>
                      <a:pt x="21" y="89"/>
                      <a:pt x="21" y="89"/>
                    </a:cubicBezTo>
                    <a:cubicBezTo>
                      <a:pt x="20" y="89"/>
                      <a:pt x="20" y="89"/>
                      <a:pt x="20" y="89"/>
                    </a:cubicBezTo>
                    <a:cubicBezTo>
                      <a:pt x="20" y="89"/>
                      <a:pt x="20" y="89"/>
                      <a:pt x="19" y="89"/>
                    </a:cubicBezTo>
                    <a:cubicBezTo>
                      <a:pt x="19" y="89"/>
                      <a:pt x="19" y="89"/>
                      <a:pt x="19" y="89"/>
                    </a:cubicBezTo>
                    <a:cubicBezTo>
                      <a:pt x="19" y="89"/>
                      <a:pt x="19" y="89"/>
                      <a:pt x="19" y="89"/>
                    </a:cubicBezTo>
                    <a:cubicBezTo>
                      <a:pt x="19" y="90"/>
                      <a:pt x="19" y="90"/>
                      <a:pt x="19" y="90"/>
                    </a:cubicBezTo>
                    <a:cubicBezTo>
                      <a:pt x="18" y="90"/>
                      <a:pt x="18" y="90"/>
                      <a:pt x="18" y="90"/>
                    </a:cubicBezTo>
                    <a:cubicBezTo>
                      <a:pt x="18" y="90"/>
                      <a:pt x="17" y="90"/>
                      <a:pt x="17" y="89"/>
                    </a:cubicBezTo>
                    <a:cubicBezTo>
                      <a:pt x="17" y="89"/>
                      <a:pt x="17" y="89"/>
                      <a:pt x="17" y="89"/>
                    </a:cubicBezTo>
                    <a:cubicBezTo>
                      <a:pt x="17" y="89"/>
                      <a:pt x="17" y="89"/>
                      <a:pt x="17" y="89"/>
                    </a:cubicBezTo>
                    <a:cubicBezTo>
                      <a:pt x="17" y="88"/>
                      <a:pt x="16" y="88"/>
                      <a:pt x="16" y="88"/>
                    </a:cubicBezTo>
                    <a:cubicBezTo>
                      <a:pt x="15" y="88"/>
                      <a:pt x="14" y="87"/>
                      <a:pt x="14" y="87"/>
                    </a:cubicBezTo>
                    <a:cubicBezTo>
                      <a:pt x="14" y="87"/>
                      <a:pt x="14" y="87"/>
                      <a:pt x="14" y="87"/>
                    </a:cubicBezTo>
                    <a:cubicBezTo>
                      <a:pt x="14" y="86"/>
                      <a:pt x="13" y="86"/>
                      <a:pt x="14" y="85"/>
                    </a:cubicBezTo>
                    <a:cubicBezTo>
                      <a:pt x="14" y="85"/>
                      <a:pt x="14" y="85"/>
                      <a:pt x="14" y="85"/>
                    </a:cubicBezTo>
                    <a:cubicBezTo>
                      <a:pt x="13" y="85"/>
                      <a:pt x="13" y="85"/>
                      <a:pt x="13" y="85"/>
                    </a:cubicBezTo>
                    <a:cubicBezTo>
                      <a:pt x="13" y="85"/>
                      <a:pt x="13" y="85"/>
                      <a:pt x="13" y="85"/>
                    </a:cubicBezTo>
                    <a:cubicBezTo>
                      <a:pt x="13" y="85"/>
                      <a:pt x="13" y="85"/>
                      <a:pt x="13" y="85"/>
                    </a:cubicBezTo>
                    <a:cubicBezTo>
                      <a:pt x="13" y="85"/>
                      <a:pt x="13" y="85"/>
                      <a:pt x="13" y="85"/>
                    </a:cubicBezTo>
                    <a:cubicBezTo>
                      <a:pt x="12" y="85"/>
                      <a:pt x="12" y="85"/>
                      <a:pt x="12" y="85"/>
                    </a:cubicBezTo>
                    <a:cubicBezTo>
                      <a:pt x="12" y="85"/>
                      <a:pt x="11" y="84"/>
                      <a:pt x="10" y="84"/>
                    </a:cubicBezTo>
                    <a:cubicBezTo>
                      <a:pt x="9" y="84"/>
                      <a:pt x="9" y="84"/>
                      <a:pt x="9" y="84"/>
                    </a:cubicBezTo>
                    <a:cubicBezTo>
                      <a:pt x="9" y="84"/>
                      <a:pt x="9" y="84"/>
                      <a:pt x="9" y="84"/>
                    </a:cubicBezTo>
                    <a:cubicBezTo>
                      <a:pt x="9" y="84"/>
                      <a:pt x="9" y="84"/>
                      <a:pt x="9" y="84"/>
                    </a:cubicBezTo>
                    <a:cubicBezTo>
                      <a:pt x="9" y="84"/>
                      <a:pt x="9" y="84"/>
                      <a:pt x="9" y="84"/>
                    </a:cubicBezTo>
                    <a:cubicBezTo>
                      <a:pt x="9" y="83"/>
                      <a:pt x="9" y="83"/>
                      <a:pt x="8" y="83"/>
                    </a:cubicBezTo>
                    <a:cubicBezTo>
                      <a:pt x="8" y="83"/>
                      <a:pt x="8" y="83"/>
                      <a:pt x="8" y="83"/>
                    </a:cubicBezTo>
                    <a:cubicBezTo>
                      <a:pt x="7" y="83"/>
                      <a:pt x="7" y="82"/>
                      <a:pt x="7" y="81"/>
                    </a:cubicBezTo>
                    <a:cubicBezTo>
                      <a:pt x="7" y="81"/>
                      <a:pt x="7" y="81"/>
                      <a:pt x="7" y="81"/>
                    </a:cubicBezTo>
                    <a:cubicBezTo>
                      <a:pt x="7" y="79"/>
                      <a:pt x="7" y="78"/>
                      <a:pt x="6" y="78"/>
                    </a:cubicBezTo>
                    <a:cubicBezTo>
                      <a:pt x="5" y="77"/>
                      <a:pt x="5" y="77"/>
                      <a:pt x="5" y="77"/>
                    </a:cubicBezTo>
                    <a:cubicBezTo>
                      <a:pt x="4" y="76"/>
                      <a:pt x="4" y="76"/>
                      <a:pt x="4" y="76"/>
                    </a:cubicBezTo>
                    <a:cubicBezTo>
                      <a:pt x="4" y="76"/>
                      <a:pt x="4" y="76"/>
                      <a:pt x="4" y="76"/>
                    </a:cubicBezTo>
                    <a:cubicBezTo>
                      <a:pt x="3" y="76"/>
                      <a:pt x="3" y="75"/>
                      <a:pt x="3" y="75"/>
                    </a:cubicBezTo>
                    <a:cubicBezTo>
                      <a:pt x="3" y="75"/>
                      <a:pt x="3" y="75"/>
                      <a:pt x="3" y="75"/>
                    </a:cubicBezTo>
                    <a:cubicBezTo>
                      <a:pt x="3" y="74"/>
                      <a:pt x="2" y="74"/>
                      <a:pt x="2" y="74"/>
                    </a:cubicBezTo>
                    <a:cubicBezTo>
                      <a:pt x="2" y="73"/>
                      <a:pt x="2" y="73"/>
                      <a:pt x="2" y="73"/>
                    </a:cubicBezTo>
                    <a:cubicBezTo>
                      <a:pt x="1" y="73"/>
                      <a:pt x="1" y="72"/>
                      <a:pt x="1" y="72"/>
                    </a:cubicBezTo>
                    <a:cubicBezTo>
                      <a:pt x="1" y="72"/>
                      <a:pt x="1" y="72"/>
                      <a:pt x="1" y="72"/>
                    </a:cubicBezTo>
                    <a:cubicBezTo>
                      <a:pt x="1" y="72"/>
                      <a:pt x="1" y="72"/>
                      <a:pt x="1" y="72"/>
                    </a:cubicBezTo>
                    <a:cubicBezTo>
                      <a:pt x="1" y="72"/>
                      <a:pt x="1" y="71"/>
                      <a:pt x="1" y="71"/>
                    </a:cubicBezTo>
                    <a:cubicBezTo>
                      <a:pt x="1" y="71"/>
                      <a:pt x="1" y="71"/>
                      <a:pt x="1" y="71"/>
                    </a:cubicBezTo>
                    <a:cubicBezTo>
                      <a:pt x="0" y="71"/>
                      <a:pt x="0" y="71"/>
                      <a:pt x="0" y="71"/>
                    </a:cubicBezTo>
                    <a:cubicBezTo>
                      <a:pt x="1" y="70"/>
                      <a:pt x="1" y="70"/>
                      <a:pt x="1" y="70"/>
                    </a:cubicBezTo>
                    <a:cubicBezTo>
                      <a:pt x="1" y="70"/>
                      <a:pt x="1" y="70"/>
                      <a:pt x="1" y="69"/>
                    </a:cubicBezTo>
                    <a:cubicBezTo>
                      <a:pt x="2" y="69"/>
                      <a:pt x="2" y="69"/>
                      <a:pt x="2" y="68"/>
                    </a:cubicBezTo>
                    <a:cubicBezTo>
                      <a:pt x="2" y="68"/>
                      <a:pt x="3" y="67"/>
                      <a:pt x="2" y="66"/>
                    </a:cubicBezTo>
                    <a:cubicBezTo>
                      <a:pt x="2" y="66"/>
                      <a:pt x="2" y="66"/>
                      <a:pt x="2" y="66"/>
                    </a:cubicBezTo>
                    <a:cubicBezTo>
                      <a:pt x="2" y="66"/>
                      <a:pt x="2" y="65"/>
                      <a:pt x="2" y="65"/>
                    </a:cubicBezTo>
                    <a:cubicBezTo>
                      <a:pt x="2" y="65"/>
                      <a:pt x="2" y="65"/>
                      <a:pt x="2" y="65"/>
                    </a:cubicBezTo>
                    <a:cubicBezTo>
                      <a:pt x="2" y="65"/>
                      <a:pt x="2" y="65"/>
                      <a:pt x="2" y="65"/>
                    </a:cubicBezTo>
                    <a:cubicBezTo>
                      <a:pt x="2" y="65"/>
                      <a:pt x="1" y="64"/>
                      <a:pt x="1" y="64"/>
                    </a:cubicBezTo>
                    <a:cubicBezTo>
                      <a:pt x="1" y="64"/>
                      <a:pt x="1" y="64"/>
                      <a:pt x="1" y="64"/>
                    </a:cubicBezTo>
                    <a:cubicBezTo>
                      <a:pt x="1" y="63"/>
                      <a:pt x="1" y="63"/>
                      <a:pt x="1" y="63"/>
                    </a:cubicBezTo>
                    <a:cubicBezTo>
                      <a:pt x="1" y="63"/>
                      <a:pt x="1" y="63"/>
                      <a:pt x="1" y="63"/>
                    </a:cubicBezTo>
                    <a:cubicBezTo>
                      <a:pt x="1" y="63"/>
                      <a:pt x="1" y="63"/>
                      <a:pt x="1" y="63"/>
                    </a:cubicBezTo>
                    <a:cubicBezTo>
                      <a:pt x="1" y="63"/>
                      <a:pt x="1" y="63"/>
                      <a:pt x="0" y="62"/>
                    </a:cubicBezTo>
                    <a:cubicBezTo>
                      <a:pt x="0" y="62"/>
                      <a:pt x="0" y="62"/>
                      <a:pt x="0" y="62"/>
                    </a:cubicBezTo>
                    <a:cubicBezTo>
                      <a:pt x="0" y="62"/>
                      <a:pt x="0" y="62"/>
                      <a:pt x="0" y="62"/>
                    </a:cubicBezTo>
                    <a:cubicBezTo>
                      <a:pt x="0" y="61"/>
                      <a:pt x="0" y="61"/>
                      <a:pt x="0" y="60"/>
                    </a:cubicBezTo>
                    <a:cubicBezTo>
                      <a:pt x="0" y="58"/>
                      <a:pt x="0" y="58"/>
                      <a:pt x="0" y="58"/>
                    </a:cubicBezTo>
                    <a:cubicBezTo>
                      <a:pt x="0" y="58"/>
                      <a:pt x="0" y="58"/>
                      <a:pt x="0" y="58"/>
                    </a:cubicBezTo>
                    <a:cubicBezTo>
                      <a:pt x="0" y="58"/>
                      <a:pt x="0" y="58"/>
                      <a:pt x="1" y="58"/>
                    </a:cubicBezTo>
                    <a:cubicBezTo>
                      <a:pt x="1" y="58"/>
                      <a:pt x="1" y="57"/>
                      <a:pt x="1" y="57"/>
                    </a:cubicBezTo>
                    <a:cubicBezTo>
                      <a:pt x="1" y="57"/>
                      <a:pt x="1" y="56"/>
                      <a:pt x="1" y="56"/>
                    </a:cubicBezTo>
                    <a:cubicBezTo>
                      <a:pt x="1" y="55"/>
                      <a:pt x="1" y="55"/>
                      <a:pt x="1" y="55"/>
                    </a:cubicBezTo>
                    <a:cubicBezTo>
                      <a:pt x="2" y="55"/>
                      <a:pt x="2" y="55"/>
                      <a:pt x="2" y="55"/>
                    </a:cubicBezTo>
                    <a:cubicBezTo>
                      <a:pt x="2" y="55"/>
                      <a:pt x="2" y="55"/>
                      <a:pt x="3" y="55"/>
                    </a:cubicBezTo>
                    <a:cubicBezTo>
                      <a:pt x="3" y="55"/>
                      <a:pt x="3" y="54"/>
                      <a:pt x="3" y="54"/>
                    </a:cubicBezTo>
                    <a:cubicBezTo>
                      <a:pt x="3" y="52"/>
                      <a:pt x="3" y="52"/>
                      <a:pt x="3" y="52"/>
                    </a:cubicBezTo>
                    <a:cubicBezTo>
                      <a:pt x="4" y="52"/>
                      <a:pt x="4" y="52"/>
                      <a:pt x="4" y="52"/>
                    </a:cubicBezTo>
                    <a:cubicBezTo>
                      <a:pt x="4" y="52"/>
                      <a:pt x="4" y="52"/>
                      <a:pt x="4" y="51"/>
                    </a:cubicBezTo>
                    <a:cubicBezTo>
                      <a:pt x="4" y="51"/>
                      <a:pt x="4" y="51"/>
                      <a:pt x="4" y="51"/>
                    </a:cubicBezTo>
                    <a:cubicBezTo>
                      <a:pt x="4" y="51"/>
                      <a:pt x="4" y="50"/>
                      <a:pt x="4" y="50"/>
                    </a:cubicBezTo>
                    <a:cubicBezTo>
                      <a:pt x="4" y="49"/>
                      <a:pt x="4" y="48"/>
                      <a:pt x="5" y="48"/>
                    </a:cubicBezTo>
                    <a:cubicBezTo>
                      <a:pt x="5" y="48"/>
                      <a:pt x="5" y="47"/>
                      <a:pt x="5" y="47"/>
                    </a:cubicBezTo>
                    <a:cubicBezTo>
                      <a:pt x="5" y="47"/>
                      <a:pt x="6" y="47"/>
                      <a:pt x="6" y="47"/>
                    </a:cubicBezTo>
                    <a:cubicBezTo>
                      <a:pt x="6" y="47"/>
                      <a:pt x="6" y="47"/>
                      <a:pt x="6" y="47"/>
                    </a:cubicBezTo>
                    <a:cubicBezTo>
                      <a:pt x="6" y="47"/>
                      <a:pt x="6" y="47"/>
                      <a:pt x="6" y="47"/>
                    </a:cubicBezTo>
                    <a:cubicBezTo>
                      <a:pt x="6" y="47"/>
                      <a:pt x="6" y="47"/>
                      <a:pt x="6" y="47"/>
                    </a:cubicBezTo>
                    <a:cubicBezTo>
                      <a:pt x="6" y="47"/>
                      <a:pt x="7" y="47"/>
                      <a:pt x="7" y="47"/>
                    </a:cubicBezTo>
                    <a:cubicBezTo>
                      <a:pt x="7" y="47"/>
                      <a:pt x="7" y="47"/>
                      <a:pt x="7" y="46"/>
                    </a:cubicBezTo>
                    <a:cubicBezTo>
                      <a:pt x="7" y="46"/>
                      <a:pt x="7" y="46"/>
                      <a:pt x="8" y="46"/>
                    </a:cubicBezTo>
                    <a:cubicBezTo>
                      <a:pt x="8" y="46"/>
                      <a:pt x="8" y="46"/>
                      <a:pt x="8" y="46"/>
                    </a:cubicBezTo>
                    <a:cubicBezTo>
                      <a:pt x="8" y="46"/>
                      <a:pt x="8" y="46"/>
                      <a:pt x="8" y="46"/>
                    </a:cubicBezTo>
                    <a:cubicBezTo>
                      <a:pt x="9" y="46"/>
                      <a:pt x="9" y="46"/>
                      <a:pt x="9" y="46"/>
                    </a:cubicBezTo>
                    <a:cubicBezTo>
                      <a:pt x="9" y="46"/>
                      <a:pt x="9" y="46"/>
                      <a:pt x="9" y="46"/>
                    </a:cubicBezTo>
                    <a:cubicBezTo>
                      <a:pt x="10" y="46"/>
                      <a:pt x="10" y="45"/>
                      <a:pt x="10" y="44"/>
                    </a:cubicBezTo>
                    <a:cubicBezTo>
                      <a:pt x="10" y="43"/>
                      <a:pt x="10" y="43"/>
                      <a:pt x="10" y="43"/>
                    </a:cubicBezTo>
                    <a:cubicBezTo>
                      <a:pt x="10" y="43"/>
                      <a:pt x="10" y="43"/>
                      <a:pt x="10" y="43"/>
                    </a:cubicBezTo>
                    <a:cubicBezTo>
                      <a:pt x="11" y="43"/>
                      <a:pt x="11" y="43"/>
                      <a:pt x="11" y="42"/>
                    </a:cubicBezTo>
                    <a:cubicBezTo>
                      <a:pt x="11" y="42"/>
                      <a:pt x="11" y="42"/>
                      <a:pt x="11" y="42"/>
                    </a:cubicBezTo>
                    <a:cubicBezTo>
                      <a:pt x="11" y="41"/>
                      <a:pt x="11" y="40"/>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4" y="39"/>
                      <a:pt x="15" y="38"/>
                      <a:pt x="15" y="38"/>
                    </a:cubicBezTo>
                    <a:cubicBezTo>
                      <a:pt x="15" y="37"/>
                      <a:pt x="15" y="37"/>
                      <a:pt x="15" y="37"/>
                    </a:cubicBezTo>
                    <a:cubicBezTo>
                      <a:pt x="15" y="37"/>
                      <a:pt x="15" y="37"/>
                      <a:pt x="15" y="37"/>
                    </a:cubicBezTo>
                    <a:cubicBezTo>
                      <a:pt x="15" y="37"/>
                      <a:pt x="15" y="37"/>
                      <a:pt x="16" y="36"/>
                    </a:cubicBezTo>
                    <a:cubicBezTo>
                      <a:pt x="16" y="36"/>
                      <a:pt x="16" y="36"/>
                      <a:pt x="17" y="36"/>
                    </a:cubicBezTo>
                    <a:cubicBezTo>
                      <a:pt x="17" y="36"/>
                      <a:pt x="17" y="36"/>
                      <a:pt x="17" y="36"/>
                    </a:cubicBezTo>
                    <a:cubicBezTo>
                      <a:pt x="17" y="36"/>
                      <a:pt x="17" y="36"/>
                      <a:pt x="17" y="36"/>
                    </a:cubicBezTo>
                    <a:cubicBezTo>
                      <a:pt x="17" y="36"/>
                      <a:pt x="17" y="36"/>
                      <a:pt x="17" y="36"/>
                    </a:cubicBezTo>
                    <a:cubicBezTo>
                      <a:pt x="17" y="36"/>
                      <a:pt x="17" y="36"/>
                      <a:pt x="18" y="36"/>
                    </a:cubicBezTo>
                    <a:cubicBezTo>
                      <a:pt x="18" y="36"/>
                      <a:pt x="18" y="36"/>
                      <a:pt x="19" y="36"/>
                    </a:cubicBezTo>
                    <a:cubicBezTo>
                      <a:pt x="19" y="36"/>
                      <a:pt x="19" y="36"/>
                      <a:pt x="19" y="36"/>
                    </a:cubicBezTo>
                    <a:cubicBezTo>
                      <a:pt x="19" y="36"/>
                      <a:pt x="20" y="36"/>
                      <a:pt x="20" y="36"/>
                    </a:cubicBezTo>
                    <a:cubicBezTo>
                      <a:pt x="21" y="36"/>
                      <a:pt x="21" y="36"/>
                      <a:pt x="21" y="36"/>
                    </a:cubicBezTo>
                    <a:cubicBezTo>
                      <a:pt x="21" y="36"/>
                      <a:pt x="21" y="36"/>
                      <a:pt x="21" y="35"/>
                    </a:cubicBezTo>
                    <a:cubicBezTo>
                      <a:pt x="21" y="35"/>
                      <a:pt x="21" y="35"/>
                      <a:pt x="21" y="35"/>
                    </a:cubicBezTo>
                    <a:cubicBezTo>
                      <a:pt x="22" y="35"/>
                      <a:pt x="22" y="35"/>
                      <a:pt x="22" y="35"/>
                    </a:cubicBezTo>
                    <a:cubicBezTo>
                      <a:pt x="22" y="35"/>
                      <a:pt x="22" y="35"/>
                      <a:pt x="22" y="35"/>
                    </a:cubicBezTo>
                    <a:cubicBezTo>
                      <a:pt x="22" y="35"/>
                      <a:pt x="22" y="35"/>
                      <a:pt x="22" y="35"/>
                    </a:cubicBezTo>
                    <a:cubicBezTo>
                      <a:pt x="23" y="35"/>
                      <a:pt x="23" y="35"/>
                      <a:pt x="23" y="35"/>
                    </a:cubicBezTo>
                    <a:cubicBezTo>
                      <a:pt x="23" y="35"/>
                      <a:pt x="23" y="35"/>
                      <a:pt x="23" y="35"/>
                    </a:cubicBezTo>
                    <a:cubicBezTo>
                      <a:pt x="23" y="34"/>
                      <a:pt x="23" y="34"/>
                      <a:pt x="23" y="34"/>
                    </a:cubicBezTo>
                    <a:cubicBezTo>
                      <a:pt x="23" y="34"/>
                      <a:pt x="23" y="34"/>
                      <a:pt x="23" y="34"/>
                    </a:cubicBezTo>
                    <a:cubicBezTo>
                      <a:pt x="24" y="34"/>
                      <a:pt x="24" y="34"/>
                      <a:pt x="24" y="34"/>
                    </a:cubicBezTo>
                    <a:cubicBezTo>
                      <a:pt x="25" y="34"/>
                      <a:pt x="25" y="34"/>
                      <a:pt x="25" y="34"/>
                    </a:cubicBezTo>
                    <a:cubicBezTo>
                      <a:pt x="26" y="34"/>
                      <a:pt x="27" y="34"/>
                      <a:pt x="28" y="34"/>
                    </a:cubicBezTo>
                    <a:cubicBezTo>
                      <a:pt x="28" y="34"/>
                      <a:pt x="28" y="34"/>
                      <a:pt x="29" y="35"/>
                    </a:cubicBezTo>
                    <a:cubicBezTo>
                      <a:pt x="29" y="35"/>
                      <a:pt x="29" y="35"/>
                      <a:pt x="30" y="35"/>
                    </a:cubicBezTo>
                    <a:cubicBezTo>
                      <a:pt x="30" y="35"/>
                      <a:pt x="30" y="35"/>
                      <a:pt x="30" y="35"/>
                    </a:cubicBezTo>
                    <a:cubicBezTo>
                      <a:pt x="30" y="35"/>
                      <a:pt x="30" y="35"/>
                      <a:pt x="31" y="34"/>
                    </a:cubicBezTo>
                    <a:cubicBezTo>
                      <a:pt x="31" y="34"/>
                      <a:pt x="32" y="33"/>
                      <a:pt x="33" y="33"/>
                    </a:cubicBezTo>
                    <a:cubicBezTo>
                      <a:pt x="33" y="33"/>
                      <a:pt x="33" y="33"/>
                      <a:pt x="33" y="33"/>
                    </a:cubicBezTo>
                    <a:cubicBezTo>
                      <a:pt x="33" y="34"/>
                      <a:pt x="33" y="34"/>
                      <a:pt x="33" y="34"/>
                    </a:cubicBezTo>
                    <a:cubicBezTo>
                      <a:pt x="33" y="34"/>
                      <a:pt x="33" y="34"/>
                      <a:pt x="33" y="34"/>
                    </a:cubicBezTo>
                    <a:cubicBezTo>
                      <a:pt x="33" y="34"/>
                      <a:pt x="34" y="34"/>
                      <a:pt x="34" y="34"/>
                    </a:cubicBezTo>
                    <a:cubicBezTo>
                      <a:pt x="34" y="34"/>
                      <a:pt x="35" y="34"/>
                      <a:pt x="35" y="35"/>
                    </a:cubicBezTo>
                    <a:cubicBezTo>
                      <a:pt x="35" y="35"/>
                      <a:pt x="35" y="35"/>
                      <a:pt x="35" y="35"/>
                    </a:cubicBezTo>
                    <a:cubicBezTo>
                      <a:pt x="35" y="36"/>
                      <a:pt x="35" y="36"/>
                      <a:pt x="35" y="36"/>
                    </a:cubicBezTo>
                    <a:cubicBezTo>
                      <a:pt x="35" y="36"/>
                      <a:pt x="35" y="36"/>
                      <a:pt x="35" y="36"/>
                    </a:cubicBezTo>
                    <a:cubicBezTo>
                      <a:pt x="35" y="36"/>
                      <a:pt x="35" y="36"/>
                      <a:pt x="36" y="36"/>
                    </a:cubicBezTo>
                    <a:cubicBezTo>
                      <a:pt x="36" y="36"/>
                      <a:pt x="36" y="36"/>
                      <a:pt x="36" y="36"/>
                    </a:cubicBezTo>
                    <a:cubicBezTo>
                      <a:pt x="36" y="37"/>
                      <a:pt x="36" y="37"/>
                      <a:pt x="36" y="37"/>
                    </a:cubicBezTo>
                    <a:cubicBezTo>
                      <a:pt x="36" y="37"/>
                      <a:pt x="36" y="37"/>
                      <a:pt x="36" y="37"/>
                    </a:cubicBezTo>
                    <a:cubicBezTo>
                      <a:pt x="36" y="37"/>
                      <a:pt x="36" y="37"/>
                      <a:pt x="36" y="38"/>
                    </a:cubicBezTo>
                    <a:cubicBezTo>
                      <a:pt x="36" y="38"/>
                      <a:pt x="36" y="38"/>
                      <a:pt x="36" y="38"/>
                    </a:cubicBezTo>
                    <a:cubicBezTo>
                      <a:pt x="37" y="38"/>
                      <a:pt x="37" y="38"/>
                      <a:pt x="37" y="38"/>
                    </a:cubicBezTo>
                    <a:cubicBezTo>
                      <a:pt x="37" y="38"/>
                      <a:pt x="37" y="38"/>
                      <a:pt x="37" y="38"/>
                    </a:cubicBezTo>
                    <a:cubicBezTo>
                      <a:pt x="37" y="39"/>
                      <a:pt x="37" y="39"/>
                      <a:pt x="37" y="39"/>
                    </a:cubicBezTo>
                    <a:cubicBezTo>
                      <a:pt x="37" y="39"/>
                      <a:pt x="37" y="39"/>
                      <a:pt x="37" y="39"/>
                    </a:cubicBezTo>
                    <a:cubicBezTo>
                      <a:pt x="38" y="39"/>
                      <a:pt x="38" y="39"/>
                      <a:pt x="38" y="39"/>
                    </a:cubicBezTo>
                    <a:cubicBezTo>
                      <a:pt x="38" y="39"/>
                      <a:pt x="38" y="39"/>
                      <a:pt x="39" y="39"/>
                    </a:cubicBezTo>
                    <a:cubicBezTo>
                      <a:pt x="39" y="39"/>
                      <a:pt x="39" y="39"/>
                      <a:pt x="40" y="39"/>
                    </a:cubicBezTo>
                    <a:cubicBezTo>
                      <a:pt x="40" y="39"/>
                      <a:pt x="40" y="39"/>
                      <a:pt x="40" y="39"/>
                    </a:cubicBezTo>
                    <a:cubicBezTo>
                      <a:pt x="41" y="40"/>
                      <a:pt x="41" y="40"/>
                      <a:pt x="41" y="40"/>
                    </a:cubicBezTo>
                    <a:cubicBezTo>
                      <a:pt x="41" y="40"/>
                      <a:pt x="41" y="40"/>
                      <a:pt x="41" y="40"/>
                    </a:cubicBezTo>
                    <a:cubicBezTo>
                      <a:pt x="41" y="40"/>
                      <a:pt x="41" y="40"/>
                      <a:pt x="41" y="40"/>
                    </a:cubicBezTo>
                    <a:cubicBezTo>
                      <a:pt x="41" y="40"/>
                      <a:pt x="41" y="40"/>
                      <a:pt x="41" y="40"/>
                    </a:cubicBezTo>
                    <a:cubicBezTo>
                      <a:pt x="41" y="40"/>
                      <a:pt x="41" y="40"/>
                      <a:pt x="42" y="40"/>
                    </a:cubicBezTo>
                    <a:cubicBezTo>
                      <a:pt x="42" y="40"/>
                      <a:pt x="42" y="40"/>
                      <a:pt x="42" y="40"/>
                    </a:cubicBezTo>
                    <a:cubicBezTo>
                      <a:pt x="43" y="40"/>
                      <a:pt x="43" y="40"/>
                      <a:pt x="43" y="40"/>
                    </a:cubicBezTo>
                    <a:cubicBezTo>
                      <a:pt x="44" y="40"/>
                      <a:pt x="44" y="40"/>
                      <a:pt x="44" y="40"/>
                    </a:cubicBezTo>
                    <a:cubicBezTo>
                      <a:pt x="44" y="41"/>
                      <a:pt x="44" y="41"/>
                      <a:pt x="44" y="41"/>
                    </a:cubicBezTo>
                    <a:cubicBezTo>
                      <a:pt x="44" y="41"/>
                      <a:pt x="44" y="41"/>
                      <a:pt x="44" y="41"/>
                    </a:cubicBezTo>
                    <a:cubicBezTo>
                      <a:pt x="44" y="41"/>
                      <a:pt x="44" y="41"/>
                      <a:pt x="44" y="41"/>
                    </a:cubicBezTo>
                    <a:cubicBezTo>
                      <a:pt x="44" y="41"/>
                      <a:pt x="44" y="41"/>
                      <a:pt x="44" y="41"/>
                    </a:cubicBezTo>
                    <a:cubicBezTo>
                      <a:pt x="45" y="41"/>
                      <a:pt x="45" y="41"/>
                      <a:pt x="45" y="41"/>
                    </a:cubicBezTo>
                    <a:cubicBezTo>
                      <a:pt x="44" y="42"/>
                      <a:pt x="44" y="42"/>
                      <a:pt x="44" y="42"/>
                    </a:cubicBezTo>
                    <a:cubicBezTo>
                      <a:pt x="44" y="42"/>
                      <a:pt x="44" y="42"/>
                      <a:pt x="44" y="42"/>
                    </a:cubicBezTo>
                    <a:cubicBezTo>
                      <a:pt x="44" y="42"/>
                      <a:pt x="44" y="42"/>
                      <a:pt x="44" y="42"/>
                    </a:cubicBezTo>
                    <a:cubicBezTo>
                      <a:pt x="44" y="42"/>
                      <a:pt x="45" y="42"/>
                      <a:pt x="45" y="42"/>
                    </a:cubicBezTo>
                    <a:cubicBezTo>
                      <a:pt x="45" y="42"/>
                      <a:pt x="45" y="42"/>
                      <a:pt x="45" y="42"/>
                    </a:cubicBezTo>
                    <a:cubicBezTo>
                      <a:pt x="46" y="42"/>
                      <a:pt x="46" y="42"/>
                      <a:pt x="46" y="42"/>
                    </a:cubicBezTo>
                    <a:cubicBezTo>
                      <a:pt x="46" y="42"/>
                      <a:pt x="46" y="42"/>
                      <a:pt x="46" y="42"/>
                    </a:cubicBezTo>
                    <a:cubicBezTo>
                      <a:pt x="46" y="43"/>
                      <a:pt x="46" y="43"/>
                      <a:pt x="46" y="43"/>
                    </a:cubicBezTo>
                    <a:cubicBezTo>
                      <a:pt x="46" y="43"/>
                      <a:pt x="47" y="43"/>
                      <a:pt x="47" y="43"/>
                    </a:cubicBezTo>
                    <a:cubicBezTo>
                      <a:pt x="47" y="43"/>
                      <a:pt x="47" y="43"/>
                      <a:pt x="47" y="43"/>
                    </a:cubicBezTo>
                    <a:cubicBezTo>
                      <a:pt x="48" y="43"/>
                      <a:pt x="48" y="43"/>
                      <a:pt x="48" y="43"/>
                    </a:cubicBezTo>
                    <a:cubicBezTo>
                      <a:pt x="48" y="43"/>
                      <a:pt x="48" y="43"/>
                      <a:pt x="48" y="43"/>
                    </a:cubicBezTo>
                    <a:cubicBezTo>
                      <a:pt x="48" y="43"/>
                      <a:pt x="49" y="43"/>
                      <a:pt x="49" y="43"/>
                    </a:cubicBezTo>
                    <a:cubicBezTo>
                      <a:pt x="49" y="43"/>
                      <a:pt x="49" y="42"/>
                      <a:pt x="49" y="41"/>
                    </a:cubicBezTo>
                    <a:cubicBezTo>
                      <a:pt x="49" y="40"/>
                      <a:pt x="49" y="40"/>
                      <a:pt x="49" y="40"/>
                    </a:cubicBezTo>
                    <a:cubicBezTo>
                      <a:pt x="50" y="40"/>
                      <a:pt x="50" y="40"/>
                      <a:pt x="50" y="40"/>
                    </a:cubicBezTo>
                    <a:cubicBezTo>
                      <a:pt x="50" y="40"/>
                      <a:pt x="50" y="41"/>
                      <a:pt x="51" y="41"/>
                    </a:cubicBezTo>
                    <a:cubicBezTo>
                      <a:pt x="51" y="41"/>
                      <a:pt x="51" y="41"/>
                      <a:pt x="51" y="41"/>
                    </a:cubicBezTo>
                    <a:cubicBezTo>
                      <a:pt x="52" y="41"/>
                      <a:pt x="52" y="41"/>
                      <a:pt x="52" y="41"/>
                    </a:cubicBezTo>
                    <a:cubicBezTo>
                      <a:pt x="52" y="42"/>
                      <a:pt x="52" y="42"/>
                      <a:pt x="52" y="42"/>
                    </a:cubicBezTo>
                    <a:cubicBezTo>
                      <a:pt x="52" y="42"/>
                      <a:pt x="52" y="42"/>
                      <a:pt x="52" y="42"/>
                    </a:cubicBezTo>
                    <a:cubicBezTo>
                      <a:pt x="52" y="42"/>
                      <a:pt x="52" y="42"/>
                      <a:pt x="53" y="42"/>
                    </a:cubicBezTo>
                    <a:cubicBezTo>
                      <a:pt x="53" y="42"/>
                      <a:pt x="53" y="42"/>
                      <a:pt x="53" y="42"/>
                    </a:cubicBezTo>
                    <a:cubicBezTo>
                      <a:pt x="53" y="42"/>
                      <a:pt x="53" y="42"/>
                      <a:pt x="54" y="42"/>
                    </a:cubicBezTo>
                    <a:cubicBezTo>
                      <a:pt x="54" y="42"/>
                      <a:pt x="55" y="42"/>
                      <a:pt x="55" y="43"/>
                    </a:cubicBezTo>
                    <a:cubicBezTo>
                      <a:pt x="55" y="43"/>
                      <a:pt x="55" y="43"/>
                      <a:pt x="55" y="43"/>
                    </a:cubicBezTo>
                    <a:cubicBezTo>
                      <a:pt x="55" y="43"/>
                      <a:pt x="55" y="43"/>
                      <a:pt x="56" y="43"/>
                    </a:cubicBezTo>
                    <a:cubicBezTo>
                      <a:pt x="56" y="43"/>
                      <a:pt x="56" y="43"/>
                      <a:pt x="56" y="43"/>
                    </a:cubicBezTo>
                    <a:cubicBezTo>
                      <a:pt x="56" y="42"/>
                      <a:pt x="56" y="42"/>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1"/>
                      <a:pt x="58" y="41"/>
                      <a:pt x="58" y="41"/>
                    </a:cubicBezTo>
                    <a:cubicBezTo>
                      <a:pt x="58" y="41"/>
                      <a:pt x="58" y="41"/>
                      <a:pt x="58" y="41"/>
                    </a:cubicBezTo>
                    <a:cubicBezTo>
                      <a:pt x="57" y="41"/>
                      <a:pt x="57" y="41"/>
                      <a:pt x="57" y="41"/>
                    </a:cubicBezTo>
                    <a:cubicBezTo>
                      <a:pt x="57" y="40"/>
                      <a:pt x="57" y="40"/>
                      <a:pt x="57" y="40"/>
                    </a:cubicBezTo>
                    <a:cubicBezTo>
                      <a:pt x="57" y="40"/>
                      <a:pt x="57" y="40"/>
                      <a:pt x="57" y="40"/>
                    </a:cubicBezTo>
                    <a:cubicBezTo>
                      <a:pt x="57" y="39"/>
                      <a:pt x="57" y="39"/>
                      <a:pt x="57" y="39"/>
                    </a:cubicBezTo>
                    <a:cubicBezTo>
                      <a:pt x="57" y="39"/>
                      <a:pt x="57" y="39"/>
                      <a:pt x="57" y="39"/>
                    </a:cubicBezTo>
                    <a:cubicBezTo>
                      <a:pt x="57" y="39"/>
                      <a:pt x="57" y="39"/>
                      <a:pt x="57" y="39"/>
                    </a:cubicBezTo>
                    <a:cubicBezTo>
                      <a:pt x="56" y="39"/>
                      <a:pt x="56" y="38"/>
                      <a:pt x="56" y="38"/>
                    </a:cubicBezTo>
                    <a:cubicBezTo>
                      <a:pt x="56" y="38"/>
                      <a:pt x="56" y="38"/>
                      <a:pt x="56" y="38"/>
                    </a:cubicBezTo>
                    <a:cubicBezTo>
                      <a:pt x="56" y="37"/>
                      <a:pt x="56" y="37"/>
                      <a:pt x="56" y="37"/>
                    </a:cubicBezTo>
                    <a:cubicBezTo>
                      <a:pt x="56" y="36"/>
                      <a:pt x="56" y="36"/>
                      <a:pt x="56" y="36"/>
                    </a:cubicBezTo>
                    <a:cubicBezTo>
                      <a:pt x="56" y="36"/>
                      <a:pt x="56" y="36"/>
                      <a:pt x="56" y="36"/>
                    </a:cubicBezTo>
                    <a:cubicBezTo>
                      <a:pt x="56" y="36"/>
                      <a:pt x="56" y="36"/>
                      <a:pt x="56" y="36"/>
                    </a:cubicBezTo>
                    <a:cubicBezTo>
                      <a:pt x="55" y="36"/>
                      <a:pt x="55" y="36"/>
                      <a:pt x="55" y="36"/>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6"/>
                      <a:pt x="55" y="36"/>
                      <a:pt x="55" y="36"/>
                    </a:cubicBezTo>
                    <a:cubicBezTo>
                      <a:pt x="54" y="36"/>
                      <a:pt x="54" y="36"/>
                      <a:pt x="54" y="36"/>
                    </a:cubicBezTo>
                    <a:cubicBezTo>
                      <a:pt x="54" y="36"/>
                      <a:pt x="54" y="36"/>
                      <a:pt x="54" y="36"/>
                    </a:cubicBezTo>
                    <a:cubicBezTo>
                      <a:pt x="53" y="36"/>
                      <a:pt x="53" y="36"/>
                      <a:pt x="52" y="36"/>
                    </a:cubicBezTo>
                    <a:cubicBezTo>
                      <a:pt x="52" y="35"/>
                      <a:pt x="52" y="35"/>
                      <a:pt x="51" y="35"/>
                    </a:cubicBezTo>
                    <a:cubicBezTo>
                      <a:pt x="51" y="35"/>
                      <a:pt x="51" y="35"/>
                      <a:pt x="51" y="35"/>
                    </a:cubicBezTo>
                    <a:cubicBezTo>
                      <a:pt x="51" y="34"/>
                      <a:pt x="51" y="34"/>
                      <a:pt x="51" y="34"/>
                    </a:cubicBezTo>
                    <a:cubicBezTo>
                      <a:pt x="51" y="34"/>
                      <a:pt x="51" y="34"/>
                      <a:pt x="51" y="34"/>
                    </a:cubicBezTo>
                    <a:cubicBezTo>
                      <a:pt x="51" y="34"/>
                      <a:pt x="50" y="34"/>
                      <a:pt x="50" y="34"/>
                    </a:cubicBezTo>
                    <a:cubicBezTo>
                      <a:pt x="50" y="34"/>
                      <a:pt x="50" y="34"/>
                      <a:pt x="50" y="34"/>
                    </a:cubicBezTo>
                    <a:cubicBezTo>
                      <a:pt x="49" y="34"/>
                      <a:pt x="49" y="33"/>
                      <a:pt x="49" y="33"/>
                    </a:cubicBezTo>
                    <a:cubicBezTo>
                      <a:pt x="49" y="33"/>
                      <a:pt x="49" y="32"/>
                      <a:pt x="49" y="32"/>
                    </a:cubicBezTo>
                    <a:cubicBezTo>
                      <a:pt x="49" y="32"/>
                      <a:pt x="49" y="32"/>
                      <a:pt x="49" y="32"/>
                    </a:cubicBezTo>
                    <a:cubicBezTo>
                      <a:pt x="48" y="32"/>
                      <a:pt x="48" y="32"/>
                      <a:pt x="48" y="32"/>
                    </a:cubicBezTo>
                    <a:cubicBezTo>
                      <a:pt x="48" y="31"/>
                      <a:pt x="48" y="31"/>
                      <a:pt x="48" y="31"/>
                    </a:cubicBezTo>
                    <a:cubicBezTo>
                      <a:pt x="47" y="31"/>
                      <a:pt x="47" y="30"/>
                      <a:pt x="47" y="29"/>
                    </a:cubicBezTo>
                    <a:cubicBezTo>
                      <a:pt x="47" y="28"/>
                      <a:pt x="47" y="28"/>
                      <a:pt x="47"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7"/>
                      <a:pt x="49" y="27"/>
                    </a:cubicBezTo>
                    <a:cubicBezTo>
                      <a:pt x="51" y="27"/>
                      <a:pt x="51" y="27"/>
                      <a:pt x="51" y="27"/>
                    </a:cubicBezTo>
                    <a:cubicBezTo>
                      <a:pt x="51" y="27"/>
                      <a:pt x="51" y="27"/>
                      <a:pt x="50" y="27"/>
                    </a:cubicBezTo>
                    <a:cubicBezTo>
                      <a:pt x="50" y="26"/>
                      <a:pt x="50" y="26"/>
                      <a:pt x="50" y="26"/>
                    </a:cubicBezTo>
                    <a:cubicBezTo>
                      <a:pt x="50" y="26"/>
                      <a:pt x="49" y="25"/>
                      <a:pt x="49" y="25"/>
                    </a:cubicBezTo>
                    <a:cubicBezTo>
                      <a:pt x="49" y="25"/>
                      <a:pt x="49" y="25"/>
                      <a:pt x="48" y="25"/>
                    </a:cubicBezTo>
                    <a:cubicBezTo>
                      <a:pt x="48" y="25"/>
                      <a:pt x="48" y="24"/>
                      <a:pt x="48" y="24"/>
                    </a:cubicBezTo>
                    <a:cubicBezTo>
                      <a:pt x="48" y="24"/>
                      <a:pt x="48" y="24"/>
                      <a:pt x="48" y="24"/>
                    </a:cubicBezTo>
                    <a:cubicBezTo>
                      <a:pt x="48" y="24"/>
                      <a:pt x="47" y="24"/>
                      <a:pt x="47" y="24"/>
                    </a:cubicBezTo>
                    <a:cubicBezTo>
                      <a:pt x="47" y="23"/>
                      <a:pt x="47" y="23"/>
                      <a:pt x="47" y="23"/>
                    </a:cubicBezTo>
                    <a:cubicBezTo>
                      <a:pt x="46" y="23"/>
                      <a:pt x="46" y="23"/>
                      <a:pt x="45" y="23"/>
                    </a:cubicBezTo>
                    <a:cubicBezTo>
                      <a:pt x="45" y="22"/>
                      <a:pt x="44" y="22"/>
                      <a:pt x="44" y="22"/>
                    </a:cubicBezTo>
                    <a:cubicBezTo>
                      <a:pt x="43" y="22"/>
                      <a:pt x="43" y="22"/>
                      <a:pt x="43" y="22"/>
                    </a:cubicBezTo>
                    <a:cubicBezTo>
                      <a:pt x="43" y="22"/>
                      <a:pt x="43" y="22"/>
                      <a:pt x="43" y="22"/>
                    </a:cubicBezTo>
                    <a:cubicBezTo>
                      <a:pt x="43" y="23"/>
                      <a:pt x="43" y="23"/>
                      <a:pt x="43" y="23"/>
                    </a:cubicBezTo>
                    <a:cubicBezTo>
                      <a:pt x="43" y="23"/>
                      <a:pt x="43" y="23"/>
                      <a:pt x="43" y="23"/>
                    </a:cubicBezTo>
                    <a:cubicBezTo>
                      <a:pt x="43" y="23"/>
                      <a:pt x="43" y="24"/>
                      <a:pt x="43" y="24"/>
                    </a:cubicBezTo>
                    <a:cubicBezTo>
                      <a:pt x="44" y="24"/>
                      <a:pt x="44" y="24"/>
                      <a:pt x="44" y="24"/>
                    </a:cubicBezTo>
                    <a:cubicBezTo>
                      <a:pt x="44" y="26"/>
                      <a:pt x="45" y="27"/>
                      <a:pt x="45" y="28"/>
                    </a:cubicBezTo>
                    <a:cubicBezTo>
                      <a:pt x="45" y="29"/>
                      <a:pt x="45" y="30"/>
                      <a:pt x="45" y="31"/>
                    </a:cubicBezTo>
                    <a:cubicBezTo>
                      <a:pt x="45" y="31"/>
                      <a:pt x="45" y="31"/>
                      <a:pt x="44" y="31"/>
                    </a:cubicBezTo>
                    <a:cubicBezTo>
                      <a:pt x="45" y="31"/>
                      <a:pt x="44" y="31"/>
                      <a:pt x="44" y="32"/>
                    </a:cubicBezTo>
                    <a:cubicBezTo>
                      <a:pt x="44" y="32"/>
                      <a:pt x="44" y="32"/>
                      <a:pt x="43" y="32"/>
                    </a:cubicBezTo>
                    <a:cubicBezTo>
                      <a:pt x="43" y="32"/>
                      <a:pt x="43" y="32"/>
                      <a:pt x="43" y="32"/>
                    </a:cubicBezTo>
                    <a:cubicBezTo>
                      <a:pt x="43" y="32"/>
                      <a:pt x="42" y="32"/>
                      <a:pt x="42" y="32"/>
                    </a:cubicBezTo>
                    <a:cubicBezTo>
                      <a:pt x="42" y="32"/>
                      <a:pt x="42" y="32"/>
                      <a:pt x="42" y="32"/>
                    </a:cubicBezTo>
                    <a:cubicBezTo>
                      <a:pt x="42" y="32"/>
                      <a:pt x="42" y="31"/>
                      <a:pt x="42" y="31"/>
                    </a:cubicBezTo>
                    <a:cubicBezTo>
                      <a:pt x="42" y="31"/>
                      <a:pt x="42" y="31"/>
                      <a:pt x="42" y="31"/>
                    </a:cubicBezTo>
                    <a:cubicBezTo>
                      <a:pt x="41" y="31"/>
                      <a:pt x="41" y="30"/>
                      <a:pt x="41" y="30"/>
                    </a:cubicBezTo>
                    <a:cubicBezTo>
                      <a:pt x="41" y="30"/>
                      <a:pt x="41" y="30"/>
                      <a:pt x="41" y="30"/>
                    </a:cubicBezTo>
                    <a:cubicBezTo>
                      <a:pt x="40" y="30"/>
                      <a:pt x="40" y="30"/>
                      <a:pt x="40" y="30"/>
                    </a:cubicBezTo>
                    <a:cubicBezTo>
                      <a:pt x="40" y="30"/>
                      <a:pt x="40" y="30"/>
                      <a:pt x="40" y="30"/>
                    </a:cubicBezTo>
                    <a:cubicBezTo>
                      <a:pt x="40" y="29"/>
                      <a:pt x="40" y="29"/>
                      <a:pt x="40" y="28"/>
                    </a:cubicBezTo>
                    <a:cubicBezTo>
                      <a:pt x="40" y="28"/>
                      <a:pt x="40" y="28"/>
                      <a:pt x="40" y="28"/>
                    </a:cubicBezTo>
                    <a:cubicBezTo>
                      <a:pt x="40" y="28"/>
                      <a:pt x="40" y="28"/>
                      <a:pt x="40" y="28"/>
                    </a:cubicBezTo>
                    <a:cubicBezTo>
                      <a:pt x="40" y="28"/>
                      <a:pt x="40" y="28"/>
                      <a:pt x="40" y="28"/>
                    </a:cubicBezTo>
                    <a:cubicBezTo>
                      <a:pt x="40" y="28"/>
                      <a:pt x="39" y="28"/>
                      <a:pt x="39" y="28"/>
                    </a:cubicBezTo>
                    <a:cubicBezTo>
                      <a:pt x="39" y="28"/>
                      <a:pt x="39" y="28"/>
                      <a:pt x="39" y="28"/>
                    </a:cubicBezTo>
                    <a:cubicBezTo>
                      <a:pt x="38" y="28"/>
                      <a:pt x="38" y="28"/>
                      <a:pt x="38" y="28"/>
                    </a:cubicBezTo>
                    <a:cubicBezTo>
                      <a:pt x="38" y="28"/>
                      <a:pt x="38" y="28"/>
                      <a:pt x="38" y="28"/>
                    </a:cubicBezTo>
                    <a:cubicBezTo>
                      <a:pt x="38" y="27"/>
                      <a:pt x="38" y="27"/>
                      <a:pt x="38" y="27"/>
                    </a:cubicBezTo>
                    <a:cubicBezTo>
                      <a:pt x="38" y="27"/>
                      <a:pt x="38" y="27"/>
                      <a:pt x="38" y="27"/>
                    </a:cubicBezTo>
                    <a:cubicBezTo>
                      <a:pt x="38" y="27"/>
                      <a:pt x="38" y="27"/>
                      <a:pt x="38" y="27"/>
                    </a:cubicBezTo>
                    <a:cubicBezTo>
                      <a:pt x="38" y="27"/>
                      <a:pt x="38" y="27"/>
                      <a:pt x="37" y="27"/>
                    </a:cubicBezTo>
                    <a:cubicBezTo>
                      <a:pt x="37" y="27"/>
                      <a:pt x="37" y="27"/>
                      <a:pt x="37" y="27"/>
                    </a:cubicBezTo>
                    <a:cubicBezTo>
                      <a:pt x="37" y="27"/>
                      <a:pt x="37" y="27"/>
                      <a:pt x="36" y="27"/>
                    </a:cubicBezTo>
                    <a:cubicBezTo>
                      <a:pt x="37" y="27"/>
                      <a:pt x="37" y="28"/>
                      <a:pt x="38" y="28"/>
                    </a:cubicBezTo>
                    <a:cubicBezTo>
                      <a:pt x="38" y="28"/>
                      <a:pt x="38" y="28"/>
                      <a:pt x="38" y="28"/>
                    </a:cubicBezTo>
                    <a:cubicBezTo>
                      <a:pt x="38" y="28"/>
                      <a:pt x="39" y="28"/>
                      <a:pt x="39" y="29"/>
                    </a:cubicBezTo>
                    <a:cubicBezTo>
                      <a:pt x="39" y="33"/>
                      <a:pt x="39" y="33"/>
                      <a:pt x="39" y="33"/>
                    </a:cubicBezTo>
                    <a:cubicBezTo>
                      <a:pt x="39" y="33"/>
                      <a:pt x="39" y="33"/>
                      <a:pt x="39" y="33"/>
                    </a:cubicBezTo>
                    <a:cubicBezTo>
                      <a:pt x="39" y="33"/>
                      <a:pt x="39" y="33"/>
                      <a:pt x="38" y="34"/>
                    </a:cubicBezTo>
                    <a:cubicBezTo>
                      <a:pt x="38" y="34"/>
                      <a:pt x="38" y="34"/>
                      <a:pt x="38" y="34"/>
                    </a:cubicBezTo>
                    <a:cubicBezTo>
                      <a:pt x="38" y="34"/>
                      <a:pt x="38" y="34"/>
                      <a:pt x="38" y="34"/>
                    </a:cubicBezTo>
                    <a:cubicBezTo>
                      <a:pt x="38" y="35"/>
                      <a:pt x="38" y="35"/>
                      <a:pt x="38" y="35"/>
                    </a:cubicBezTo>
                    <a:cubicBezTo>
                      <a:pt x="36" y="35"/>
                      <a:pt x="36" y="35"/>
                      <a:pt x="36" y="35"/>
                    </a:cubicBezTo>
                    <a:cubicBezTo>
                      <a:pt x="36" y="34"/>
                      <a:pt x="36" y="34"/>
                      <a:pt x="36" y="34"/>
                    </a:cubicBezTo>
                    <a:cubicBezTo>
                      <a:pt x="36" y="34"/>
                      <a:pt x="36" y="34"/>
                      <a:pt x="36" y="34"/>
                    </a:cubicBezTo>
                    <a:cubicBezTo>
                      <a:pt x="36" y="34"/>
                      <a:pt x="36" y="34"/>
                      <a:pt x="36" y="34"/>
                    </a:cubicBezTo>
                    <a:cubicBezTo>
                      <a:pt x="36" y="34"/>
                      <a:pt x="36" y="34"/>
                      <a:pt x="35" y="34"/>
                    </a:cubicBezTo>
                    <a:cubicBezTo>
                      <a:pt x="35" y="34"/>
                      <a:pt x="35" y="34"/>
                      <a:pt x="35" y="34"/>
                    </a:cubicBezTo>
                    <a:cubicBezTo>
                      <a:pt x="35" y="31"/>
                      <a:pt x="35" y="31"/>
                      <a:pt x="35" y="31"/>
                    </a:cubicBezTo>
                    <a:cubicBezTo>
                      <a:pt x="35" y="31"/>
                      <a:pt x="35" y="30"/>
                      <a:pt x="34" y="30"/>
                    </a:cubicBezTo>
                    <a:cubicBezTo>
                      <a:pt x="34" y="30"/>
                      <a:pt x="34" y="29"/>
                      <a:pt x="33" y="29"/>
                    </a:cubicBezTo>
                    <a:cubicBezTo>
                      <a:pt x="32" y="29"/>
                      <a:pt x="32" y="29"/>
                      <a:pt x="32" y="29"/>
                    </a:cubicBezTo>
                    <a:cubicBezTo>
                      <a:pt x="32" y="29"/>
                      <a:pt x="32" y="29"/>
                      <a:pt x="32" y="29"/>
                    </a:cubicBezTo>
                    <a:cubicBezTo>
                      <a:pt x="32" y="29"/>
                      <a:pt x="32" y="29"/>
                      <a:pt x="32" y="29"/>
                    </a:cubicBezTo>
                    <a:cubicBezTo>
                      <a:pt x="32" y="29"/>
                      <a:pt x="32" y="29"/>
                      <a:pt x="31" y="29"/>
                    </a:cubicBezTo>
                    <a:cubicBezTo>
                      <a:pt x="31" y="29"/>
                      <a:pt x="31" y="29"/>
                      <a:pt x="31" y="29"/>
                    </a:cubicBezTo>
                    <a:cubicBezTo>
                      <a:pt x="31" y="29"/>
                      <a:pt x="30" y="28"/>
                      <a:pt x="30" y="28"/>
                    </a:cubicBezTo>
                    <a:cubicBezTo>
                      <a:pt x="30" y="28"/>
                      <a:pt x="30" y="28"/>
                      <a:pt x="30" y="28"/>
                    </a:cubicBezTo>
                    <a:cubicBezTo>
                      <a:pt x="30" y="27"/>
                      <a:pt x="30" y="27"/>
                      <a:pt x="29" y="27"/>
                    </a:cubicBezTo>
                    <a:cubicBezTo>
                      <a:pt x="29" y="27"/>
                      <a:pt x="29" y="27"/>
                      <a:pt x="29" y="27"/>
                    </a:cubicBezTo>
                    <a:cubicBezTo>
                      <a:pt x="28" y="27"/>
                      <a:pt x="28" y="27"/>
                      <a:pt x="28" y="27"/>
                    </a:cubicBezTo>
                    <a:cubicBezTo>
                      <a:pt x="28" y="27"/>
                      <a:pt x="28" y="27"/>
                      <a:pt x="28" y="27"/>
                    </a:cubicBezTo>
                    <a:cubicBezTo>
                      <a:pt x="28" y="27"/>
                      <a:pt x="28" y="27"/>
                      <a:pt x="27" y="26"/>
                    </a:cubicBezTo>
                    <a:cubicBezTo>
                      <a:pt x="27" y="26"/>
                      <a:pt x="27" y="26"/>
                      <a:pt x="27" y="26"/>
                    </a:cubicBezTo>
                    <a:cubicBezTo>
                      <a:pt x="27" y="26"/>
                      <a:pt x="27" y="26"/>
                      <a:pt x="27" y="26"/>
                    </a:cubicBezTo>
                    <a:cubicBezTo>
                      <a:pt x="27" y="26"/>
                      <a:pt x="26" y="26"/>
                      <a:pt x="26" y="26"/>
                    </a:cubicBezTo>
                    <a:cubicBezTo>
                      <a:pt x="26" y="26"/>
                      <a:pt x="26" y="26"/>
                      <a:pt x="26" y="26"/>
                    </a:cubicBezTo>
                    <a:cubicBezTo>
                      <a:pt x="26" y="27"/>
                      <a:pt x="25" y="27"/>
                      <a:pt x="25" y="27"/>
                    </a:cubicBezTo>
                    <a:cubicBezTo>
                      <a:pt x="25" y="27"/>
                      <a:pt x="25" y="27"/>
                      <a:pt x="25" y="27"/>
                    </a:cubicBezTo>
                    <a:cubicBezTo>
                      <a:pt x="25" y="27"/>
                      <a:pt x="25" y="27"/>
                      <a:pt x="25" y="27"/>
                    </a:cubicBezTo>
                    <a:cubicBezTo>
                      <a:pt x="22" y="27"/>
                      <a:pt x="22" y="27"/>
                      <a:pt x="22" y="27"/>
                    </a:cubicBezTo>
                    <a:cubicBezTo>
                      <a:pt x="22" y="27"/>
                      <a:pt x="22" y="27"/>
                      <a:pt x="22" y="27"/>
                    </a:cubicBezTo>
                    <a:cubicBezTo>
                      <a:pt x="22" y="27"/>
                      <a:pt x="22" y="27"/>
                      <a:pt x="22" y="27"/>
                    </a:cubicBezTo>
                    <a:cubicBezTo>
                      <a:pt x="22" y="27"/>
                      <a:pt x="22" y="27"/>
                      <a:pt x="22" y="27"/>
                    </a:cubicBezTo>
                    <a:cubicBezTo>
                      <a:pt x="22" y="28"/>
                      <a:pt x="22" y="29"/>
                      <a:pt x="21" y="29"/>
                    </a:cubicBezTo>
                    <a:cubicBezTo>
                      <a:pt x="20" y="30"/>
                      <a:pt x="20" y="30"/>
                      <a:pt x="20" y="30"/>
                    </a:cubicBezTo>
                    <a:cubicBezTo>
                      <a:pt x="20" y="29"/>
                      <a:pt x="20" y="29"/>
                      <a:pt x="20" y="29"/>
                    </a:cubicBezTo>
                    <a:cubicBezTo>
                      <a:pt x="20" y="27"/>
                      <a:pt x="19" y="25"/>
                      <a:pt x="17" y="23"/>
                    </a:cubicBezTo>
                    <a:cubicBezTo>
                      <a:pt x="17" y="23"/>
                      <a:pt x="16" y="22"/>
                      <a:pt x="16" y="22"/>
                    </a:cubicBezTo>
                    <a:cubicBezTo>
                      <a:pt x="15" y="21"/>
                      <a:pt x="13" y="20"/>
                      <a:pt x="13" y="18"/>
                    </a:cubicBezTo>
                    <a:cubicBezTo>
                      <a:pt x="12" y="17"/>
                      <a:pt x="12" y="17"/>
                      <a:pt x="12" y="17"/>
                    </a:cubicBezTo>
                    <a:cubicBezTo>
                      <a:pt x="13" y="17"/>
                      <a:pt x="13" y="17"/>
                      <a:pt x="13" y="17"/>
                    </a:cubicBezTo>
                    <a:cubicBezTo>
                      <a:pt x="13" y="17"/>
                      <a:pt x="14" y="17"/>
                      <a:pt x="14" y="16"/>
                    </a:cubicBezTo>
                    <a:cubicBezTo>
                      <a:pt x="14" y="16"/>
                      <a:pt x="14" y="16"/>
                      <a:pt x="14" y="16"/>
                    </a:cubicBezTo>
                    <a:cubicBezTo>
                      <a:pt x="14" y="16"/>
                      <a:pt x="15" y="15"/>
                      <a:pt x="15" y="15"/>
                    </a:cubicBezTo>
                    <a:cubicBezTo>
                      <a:pt x="15" y="15"/>
                      <a:pt x="15" y="14"/>
                      <a:pt x="16" y="14"/>
                    </a:cubicBezTo>
                    <a:cubicBezTo>
                      <a:pt x="16" y="13"/>
                      <a:pt x="17" y="13"/>
                      <a:pt x="17" y="13"/>
                    </a:cubicBezTo>
                    <a:cubicBezTo>
                      <a:pt x="17" y="13"/>
                      <a:pt x="17" y="13"/>
                      <a:pt x="17" y="13"/>
                    </a:cubicBezTo>
                    <a:cubicBezTo>
                      <a:pt x="18" y="13"/>
                      <a:pt x="18" y="13"/>
                      <a:pt x="18" y="13"/>
                    </a:cubicBezTo>
                    <a:cubicBezTo>
                      <a:pt x="18" y="13"/>
                      <a:pt x="18" y="13"/>
                      <a:pt x="18" y="13"/>
                    </a:cubicBezTo>
                    <a:cubicBezTo>
                      <a:pt x="18" y="13"/>
                      <a:pt x="18" y="12"/>
                      <a:pt x="19" y="12"/>
                    </a:cubicBezTo>
                    <a:cubicBezTo>
                      <a:pt x="20" y="12"/>
                      <a:pt x="20" y="12"/>
                      <a:pt x="20" y="12"/>
                    </a:cubicBezTo>
                    <a:cubicBezTo>
                      <a:pt x="20" y="12"/>
                      <a:pt x="20" y="12"/>
                      <a:pt x="20" y="12"/>
                    </a:cubicBezTo>
                    <a:cubicBezTo>
                      <a:pt x="20" y="13"/>
                      <a:pt x="21" y="13"/>
                      <a:pt x="21" y="13"/>
                    </a:cubicBezTo>
                    <a:cubicBezTo>
                      <a:pt x="21" y="13"/>
                      <a:pt x="21" y="13"/>
                      <a:pt x="21" y="13"/>
                    </a:cubicBezTo>
                    <a:cubicBezTo>
                      <a:pt x="21" y="12"/>
                      <a:pt x="21" y="12"/>
                      <a:pt x="21" y="12"/>
                    </a:cubicBezTo>
                    <a:cubicBezTo>
                      <a:pt x="21" y="12"/>
                      <a:pt x="21" y="12"/>
                      <a:pt x="22" y="12"/>
                    </a:cubicBezTo>
                    <a:cubicBezTo>
                      <a:pt x="22" y="12"/>
                      <a:pt x="22" y="12"/>
                      <a:pt x="22" y="12"/>
                    </a:cubicBezTo>
                    <a:cubicBezTo>
                      <a:pt x="22" y="12"/>
                      <a:pt x="22" y="12"/>
                      <a:pt x="22" y="12"/>
                    </a:cubicBezTo>
                    <a:cubicBezTo>
                      <a:pt x="25" y="12"/>
                      <a:pt x="25" y="12"/>
                      <a:pt x="25" y="12"/>
                    </a:cubicBezTo>
                    <a:cubicBezTo>
                      <a:pt x="25" y="12"/>
                      <a:pt x="25" y="12"/>
                      <a:pt x="25" y="12"/>
                    </a:cubicBezTo>
                    <a:cubicBezTo>
                      <a:pt x="25" y="12"/>
                      <a:pt x="25" y="12"/>
                      <a:pt x="25" y="12"/>
                    </a:cubicBezTo>
                    <a:cubicBezTo>
                      <a:pt x="26" y="12"/>
                      <a:pt x="26" y="12"/>
                      <a:pt x="26" y="12"/>
                    </a:cubicBezTo>
                    <a:cubicBezTo>
                      <a:pt x="26" y="12"/>
                      <a:pt x="26" y="11"/>
                      <a:pt x="26" y="11"/>
                    </a:cubicBezTo>
                    <a:cubicBezTo>
                      <a:pt x="26" y="11"/>
                      <a:pt x="25" y="11"/>
                      <a:pt x="25" y="11"/>
                    </a:cubicBezTo>
                    <a:cubicBezTo>
                      <a:pt x="25" y="11"/>
                      <a:pt x="25" y="10"/>
                      <a:pt x="24" y="10"/>
                    </a:cubicBezTo>
                    <a:cubicBezTo>
                      <a:pt x="24" y="10"/>
                      <a:pt x="24" y="10"/>
                      <a:pt x="24" y="10"/>
                    </a:cubicBezTo>
                    <a:cubicBezTo>
                      <a:pt x="24" y="9"/>
                      <a:pt x="24" y="9"/>
                      <a:pt x="23" y="9"/>
                    </a:cubicBezTo>
                    <a:cubicBezTo>
                      <a:pt x="23" y="9"/>
                      <a:pt x="23" y="8"/>
                      <a:pt x="23" y="8"/>
                    </a:cubicBezTo>
                    <a:cubicBezTo>
                      <a:pt x="23" y="8"/>
                      <a:pt x="23" y="8"/>
                      <a:pt x="23" y="7"/>
                    </a:cubicBezTo>
                    <a:cubicBezTo>
                      <a:pt x="23" y="6"/>
                      <a:pt x="23" y="6"/>
                      <a:pt x="23" y="6"/>
                    </a:cubicBezTo>
                    <a:cubicBezTo>
                      <a:pt x="24" y="6"/>
                      <a:pt x="24" y="6"/>
                      <a:pt x="24" y="6"/>
                    </a:cubicBezTo>
                    <a:cubicBezTo>
                      <a:pt x="24" y="6"/>
                      <a:pt x="24" y="6"/>
                      <a:pt x="24" y="6"/>
                    </a:cubicBezTo>
                    <a:cubicBezTo>
                      <a:pt x="24" y="6"/>
                      <a:pt x="24" y="6"/>
                      <a:pt x="24" y="6"/>
                    </a:cubicBezTo>
                    <a:cubicBezTo>
                      <a:pt x="24" y="6"/>
                      <a:pt x="24" y="5"/>
                      <a:pt x="24" y="5"/>
                    </a:cubicBezTo>
                    <a:cubicBezTo>
                      <a:pt x="24" y="5"/>
                      <a:pt x="24" y="5"/>
                      <a:pt x="24" y="4"/>
                    </a:cubicBezTo>
                    <a:cubicBezTo>
                      <a:pt x="24" y="4"/>
                      <a:pt x="24" y="4"/>
                      <a:pt x="23" y="4"/>
                    </a:cubicBezTo>
                    <a:cubicBezTo>
                      <a:pt x="23" y="4"/>
                      <a:pt x="23" y="4"/>
                      <a:pt x="23" y="4"/>
                    </a:cubicBezTo>
                    <a:cubicBezTo>
                      <a:pt x="23" y="4"/>
                      <a:pt x="23" y="4"/>
                      <a:pt x="23" y="3"/>
                    </a:cubicBezTo>
                    <a:cubicBezTo>
                      <a:pt x="23" y="3"/>
                      <a:pt x="23" y="3"/>
                      <a:pt x="23" y="3"/>
                    </a:cubicBezTo>
                    <a:cubicBezTo>
                      <a:pt x="23" y="3"/>
                      <a:pt x="23" y="3"/>
                      <a:pt x="23" y="3"/>
                    </a:cubicBezTo>
                    <a:cubicBezTo>
                      <a:pt x="23" y="3"/>
                      <a:pt x="23" y="3"/>
                      <a:pt x="23" y="3"/>
                    </a:cubicBezTo>
                    <a:cubicBezTo>
                      <a:pt x="23" y="3"/>
                      <a:pt x="23" y="3"/>
                      <a:pt x="23" y="3"/>
                    </a:cubicBezTo>
                    <a:cubicBezTo>
                      <a:pt x="23" y="3"/>
                      <a:pt x="23" y="3"/>
                      <a:pt x="23" y="3"/>
                    </a:cubicBezTo>
                    <a:cubicBezTo>
                      <a:pt x="22" y="3"/>
                      <a:pt x="22" y="2"/>
                      <a:pt x="22" y="2"/>
                    </a:cubicBezTo>
                    <a:cubicBezTo>
                      <a:pt x="22" y="0"/>
                      <a:pt x="22" y="0"/>
                      <a:pt x="22" y="0"/>
                    </a:cubicBezTo>
                    <a:cubicBezTo>
                      <a:pt x="23" y="1"/>
                      <a:pt x="23" y="1"/>
                      <a:pt x="23" y="1"/>
                    </a:cubicBezTo>
                    <a:cubicBezTo>
                      <a:pt x="24" y="1"/>
                      <a:pt x="26" y="2"/>
                      <a:pt x="27" y="2"/>
                    </a:cubicBezTo>
                    <a:cubicBezTo>
                      <a:pt x="28" y="3"/>
                      <a:pt x="30" y="4"/>
                      <a:pt x="32" y="5"/>
                    </a:cubicBezTo>
                    <a:cubicBezTo>
                      <a:pt x="33" y="6"/>
                      <a:pt x="35" y="7"/>
                      <a:pt x="36" y="8"/>
                    </a:cubicBezTo>
                    <a:cubicBezTo>
                      <a:pt x="36" y="8"/>
                      <a:pt x="36" y="8"/>
                      <a:pt x="37" y="9"/>
                    </a:cubicBezTo>
                    <a:cubicBezTo>
                      <a:pt x="37" y="9"/>
                      <a:pt x="37" y="9"/>
                      <a:pt x="37" y="9"/>
                    </a:cubicBezTo>
                    <a:cubicBezTo>
                      <a:pt x="37" y="9"/>
                      <a:pt x="38" y="9"/>
                      <a:pt x="38" y="9"/>
                    </a:cubicBezTo>
                    <a:cubicBezTo>
                      <a:pt x="38" y="9"/>
                      <a:pt x="38" y="9"/>
                      <a:pt x="38" y="9"/>
                    </a:cubicBezTo>
                    <a:cubicBezTo>
                      <a:pt x="38" y="10"/>
                      <a:pt x="38" y="10"/>
                      <a:pt x="39" y="10"/>
                    </a:cubicBezTo>
                    <a:cubicBezTo>
                      <a:pt x="39" y="11"/>
                      <a:pt x="39" y="11"/>
                      <a:pt x="40" y="11"/>
                    </a:cubicBezTo>
                    <a:cubicBezTo>
                      <a:pt x="41" y="11"/>
                      <a:pt x="41" y="11"/>
                      <a:pt x="41" y="11"/>
                    </a:cubicBezTo>
                    <a:cubicBezTo>
                      <a:pt x="41" y="11"/>
                      <a:pt x="41" y="11"/>
                      <a:pt x="41" y="11"/>
                    </a:cubicBezTo>
                    <a:cubicBezTo>
                      <a:pt x="41" y="11"/>
                      <a:pt x="41" y="12"/>
                      <a:pt x="41" y="12"/>
                    </a:cubicBezTo>
                    <a:cubicBezTo>
                      <a:pt x="41" y="12"/>
                      <a:pt x="42" y="13"/>
                      <a:pt x="42" y="13"/>
                    </a:cubicBezTo>
                    <a:cubicBezTo>
                      <a:pt x="43" y="13"/>
                      <a:pt x="43" y="13"/>
                      <a:pt x="43" y="13"/>
                    </a:cubicBezTo>
                    <a:cubicBezTo>
                      <a:pt x="44" y="13"/>
                      <a:pt x="44" y="13"/>
                      <a:pt x="44" y="13"/>
                    </a:cubicBezTo>
                    <a:cubicBezTo>
                      <a:pt x="44" y="14"/>
                      <a:pt x="44" y="14"/>
                      <a:pt x="44" y="14"/>
                    </a:cubicBezTo>
                    <a:cubicBezTo>
                      <a:pt x="44" y="14"/>
                      <a:pt x="45" y="14"/>
                      <a:pt x="45" y="14"/>
                    </a:cubicBezTo>
                    <a:cubicBezTo>
                      <a:pt x="45" y="15"/>
                      <a:pt x="45" y="15"/>
                      <a:pt x="46" y="16"/>
                    </a:cubicBezTo>
                    <a:cubicBezTo>
                      <a:pt x="46" y="16"/>
                      <a:pt x="46" y="16"/>
                      <a:pt x="47" y="16"/>
                    </a:cubicBezTo>
                    <a:cubicBezTo>
                      <a:pt x="47" y="16"/>
                      <a:pt x="47" y="16"/>
                      <a:pt x="48" y="16"/>
                    </a:cubicBezTo>
                    <a:cubicBezTo>
                      <a:pt x="48" y="17"/>
                      <a:pt x="49" y="17"/>
                      <a:pt x="49" y="18"/>
                    </a:cubicBezTo>
                    <a:cubicBezTo>
                      <a:pt x="49" y="18"/>
                      <a:pt x="49" y="18"/>
                      <a:pt x="49" y="18"/>
                    </a:cubicBezTo>
                    <a:cubicBezTo>
                      <a:pt x="50" y="19"/>
                      <a:pt x="51" y="20"/>
                      <a:pt x="51" y="20"/>
                    </a:cubicBezTo>
                    <a:cubicBezTo>
                      <a:pt x="52" y="20"/>
                      <a:pt x="52" y="20"/>
                      <a:pt x="52" y="20"/>
                    </a:cubicBezTo>
                    <a:cubicBezTo>
                      <a:pt x="52" y="20"/>
                      <a:pt x="52" y="20"/>
                      <a:pt x="52" y="20"/>
                    </a:cubicBezTo>
                    <a:cubicBezTo>
                      <a:pt x="53" y="22"/>
                      <a:pt x="54" y="23"/>
                      <a:pt x="55" y="24"/>
                    </a:cubicBezTo>
                    <a:cubicBezTo>
                      <a:pt x="56" y="25"/>
                      <a:pt x="56" y="25"/>
                      <a:pt x="57" y="26"/>
                    </a:cubicBezTo>
                    <a:cubicBezTo>
                      <a:pt x="57" y="26"/>
                      <a:pt x="58" y="26"/>
                      <a:pt x="58" y="26"/>
                    </a:cubicBezTo>
                    <a:cubicBezTo>
                      <a:pt x="58" y="27"/>
                      <a:pt x="58" y="27"/>
                      <a:pt x="58" y="27"/>
                    </a:cubicBezTo>
                    <a:cubicBezTo>
                      <a:pt x="59" y="27"/>
                      <a:pt x="59" y="27"/>
                      <a:pt x="59" y="27"/>
                    </a:cubicBezTo>
                    <a:cubicBezTo>
                      <a:pt x="59" y="28"/>
                      <a:pt x="59" y="28"/>
                      <a:pt x="60" y="28"/>
                    </a:cubicBezTo>
                    <a:cubicBezTo>
                      <a:pt x="60" y="29"/>
                      <a:pt x="60" y="29"/>
                      <a:pt x="61" y="30"/>
                    </a:cubicBezTo>
                    <a:cubicBezTo>
                      <a:pt x="61" y="30"/>
                      <a:pt x="61" y="30"/>
                      <a:pt x="61" y="31"/>
                    </a:cubicBezTo>
                    <a:cubicBezTo>
                      <a:pt x="61" y="31"/>
                      <a:pt x="61" y="31"/>
                      <a:pt x="62" y="31"/>
                    </a:cubicBezTo>
                    <a:cubicBezTo>
                      <a:pt x="62" y="32"/>
                      <a:pt x="62" y="32"/>
                      <a:pt x="63" y="33"/>
                    </a:cubicBezTo>
                    <a:cubicBezTo>
                      <a:pt x="63" y="33"/>
                      <a:pt x="63" y="33"/>
                      <a:pt x="63" y="33"/>
                    </a:cubicBezTo>
                    <a:cubicBezTo>
                      <a:pt x="64" y="33"/>
                      <a:pt x="64" y="33"/>
                      <a:pt x="64" y="33"/>
                    </a:cubicBezTo>
                    <a:cubicBezTo>
                      <a:pt x="64" y="33"/>
                      <a:pt x="64" y="34"/>
                      <a:pt x="64" y="34"/>
                    </a:cubicBezTo>
                    <a:cubicBezTo>
                      <a:pt x="64" y="34"/>
                      <a:pt x="64" y="34"/>
                      <a:pt x="64" y="34"/>
                    </a:cubicBezTo>
                    <a:cubicBezTo>
                      <a:pt x="64" y="34"/>
                      <a:pt x="64" y="34"/>
                      <a:pt x="64" y="34"/>
                    </a:cubicBezTo>
                    <a:cubicBezTo>
                      <a:pt x="65" y="34"/>
                      <a:pt x="65" y="35"/>
                      <a:pt x="65" y="35"/>
                    </a:cubicBezTo>
                    <a:cubicBezTo>
                      <a:pt x="65" y="35"/>
                      <a:pt x="65" y="36"/>
                      <a:pt x="65" y="36"/>
                    </a:cubicBezTo>
                    <a:cubicBezTo>
                      <a:pt x="65" y="36"/>
                      <a:pt x="65" y="36"/>
                      <a:pt x="66" y="36"/>
                    </a:cubicBezTo>
                    <a:cubicBezTo>
                      <a:pt x="66" y="36"/>
                      <a:pt x="66" y="36"/>
                      <a:pt x="66" y="36"/>
                    </a:cubicBezTo>
                    <a:cubicBezTo>
                      <a:pt x="66" y="37"/>
                      <a:pt x="67" y="37"/>
                      <a:pt x="67" y="37"/>
                    </a:cubicBezTo>
                    <a:cubicBezTo>
                      <a:pt x="67" y="37"/>
                      <a:pt x="67" y="37"/>
                      <a:pt x="67" y="38"/>
                    </a:cubicBezTo>
                    <a:cubicBezTo>
                      <a:pt x="67" y="38"/>
                      <a:pt x="68" y="38"/>
                      <a:pt x="68" y="39"/>
                    </a:cubicBezTo>
                    <a:cubicBezTo>
                      <a:pt x="68" y="39"/>
                      <a:pt x="68" y="39"/>
                      <a:pt x="68" y="39"/>
                    </a:cubicBezTo>
                    <a:cubicBezTo>
                      <a:pt x="68" y="39"/>
                      <a:pt x="68" y="39"/>
                      <a:pt x="68" y="39"/>
                    </a:cubicBezTo>
                    <a:cubicBezTo>
                      <a:pt x="68" y="39"/>
                      <a:pt x="68" y="39"/>
                      <a:pt x="68" y="39"/>
                    </a:cubicBezTo>
                    <a:cubicBezTo>
                      <a:pt x="68" y="39"/>
                      <a:pt x="69" y="40"/>
                      <a:pt x="69" y="40"/>
                    </a:cubicBezTo>
                    <a:cubicBezTo>
                      <a:pt x="69" y="40"/>
                      <a:pt x="69" y="40"/>
                      <a:pt x="69" y="40"/>
                    </a:cubicBezTo>
                    <a:cubicBezTo>
                      <a:pt x="69" y="40"/>
                      <a:pt x="69" y="40"/>
                      <a:pt x="69" y="40"/>
                    </a:cubicBezTo>
                    <a:cubicBezTo>
                      <a:pt x="69" y="41"/>
                      <a:pt x="69" y="41"/>
                      <a:pt x="69" y="41"/>
                    </a:cubicBezTo>
                    <a:cubicBezTo>
                      <a:pt x="70" y="41"/>
                      <a:pt x="70" y="42"/>
                      <a:pt x="70" y="42"/>
                    </a:cubicBezTo>
                    <a:cubicBezTo>
                      <a:pt x="70" y="42"/>
                      <a:pt x="70" y="42"/>
                      <a:pt x="70" y="42"/>
                    </a:cubicBezTo>
                    <a:cubicBezTo>
                      <a:pt x="70" y="42"/>
                      <a:pt x="70" y="42"/>
                      <a:pt x="70" y="42"/>
                    </a:cubicBezTo>
                    <a:cubicBezTo>
                      <a:pt x="70" y="42"/>
                      <a:pt x="70" y="42"/>
                      <a:pt x="70" y="42"/>
                    </a:cubicBezTo>
                    <a:cubicBezTo>
                      <a:pt x="71" y="42"/>
                      <a:pt x="71" y="42"/>
                      <a:pt x="71" y="42"/>
                    </a:cubicBezTo>
                    <a:cubicBezTo>
                      <a:pt x="71" y="44"/>
                      <a:pt x="71" y="44"/>
                      <a:pt x="71" y="44"/>
                    </a:cubicBezTo>
                    <a:cubicBezTo>
                      <a:pt x="71" y="44"/>
                      <a:pt x="70" y="44"/>
                      <a:pt x="70" y="44"/>
                    </a:cubicBezTo>
                    <a:cubicBezTo>
                      <a:pt x="70" y="44"/>
                      <a:pt x="70" y="44"/>
                      <a:pt x="70" y="44"/>
                    </a:cubicBezTo>
                    <a:cubicBezTo>
                      <a:pt x="71" y="44"/>
                      <a:pt x="71" y="44"/>
                      <a:pt x="71" y="44"/>
                    </a:cubicBezTo>
                    <a:cubicBezTo>
                      <a:pt x="71" y="44"/>
                      <a:pt x="71" y="44"/>
                      <a:pt x="71" y="44"/>
                    </a:cubicBezTo>
                    <a:cubicBezTo>
                      <a:pt x="71" y="45"/>
                      <a:pt x="71" y="45"/>
                      <a:pt x="71" y="45"/>
                    </a:cubicBezTo>
                    <a:cubicBezTo>
                      <a:pt x="71" y="45"/>
                      <a:pt x="72" y="45"/>
                      <a:pt x="72" y="45"/>
                    </a:cubicBezTo>
                    <a:cubicBezTo>
                      <a:pt x="72" y="45"/>
                      <a:pt x="72" y="46"/>
                      <a:pt x="72" y="46"/>
                    </a:cubicBezTo>
                    <a:cubicBezTo>
                      <a:pt x="72" y="46"/>
                      <a:pt x="72" y="46"/>
                      <a:pt x="72" y="47"/>
                    </a:cubicBezTo>
                    <a:cubicBezTo>
                      <a:pt x="72" y="47"/>
                      <a:pt x="72" y="47"/>
                      <a:pt x="72" y="47"/>
                    </a:cubicBezTo>
                    <a:cubicBezTo>
                      <a:pt x="72" y="47"/>
                      <a:pt x="72" y="47"/>
                      <a:pt x="72" y="47"/>
                    </a:cubicBezTo>
                    <a:cubicBezTo>
                      <a:pt x="73" y="47"/>
                      <a:pt x="73" y="47"/>
                      <a:pt x="73" y="47"/>
                    </a:cubicBezTo>
                    <a:cubicBezTo>
                      <a:pt x="73" y="47"/>
                      <a:pt x="73" y="47"/>
                      <a:pt x="73" y="48"/>
                    </a:cubicBezTo>
                    <a:cubicBezTo>
                      <a:pt x="73" y="48"/>
                      <a:pt x="73" y="48"/>
                      <a:pt x="73" y="48"/>
                    </a:cubicBezTo>
                    <a:cubicBezTo>
                      <a:pt x="73" y="49"/>
                      <a:pt x="73" y="49"/>
                      <a:pt x="73" y="49"/>
                    </a:cubicBezTo>
                    <a:cubicBezTo>
                      <a:pt x="73" y="49"/>
                      <a:pt x="73" y="49"/>
                      <a:pt x="73" y="49"/>
                    </a:cubicBezTo>
                    <a:cubicBezTo>
                      <a:pt x="73" y="49"/>
                      <a:pt x="73" y="49"/>
                      <a:pt x="73" y="49"/>
                    </a:cubicBezTo>
                    <a:cubicBezTo>
                      <a:pt x="73" y="49"/>
                      <a:pt x="73" y="49"/>
                      <a:pt x="74" y="49"/>
                    </a:cubicBezTo>
                    <a:cubicBezTo>
                      <a:pt x="74" y="49"/>
                      <a:pt x="74" y="49"/>
                      <a:pt x="74" y="49"/>
                    </a:cubicBezTo>
                    <a:cubicBezTo>
                      <a:pt x="74" y="49"/>
                      <a:pt x="74" y="49"/>
                      <a:pt x="74" y="49"/>
                    </a:cubicBezTo>
                    <a:cubicBezTo>
                      <a:pt x="74" y="49"/>
                      <a:pt x="74" y="50"/>
                      <a:pt x="74" y="50"/>
                    </a:cubicBezTo>
                    <a:cubicBezTo>
                      <a:pt x="74" y="50"/>
                      <a:pt x="74" y="50"/>
                      <a:pt x="74" y="51"/>
                    </a:cubicBezTo>
                    <a:cubicBezTo>
                      <a:pt x="74" y="51"/>
                      <a:pt x="74" y="51"/>
                      <a:pt x="75" y="51"/>
                    </a:cubicBezTo>
                    <a:cubicBezTo>
                      <a:pt x="75" y="51"/>
                      <a:pt x="75" y="51"/>
                      <a:pt x="75" y="51"/>
                    </a:cubicBezTo>
                    <a:cubicBezTo>
                      <a:pt x="75" y="52"/>
                      <a:pt x="75" y="52"/>
                      <a:pt x="75" y="52"/>
                    </a:cubicBezTo>
                    <a:cubicBezTo>
                      <a:pt x="75" y="52"/>
                      <a:pt x="75" y="52"/>
                      <a:pt x="75" y="52"/>
                    </a:cubicBezTo>
                    <a:cubicBezTo>
                      <a:pt x="75" y="52"/>
                      <a:pt x="75" y="52"/>
                      <a:pt x="75" y="52"/>
                    </a:cubicBezTo>
                    <a:cubicBezTo>
                      <a:pt x="75" y="52"/>
                      <a:pt x="75" y="52"/>
                      <a:pt x="75" y="52"/>
                    </a:cubicBezTo>
                    <a:cubicBezTo>
                      <a:pt x="76" y="53"/>
                      <a:pt x="76" y="53"/>
                      <a:pt x="76" y="53"/>
                    </a:cubicBezTo>
                    <a:cubicBezTo>
                      <a:pt x="76" y="53"/>
                      <a:pt x="76" y="53"/>
                      <a:pt x="76" y="53"/>
                    </a:cubicBezTo>
                    <a:cubicBezTo>
                      <a:pt x="76" y="53"/>
                      <a:pt x="76" y="53"/>
                      <a:pt x="76" y="54"/>
                    </a:cubicBezTo>
                    <a:cubicBezTo>
                      <a:pt x="76" y="54"/>
                      <a:pt x="76" y="54"/>
                      <a:pt x="76" y="54"/>
                    </a:cubicBezTo>
                    <a:cubicBezTo>
                      <a:pt x="76" y="54"/>
                      <a:pt x="76" y="54"/>
                      <a:pt x="76" y="54"/>
                    </a:cubicBezTo>
                    <a:cubicBezTo>
                      <a:pt x="76" y="54"/>
                      <a:pt x="76" y="54"/>
                      <a:pt x="76" y="54"/>
                    </a:cubicBezTo>
                    <a:cubicBezTo>
                      <a:pt x="77" y="54"/>
                      <a:pt x="77" y="54"/>
                      <a:pt x="77" y="55"/>
                    </a:cubicBezTo>
                    <a:cubicBezTo>
                      <a:pt x="77" y="55"/>
                      <a:pt x="77" y="55"/>
                      <a:pt x="77" y="55"/>
                    </a:cubicBezTo>
                    <a:cubicBezTo>
                      <a:pt x="77" y="55"/>
                      <a:pt x="77" y="55"/>
                      <a:pt x="77" y="55"/>
                    </a:cubicBezTo>
                    <a:cubicBezTo>
                      <a:pt x="77" y="56"/>
                      <a:pt x="77" y="56"/>
                      <a:pt x="77" y="57"/>
                    </a:cubicBezTo>
                    <a:cubicBezTo>
                      <a:pt x="77" y="57"/>
                      <a:pt x="77" y="57"/>
                      <a:pt x="77" y="57"/>
                    </a:cubicBezTo>
                    <a:cubicBezTo>
                      <a:pt x="77" y="58"/>
                      <a:pt x="77" y="58"/>
                      <a:pt x="77" y="59"/>
                    </a:cubicBezTo>
                    <a:cubicBezTo>
                      <a:pt x="77" y="60"/>
                      <a:pt x="77" y="61"/>
                      <a:pt x="77" y="63"/>
                    </a:cubicBezTo>
                    <a:cubicBezTo>
                      <a:pt x="77" y="66"/>
                      <a:pt x="78" y="68"/>
                      <a:pt x="79" y="71"/>
                    </a:cubicBezTo>
                    <a:cubicBezTo>
                      <a:pt x="79" y="72"/>
                      <a:pt x="79" y="72"/>
                      <a:pt x="79" y="72"/>
                    </a:cubicBezTo>
                    <a:cubicBezTo>
                      <a:pt x="78" y="71"/>
                      <a:pt x="78" y="71"/>
                      <a:pt x="78" y="71"/>
                    </a:cubicBezTo>
                    <a:cubicBezTo>
                      <a:pt x="77" y="71"/>
                      <a:pt x="77" y="71"/>
                      <a:pt x="76" y="70"/>
                    </a:cubicBezTo>
                    <a:cubicBezTo>
                      <a:pt x="76" y="70"/>
                      <a:pt x="76" y="69"/>
                      <a:pt x="76" y="69"/>
                    </a:cubicBezTo>
                    <a:cubicBezTo>
                      <a:pt x="76" y="69"/>
                      <a:pt x="76" y="69"/>
                      <a:pt x="76" y="69"/>
                    </a:cubicBezTo>
                    <a:cubicBezTo>
                      <a:pt x="75" y="69"/>
                      <a:pt x="75" y="68"/>
                      <a:pt x="75" y="68"/>
                    </a:cubicBezTo>
                    <a:cubicBezTo>
                      <a:pt x="75" y="66"/>
                      <a:pt x="75" y="66"/>
                      <a:pt x="75" y="66"/>
                    </a:cubicBezTo>
                    <a:cubicBezTo>
                      <a:pt x="75" y="66"/>
                      <a:pt x="75" y="66"/>
                      <a:pt x="75" y="66"/>
                    </a:cubicBezTo>
                    <a:cubicBezTo>
                      <a:pt x="75" y="66"/>
                      <a:pt x="75" y="66"/>
                      <a:pt x="75" y="66"/>
                    </a:cubicBezTo>
                    <a:cubicBezTo>
                      <a:pt x="75" y="66"/>
                      <a:pt x="75" y="66"/>
                      <a:pt x="75" y="66"/>
                    </a:cubicBezTo>
                    <a:cubicBezTo>
                      <a:pt x="74" y="66"/>
                      <a:pt x="74" y="65"/>
                      <a:pt x="74" y="64"/>
                    </a:cubicBezTo>
                    <a:cubicBezTo>
                      <a:pt x="74" y="64"/>
                      <a:pt x="74" y="64"/>
                      <a:pt x="74" y="64"/>
                    </a:cubicBezTo>
                    <a:cubicBezTo>
                      <a:pt x="74" y="64"/>
                      <a:pt x="74" y="64"/>
                      <a:pt x="74" y="64"/>
                    </a:cubicBezTo>
                    <a:cubicBezTo>
                      <a:pt x="74" y="64"/>
                      <a:pt x="73" y="64"/>
                      <a:pt x="73" y="63"/>
                    </a:cubicBezTo>
                    <a:cubicBezTo>
                      <a:pt x="73" y="63"/>
                      <a:pt x="73" y="63"/>
                      <a:pt x="73" y="63"/>
                    </a:cubicBezTo>
                    <a:cubicBezTo>
                      <a:pt x="72" y="63"/>
                      <a:pt x="72" y="62"/>
                      <a:pt x="72" y="62"/>
                    </a:cubicBezTo>
                    <a:cubicBezTo>
                      <a:pt x="72" y="62"/>
                      <a:pt x="72" y="61"/>
                      <a:pt x="72" y="61"/>
                    </a:cubicBezTo>
                    <a:cubicBezTo>
                      <a:pt x="72" y="61"/>
                      <a:pt x="72" y="61"/>
                      <a:pt x="72" y="61"/>
                    </a:cubicBezTo>
                    <a:cubicBezTo>
                      <a:pt x="72" y="61"/>
                      <a:pt x="72" y="61"/>
                      <a:pt x="72" y="61"/>
                    </a:cubicBezTo>
                    <a:cubicBezTo>
                      <a:pt x="72" y="61"/>
                      <a:pt x="72" y="61"/>
                      <a:pt x="72" y="61"/>
                    </a:cubicBezTo>
                    <a:cubicBezTo>
                      <a:pt x="71" y="61"/>
                      <a:pt x="71" y="61"/>
                      <a:pt x="71" y="60"/>
                    </a:cubicBezTo>
                    <a:cubicBezTo>
                      <a:pt x="71" y="60"/>
                      <a:pt x="71" y="60"/>
                      <a:pt x="71" y="60"/>
                    </a:cubicBezTo>
                    <a:cubicBezTo>
                      <a:pt x="71" y="60"/>
                      <a:pt x="71" y="59"/>
                      <a:pt x="71" y="59"/>
                    </a:cubicBezTo>
                    <a:cubicBezTo>
                      <a:pt x="71" y="59"/>
                      <a:pt x="71" y="59"/>
                      <a:pt x="71" y="59"/>
                    </a:cubicBezTo>
                    <a:cubicBezTo>
                      <a:pt x="71" y="59"/>
                      <a:pt x="71" y="59"/>
                      <a:pt x="71" y="59"/>
                    </a:cubicBezTo>
                    <a:cubicBezTo>
                      <a:pt x="70" y="59"/>
                      <a:pt x="70" y="58"/>
                      <a:pt x="70" y="58"/>
                    </a:cubicBezTo>
                    <a:cubicBezTo>
                      <a:pt x="70" y="58"/>
                      <a:pt x="70" y="58"/>
                      <a:pt x="70" y="57"/>
                    </a:cubicBezTo>
                    <a:cubicBezTo>
                      <a:pt x="70" y="57"/>
                      <a:pt x="70" y="57"/>
                      <a:pt x="70" y="57"/>
                    </a:cubicBezTo>
                    <a:cubicBezTo>
                      <a:pt x="69" y="57"/>
                      <a:pt x="69" y="57"/>
                      <a:pt x="69" y="57"/>
                    </a:cubicBezTo>
                    <a:cubicBezTo>
                      <a:pt x="69" y="56"/>
                      <a:pt x="69" y="56"/>
                      <a:pt x="69" y="56"/>
                    </a:cubicBezTo>
                    <a:cubicBezTo>
                      <a:pt x="69" y="55"/>
                      <a:pt x="69" y="55"/>
                      <a:pt x="68" y="55"/>
                    </a:cubicBezTo>
                    <a:cubicBezTo>
                      <a:pt x="68" y="55"/>
                      <a:pt x="68" y="55"/>
                      <a:pt x="68" y="55"/>
                    </a:cubicBezTo>
                    <a:cubicBezTo>
                      <a:pt x="68" y="55"/>
                      <a:pt x="67" y="55"/>
                      <a:pt x="67" y="54"/>
                    </a:cubicBezTo>
                    <a:cubicBezTo>
                      <a:pt x="67" y="53"/>
                      <a:pt x="67" y="53"/>
                      <a:pt x="67" y="53"/>
                    </a:cubicBezTo>
                    <a:cubicBezTo>
                      <a:pt x="67" y="53"/>
                      <a:pt x="67" y="53"/>
                      <a:pt x="66" y="53"/>
                    </a:cubicBezTo>
                    <a:cubicBezTo>
                      <a:pt x="66" y="53"/>
                      <a:pt x="66" y="53"/>
                      <a:pt x="66" y="53"/>
                    </a:cubicBezTo>
                    <a:cubicBezTo>
                      <a:pt x="66" y="53"/>
                      <a:pt x="66" y="53"/>
                      <a:pt x="66" y="53"/>
                    </a:cubicBezTo>
                    <a:cubicBezTo>
                      <a:pt x="66" y="53"/>
                      <a:pt x="66" y="53"/>
                      <a:pt x="66" y="53"/>
                    </a:cubicBezTo>
                    <a:cubicBezTo>
                      <a:pt x="66" y="51"/>
                      <a:pt x="66" y="51"/>
                      <a:pt x="66" y="51"/>
                    </a:cubicBezTo>
                    <a:cubicBezTo>
                      <a:pt x="66" y="51"/>
                      <a:pt x="66" y="50"/>
                      <a:pt x="66" y="50"/>
                    </a:cubicBezTo>
                    <a:cubicBezTo>
                      <a:pt x="66" y="50"/>
                      <a:pt x="66" y="50"/>
                      <a:pt x="66" y="50"/>
                    </a:cubicBezTo>
                    <a:cubicBezTo>
                      <a:pt x="66" y="50"/>
                      <a:pt x="65" y="50"/>
                      <a:pt x="65" y="50"/>
                    </a:cubicBezTo>
                    <a:cubicBezTo>
                      <a:pt x="64" y="50"/>
                      <a:pt x="64" y="50"/>
                      <a:pt x="64" y="50"/>
                    </a:cubicBezTo>
                    <a:cubicBezTo>
                      <a:pt x="65" y="49"/>
                      <a:pt x="65" y="49"/>
                      <a:pt x="65" y="49"/>
                    </a:cubicBezTo>
                    <a:cubicBezTo>
                      <a:pt x="65" y="49"/>
                      <a:pt x="65" y="49"/>
                      <a:pt x="65" y="49"/>
                    </a:cubicBezTo>
                    <a:cubicBezTo>
                      <a:pt x="65" y="49"/>
                      <a:pt x="65" y="49"/>
                      <a:pt x="65" y="49"/>
                    </a:cubicBezTo>
                    <a:cubicBezTo>
                      <a:pt x="65" y="49"/>
                      <a:pt x="65" y="49"/>
                      <a:pt x="64" y="49"/>
                    </a:cubicBezTo>
                    <a:cubicBezTo>
                      <a:pt x="64" y="49"/>
                      <a:pt x="64" y="49"/>
                      <a:pt x="64" y="49"/>
                    </a:cubicBezTo>
                    <a:cubicBezTo>
                      <a:pt x="64" y="49"/>
                      <a:pt x="64" y="49"/>
                      <a:pt x="64" y="49"/>
                    </a:cubicBezTo>
                    <a:cubicBezTo>
                      <a:pt x="64" y="48"/>
                      <a:pt x="63" y="48"/>
                      <a:pt x="63" y="48"/>
                    </a:cubicBezTo>
                    <a:cubicBezTo>
                      <a:pt x="63" y="48"/>
                      <a:pt x="63" y="48"/>
                      <a:pt x="63" y="48"/>
                    </a:cubicBezTo>
                    <a:cubicBezTo>
                      <a:pt x="62" y="48"/>
                      <a:pt x="62" y="48"/>
                      <a:pt x="62" y="48"/>
                    </a:cubicBezTo>
                    <a:cubicBezTo>
                      <a:pt x="63" y="49"/>
                      <a:pt x="63" y="50"/>
                      <a:pt x="64" y="51"/>
                    </a:cubicBezTo>
                    <a:cubicBezTo>
                      <a:pt x="65" y="52"/>
                      <a:pt x="65" y="52"/>
                      <a:pt x="65" y="52"/>
                    </a:cubicBezTo>
                    <a:cubicBezTo>
                      <a:pt x="65" y="53"/>
                      <a:pt x="66" y="54"/>
                      <a:pt x="67" y="55"/>
                    </a:cubicBezTo>
                    <a:cubicBezTo>
                      <a:pt x="67" y="56"/>
                      <a:pt x="67" y="56"/>
                      <a:pt x="68" y="56"/>
                    </a:cubicBezTo>
                    <a:cubicBezTo>
                      <a:pt x="68" y="57"/>
                      <a:pt x="68" y="57"/>
                      <a:pt x="68" y="57"/>
                    </a:cubicBezTo>
                    <a:cubicBezTo>
                      <a:pt x="68" y="57"/>
                      <a:pt x="68" y="57"/>
                      <a:pt x="68" y="57"/>
                    </a:cubicBezTo>
                    <a:cubicBezTo>
                      <a:pt x="68" y="57"/>
                      <a:pt x="68" y="57"/>
                      <a:pt x="68" y="57"/>
                    </a:cubicBezTo>
                    <a:cubicBezTo>
                      <a:pt x="68" y="57"/>
                      <a:pt x="68" y="57"/>
                      <a:pt x="68" y="57"/>
                    </a:cubicBezTo>
                    <a:cubicBezTo>
                      <a:pt x="69" y="57"/>
                      <a:pt x="69" y="57"/>
                      <a:pt x="69" y="57"/>
                    </a:cubicBezTo>
                    <a:cubicBezTo>
                      <a:pt x="69" y="58"/>
                      <a:pt x="69" y="58"/>
                      <a:pt x="69" y="58"/>
                    </a:cubicBezTo>
                    <a:cubicBezTo>
                      <a:pt x="69" y="58"/>
                      <a:pt x="69" y="58"/>
                      <a:pt x="69" y="58"/>
                    </a:cubicBezTo>
                    <a:cubicBezTo>
                      <a:pt x="69" y="58"/>
                      <a:pt x="69" y="58"/>
                      <a:pt x="69" y="59"/>
                    </a:cubicBezTo>
                    <a:cubicBezTo>
                      <a:pt x="69" y="59"/>
                      <a:pt x="69" y="59"/>
                      <a:pt x="69" y="59"/>
                    </a:cubicBezTo>
                    <a:cubicBezTo>
                      <a:pt x="69" y="59"/>
                      <a:pt x="69" y="59"/>
                      <a:pt x="70" y="60"/>
                    </a:cubicBezTo>
                    <a:cubicBezTo>
                      <a:pt x="70" y="60"/>
                      <a:pt x="70" y="60"/>
                      <a:pt x="70" y="60"/>
                    </a:cubicBezTo>
                    <a:cubicBezTo>
                      <a:pt x="70" y="61"/>
                      <a:pt x="70" y="61"/>
                      <a:pt x="70" y="61"/>
                    </a:cubicBezTo>
                    <a:cubicBezTo>
                      <a:pt x="71" y="61"/>
                      <a:pt x="71" y="62"/>
                      <a:pt x="71" y="63"/>
                    </a:cubicBezTo>
                    <a:cubicBezTo>
                      <a:pt x="71" y="63"/>
                      <a:pt x="71" y="63"/>
                      <a:pt x="72" y="63"/>
                    </a:cubicBezTo>
                    <a:cubicBezTo>
                      <a:pt x="73" y="63"/>
                      <a:pt x="73" y="63"/>
                      <a:pt x="73" y="63"/>
                    </a:cubicBezTo>
                    <a:cubicBezTo>
                      <a:pt x="72" y="63"/>
                      <a:pt x="72" y="63"/>
                      <a:pt x="72" y="63"/>
                    </a:cubicBezTo>
                    <a:cubicBezTo>
                      <a:pt x="72" y="65"/>
                      <a:pt x="72" y="66"/>
                      <a:pt x="73" y="67"/>
                    </a:cubicBezTo>
                    <a:cubicBezTo>
                      <a:pt x="73" y="67"/>
                      <a:pt x="73" y="67"/>
                      <a:pt x="74" y="68"/>
                    </a:cubicBezTo>
                    <a:cubicBezTo>
                      <a:pt x="74" y="68"/>
                      <a:pt x="74" y="68"/>
                      <a:pt x="74" y="68"/>
                    </a:cubicBezTo>
                    <a:cubicBezTo>
                      <a:pt x="74" y="68"/>
                      <a:pt x="75" y="69"/>
                      <a:pt x="75" y="69"/>
                    </a:cubicBezTo>
                    <a:cubicBezTo>
                      <a:pt x="75" y="69"/>
                      <a:pt x="75" y="69"/>
                      <a:pt x="75" y="69"/>
                    </a:cubicBezTo>
                    <a:cubicBezTo>
                      <a:pt x="75" y="70"/>
                      <a:pt x="75" y="70"/>
                      <a:pt x="75" y="70"/>
                    </a:cubicBezTo>
                    <a:cubicBezTo>
                      <a:pt x="75" y="70"/>
                      <a:pt x="75" y="70"/>
                      <a:pt x="75" y="70"/>
                    </a:cubicBezTo>
                    <a:cubicBezTo>
                      <a:pt x="75" y="70"/>
                      <a:pt x="75" y="70"/>
                      <a:pt x="75" y="70"/>
                    </a:cubicBezTo>
                    <a:cubicBezTo>
                      <a:pt x="76" y="70"/>
                      <a:pt x="76" y="71"/>
                      <a:pt x="76" y="72"/>
                    </a:cubicBezTo>
                    <a:cubicBezTo>
                      <a:pt x="76" y="72"/>
                      <a:pt x="76" y="72"/>
                      <a:pt x="76" y="72"/>
                    </a:cubicBezTo>
                    <a:cubicBezTo>
                      <a:pt x="76" y="72"/>
                      <a:pt x="76" y="72"/>
                      <a:pt x="76" y="72"/>
                    </a:cubicBezTo>
                    <a:cubicBezTo>
                      <a:pt x="77" y="72"/>
                      <a:pt x="77" y="72"/>
                      <a:pt x="77" y="73"/>
                    </a:cubicBezTo>
                    <a:cubicBezTo>
                      <a:pt x="77" y="73"/>
                      <a:pt x="77" y="73"/>
                      <a:pt x="77" y="73"/>
                    </a:cubicBezTo>
                    <a:cubicBezTo>
                      <a:pt x="78" y="73"/>
                      <a:pt x="78" y="74"/>
                      <a:pt x="78" y="74"/>
                    </a:cubicBezTo>
                    <a:cubicBezTo>
                      <a:pt x="78" y="75"/>
                      <a:pt x="78" y="75"/>
                      <a:pt x="78" y="75"/>
                    </a:cubicBezTo>
                    <a:cubicBezTo>
                      <a:pt x="78" y="75"/>
                      <a:pt x="78" y="75"/>
                      <a:pt x="78" y="75"/>
                    </a:cubicBezTo>
                    <a:cubicBezTo>
                      <a:pt x="78" y="75"/>
                      <a:pt x="78" y="75"/>
                      <a:pt x="78" y="75"/>
                    </a:cubicBezTo>
                    <a:cubicBezTo>
                      <a:pt x="78" y="75"/>
                      <a:pt x="79" y="75"/>
                      <a:pt x="79" y="75"/>
                    </a:cubicBezTo>
                    <a:cubicBezTo>
                      <a:pt x="79" y="78"/>
                      <a:pt x="79" y="78"/>
                      <a:pt x="79" y="78"/>
                    </a:cubicBezTo>
                    <a:cubicBezTo>
                      <a:pt x="79" y="78"/>
                      <a:pt x="79" y="78"/>
                      <a:pt x="79" y="78"/>
                    </a:cubicBezTo>
                    <a:cubicBezTo>
                      <a:pt x="80" y="79"/>
                      <a:pt x="81" y="80"/>
                      <a:pt x="81" y="80"/>
                    </a:cubicBezTo>
                    <a:cubicBezTo>
                      <a:pt x="82" y="81"/>
                      <a:pt x="82" y="82"/>
                      <a:pt x="82" y="82"/>
                    </a:cubicBezTo>
                    <a:cubicBezTo>
                      <a:pt x="82" y="82"/>
                      <a:pt x="82" y="83"/>
                      <a:pt x="82" y="83"/>
                    </a:cubicBezTo>
                    <a:cubicBezTo>
                      <a:pt x="82" y="87"/>
                      <a:pt x="82" y="87"/>
                      <a:pt x="82" y="87"/>
                    </a:cubicBezTo>
                    <a:cubicBezTo>
                      <a:pt x="81" y="87"/>
                      <a:pt x="81" y="87"/>
                      <a:pt x="81" y="87"/>
                    </a:cubicBezTo>
                    <a:cubicBezTo>
                      <a:pt x="81" y="87"/>
                      <a:pt x="81" y="87"/>
                      <a:pt x="81" y="87"/>
                    </a:cubicBezTo>
                    <a:cubicBezTo>
                      <a:pt x="81" y="88"/>
                      <a:pt x="81" y="88"/>
                      <a:pt x="81" y="89"/>
                    </a:cubicBezTo>
                    <a:cubicBezTo>
                      <a:pt x="81" y="89"/>
                      <a:pt x="81" y="89"/>
                      <a:pt x="81" y="89"/>
                    </a:cubicBezTo>
                    <a:cubicBezTo>
                      <a:pt x="81" y="90"/>
                      <a:pt x="81" y="90"/>
                      <a:pt x="81" y="90"/>
                    </a:cubicBezTo>
                    <a:cubicBezTo>
                      <a:pt x="81" y="91"/>
                      <a:pt x="81" y="91"/>
                      <a:pt x="81" y="91"/>
                    </a:cubicBezTo>
                    <a:cubicBezTo>
                      <a:pt x="81" y="92"/>
                      <a:pt x="80" y="92"/>
                      <a:pt x="80" y="92"/>
                    </a:cubicBezTo>
                    <a:cubicBezTo>
                      <a:pt x="80" y="92"/>
                      <a:pt x="80" y="92"/>
                      <a:pt x="80" y="92"/>
                    </a:cubicBezTo>
                    <a:cubicBezTo>
                      <a:pt x="80" y="92"/>
                      <a:pt x="80" y="93"/>
                      <a:pt x="80" y="94"/>
                    </a:cubicBezTo>
                    <a:cubicBezTo>
                      <a:pt x="80" y="94"/>
                      <a:pt x="80" y="94"/>
                      <a:pt x="80" y="94"/>
                    </a:cubicBezTo>
                    <a:cubicBezTo>
                      <a:pt x="80" y="94"/>
                      <a:pt x="80" y="95"/>
                      <a:pt x="80" y="95"/>
                    </a:cubicBezTo>
                    <a:cubicBezTo>
                      <a:pt x="80" y="95"/>
                      <a:pt x="80" y="96"/>
                      <a:pt x="80" y="96"/>
                    </a:cubicBezTo>
                    <a:cubicBezTo>
                      <a:pt x="80" y="96"/>
                      <a:pt x="80" y="96"/>
                      <a:pt x="80" y="96"/>
                    </a:cubicBezTo>
                    <a:cubicBezTo>
                      <a:pt x="81" y="96"/>
                      <a:pt x="81" y="97"/>
                      <a:pt x="81" y="97"/>
                    </a:cubicBezTo>
                    <a:cubicBezTo>
                      <a:pt x="81" y="100"/>
                      <a:pt x="81" y="100"/>
                      <a:pt x="81" y="100"/>
                    </a:cubicBezTo>
                    <a:cubicBezTo>
                      <a:pt x="80" y="100"/>
                      <a:pt x="80" y="100"/>
                      <a:pt x="80" y="100"/>
                    </a:cubicBezTo>
                    <a:cubicBezTo>
                      <a:pt x="80" y="100"/>
                      <a:pt x="80" y="100"/>
                      <a:pt x="80" y="100"/>
                    </a:cubicBezTo>
                    <a:cubicBezTo>
                      <a:pt x="80" y="100"/>
                      <a:pt x="80" y="101"/>
                      <a:pt x="80" y="101"/>
                    </a:cubicBezTo>
                    <a:cubicBezTo>
                      <a:pt x="80" y="101"/>
                      <a:pt x="80" y="101"/>
                      <a:pt x="80" y="101"/>
                    </a:cubicBezTo>
                    <a:cubicBezTo>
                      <a:pt x="80" y="102"/>
                      <a:pt x="80" y="102"/>
                      <a:pt x="80"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3"/>
                      <a:pt x="79" y="103"/>
                      <a:pt x="79" y="103"/>
                    </a:cubicBezTo>
                    <a:cubicBezTo>
                      <a:pt x="79" y="103"/>
                      <a:pt x="79" y="103"/>
                      <a:pt x="79" y="103"/>
                    </a:cubicBezTo>
                    <a:cubicBezTo>
                      <a:pt x="79" y="103"/>
                      <a:pt x="78" y="103"/>
                      <a:pt x="78" y="104"/>
                    </a:cubicBezTo>
                    <a:cubicBezTo>
                      <a:pt x="78" y="105"/>
                      <a:pt x="78" y="106"/>
                      <a:pt x="78" y="107"/>
                    </a:cubicBezTo>
                    <a:cubicBezTo>
                      <a:pt x="78" y="108"/>
                      <a:pt x="78" y="109"/>
                      <a:pt x="78" y="110"/>
                    </a:cubicBezTo>
                    <a:cubicBezTo>
                      <a:pt x="78" y="112"/>
                      <a:pt x="78" y="114"/>
                      <a:pt x="78" y="115"/>
                    </a:cubicBezTo>
                    <a:cubicBezTo>
                      <a:pt x="78" y="116"/>
                      <a:pt x="78" y="116"/>
                      <a:pt x="78"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7"/>
                      <a:pt x="77" y="117"/>
                    </a:cubicBezTo>
                    <a:cubicBezTo>
                      <a:pt x="77" y="117"/>
                      <a:pt x="77" y="117"/>
                      <a:pt x="76" y="117"/>
                    </a:cubicBezTo>
                    <a:cubicBezTo>
                      <a:pt x="76" y="118"/>
                      <a:pt x="76" y="119"/>
                      <a:pt x="76" y="119"/>
                    </a:cubicBezTo>
                    <a:cubicBezTo>
                      <a:pt x="76" y="120"/>
                      <a:pt x="76" y="121"/>
                      <a:pt x="76" y="122"/>
                    </a:cubicBezTo>
                    <a:cubicBezTo>
                      <a:pt x="76" y="122"/>
                      <a:pt x="76" y="122"/>
                      <a:pt x="76" y="123"/>
                    </a:cubicBezTo>
                    <a:cubicBezTo>
                      <a:pt x="76" y="123"/>
                      <a:pt x="76" y="124"/>
                      <a:pt x="76" y="124"/>
                    </a:cubicBezTo>
                    <a:cubicBezTo>
                      <a:pt x="76" y="125"/>
                      <a:pt x="76" y="125"/>
                      <a:pt x="76" y="125"/>
                    </a:cubicBezTo>
                    <a:cubicBezTo>
                      <a:pt x="75" y="126"/>
                      <a:pt x="75" y="126"/>
                      <a:pt x="75" y="126"/>
                    </a:cubicBezTo>
                    <a:cubicBezTo>
                      <a:pt x="74" y="126"/>
                      <a:pt x="73" y="127"/>
                      <a:pt x="72" y="128"/>
                    </a:cubicBezTo>
                    <a:cubicBezTo>
                      <a:pt x="72" y="129"/>
                      <a:pt x="72" y="129"/>
                      <a:pt x="71" y="129"/>
                    </a:cubicBezTo>
                    <a:cubicBezTo>
                      <a:pt x="71" y="130"/>
                      <a:pt x="71" y="130"/>
                      <a:pt x="71" y="130"/>
                    </a:cubicBezTo>
                    <a:cubicBezTo>
                      <a:pt x="71" y="130"/>
                      <a:pt x="71" y="130"/>
                      <a:pt x="71" y="131"/>
                    </a:cubicBezTo>
                    <a:cubicBezTo>
                      <a:pt x="71" y="131"/>
                      <a:pt x="71" y="132"/>
                      <a:pt x="71" y="132"/>
                    </a:cubicBezTo>
                    <a:cubicBezTo>
                      <a:pt x="71" y="133"/>
                      <a:pt x="70" y="133"/>
                      <a:pt x="70" y="133"/>
                    </a:cubicBezTo>
                    <a:cubicBezTo>
                      <a:pt x="70" y="133"/>
                      <a:pt x="70" y="133"/>
                      <a:pt x="70" y="133"/>
                    </a:cubicBezTo>
                    <a:cubicBezTo>
                      <a:pt x="69" y="133"/>
                      <a:pt x="69" y="133"/>
                      <a:pt x="69" y="134"/>
                    </a:cubicBezTo>
                    <a:cubicBezTo>
                      <a:pt x="69" y="134"/>
                      <a:pt x="69" y="134"/>
                      <a:pt x="69" y="135"/>
                    </a:cubicBezTo>
                    <a:cubicBezTo>
                      <a:pt x="69" y="136"/>
                      <a:pt x="69" y="136"/>
                      <a:pt x="69" y="136"/>
                    </a:cubicBezTo>
                    <a:cubicBezTo>
                      <a:pt x="68" y="136"/>
                      <a:pt x="68" y="136"/>
                      <a:pt x="68" y="136"/>
                    </a:cubicBezTo>
                    <a:cubicBezTo>
                      <a:pt x="68" y="135"/>
                      <a:pt x="68" y="135"/>
                      <a:pt x="68" y="135"/>
                    </a:cubicBezTo>
                    <a:cubicBezTo>
                      <a:pt x="68" y="136"/>
                      <a:pt x="68" y="136"/>
                      <a:pt x="68" y="137"/>
                    </a:cubicBezTo>
                    <a:cubicBezTo>
                      <a:pt x="68" y="137"/>
                      <a:pt x="68" y="137"/>
                      <a:pt x="68" y="137"/>
                    </a:cubicBezTo>
                    <a:cubicBezTo>
                      <a:pt x="68" y="138"/>
                      <a:pt x="68" y="139"/>
                      <a:pt x="68" y="140"/>
                    </a:cubicBezTo>
                    <a:cubicBezTo>
                      <a:pt x="67" y="141"/>
                      <a:pt x="67" y="142"/>
                      <a:pt x="66" y="142"/>
                    </a:cubicBezTo>
                    <a:cubicBezTo>
                      <a:pt x="66" y="142"/>
                      <a:pt x="66" y="142"/>
                      <a:pt x="65" y="142"/>
                    </a:cubicBezTo>
                    <a:cubicBezTo>
                      <a:pt x="65" y="142"/>
                      <a:pt x="65" y="142"/>
                      <a:pt x="65" y="142"/>
                    </a:cubicBezTo>
                    <a:cubicBezTo>
                      <a:pt x="65" y="142"/>
                      <a:pt x="65" y="142"/>
                      <a:pt x="65" y="142"/>
                    </a:cubicBezTo>
                    <a:cubicBezTo>
                      <a:pt x="65" y="142"/>
                      <a:pt x="65" y="142"/>
                      <a:pt x="65" y="142"/>
                    </a:cubicBezTo>
                    <a:cubicBezTo>
                      <a:pt x="65" y="143"/>
                      <a:pt x="65" y="143"/>
                      <a:pt x="65"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4"/>
                      <a:pt x="63" y="144"/>
                    </a:cubicBezTo>
                    <a:cubicBezTo>
                      <a:pt x="63" y="144"/>
                      <a:pt x="63" y="144"/>
                      <a:pt x="63" y="144"/>
                    </a:cubicBezTo>
                    <a:cubicBezTo>
                      <a:pt x="63" y="144"/>
                      <a:pt x="63" y="145"/>
                      <a:pt x="63" y="145"/>
                    </a:cubicBezTo>
                    <a:cubicBezTo>
                      <a:pt x="63" y="145"/>
                      <a:pt x="63" y="145"/>
                      <a:pt x="63" y="145"/>
                    </a:cubicBezTo>
                    <a:cubicBezTo>
                      <a:pt x="64" y="145"/>
                      <a:pt x="64" y="146"/>
                      <a:pt x="64" y="146"/>
                    </a:cubicBezTo>
                    <a:cubicBezTo>
                      <a:pt x="64" y="147"/>
                      <a:pt x="64" y="147"/>
                      <a:pt x="64" y="147"/>
                    </a:cubicBezTo>
                    <a:cubicBezTo>
                      <a:pt x="64" y="147"/>
                      <a:pt x="64" y="148"/>
                      <a:pt x="64" y="148"/>
                    </a:cubicBezTo>
                    <a:cubicBezTo>
                      <a:pt x="64" y="148"/>
                      <a:pt x="64" y="149"/>
                      <a:pt x="64" y="149"/>
                    </a:cubicBezTo>
                    <a:cubicBezTo>
                      <a:pt x="64" y="150"/>
                      <a:pt x="64" y="150"/>
                      <a:pt x="63" y="150"/>
                    </a:cubicBezTo>
                    <a:cubicBezTo>
                      <a:pt x="63" y="150"/>
                      <a:pt x="62" y="150"/>
                      <a:pt x="62" y="150"/>
                    </a:cubicBezTo>
                    <a:cubicBezTo>
                      <a:pt x="62" y="150"/>
                      <a:pt x="61" y="150"/>
                      <a:pt x="61" y="150"/>
                    </a:cubicBezTo>
                    <a:cubicBezTo>
                      <a:pt x="61" y="150"/>
                      <a:pt x="61" y="150"/>
                      <a:pt x="60" y="150"/>
                    </a:cubicBezTo>
                    <a:cubicBezTo>
                      <a:pt x="60" y="150"/>
                      <a:pt x="60" y="150"/>
                      <a:pt x="60" y="150"/>
                    </a:cubicBezTo>
                    <a:cubicBezTo>
                      <a:pt x="59" y="150"/>
                      <a:pt x="58" y="151"/>
                      <a:pt x="58" y="151"/>
                    </a:cubicBezTo>
                    <a:cubicBezTo>
                      <a:pt x="57" y="152"/>
                      <a:pt x="57" y="153"/>
                      <a:pt x="57" y="154"/>
                    </a:cubicBezTo>
                    <a:cubicBezTo>
                      <a:pt x="57" y="155"/>
                      <a:pt x="57" y="155"/>
                      <a:pt x="57" y="155"/>
                    </a:cubicBezTo>
                    <a:cubicBezTo>
                      <a:pt x="56" y="155"/>
                      <a:pt x="56" y="155"/>
                      <a:pt x="56" y="155"/>
                    </a:cubicBezTo>
                    <a:cubicBezTo>
                      <a:pt x="56" y="155"/>
                      <a:pt x="55" y="156"/>
                      <a:pt x="55" y="156"/>
                    </a:cubicBezTo>
                    <a:cubicBezTo>
                      <a:pt x="55" y="156"/>
                      <a:pt x="55" y="156"/>
                      <a:pt x="55" y="156"/>
                    </a:cubicBezTo>
                    <a:cubicBezTo>
                      <a:pt x="55" y="157"/>
                      <a:pt x="54" y="157"/>
                      <a:pt x="54" y="157"/>
                    </a:cubicBezTo>
                    <a:cubicBezTo>
                      <a:pt x="54" y="157"/>
                      <a:pt x="54" y="157"/>
                      <a:pt x="54" y="157"/>
                    </a:cubicBezTo>
                    <a:cubicBezTo>
                      <a:pt x="54" y="157"/>
                      <a:pt x="54" y="157"/>
                      <a:pt x="54" y="157"/>
                    </a:cubicBezTo>
                    <a:cubicBezTo>
                      <a:pt x="52" y="157"/>
                      <a:pt x="52" y="157"/>
                      <a:pt x="52" y="157"/>
                    </a:cubicBezTo>
                    <a:cubicBezTo>
                      <a:pt x="51" y="158"/>
                      <a:pt x="50" y="158"/>
                      <a:pt x="49" y="158"/>
                    </a:cubicBezTo>
                    <a:cubicBezTo>
                      <a:pt x="49" y="158"/>
                      <a:pt x="49" y="158"/>
                      <a:pt x="48" y="158"/>
                    </a:cubicBezTo>
                    <a:cubicBezTo>
                      <a:pt x="48" y="158"/>
                      <a:pt x="47" y="158"/>
                      <a:pt x="46" y="158"/>
                    </a:cubicBezTo>
                    <a:cubicBezTo>
                      <a:pt x="46" y="158"/>
                      <a:pt x="46" y="158"/>
                      <a:pt x="46" y="158"/>
                    </a:cubicBezTo>
                    <a:cubicBezTo>
                      <a:pt x="45" y="158"/>
                      <a:pt x="45" y="159"/>
                      <a:pt x="45" y="159"/>
                    </a:cubicBezTo>
                    <a:close/>
                    <a:moveTo>
                      <a:pt x="33" y="25"/>
                    </a:moveTo>
                    <a:cubicBezTo>
                      <a:pt x="33" y="25"/>
                      <a:pt x="33" y="26"/>
                      <a:pt x="34" y="26"/>
                    </a:cubicBezTo>
                    <a:cubicBezTo>
                      <a:pt x="34" y="25"/>
                      <a:pt x="34" y="25"/>
                      <a:pt x="34" y="25"/>
                    </a:cubicBezTo>
                    <a:cubicBezTo>
                      <a:pt x="34" y="25"/>
                      <a:pt x="34" y="25"/>
                      <a:pt x="34" y="25"/>
                    </a:cubicBezTo>
                    <a:cubicBezTo>
                      <a:pt x="34" y="25"/>
                      <a:pt x="34" y="25"/>
                      <a:pt x="33" y="24"/>
                    </a:cubicBezTo>
                    <a:cubicBezTo>
                      <a:pt x="33" y="24"/>
                      <a:pt x="33" y="24"/>
                      <a:pt x="33" y="24"/>
                    </a:cubicBezTo>
                    <a:cubicBezTo>
                      <a:pt x="32" y="24"/>
                      <a:pt x="32" y="24"/>
                      <a:pt x="32" y="24"/>
                    </a:cubicBezTo>
                    <a:cubicBezTo>
                      <a:pt x="32" y="24"/>
                      <a:pt x="32" y="23"/>
                      <a:pt x="32" y="23"/>
                    </a:cubicBezTo>
                    <a:cubicBezTo>
                      <a:pt x="31" y="23"/>
                      <a:pt x="31" y="23"/>
                      <a:pt x="31" y="23"/>
                    </a:cubicBezTo>
                    <a:cubicBezTo>
                      <a:pt x="30" y="23"/>
                      <a:pt x="30" y="23"/>
                      <a:pt x="30" y="23"/>
                    </a:cubicBezTo>
                    <a:cubicBezTo>
                      <a:pt x="30" y="22"/>
                      <a:pt x="30" y="22"/>
                      <a:pt x="30" y="22"/>
                    </a:cubicBezTo>
                    <a:cubicBezTo>
                      <a:pt x="30" y="22"/>
                      <a:pt x="30" y="22"/>
                      <a:pt x="30" y="22"/>
                    </a:cubicBezTo>
                    <a:cubicBezTo>
                      <a:pt x="30" y="22"/>
                      <a:pt x="30" y="22"/>
                      <a:pt x="30" y="22"/>
                    </a:cubicBezTo>
                    <a:cubicBezTo>
                      <a:pt x="30" y="22"/>
                      <a:pt x="29" y="22"/>
                      <a:pt x="29" y="22"/>
                    </a:cubicBezTo>
                    <a:cubicBezTo>
                      <a:pt x="29" y="22"/>
                      <a:pt x="30" y="22"/>
                      <a:pt x="30" y="22"/>
                    </a:cubicBezTo>
                    <a:cubicBezTo>
                      <a:pt x="30" y="23"/>
                      <a:pt x="30" y="24"/>
                      <a:pt x="31" y="24"/>
                    </a:cubicBezTo>
                    <a:cubicBezTo>
                      <a:pt x="32" y="24"/>
                      <a:pt x="32" y="24"/>
                      <a:pt x="32" y="24"/>
                    </a:cubicBezTo>
                    <a:cubicBezTo>
                      <a:pt x="31" y="24"/>
                      <a:pt x="31" y="24"/>
                      <a:pt x="31" y="24"/>
                    </a:cubicBezTo>
                    <a:cubicBezTo>
                      <a:pt x="31" y="24"/>
                      <a:pt x="31" y="24"/>
                      <a:pt x="31" y="24"/>
                    </a:cubicBezTo>
                    <a:cubicBezTo>
                      <a:pt x="31" y="24"/>
                      <a:pt x="31" y="24"/>
                      <a:pt x="31" y="24"/>
                    </a:cubicBezTo>
                    <a:cubicBezTo>
                      <a:pt x="31" y="24"/>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3" y="25"/>
                      <a:pt x="33" y="25"/>
                      <a:pt x="3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2" name="Freeform 15"/>
              <p:cNvSpPr/>
              <p:nvPr/>
            </p:nvSpPr>
            <p:spPr bwMode="auto">
              <a:xfrm>
                <a:off x="3436" y="1498"/>
                <a:ext cx="388" cy="810"/>
              </a:xfrm>
              <a:custGeom>
                <a:avLst/>
                <a:gdLst>
                  <a:gd name="T0" fmla="*/ 50 w 88"/>
                  <a:gd name="T1" fmla="*/ 182 h 184"/>
                  <a:gd name="T2" fmla="*/ 46 w 88"/>
                  <a:gd name="T3" fmla="*/ 177 h 184"/>
                  <a:gd name="T4" fmla="*/ 40 w 88"/>
                  <a:gd name="T5" fmla="*/ 170 h 184"/>
                  <a:gd name="T6" fmla="*/ 36 w 88"/>
                  <a:gd name="T7" fmla="*/ 159 h 184"/>
                  <a:gd name="T8" fmla="*/ 34 w 88"/>
                  <a:gd name="T9" fmla="*/ 143 h 184"/>
                  <a:gd name="T10" fmla="*/ 33 w 88"/>
                  <a:gd name="T11" fmla="*/ 139 h 184"/>
                  <a:gd name="T12" fmla="*/ 29 w 88"/>
                  <a:gd name="T13" fmla="*/ 133 h 184"/>
                  <a:gd name="T14" fmla="*/ 23 w 88"/>
                  <a:gd name="T15" fmla="*/ 127 h 184"/>
                  <a:gd name="T16" fmla="*/ 20 w 88"/>
                  <a:gd name="T17" fmla="*/ 119 h 184"/>
                  <a:gd name="T18" fmla="*/ 17 w 88"/>
                  <a:gd name="T19" fmla="*/ 113 h 184"/>
                  <a:gd name="T20" fmla="*/ 15 w 88"/>
                  <a:gd name="T21" fmla="*/ 102 h 184"/>
                  <a:gd name="T22" fmla="*/ 17 w 88"/>
                  <a:gd name="T23" fmla="*/ 95 h 184"/>
                  <a:gd name="T24" fmla="*/ 15 w 88"/>
                  <a:gd name="T25" fmla="*/ 84 h 184"/>
                  <a:gd name="T26" fmla="*/ 11 w 88"/>
                  <a:gd name="T27" fmla="*/ 79 h 184"/>
                  <a:gd name="T28" fmla="*/ 8 w 88"/>
                  <a:gd name="T29" fmla="*/ 74 h 184"/>
                  <a:gd name="T30" fmla="*/ 3 w 88"/>
                  <a:gd name="T31" fmla="*/ 71 h 184"/>
                  <a:gd name="T32" fmla="*/ 2 w 88"/>
                  <a:gd name="T33" fmla="*/ 54 h 184"/>
                  <a:gd name="T34" fmla="*/ 55 w 88"/>
                  <a:gd name="T35" fmla="*/ 0 h 184"/>
                  <a:gd name="T36" fmla="*/ 53 w 88"/>
                  <a:gd name="T37" fmla="*/ 6 h 184"/>
                  <a:gd name="T38" fmla="*/ 49 w 88"/>
                  <a:gd name="T39" fmla="*/ 10 h 184"/>
                  <a:gd name="T40" fmla="*/ 48 w 88"/>
                  <a:gd name="T41" fmla="*/ 15 h 184"/>
                  <a:gd name="T42" fmla="*/ 53 w 88"/>
                  <a:gd name="T43" fmla="*/ 8 h 184"/>
                  <a:gd name="T44" fmla="*/ 63 w 88"/>
                  <a:gd name="T45" fmla="*/ 8 h 184"/>
                  <a:gd name="T46" fmla="*/ 66 w 88"/>
                  <a:gd name="T47" fmla="*/ 16 h 184"/>
                  <a:gd name="T48" fmla="*/ 61 w 88"/>
                  <a:gd name="T49" fmla="*/ 17 h 184"/>
                  <a:gd name="T50" fmla="*/ 50 w 88"/>
                  <a:gd name="T51" fmla="*/ 20 h 184"/>
                  <a:gd name="T52" fmla="*/ 51 w 88"/>
                  <a:gd name="T53" fmla="*/ 23 h 184"/>
                  <a:gd name="T54" fmla="*/ 46 w 88"/>
                  <a:gd name="T55" fmla="*/ 26 h 184"/>
                  <a:gd name="T56" fmla="*/ 42 w 88"/>
                  <a:gd name="T57" fmla="*/ 30 h 184"/>
                  <a:gd name="T58" fmla="*/ 35 w 88"/>
                  <a:gd name="T59" fmla="*/ 38 h 184"/>
                  <a:gd name="T60" fmla="*/ 29 w 88"/>
                  <a:gd name="T61" fmla="*/ 44 h 184"/>
                  <a:gd name="T62" fmla="*/ 26 w 88"/>
                  <a:gd name="T63" fmla="*/ 48 h 184"/>
                  <a:gd name="T64" fmla="*/ 21 w 88"/>
                  <a:gd name="T65" fmla="*/ 53 h 184"/>
                  <a:gd name="T66" fmla="*/ 14 w 88"/>
                  <a:gd name="T67" fmla="*/ 48 h 184"/>
                  <a:gd name="T68" fmla="*/ 9 w 88"/>
                  <a:gd name="T69" fmla="*/ 54 h 184"/>
                  <a:gd name="T70" fmla="*/ 7 w 88"/>
                  <a:gd name="T71" fmla="*/ 60 h 184"/>
                  <a:gd name="T72" fmla="*/ 6 w 88"/>
                  <a:gd name="T73" fmla="*/ 64 h 184"/>
                  <a:gd name="T74" fmla="*/ 10 w 88"/>
                  <a:gd name="T75" fmla="*/ 62 h 184"/>
                  <a:gd name="T76" fmla="*/ 12 w 88"/>
                  <a:gd name="T77" fmla="*/ 65 h 184"/>
                  <a:gd name="T78" fmla="*/ 13 w 88"/>
                  <a:gd name="T79" fmla="*/ 69 h 184"/>
                  <a:gd name="T80" fmla="*/ 14 w 88"/>
                  <a:gd name="T81" fmla="*/ 79 h 184"/>
                  <a:gd name="T82" fmla="*/ 20 w 88"/>
                  <a:gd name="T83" fmla="*/ 82 h 184"/>
                  <a:gd name="T84" fmla="*/ 22 w 88"/>
                  <a:gd name="T85" fmla="*/ 79 h 184"/>
                  <a:gd name="T86" fmla="*/ 29 w 88"/>
                  <a:gd name="T87" fmla="*/ 77 h 184"/>
                  <a:gd name="T88" fmla="*/ 40 w 88"/>
                  <a:gd name="T89" fmla="*/ 79 h 184"/>
                  <a:gd name="T90" fmla="*/ 46 w 88"/>
                  <a:gd name="T91" fmla="*/ 84 h 184"/>
                  <a:gd name="T92" fmla="*/ 55 w 88"/>
                  <a:gd name="T93" fmla="*/ 89 h 184"/>
                  <a:gd name="T94" fmla="*/ 60 w 88"/>
                  <a:gd name="T95" fmla="*/ 94 h 184"/>
                  <a:gd name="T96" fmla="*/ 59 w 88"/>
                  <a:gd name="T97" fmla="*/ 100 h 184"/>
                  <a:gd name="T98" fmla="*/ 68 w 88"/>
                  <a:gd name="T99" fmla="*/ 102 h 184"/>
                  <a:gd name="T100" fmla="*/ 78 w 88"/>
                  <a:gd name="T101" fmla="*/ 104 h 184"/>
                  <a:gd name="T102" fmla="*/ 87 w 88"/>
                  <a:gd name="T103" fmla="*/ 107 h 184"/>
                  <a:gd name="T104" fmla="*/ 88 w 88"/>
                  <a:gd name="T105" fmla="*/ 115 h 184"/>
                  <a:gd name="T106" fmla="*/ 82 w 88"/>
                  <a:gd name="T107" fmla="*/ 121 h 184"/>
                  <a:gd name="T108" fmla="*/ 81 w 88"/>
                  <a:gd name="T109" fmla="*/ 133 h 184"/>
                  <a:gd name="T110" fmla="*/ 73 w 88"/>
                  <a:gd name="T111" fmla="*/ 141 h 184"/>
                  <a:gd name="T112" fmla="*/ 65 w 88"/>
                  <a:gd name="T113" fmla="*/ 145 h 184"/>
                  <a:gd name="T114" fmla="*/ 60 w 88"/>
                  <a:gd name="T115" fmla="*/ 159 h 184"/>
                  <a:gd name="T116" fmla="*/ 56 w 88"/>
                  <a:gd name="T117" fmla="*/ 165 h 184"/>
                  <a:gd name="T118" fmla="*/ 51 w 88"/>
                  <a:gd name="T119" fmla="*/ 169 h 184"/>
                  <a:gd name="T120" fmla="*/ 54 w 88"/>
                  <a:gd name="T121" fmla="*/ 178 h 184"/>
                  <a:gd name="T122" fmla="*/ 55 w 88"/>
                  <a:gd name="T1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184">
                    <a:moveTo>
                      <a:pt x="54" y="184"/>
                    </a:moveTo>
                    <a:cubicBezTo>
                      <a:pt x="54" y="184"/>
                      <a:pt x="53" y="184"/>
                      <a:pt x="53" y="184"/>
                    </a:cubicBezTo>
                    <a:cubicBezTo>
                      <a:pt x="53" y="184"/>
                      <a:pt x="53" y="184"/>
                      <a:pt x="53" y="184"/>
                    </a:cubicBezTo>
                    <a:cubicBezTo>
                      <a:pt x="52" y="184"/>
                      <a:pt x="52" y="184"/>
                      <a:pt x="52" y="184"/>
                    </a:cubicBezTo>
                    <a:cubicBezTo>
                      <a:pt x="52" y="183"/>
                      <a:pt x="52" y="183"/>
                      <a:pt x="52" y="183"/>
                    </a:cubicBezTo>
                    <a:cubicBezTo>
                      <a:pt x="52" y="183"/>
                      <a:pt x="52" y="183"/>
                      <a:pt x="52" y="183"/>
                    </a:cubicBezTo>
                    <a:cubicBezTo>
                      <a:pt x="52" y="183"/>
                      <a:pt x="52" y="183"/>
                      <a:pt x="52" y="183"/>
                    </a:cubicBezTo>
                    <a:cubicBezTo>
                      <a:pt x="52" y="183"/>
                      <a:pt x="52" y="183"/>
                      <a:pt x="52" y="183"/>
                    </a:cubicBezTo>
                    <a:cubicBezTo>
                      <a:pt x="52" y="183"/>
                      <a:pt x="51" y="183"/>
                      <a:pt x="51" y="183"/>
                    </a:cubicBezTo>
                    <a:cubicBezTo>
                      <a:pt x="51" y="183"/>
                      <a:pt x="51" y="183"/>
                      <a:pt x="51" y="183"/>
                    </a:cubicBezTo>
                    <a:cubicBezTo>
                      <a:pt x="50" y="183"/>
                      <a:pt x="50" y="183"/>
                      <a:pt x="50" y="183"/>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49" y="182"/>
                      <a:pt x="49" y="181"/>
                    </a:cubicBezTo>
                    <a:cubicBezTo>
                      <a:pt x="48" y="181"/>
                      <a:pt x="48" y="181"/>
                      <a:pt x="48" y="181"/>
                    </a:cubicBezTo>
                    <a:cubicBezTo>
                      <a:pt x="48" y="181"/>
                      <a:pt x="48" y="181"/>
                      <a:pt x="48" y="180"/>
                    </a:cubicBezTo>
                    <a:cubicBezTo>
                      <a:pt x="48" y="180"/>
                      <a:pt x="48" y="180"/>
                      <a:pt x="48" y="180"/>
                    </a:cubicBezTo>
                    <a:cubicBezTo>
                      <a:pt x="47" y="180"/>
                      <a:pt x="47" y="180"/>
                      <a:pt x="47" y="180"/>
                    </a:cubicBezTo>
                    <a:cubicBezTo>
                      <a:pt x="47" y="179"/>
                      <a:pt x="46" y="179"/>
                      <a:pt x="46" y="179"/>
                    </a:cubicBezTo>
                    <a:cubicBezTo>
                      <a:pt x="46" y="179"/>
                      <a:pt x="46" y="178"/>
                      <a:pt x="46" y="178"/>
                    </a:cubicBezTo>
                    <a:cubicBezTo>
                      <a:pt x="46" y="178"/>
                      <a:pt x="46" y="178"/>
                      <a:pt x="46" y="178"/>
                    </a:cubicBezTo>
                    <a:cubicBezTo>
                      <a:pt x="46" y="178"/>
                      <a:pt x="46" y="178"/>
                      <a:pt x="46" y="178"/>
                    </a:cubicBezTo>
                    <a:cubicBezTo>
                      <a:pt x="46" y="178"/>
                      <a:pt x="46" y="178"/>
                      <a:pt x="46" y="177"/>
                    </a:cubicBezTo>
                    <a:cubicBezTo>
                      <a:pt x="46" y="177"/>
                      <a:pt x="46" y="177"/>
                      <a:pt x="46" y="177"/>
                    </a:cubicBezTo>
                    <a:cubicBezTo>
                      <a:pt x="46" y="177"/>
                      <a:pt x="46" y="177"/>
                      <a:pt x="46" y="177"/>
                    </a:cubicBezTo>
                    <a:cubicBezTo>
                      <a:pt x="46" y="176"/>
                      <a:pt x="45" y="176"/>
                      <a:pt x="45" y="175"/>
                    </a:cubicBezTo>
                    <a:cubicBezTo>
                      <a:pt x="44" y="175"/>
                      <a:pt x="44" y="175"/>
                      <a:pt x="44" y="175"/>
                    </a:cubicBezTo>
                    <a:cubicBezTo>
                      <a:pt x="43" y="174"/>
                      <a:pt x="43" y="174"/>
                      <a:pt x="43" y="173"/>
                    </a:cubicBezTo>
                    <a:cubicBezTo>
                      <a:pt x="43" y="173"/>
                      <a:pt x="43" y="173"/>
                      <a:pt x="43" y="173"/>
                    </a:cubicBezTo>
                    <a:cubicBezTo>
                      <a:pt x="43" y="173"/>
                      <a:pt x="43" y="173"/>
                      <a:pt x="43" y="173"/>
                    </a:cubicBezTo>
                    <a:cubicBezTo>
                      <a:pt x="43" y="173"/>
                      <a:pt x="42" y="173"/>
                      <a:pt x="42" y="172"/>
                    </a:cubicBezTo>
                    <a:cubicBezTo>
                      <a:pt x="42" y="172"/>
                      <a:pt x="42" y="172"/>
                      <a:pt x="42" y="171"/>
                    </a:cubicBezTo>
                    <a:cubicBezTo>
                      <a:pt x="42" y="171"/>
                      <a:pt x="41" y="171"/>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0" y="170"/>
                      <a:pt x="40" y="170"/>
                      <a:pt x="40" y="170"/>
                    </a:cubicBezTo>
                    <a:cubicBezTo>
                      <a:pt x="40" y="169"/>
                      <a:pt x="40" y="169"/>
                      <a:pt x="40" y="169"/>
                    </a:cubicBezTo>
                    <a:cubicBezTo>
                      <a:pt x="40" y="169"/>
                      <a:pt x="40" y="168"/>
                      <a:pt x="39" y="168"/>
                    </a:cubicBezTo>
                    <a:cubicBezTo>
                      <a:pt x="39" y="168"/>
                      <a:pt x="39" y="168"/>
                      <a:pt x="39" y="168"/>
                    </a:cubicBezTo>
                    <a:cubicBezTo>
                      <a:pt x="38" y="167"/>
                      <a:pt x="37" y="166"/>
                      <a:pt x="37" y="165"/>
                    </a:cubicBezTo>
                    <a:cubicBezTo>
                      <a:pt x="37" y="165"/>
                      <a:pt x="37" y="164"/>
                      <a:pt x="37" y="164"/>
                    </a:cubicBezTo>
                    <a:cubicBezTo>
                      <a:pt x="37" y="164"/>
                      <a:pt x="37" y="164"/>
                      <a:pt x="37" y="163"/>
                    </a:cubicBezTo>
                    <a:cubicBezTo>
                      <a:pt x="37" y="163"/>
                      <a:pt x="37" y="163"/>
                      <a:pt x="37" y="163"/>
                    </a:cubicBezTo>
                    <a:cubicBezTo>
                      <a:pt x="37" y="162"/>
                      <a:pt x="37" y="162"/>
                      <a:pt x="38" y="162"/>
                    </a:cubicBezTo>
                    <a:cubicBezTo>
                      <a:pt x="38" y="161"/>
                      <a:pt x="37" y="161"/>
                      <a:pt x="37" y="161"/>
                    </a:cubicBezTo>
                    <a:cubicBezTo>
                      <a:pt x="37" y="161"/>
                      <a:pt x="37" y="161"/>
                      <a:pt x="37" y="161"/>
                    </a:cubicBezTo>
                    <a:cubicBezTo>
                      <a:pt x="37" y="161"/>
                      <a:pt x="37" y="161"/>
                      <a:pt x="37" y="161"/>
                    </a:cubicBezTo>
                    <a:cubicBezTo>
                      <a:pt x="36" y="161"/>
                      <a:pt x="36" y="161"/>
                      <a:pt x="36" y="161"/>
                    </a:cubicBezTo>
                    <a:cubicBezTo>
                      <a:pt x="36" y="160"/>
                      <a:pt x="36" y="160"/>
                      <a:pt x="36" y="160"/>
                    </a:cubicBezTo>
                    <a:cubicBezTo>
                      <a:pt x="36" y="160"/>
                      <a:pt x="36" y="160"/>
                      <a:pt x="36" y="159"/>
                    </a:cubicBezTo>
                    <a:cubicBezTo>
                      <a:pt x="36" y="158"/>
                      <a:pt x="36" y="158"/>
                      <a:pt x="37" y="157"/>
                    </a:cubicBezTo>
                    <a:cubicBezTo>
                      <a:pt x="37" y="157"/>
                      <a:pt x="37" y="156"/>
                      <a:pt x="36" y="156"/>
                    </a:cubicBezTo>
                    <a:cubicBezTo>
                      <a:pt x="36" y="156"/>
                      <a:pt x="36" y="156"/>
                      <a:pt x="36" y="156"/>
                    </a:cubicBezTo>
                    <a:cubicBezTo>
                      <a:pt x="36" y="156"/>
                      <a:pt x="36" y="156"/>
                      <a:pt x="36" y="155"/>
                    </a:cubicBezTo>
                    <a:cubicBezTo>
                      <a:pt x="36" y="154"/>
                      <a:pt x="36" y="154"/>
                      <a:pt x="36" y="154"/>
                    </a:cubicBezTo>
                    <a:cubicBezTo>
                      <a:pt x="36" y="154"/>
                      <a:pt x="36" y="154"/>
                      <a:pt x="36" y="154"/>
                    </a:cubicBezTo>
                    <a:cubicBezTo>
                      <a:pt x="36" y="154"/>
                      <a:pt x="36" y="154"/>
                      <a:pt x="36" y="154"/>
                    </a:cubicBezTo>
                    <a:cubicBezTo>
                      <a:pt x="35" y="154"/>
                      <a:pt x="35" y="154"/>
                      <a:pt x="35" y="154"/>
                    </a:cubicBezTo>
                    <a:cubicBezTo>
                      <a:pt x="35" y="154"/>
                      <a:pt x="35" y="154"/>
                      <a:pt x="35" y="154"/>
                    </a:cubicBezTo>
                    <a:cubicBezTo>
                      <a:pt x="35" y="154"/>
                      <a:pt x="35" y="154"/>
                      <a:pt x="35" y="154"/>
                    </a:cubicBezTo>
                    <a:cubicBezTo>
                      <a:pt x="35" y="146"/>
                      <a:pt x="35" y="146"/>
                      <a:pt x="35" y="146"/>
                    </a:cubicBezTo>
                    <a:cubicBezTo>
                      <a:pt x="35" y="146"/>
                      <a:pt x="35" y="146"/>
                      <a:pt x="35" y="145"/>
                    </a:cubicBezTo>
                    <a:cubicBezTo>
                      <a:pt x="35" y="145"/>
                      <a:pt x="35" y="145"/>
                      <a:pt x="35" y="144"/>
                    </a:cubicBezTo>
                    <a:cubicBezTo>
                      <a:pt x="35" y="144"/>
                      <a:pt x="35" y="143"/>
                      <a:pt x="34" y="143"/>
                    </a:cubicBezTo>
                    <a:cubicBezTo>
                      <a:pt x="34" y="143"/>
                      <a:pt x="34" y="143"/>
                      <a:pt x="34" y="143"/>
                    </a:cubicBezTo>
                    <a:cubicBezTo>
                      <a:pt x="34" y="143"/>
                      <a:pt x="34" y="143"/>
                      <a:pt x="34" y="143"/>
                    </a:cubicBezTo>
                    <a:cubicBezTo>
                      <a:pt x="34" y="142"/>
                      <a:pt x="34" y="142"/>
                      <a:pt x="34" y="142"/>
                    </a:cubicBezTo>
                    <a:cubicBezTo>
                      <a:pt x="34" y="142"/>
                      <a:pt x="34" y="142"/>
                      <a:pt x="34" y="142"/>
                    </a:cubicBezTo>
                    <a:cubicBezTo>
                      <a:pt x="34" y="142"/>
                      <a:pt x="34" y="141"/>
                      <a:pt x="34" y="141"/>
                    </a:cubicBezTo>
                    <a:cubicBezTo>
                      <a:pt x="34" y="141"/>
                      <a:pt x="34" y="141"/>
                      <a:pt x="34" y="141"/>
                    </a:cubicBezTo>
                    <a:cubicBezTo>
                      <a:pt x="34" y="141"/>
                      <a:pt x="34" y="141"/>
                      <a:pt x="33" y="141"/>
                    </a:cubicBezTo>
                    <a:cubicBezTo>
                      <a:pt x="33" y="141"/>
                      <a:pt x="33" y="141"/>
                      <a:pt x="33" y="141"/>
                    </a:cubicBezTo>
                    <a:cubicBezTo>
                      <a:pt x="33" y="141"/>
                      <a:pt x="33" y="140"/>
                      <a:pt x="33" y="140"/>
                    </a:cubicBezTo>
                    <a:cubicBezTo>
                      <a:pt x="33" y="140"/>
                      <a:pt x="33" y="140"/>
                      <a:pt x="33" y="140"/>
                    </a:cubicBezTo>
                    <a:cubicBezTo>
                      <a:pt x="33" y="140"/>
                      <a:pt x="33" y="140"/>
                      <a:pt x="33" y="140"/>
                    </a:cubicBezTo>
                    <a:cubicBezTo>
                      <a:pt x="33" y="140"/>
                      <a:pt x="33" y="139"/>
                      <a:pt x="33" y="139"/>
                    </a:cubicBezTo>
                    <a:cubicBezTo>
                      <a:pt x="33" y="139"/>
                      <a:pt x="33" y="139"/>
                      <a:pt x="33" y="139"/>
                    </a:cubicBezTo>
                    <a:cubicBezTo>
                      <a:pt x="33" y="139"/>
                      <a:pt x="33" y="139"/>
                      <a:pt x="33" y="139"/>
                    </a:cubicBezTo>
                    <a:cubicBezTo>
                      <a:pt x="32" y="139"/>
                      <a:pt x="32" y="138"/>
                      <a:pt x="32" y="138"/>
                    </a:cubicBezTo>
                    <a:cubicBezTo>
                      <a:pt x="32" y="138"/>
                      <a:pt x="32" y="138"/>
                      <a:pt x="32" y="138"/>
                    </a:cubicBezTo>
                    <a:cubicBezTo>
                      <a:pt x="32" y="138"/>
                      <a:pt x="32" y="137"/>
                      <a:pt x="32" y="137"/>
                    </a:cubicBezTo>
                    <a:cubicBezTo>
                      <a:pt x="32" y="137"/>
                      <a:pt x="32" y="136"/>
                      <a:pt x="32" y="136"/>
                    </a:cubicBezTo>
                    <a:cubicBezTo>
                      <a:pt x="32" y="135"/>
                      <a:pt x="32" y="135"/>
                      <a:pt x="32" y="134"/>
                    </a:cubicBezTo>
                    <a:cubicBezTo>
                      <a:pt x="32" y="134"/>
                      <a:pt x="32" y="134"/>
                      <a:pt x="32" y="134"/>
                    </a:cubicBezTo>
                    <a:cubicBezTo>
                      <a:pt x="32" y="134"/>
                      <a:pt x="32" y="134"/>
                      <a:pt x="32" y="134"/>
                    </a:cubicBezTo>
                    <a:cubicBezTo>
                      <a:pt x="31" y="134"/>
                      <a:pt x="31" y="134"/>
                      <a:pt x="31" y="134"/>
                    </a:cubicBezTo>
                    <a:cubicBezTo>
                      <a:pt x="31" y="134"/>
                      <a:pt x="31" y="134"/>
                      <a:pt x="31" y="134"/>
                    </a:cubicBezTo>
                    <a:cubicBezTo>
                      <a:pt x="31" y="134"/>
                      <a:pt x="31" y="134"/>
                      <a:pt x="31" y="134"/>
                    </a:cubicBezTo>
                    <a:cubicBezTo>
                      <a:pt x="31" y="134"/>
                      <a:pt x="31" y="134"/>
                      <a:pt x="31" y="134"/>
                    </a:cubicBezTo>
                    <a:cubicBezTo>
                      <a:pt x="30" y="134"/>
                      <a:pt x="30" y="133"/>
                      <a:pt x="30" y="133"/>
                    </a:cubicBezTo>
                    <a:cubicBezTo>
                      <a:pt x="30" y="133"/>
                      <a:pt x="30" y="133"/>
                      <a:pt x="29" y="133"/>
                    </a:cubicBezTo>
                    <a:cubicBezTo>
                      <a:pt x="29" y="133"/>
                      <a:pt x="29" y="133"/>
                      <a:pt x="29" y="133"/>
                    </a:cubicBezTo>
                    <a:cubicBezTo>
                      <a:pt x="29" y="133"/>
                      <a:pt x="29" y="133"/>
                      <a:pt x="28" y="133"/>
                    </a:cubicBezTo>
                    <a:cubicBezTo>
                      <a:pt x="28" y="133"/>
                      <a:pt x="28" y="133"/>
                      <a:pt x="28" y="133"/>
                    </a:cubicBezTo>
                    <a:cubicBezTo>
                      <a:pt x="28" y="133"/>
                      <a:pt x="28" y="133"/>
                      <a:pt x="28" y="133"/>
                    </a:cubicBezTo>
                    <a:cubicBezTo>
                      <a:pt x="28" y="133"/>
                      <a:pt x="28" y="133"/>
                      <a:pt x="28" y="133"/>
                    </a:cubicBezTo>
                    <a:cubicBezTo>
                      <a:pt x="28" y="133"/>
                      <a:pt x="27" y="133"/>
                      <a:pt x="27" y="132"/>
                    </a:cubicBezTo>
                    <a:cubicBezTo>
                      <a:pt x="27" y="131"/>
                      <a:pt x="27" y="131"/>
                      <a:pt x="27" y="131"/>
                    </a:cubicBezTo>
                    <a:cubicBezTo>
                      <a:pt x="27" y="130"/>
                      <a:pt x="27" y="130"/>
                      <a:pt x="27" y="130"/>
                    </a:cubicBezTo>
                    <a:cubicBezTo>
                      <a:pt x="27" y="130"/>
                      <a:pt x="27" y="130"/>
                      <a:pt x="27" y="130"/>
                    </a:cubicBezTo>
                    <a:cubicBezTo>
                      <a:pt x="27" y="130"/>
                      <a:pt x="27" y="130"/>
                      <a:pt x="27" y="130"/>
                    </a:cubicBezTo>
                    <a:cubicBezTo>
                      <a:pt x="23" y="130"/>
                      <a:pt x="23" y="130"/>
                      <a:pt x="23" y="130"/>
                    </a:cubicBezTo>
                    <a:cubicBezTo>
                      <a:pt x="23" y="129"/>
                      <a:pt x="23" y="129"/>
                      <a:pt x="23" y="129"/>
                    </a:cubicBezTo>
                    <a:cubicBezTo>
                      <a:pt x="24" y="129"/>
                      <a:pt x="24" y="128"/>
                      <a:pt x="23" y="128"/>
                    </a:cubicBezTo>
                    <a:cubicBezTo>
                      <a:pt x="23" y="128"/>
                      <a:pt x="23" y="128"/>
                      <a:pt x="23" y="128"/>
                    </a:cubicBezTo>
                    <a:cubicBezTo>
                      <a:pt x="23" y="128"/>
                      <a:pt x="22" y="128"/>
                      <a:pt x="23" y="127"/>
                    </a:cubicBezTo>
                    <a:cubicBezTo>
                      <a:pt x="23" y="127"/>
                      <a:pt x="23" y="127"/>
                      <a:pt x="23" y="127"/>
                    </a:cubicBezTo>
                    <a:cubicBezTo>
                      <a:pt x="23" y="127"/>
                      <a:pt x="23" y="127"/>
                      <a:pt x="22" y="126"/>
                    </a:cubicBezTo>
                    <a:cubicBezTo>
                      <a:pt x="22" y="126"/>
                      <a:pt x="22" y="126"/>
                      <a:pt x="22" y="125"/>
                    </a:cubicBezTo>
                    <a:cubicBezTo>
                      <a:pt x="21" y="125"/>
                      <a:pt x="21" y="125"/>
                      <a:pt x="21" y="125"/>
                    </a:cubicBezTo>
                    <a:cubicBezTo>
                      <a:pt x="21" y="125"/>
                      <a:pt x="21" y="125"/>
                      <a:pt x="21" y="125"/>
                    </a:cubicBezTo>
                    <a:cubicBezTo>
                      <a:pt x="21" y="124"/>
                      <a:pt x="21" y="124"/>
                      <a:pt x="21" y="124"/>
                    </a:cubicBezTo>
                    <a:cubicBezTo>
                      <a:pt x="21" y="124"/>
                      <a:pt x="21" y="124"/>
                      <a:pt x="21" y="124"/>
                    </a:cubicBezTo>
                    <a:cubicBezTo>
                      <a:pt x="21" y="124"/>
                      <a:pt x="21" y="124"/>
                      <a:pt x="21" y="124"/>
                    </a:cubicBezTo>
                    <a:cubicBezTo>
                      <a:pt x="21" y="123"/>
                      <a:pt x="21" y="123"/>
                      <a:pt x="21" y="122"/>
                    </a:cubicBezTo>
                    <a:cubicBezTo>
                      <a:pt x="21" y="121"/>
                      <a:pt x="21" y="120"/>
                      <a:pt x="21" y="120"/>
                    </a:cubicBezTo>
                    <a:cubicBezTo>
                      <a:pt x="21" y="120"/>
                      <a:pt x="21" y="120"/>
                      <a:pt x="20" y="120"/>
                    </a:cubicBezTo>
                    <a:cubicBezTo>
                      <a:pt x="20" y="120"/>
                      <a:pt x="20" y="120"/>
                      <a:pt x="20" y="120"/>
                    </a:cubicBezTo>
                    <a:cubicBezTo>
                      <a:pt x="20" y="120"/>
                      <a:pt x="20" y="120"/>
                      <a:pt x="20" y="120"/>
                    </a:cubicBezTo>
                    <a:cubicBezTo>
                      <a:pt x="20" y="119"/>
                      <a:pt x="20" y="119"/>
                      <a:pt x="20" y="119"/>
                    </a:cubicBezTo>
                    <a:cubicBezTo>
                      <a:pt x="20" y="119"/>
                      <a:pt x="20" y="119"/>
                      <a:pt x="20" y="119"/>
                    </a:cubicBezTo>
                    <a:cubicBezTo>
                      <a:pt x="20" y="119"/>
                      <a:pt x="20" y="118"/>
                      <a:pt x="20" y="118"/>
                    </a:cubicBezTo>
                    <a:cubicBezTo>
                      <a:pt x="20" y="118"/>
                      <a:pt x="20" y="118"/>
                      <a:pt x="20" y="118"/>
                    </a:cubicBezTo>
                    <a:cubicBezTo>
                      <a:pt x="19" y="118"/>
                      <a:pt x="19" y="118"/>
                      <a:pt x="19" y="118"/>
                    </a:cubicBezTo>
                    <a:cubicBezTo>
                      <a:pt x="19" y="117"/>
                      <a:pt x="19" y="117"/>
                      <a:pt x="19" y="117"/>
                    </a:cubicBezTo>
                    <a:cubicBezTo>
                      <a:pt x="19" y="117"/>
                      <a:pt x="19" y="117"/>
                      <a:pt x="19" y="117"/>
                    </a:cubicBezTo>
                    <a:cubicBezTo>
                      <a:pt x="19" y="117"/>
                      <a:pt x="19" y="117"/>
                      <a:pt x="19" y="116"/>
                    </a:cubicBezTo>
                    <a:cubicBezTo>
                      <a:pt x="19" y="116"/>
                      <a:pt x="19" y="116"/>
                      <a:pt x="19" y="116"/>
                    </a:cubicBezTo>
                    <a:cubicBezTo>
                      <a:pt x="19" y="116"/>
                      <a:pt x="19" y="116"/>
                      <a:pt x="19" y="116"/>
                    </a:cubicBezTo>
                    <a:cubicBezTo>
                      <a:pt x="19" y="116"/>
                      <a:pt x="19" y="116"/>
                      <a:pt x="19" y="116"/>
                    </a:cubicBezTo>
                    <a:cubicBezTo>
                      <a:pt x="18" y="116"/>
                      <a:pt x="18" y="116"/>
                      <a:pt x="18" y="115"/>
                    </a:cubicBezTo>
                    <a:cubicBezTo>
                      <a:pt x="18" y="115"/>
                      <a:pt x="18" y="115"/>
                      <a:pt x="18" y="115"/>
                    </a:cubicBezTo>
                    <a:cubicBezTo>
                      <a:pt x="17" y="115"/>
                      <a:pt x="17" y="114"/>
                      <a:pt x="17" y="114"/>
                    </a:cubicBezTo>
                    <a:cubicBezTo>
                      <a:pt x="17" y="114"/>
                      <a:pt x="17" y="113"/>
                      <a:pt x="17" y="113"/>
                    </a:cubicBezTo>
                    <a:cubicBezTo>
                      <a:pt x="16" y="113"/>
                      <a:pt x="16" y="112"/>
                      <a:pt x="16" y="112"/>
                    </a:cubicBezTo>
                    <a:cubicBezTo>
                      <a:pt x="16" y="111"/>
                      <a:pt x="15" y="111"/>
                      <a:pt x="15" y="110"/>
                    </a:cubicBezTo>
                    <a:cubicBezTo>
                      <a:pt x="14" y="110"/>
                      <a:pt x="14" y="110"/>
                      <a:pt x="14" y="110"/>
                    </a:cubicBezTo>
                    <a:cubicBezTo>
                      <a:pt x="13" y="109"/>
                      <a:pt x="13" y="108"/>
                      <a:pt x="13" y="108"/>
                    </a:cubicBezTo>
                    <a:cubicBezTo>
                      <a:pt x="13" y="108"/>
                      <a:pt x="13" y="108"/>
                      <a:pt x="13" y="108"/>
                    </a:cubicBezTo>
                    <a:cubicBezTo>
                      <a:pt x="13" y="104"/>
                      <a:pt x="13" y="104"/>
                      <a:pt x="13" y="104"/>
                    </a:cubicBezTo>
                    <a:cubicBezTo>
                      <a:pt x="14" y="105"/>
                      <a:pt x="14" y="105"/>
                      <a:pt x="14" y="105"/>
                    </a:cubicBezTo>
                    <a:cubicBezTo>
                      <a:pt x="14" y="105"/>
                      <a:pt x="14" y="105"/>
                      <a:pt x="14" y="105"/>
                    </a:cubicBezTo>
                    <a:cubicBezTo>
                      <a:pt x="14" y="105"/>
                      <a:pt x="14" y="105"/>
                      <a:pt x="14" y="105"/>
                    </a:cubicBezTo>
                    <a:cubicBezTo>
                      <a:pt x="14" y="105"/>
                      <a:pt x="14" y="104"/>
                      <a:pt x="14" y="104"/>
                    </a:cubicBezTo>
                    <a:cubicBezTo>
                      <a:pt x="14" y="104"/>
                      <a:pt x="14" y="104"/>
                      <a:pt x="14" y="104"/>
                    </a:cubicBezTo>
                    <a:cubicBezTo>
                      <a:pt x="14" y="103"/>
                      <a:pt x="14" y="103"/>
                      <a:pt x="15" y="103"/>
                    </a:cubicBezTo>
                    <a:cubicBezTo>
                      <a:pt x="15" y="103"/>
                      <a:pt x="15" y="103"/>
                      <a:pt x="15" y="103"/>
                    </a:cubicBezTo>
                    <a:cubicBezTo>
                      <a:pt x="15" y="103"/>
                      <a:pt x="15" y="103"/>
                      <a:pt x="15" y="102"/>
                    </a:cubicBezTo>
                    <a:cubicBezTo>
                      <a:pt x="15" y="102"/>
                      <a:pt x="15" y="102"/>
                      <a:pt x="15" y="102"/>
                    </a:cubicBezTo>
                    <a:cubicBezTo>
                      <a:pt x="14" y="102"/>
                      <a:pt x="14" y="101"/>
                      <a:pt x="14" y="100"/>
                    </a:cubicBezTo>
                    <a:cubicBezTo>
                      <a:pt x="14" y="100"/>
                      <a:pt x="14" y="100"/>
                      <a:pt x="14" y="100"/>
                    </a:cubicBezTo>
                    <a:cubicBezTo>
                      <a:pt x="14" y="98"/>
                      <a:pt x="14" y="98"/>
                      <a:pt x="14" y="98"/>
                    </a:cubicBezTo>
                    <a:cubicBezTo>
                      <a:pt x="15" y="98"/>
                      <a:pt x="15" y="98"/>
                      <a:pt x="15" y="98"/>
                    </a:cubicBezTo>
                    <a:cubicBezTo>
                      <a:pt x="15" y="98"/>
                      <a:pt x="15" y="98"/>
                      <a:pt x="15" y="98"/>
                    </a:cubicBezTo>
                    <a:cubicBezTo>
                      <a:pt x="15" y="98"/>
                      <a:pt x="15" y="98"/>
                      <a:pt x="15" y="98"/>
                    </a:cubicBezTo>
                    <a:cubicBezTo>
                      <a:pt x="15" y="98"/>
                      <a:pt x="15" y="97"/>
                      <a:pt x="15" y="97"/>
                    </a:cubicBezTo>
                    <a:cubicBezTo>
                      <a:pt x="15" y="97"/>
                      <a:pt x="16" y="97"/>
                      <a:pt x="16" y="97"/>
                    </a:cubicBezTo>
                    <a:cubicBezTo>
                      <a:pt x="16" y="96"/>
                      <a:pt x="16" y="96"/>
                      <a:pt x="16" y="96"/>
                    </a:cubicBezTo>
                    <a:cubicBezTo>
                      <a:pt x="16" y="95"/>
                      <a:pt x="16" y="95"/>
                      <a:pt x="16" y="95"/>
                    </a:cubicBezTo>
                    <a:cubicBezTo>
                      <a:pt x="17" y="95"/>
                      <a:pt x="17" y="95"/>
                      <a:pt x="17" y="95"/>
                    </a:cubicBezTo>
                    <a:cubicBezTo>
                      <a:pt x="17" y="95"/>
                      <a:pt x="17" y="95"/>
                      <a:pt x="17" y="95"/>
                    </a:cubicBezTo>
                    <a:cubicBezTo>
                      <a:pt x="17" y="95"/>
                      <a:pt x="17" y="95"/>
                      <a:pt x="17" y="95"/>
                    </a:cubicBezTo>
                    <a:cubicBezTo>
                      <a:pt x="17" y="95"/>
                      <a:pt x="17" y="95"/>
                      <a:pt x="17" y="95"/>
                    </a:cubicBezTo>
                    <a:cubicBezTo>
                      <a:pt x="17" y="91"/>
                      <a:pt x="17" y="91"/>
                      <a:pt x="17" y="91"/>
                    </a:cubicBezTo>
                    <a:cubicBezTo>
                      <a:pt x="18" y="92"/>
                      <a:pt x="18" y="92"/>
                      <a:pt x="18" y="92"/>
                    </a:cubicBezTo>
                    <a:cubicBezTo>
                      <a:pt x="18" y="92"/>
                      <a:pt x="18" y="91"/>
                      <a:pt x="18" y="90"/>
                    </a:cubicBezTo>
                    <a:cubicBezTo>
                      <a:pt x="18" y="90"/>
                      <a:pt x="18" y="89"/>
                      <a:pt x="18" y="89"/>
                    </a:cubicBezTo>
                    <a:cubicBezTo>
                      <a:pt x="17" y="89"/>
                      <a:pt x="17" y="89"/>
                      <a:pt x="17" y="89"/>
                    </a:cubicBezTo>
                    <a:cubicBezTo>
                      <a:pt x="17" y="88"/>
                      <a:pt x="17" y="88"/>
                      <a:pt x="17" y="88"/>
                    </a:cubicBezTo>
                    <a:cubicBezTo>
                      <a:pt x="17" y="88"/>
                      <a:pt x="17" y="88"/>
                      <a:pt x="17" y="88"/>
                    </a:cubicBezTo>
                    <a:cubicBezTo>
                      <a:pt x="17" y="87"/>
                      <a:pt x="17" y="87"/>
                      <a:pt x="17" y="86"/>
                    </a:cubicBezTo>
                    <a:cubicBezTo>
                      <a:pt x="17" y="86"/>
                      <a:pt x="17" y="86"/>
                      <a:pt x="17" y="86"/>
                    </a:cubicBezTo>
                    <a:cubicBezTo>
                      <a:pt x="16" y="86"/>
                      <a:pt x="16" y="86"/>
                      <a:pt x="16" y="85"/>
                    </a:cubicBezTo>
                    <a:cubicBezTo>
                      <a:pt x="16" y="84"/>
                      <a:pt x="16" y="84"/>
                      <a:pt x="16" y="84"/>
                    </a:cubicBezTo>
                    <a:cubicBezTo>
                      <a:pt x="16" y="84"/>
                      <a:pt x="16" y="84"/>
                      <a:pt x="16" y="84"/>
                    </a:cubicBezTo>
                    <a:cubicBezTo>
                      <a:pt x="15" y="84"/>
                      <a:pt x="15" y="84"/>
                      <a:pt x="15" y="84"/>
                    </a:cubicBezTo>
                    <a:cubicBezTo>
                      <a:pt x="15" y="84"/>
                      <a:pt x="15" y="84"/>
                      <a:pt x="15"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1" y="83"/>
                      <a:pt x="11" y="83"/>
                    </a:cubicBezTo>
                    <a:cubicBezTo>
                      <a:pt x="11" y="82"/>
                      <a:pt x="11" y="82"/>
                      <a:pt x="11" y="82"/>
                    </a:cubicBezTo>
                    <a:cubicBezTo>
                      <a:pt x="11" y="82"/>
                      <a:pt x="11" y="82"/>
                      <a:pt x="11" y="82"/>
                    </a:cubicBezTo>
                    <a:cubicBezTo>
                      <a:pt x="11" y="82"/>
                      <a:pt x="11" y="82"/>
                      <a:pt x="11" y="82"/>
                    </a:cubicBezTo>
                    <a:cubicBezTo>
                      <a:pt x="11" y="81"/>
                      <a:pt x="11" y="81"/>
                      <a:pt x="11" y="81"/>
                    </a:cubicBezTo>
                    <a:cubicBezTo>
                      <a:pt x="11" y="80"/>
                      <a:pt x="11" y="80"/>
                      <a:pt x="11" y="79"/>
                    </a:cubicBezTo>
                    <a:cubicBezTo>
                      <a:pt x="11" y="79"/>
                      <a:pt x="11" y="79"/>
                      <a:pt x="11" y="79"/>
                    </a:cubicBezTo>
                    <a:cubicBezTo>
                      <a:pt x="11" y="79"/>
                      <a:pt x="11" y="79"/>
                      <a:pt x="11" y="79"/>
                    </a:cubicBezTo>
                    <a:cubicBezTo>
                      <a:pt x="10" y="78"/>
                      <a:pt x="10" y="78"/>
                      <a:pt x="10" y="78"/>
                    </a:cubicBezTo>
                    <a:cubicBezTo>
                      <a:pt x="10" y="78"/>
                      <a:pt x="10" y="78"/>
                      <a:pt x="10" y="78"/>
                    </a:cubicBezTo>
                    <a:cubicBezTo>
                      <a:pt x="10" y="78"/>
                      <a:pt x="10" y="78"/>
                      <a:pt x="10" y="78"/>
                    </a:cubicBezTo>
                    <a:cubicBezTo>
                      <a:pt x="10" y="77"/>
                      <a:pt x="10" y="77"/>
                      <a:pt x="10" y="76"/>
                    </a:cubicBezTo>
                    <a:cubicBezTo>
                      <a:pt x="10" y="76"/>
                      <a:pt x="10" y="76"/>
                      <a:pt x="10" y="76"/>
                    </a:cubicBezTo>
                    <a:cubicBezTo>
                      <a:pt x="9" y="76"/>
                      <a:pt x="9" y="76"/>
                      <a:pt x="9" y="76"/>
                    </a:cubicBezTo>
                    <a:cubicBezTo>
                      <a:pt x="8" y="76"/>
                      <a:pt x="8" y="76"/>
                      <a:pt x="8" y="76"/>
                    </a:cubicBezTo>
                    <a:cubicBezTo>
                      <a:pt x="9" y="75"/>
                      <a:pt x="9" y="75"/>
                      <a:pt x="9" y="75"/>
                    </a:cubicBezTo>
                    <a:cubicBezTo>
                      <a:pt x="9" y="75"/>
                      <a:pt x="9" y="75"/>
                      <a:pt x="9" y="75"/>
                    </a:cubicBezTo>
                    <a:cubicBezTo>
                      <a:pt x="9" y="75"/>
                      <a:pt x="9" y="75"/>
                      <a:pt x="9" y="75"/>
                    </a:cubicBezTo>
                    <a:cubicBezTo>
                      <a:pt x="9" y="75"/>
                      <a:pt x="8" y="75"/>
                      <a:pt x="8" y="75"/>
                    </a:cubicBezTo>
                    <a:cubicBezTo>
                      <a:pt x="8" y="75"/>
                      <a:pt x="8" y="75"/>
                      <a:pt x="8" y="75"/>
                    </a:cubicBezTo>
                    <a:cubicBezTo>
                      <a:pt x="8" y="74"/>
                      <a:pt x="8" y="74"/>
                      <a:pt x="8" y="74"/>
                    </a:cubicBezTo>
                    <a:cubicBezTo>
                      <a:pt x="8" y="74"/>
                      <a:pt x="8" y="74"/>
                      <a:pt x="8" y="74"/>
                    </a:cubicBezTo>
                    <a:cubicBezTo>
                      <a:pt x="8" y="74"/>
                      <a:pt x="8" y="74"/>
                      <a:pt x="8" y="74"/>
                    </a:cubicBezTo>
                    <a:cubicBezTo>
                      <a:pt x="8" y="74"/>
                      <a:pt x="8" y="74"/>
                      <a:pt x="7" y="74"/>
                    </a:cubicBezTo>
                    <a:cubicBezTo>
                      <a:pt x="7" y="74"/>
                      <a:pt x="7" y="74"/>
                      <a:pt x="7" y="74"/>
                    </a:cubicBezTo>
                    <a:cubicBezTo>
                      <a:pt x="7" y="74"/>
                      <a:pt x="6" y="74"/>
                      <a:pt x="6" y="74"/>
                    </a:cubicBezTo>
                    <a:cubicBezTo>
                      <a:pt x="6" y="74"/>
                      <a:pt x="6" y="74"/>
                      <a:pt x="6" y="74"/>
                    </a:cubicBezTo>
                    <a:cubicBezTo>
                      <a:pt x="6" y="74"/>
                      <a:pt x="6" y="74"/>
                      <a:pt x="6" y="74"/>
                    </a:cubicBezTo>
                    <a:cubicBezTo>
                      <a:pt x="6" y="73"/>
                      <a:pt x="5" y="73"/>
                      <a:pt x="5" y="72"/>
                    </a:cubicBezTo>
                    <a:cubicBezTo>
                      <a:pt x="5" y="72"/>
                      <a:pt x="5" y="72"/>
                      <a:pt x="5" y="72"/>
                    </a:cubicBezTo>
                    <a:cubicBezTo>
                      <a:pt x="4" y="72"/>
                      <a:pt x="4" y="72"/>
                      <a:pt x="4" y="71"/>
                    </a:cubicBezTo>
                    <a:cubicBezTo>
                      <a:pt x="4" y="71"/>
                      <a:pt x="4" y="71"/>
                      <a:pt x="4" y="71"/>
                    </a:cubicBezTo>
                    <a:cubicBezTo>
                      <a:pt x="4" y="71"/>
                      <a:pt x="4" y="71"/>
                      <a:pt x="4" y="71"/>
                    </a:cubicBezTo>
                    <a:cubicBezTo>
                      <a:pt x="4" y="71"/>
                      <a:pt x="4" y="71"/>
                      <a:pt x="4" y="71"/>
                    </a:cubicBezTo>
                    <a:cubicBezTo>
                      <a:pt x="4" y="71"/>
                      <a:pt x="3" y="71"/>
                      <a:pt x="3" y="71"/>
                    </a:cubicBezTo>
                    <a:cubicBezTo>
                      <a:pt x="3" y="70"/>
                      <a:pt x="2" y="70"/>
                      <a:pt x="2" y="70"/>
                    </a:cubicBezTo>
                    <a:cubicBezTo>
                      <a:pt x="2" y="70"/>
                      <a:pt x="2" y="70"/>
                      <a:pt x="2" y="70"/>
                    </a:cubicBezTo>
                    <a:cubicBezTo>
                      <a:pt x="1" y="70"/>
                      <a:pt x="1" y="70"/>
                      <a:pt x="1" y="70"/>
                    </a:cubicBezTo>
                    <a:cubicBezTo>
                      <a:pt x="1" y="70"/>
                      <a:pt x="1" y="70"/>
                      <a:pt x="1" y="70"/>
                    </a:cubicBezTo>
                    <a:cubicBezTo>
                      <a:pt x="0" y="70"/>
                      <a:pt x="0" y="69"/>
                      <a:pt x="0" y="69"/>
                    </a:cubicBezTo>
                    <a:cubicBezTo>
                      <a:pt x="0" y="56"/>
                      <a:pt x="0" y="56"/>
                      <a:pt x="0" y="56"/>
                    </a:cubicBezTo>
                    <a:cubicBezTo>
                      <a:pt x="1" y="56"/>
                      <a:pt x="1" y="56"/>
                      <a:pt x="1" y="56"/>
                    </a:cubicBezTo>
                    <a:cubicBezTo>
                      <a:pt x="1" y="56"/>
                      <a:pt x="1" y="56"/>
                      <a:pt x="1" y="56"/>
                    </a:cubicBezTo>
                    <a:cubicBezTo>
                      <a:pt x="1" y="56"/>
                      <a:pt x="1" y="56"/>
                      <a:pt x="1" y="55"/>
                    </a:cubicBezTo>
                    <a:cubicBezTo>
                      <a:pt x="1" y="55"/>
                      <a:pt x="1" y="55"/>
                      <a:pt x="1" y="55"/>
                    </a:cubicBezTo>
                    <a:cubicBezTo>
                      <a:pt x="1" y="54"/>
                      <a:pt x="1" y="54"/>
                      <a:pt x="1" y="54"/>
                    </a:cubicBezTo>
                    <a:cubicBezTo>
                      <a:pt x="2" y="54"/>
                      <a:pt x="2" y="54"/>
                      <a:pt x="2" y="54"/>
                    </a:cubicBezTo>
                    <a:cubicBezTo>
                      <a:pt x="2" y="54"/>
                      <a:pt x="2" y="54"/>
                      <a:pt x="2" y="54"/>
                    </a:cubicBezTo>
                    <a:cubicBezTo>
                      <a:pt x="2" y="54"/>
                      <a:pt x="2" y="54"/>
                      <a:pt x="2" y="54"/>
                    </a:cubicBezTo>
                    <a:cubicBezTo>
                      <a:pt x="2" y="54"/>
                      <a:pt x="2" y="54"/>
                      <a:pt x="2" y="54"/>
                    </a:cubicBezTo>
                    <a:cubicBezTo>
                      <a:pt x="2" y="52"/>
                      <a:pt x="2" y="52"/>
                      <a:pt x="2" y="52"/>
                    </a:cubicBezTo>
                    <a:cubicBezTo>
                      <a:pt x="2" y="52"/>
                      <a:pt x="3" y="52"/>
                      <a:pt x="3" y="52"/>
                    </a:cubicBezTo>
                    <a:cubicBezTo>
                      <a:pt x="3" y="52"/>
                      <a:pt x="3" y="52"/>
                      <a:pt x="3" y="52"/>
                    </a:cubicBezTo>
                    <a:cubicBezTo>
                      <a:pt x="3" y="51"/>
                      <a:pt x="3" y="51"/>
                      <a:pt x="3" y="51"/>
                    </a:cubicBezTo>
                    <a:cubicBezTo>
                      <a:pt x="3" y="51"/>
                      <a:pt x="3" y="51"/>
                      <a:pt x="2" y="51"/>
                    </a:cubicBezTo>
                    <a:cubicBezTo>
                      <a:pt x="2" y="51"/>
                      <a:pt x="2" y="51"/>
                      <a:pt x="2" y="51"/>
                    </a:cubicBezTo>
                    <a:cubicBezTo>
                      <a:pt x="2" y="51"/>
                      <a:pt x="2" y="51"/>
                      <a:pt x="2" y="51"/>
                    </a:cubicBezTo>
                    <a:cubicBezTo>
                      <a:pt x="1" y="51"/>
                      <a:pt x="1" y="51"/>
                      <a:pt x="1" y="51"/>
                    </a:cubicBezTo>
                    <a:cubicBezTo>
                      <a:pt x="1" y="50"/>
                      <a:pt x="1" y="50"/>
                      <a:pt x="1" y="50"/>
                    </a:cubicBezTo>
                    <a:cubicBezTo>
                      <a:pt x="4" y="46"/>
                      <a:pt x="6" y="41"/>
                      <a:pt x="9" y="37"/>
                    </a:cubicBezTo>
                    <a:cubicBezTo>
                      <a:pt x="17" y="28"/>
                      <a:pt x="26" y="19"/>
                      <a:pt x="36" y="11"/>
                    </a:cubicBezTo>
                    <a:cubicBezTo>
                      <a:pt x="42" y="7"/>
                      <a:pt x="47" y="4"/>
                      <a:pt x="53" y="1"/>
                    </a:cubicBezTo>
                    <a:cubicBezTo>
                      <a:pt x="54" y="0"/>
                      <a:pt x="54" y="0"/>
                      <a:pt x="55" y="0"/>
                    </a:cubicBezTo>
                    <a:cubicBezTo>
                      <a:pt x="56" y="0"/>
                      <a:pt x="56" y="0"/>
                      <a:pt x="56" y="0"/>
                    </a:cubicBezTo>
                    <a:cubicBezTo>
                      <a:pt x="57" y="0"/>
                      <a:pt x="58" y="0"/>
                      <a:pt x="58" y="2"/>
                    </a:cubicBezTo>
                    <a:cubicBezTo>
                      <a:pt x="58" y="2"/>
                      <a:pt x="58" y="3"/>
                      <a:pt x="58" y="4"/>
                    </a:cubicBezTo>
                    <a:cubicBezTo>
                      <a:pt x="57" y="4"/>
                      <a:pt x="57" y="4"/>
                      <a:pt x="57" y="4"/>
                    </a:cubicBezTo>
                    <a:cubicBezTo>
                      <a:pt x="57" y="5"/>
                      <a:pt x="57" y="5"/>
                      <a:pt x="57" y="5"/>
                    </a:cubicBezTo>
                    <a:cubicBezTo>
                      <a:pt x="56" y="4"/>
                      <a:pt x="56" y="4"/>
                      <a:pt x="56" y="4"/>
                    </a:cubicBezTo>
                    <a:cubicBezTo>
                      <a:pt x="56" y="4"/>
                      <a:pt x="56" y="4"/>
                      <a:pt x="56" y="4"/>
                    </a:cubicBezTo>
                    <a:cubicBezTo>
                      <a:pt x="56" y="4"/>
                      <a:pt x="56" y="5"/>
                      <a:pt x="56" y="5"/>
                    </a:cubicBezTo>
                    <a:cubicBezTo>
                      <a:pt x="56" y="5"/>
                      <a:pt x="56" y="5"/>
                      <a:pt x="56" y="5"/>
                    </a:cubicBezTo>
                    <a:cubicBezTo>
                      <a:pt x="56" y="5"/>
                      <a:pt x="56" y="5"/>
                      <a:pt x="55" y="5"/>
                    </a:cubicBezTo>
                    <a:cubicBezTo>
                      <a:pt x="54" y="5"/>
                      <a:pt x="54" y="5"/>
                      <a:pt x="54" y="5"/>
                    </a:cubicBezTo>
                    <a:cubicBezTo>
                      <a:pt x="54" y="5"/>
                      <a:pt x="54" y="5"/>
                      <a:pt x="54" y="5"/>
                    </a:cubicBezTo>
                    <a:cubicBezTo>
                      <a:pt x="54" y="5"/>
                      <a:pt x="54" y="5"/>
                      <a:pt x="54" y="6"/>
                    </a:cubicBezTo>
                    <a:cubicBezTo>
                      <a:pt x="53" y="6"/>
                      <a:pt x="53" y="6"/>
                      <a:pt x="53" y="6"/>
                    </a:cubicBezTo>
                    <a:cubicBezTo>
                      <a:pt x="53" y="6"/>
                      <a:pt x="52" y="6"/>
                      <a:pt x="52" y="6"/>
                    </a:cubicBezTo>
                    <a:cubicBezTo>
                      <a:pt x="52" y="6"/>
                      <a:pt x="52" y="6"/>
                      <a:pt x="52" y="6"/>
                    </a:cubicBezTo>
                    <a:cubicBezTo>
                      <a:pt x="50" y="6"/>
                      <a:pt x="50" y="6"/>
                      <a:pt x="50" y="6"/>
                    </a:cubicBezTo>
                    <a:cubicBezTo>
                      <a:pt x="50" y="6"/>
                      <a:pt x="50" y="6"/>
                      <a:pt x="50" y="6"/>
                    </a:cubicBezTo>
                    <a:cubicBezTo>
                      <a:pt x="50" y="6"/>
                      <a:pt x="50" y="6"/>
                      <a:pt x="50" y="6"/>
                    </a:cubicBezTo>
                    <a:cubicBezTo>
                      <a:pt x="50" y="6"/>
                      <a:pt x="50" y="6"/>
                      <a:pt x="50" y="6"/>
                    </a:cubicBezTo>
                    <a:cubicBezTo>
                      <a:pt x="50" y="6"/>
                      <a:pt x="50" y="6"/>
                      <a:pt x="50" y="7"/>
                    </a:cubicBezTo>
                    <a:cubicBezTo>
                      <a:pt x="50" y="7"/>
                      <a:pt x="50" y="7"/>
                      <a:pt x="50" y="7"/>
                    </a:cubicBezTo>
                    <a:cubicBezTo>
                      <a:pt x="49" y="7"/>
                      <a:pt x="49" y="7"/>
                      <a:pt x="49" y="7"/>
                    </a:cubicBezTo>
                    <a:cubicBezTo>
                      <a:pt x="49" y="7"/>
                      <a:pt x="49" y="7"/>
                      <a:pt x="49" y="7"/>
                    </a:cubicBezTo>
                    <a:cubicBezTo>
                      <a:pt x="49" y="7"/>
                      <a:pt x="49" y="8"/>
                      <a:pt x="49" y="8"/>
                    </a:cubicBezTo>
                    <a:cubicBezTo>
                      <a:pt x="49" y="9"/>
                      <a:pt x="49" y="9"/>
                      <a:pt x="49" y="9"/>
                    </a:cubicBezTo>
                    <a:cubicBezTo>
                      <a:pt x="49" y="9"/>
                      <a:pt x="49" y="9"/>
                      <a:pt x="49" y="9"/>
                    </a:cubicBezTo>
                    <a:cubicBezTo>
                      <a:pt x="49" y="9"/>
                      <a:pt x="49" y="10"/>
                      <a:pt x="49" y="10"/>
                    </a:cubicBezTo>
                    <a:cubicBezTo>
                      <a:pt x="48" y="10"/>
                      <a:pt x="48" y="10"/>
                      <a:pt x="48" y="10"/>
                    </a:cubicBezTo>
                    <a:cubicBezTo>
                      <a:pt x="48" y="10"/>
                      <a:pt x="48" y="10"/>
                      <a:pt x="48" y="10"/>
                    </a:cubicBezTo>
                    <a:cubicBezTo>
                      <a:pt x="48" y="11"/>
                      <a:pt x="48" y="11"/>
                      <a:pt x="48" y="11"/>
                    </a:cubicBezTo>
                    <a:cubicBezTo>
                      <a:pt x="47" y="11"/>
                      <a:pt x="47" y="11"/>
                      <a:pt x="47" y="11"/>
                    </a:cubicBezTo>
                    <a:cubicBezTo>
                      <a:pt x="47" y="11"/>
                      <a:pt x="47" y="11"/>
                      <a:pt x="47" y="11"/>
                    </a:cubicBezTo>
                    <a:cubicBezTo>
                      <a:pt x="47" y="11"/>
                      <a:pt x="47" y="12"/>
                      <a:pt x="47" y="12"/>
                    </a:cubicBezTo>
                    <a:cubicBezTo>
                      <a:pt x="47" y="12"/>
                      <a:pt x="47" y="12"/>
                      <a:pt x="47" y="12"/>
                    </a:cubicBezTo>
                    <a:cubicBezTo>
                      <a:pt x="47" y="12"/>
                      <a:pt x="47" y="12"/>
                      <a:pt x="47" y="13"/>
                    </a:cubicBezTo>
                    <a:cubicBezTo>
                      <a:pt x="47" y="13"/>
                      <a:pt x="48" y="14"/>
                      <a:pt x="48" y="14"/>
                    </a:cubicBezTo>
                    <a:cubicBezTo>
                      <a:pt x="47" y="15"/>
                      <a:pt x="47" y="15"/>
                      <a:pt x="47" y="15"/>
                    </a:cubicBezTo>
                    <a:cubicBezTo>
                      <a:pt x="47" y="15"/>
                      <a:pt x="47" y="15"/>
                      <a:pt x="47" y="15"/>
                    </a:cubicBezTo>
                    <a:cubicBezTo>
                      <a:pt x="47" y="15"/>
                      <a:pt x="47" y="15"/>
                      <a:pt x="47" y="15"/>
                    </a:cubicBezTo>
                    <a:cubicBezTo>
                      <a:pt x="47" y="15"/>
                      <a:pt x="47" y="15"/>
                      <a:pt x="47" y="15"/>
                    </a:cubicBezTo>
                    <a:cubicBezTo>
                      <a:pt x="47" y="15"/>
                      <a:pt x="48" y="15"/>
                      <a:pt x="48" y="15"/>
                    </a:cubicBezTo>
                    <a:cubicBezTo>
                      <a:pt x="48" y="15"/>
                      <a:pt x="48" y="15"/>
                      <a:pt x="48" y="15"/>
                    </a:cubicBezTo>
                    <a:cubicBezTo>
                      <a:pt x="48" y="15"/>
                      <a:pt x="48" y="14"/>
                      <a:pt x="48" y="14"/>
                    </a:cubicBezTo>
                    <a:cubicBezTo>
                      <a:pt x="49" y="14"/>
                      <a:pt x="49" y="14"/>
                      <a:pt x="49" y="14"/>
                    </a:cubicBezTo>
                    <a:cubicBezTo>
                      <a:pt x="49" y="13"/>
                      <a:pt x="50" y="13"/>
                      <a:pt x="50" y="13"/>
                    </a:cubicBezTo>
                    <a:cubicBezTo>
                      <a:pt x="50" y="13"/>
                      <a:pt x="51" y="13"/>
                      <a:pt x="51" y="13"/>
                    </a:cubicBezTo>
                    <a:cubicBezTo>
                      <a:pt x="51" y="13"/>
                      <a:pt x="51" y="13"/>
                      <a:pt x="51" y="13"/>
                    </a:cubicBezTo>
                    <a:cubicBezTo>
                      <a:pt x="52" y="13"/>
                      <a:pt x="52" y="13"/>
                      <a:pt x="52" y="12"/>
                    </a:cubicBezTo>
                    <a:cubicBezTo>
                      <a:pt x="52" y="12"/>
                      <a:pt x="52" y="12"/>
                      <a:pt x="52" y="12"/>
                    </a:cubicBezTo>
                    <a:cubicBezTo>
                      <a:pt x="52" y="12"/>
                      <a:pt x="52" y="12"/>
                      <a:pt x="52" y="12"/>
                    </a:cubicBezTo>
                    <a:cubicBezTo>
                      <a:pt x="52" y="11"/>
                      <a:pt x="52" y="11"/>
                      <a:pt x="53" y="11"/>
                    </a:cubicBezTo>
                    <a:cubicBezTo>
                      <a:pt x="53" y="11"/>
                      <a:pt x="53" y="11"/>
                      <a:pt x="53" y="11"/>
                    </a:cubicBezTo>
                    <a:cubicBezTo>
                      <a:pt x="53" y="10"/>
                      <a:pt x="53" y="9"/>
                      <a:pt x="53" y="9"/>
                    </a:cubicBezTo>
                    <a:cubicBezTo>
                      <a:pt x="53" y="9"/>
                      <a:pt x="53" y="9"/>
                      <a:pt x="53" y="9"/>
                    </a:cubicBezTo>
                    <a:cubicBezTo>
                      <a:pt x="53" y="8"/>
                      <a:pt x="53" y="8"/>
                      <a:pt x="53" y="8"/>
                    </a:cubicBezTo>
                    <a:cubicBezTo>
                      <a:pt x="55" y="8"/>
                      <a:pt x="55" y="8"/>
                      <a:pt x="55" y="8"/>
                    </a:cubicBezTo>
                    <a:cubicBezTo>
                      <a:pt x="56" y="8"/>
                      <a:pt x="56" y="8"/>
                      <a:pt x="56" y="8"/>
                    </a:cubicBezTo>
                    <a:cubicBezTo>
                      <a:pt x="56" y="8"/>
                      <a:pt x="56" y="8"/>
                      <a:pt x="56" y="8"/>
                    </a:cubicBezTo>
                    <a:cubicBezTo>
                      <a:pt x="56" y="8"/>
                      <a:pt x="57" y="8"/>
                      <a:pt x="57" y="8"/>
                    </a:cubicBezTo>
                    <a:cubicBezTo>
                      <a:pt x="57" y="8"/>
                      <a:pt x="58" y="7"/>
                      <a:pt x="58" y="7"/>
                    </a:cubicBezTo>
                    <a:cubicBezTo>
                      <a:pt x="58" y="6"/>
                      <a:pt x="58" y="6"/>
                      <a:pt x="59" y="6"/>
                    </a:cubicBezTo>
                    <a:cubicBezTo>
                      <a:pt x="63" y="6"/>
                      <a:pt x="63" y="6"/>
                      <a:pt x="63" y="6"/>
                    </a:cubicBezTo>
                    <a:cubicBezTo>
                      <a:pt x="63" y="6"/>
                      <a:pt x="63" y="6"/>
                      <a:pt x="63" y="6"/>
                    </a:cubicBezTo>
                    <a:cubicBezTo>
                      <a:pt x="63" y="6"/>
                      <a:pt x="63" y="6"/>
                      <a:pt x="63" y="6"/>
                    </a:cubicBezTo>
                    <a:cubicBezTo>
                      <a:pt x="63" y="6"/>
                      <a:pt x="64" y="6"/>
                      <a:pt x="64" y="7"/>
                    </a:cubicBezTo>
                    <a:cubicBezTo>
                      <a:pt x="64" y="8"/>
                      <a:pt x="64" y="8"/>
                      <a:pt x="64" y="8"/>
                    </a:cubicBezTo>
                    <a:cubicBezTo>
                      <a:pt x="63" y="8"/>
                      <a:pt x="63" y="8"/>
                      <a:pt x="63" y="8"/>
                    </a:cubicBezTo>
                    <a:cubicBezTo>
                      <a:pt x="63" y="8"/>
                      <a:pt x="63" y="8"/>
                      <a:pt x="63" y="8"/>
                    </a:cubicBezTo>
                    <a:cubicBezTo>
                      <a:pt x="63" y="8"/>
                      <a:pt x="63" y="8"/>
                      <a:pt x="63" y="8"/>
                    </a:cubicBezTo>
                    <a:cubicBezTo>
                      <a:pt x="63" y="8"/>
                      <a:pt x="63" y="8"/>
                      <a:pt x="63" y="9"/>
                    </a:cubicBezTo>
                    <a:cubicBezTo>
                      <a:pt x="63" y="9"/>
                      <a:pt x="63" y="9"/>
                      <a:pt x="63" y="9"/>
                    </a:cubicBezTo>
                    <a:cubicBezTo>
                      <a:pt x="63" y="9"/>
                      <a:pt x="63" y="9"/>
                      <a:pt x="64" y="9"/>
                    </a:cubicBezTo>
                    <a:cubicBezTo>
                      <a:pt x="64" y="9"/>
                      <a:pt x="64" y="9"/>
                      <a:pt x="64" y="9"/>
                    </a:cubicBezTo>
                    <a:cubicBezTo>
                      <a:pt x="64" y="9"/>
                      <a:pt x="64" y="9"/>
                      <a:pt x="64" y="9"/>
                    </a:cubicBezTo>
                    <a:cubicBezTo>
                      <a:pt x="65" y="9"/>
                      <a:pt x="65" y="9"/>
                      <a:pt x="65" y="8"/>
                    </a:cubicBezTo>
                    <a:cubicBezTo>
                      <a:pt x="65" y="8"/>
                      <a:pt x="65" y="8"/>
                      <a:pt x="66" y="8"/>
                    </a:cubicBezTo>
                    <a:cubicBezTo>
                      <a:pt x="67" y="8"/>
                      <a:pt x="67" y="8"/>
                      <a:pt x="67" y="8"/>
                    </a:cubicBezTo>
                    <a:cubicBezTo>
                      <a:pt x="67" y="11"/>
                      <a:pt x="67" y="11"/>
                      <a:pt x="67" y="11"/>
                    </a:cubicBezTo>
                    <a:cubicBezTo>
                      <a:pt x="67" y="11"/>
                      <a:pt x="67" y="12"/>
                      <a:pt x="67" y="12"/>
                    </a:cubicBezTo>
                    <a:cubicBezTo>
                      <a:pt x="67" y="12"/>
                      <a:pt x="67" y="12"/>
                      <a:pt x="67" y="12"/>
                    </a:cubicBezTo>
                    <a:cubicBezTo>
                      <a:pt x="67" y="13"/>
                      <a:pt x="67" y="13"/>
                      <a:pt x="68" y="14"/>
                    </a:cubicBezTo>
                    <a:cubicBezTo>
                      <a:pt x="68" y="14"/>
                      <a:pt x="68" y="15"/>
                      <a:pt x="68" y="15"/>
                    </a:cubicBezTo>
                    <a:cubicBezTo>
                      <a:pt x="67" y="15"/>
                      <a:pt x="67" y="16"/>
                      <a:pt x="66" y="16"/>
                    </a:cubicBezTo>
                    <a:cubicBezTo>
                      <a:pt x="66" y="16"/>
                      <a:pt x="66" y="16"/>
                      <a:pt x="66" y="16"/>
                    </a:cubicBezTo>
                    <a:cubicBezTo>
                      <a:pt x="66" y="16"/>
                      <a:pt x="66" y="16"/>
                      <a:pt x="66" y="16"/>
                    </a:cubicBezTo>
                    <a:cubicBezTo>
                      <a:pt x="66" y="16"/>
                      <a:pt x="66" y="16"/>
                      <a:pt x="66" y="16"/>
                    </a:cubicBezTo>
                    <a:cubicBezTo>
                      <a:pt x="65" y="16"/>
                      <a:pt x="65" y="16"/>
                      <a:pt x="65" y="16"/>
                    </a:cubicBezTo>
                    <a:cubicBezTo>
                      <a:pt x="65" y="16"/>
                      <a:pt x="64" y="16"/>
                      <a:pt x="64" y="16"/>
                    </a:cubicBezTo>
                    <a:cubicBezTo>
                      <a:pt x="64" y="16"/>
                      <a:pt x="63" y="16"/>
                      <a:pt x="63" y="16"/>
                    </a:cubicBezTo>
                    <a:cubicBezTo>
                      <a:pt x="63" y="16"/>
                      <a:pt x="63" y="16"/>
                      <a:pt x="63" y="16"/>
                    </a:cubicBezTo>
                    <a:cubicBezTo>
                      <a:pt x="63" y="16"/>
                      <a:pt x="63" y="16"/>
                      <a:pt x="63" y="16"/>
                    </a:cubicBezTo>
                    <a:cubicBezTo>
                      <a:pt x="63" y="16"/>
                      <a:pt x="62" y="17"/>
                      <a:pt x="62" y="17"/>
                    </a:cubicBezTo>
                    <a:cubicBezTo>
                      <a:pt x="62" y="17"/>
                      <a:pt x="62" y="17"/>
                      <a:pt x="62" y="17"/>
                    </a:cubicBezTo>
                    <a:cubicBezTo>
                      <a:pt x="62" y="17"/>
                      <a:pt x="62" y="17"/>
                      <a:pt x="62" y="17"/>
                    </a:cubicBezTo>
                    <a:cubicBezTo>
                      <a:pt x="62" y="18"/>
                      <a:pt x="62" y="18"/>
                      <a:pt x="62" y="18"/>
                    </a:cubicBezTo>
                    <a:cubicBezTo>
                      <a:pt x="61" y="17"/>
                      <a:pt x="61" y="17"/>
                      <a:pt x="61" y="17"/>
                    </a:cubicBezTo>
                    <a:cubicBezTo>
                      <a:pt x="61" y="17"/>
                      <a:pt x="61" y="17"/>
                      <a:pt x="61" y="17"/>
                    </a:cubicBezTo>
                    <a:cubicBezTo>
                      <a:pt x="61" y="18"/>
                      <a:pt x="61" y="18"/>
                      <a:pt x="61" y="18"/>
                    </a:cubicBezTo>
                    <a:cubicBezTo>
                      <a:pt x="61" y="18"/>
                      <a:pt x="61" y="18"/>
                      <a:pt x="61" y="18"/>
                    </a:cubicBezTo>
                    <a:cubicBezTo>
                      <a:pt x="54" y="18"/>
                      <a:pt x="54" y="18"/>
                      <a:pt x="54" y="18"/>
                    </a:cubicBezTo>
                    <a:cubicBezTo>
                      <a:pt x="54" y="18"/>
                      <a:pt x="54" y="18"/>
                      <a:pt x="53" y="18"/>
                    </a:cubicBezTo>
                    <a:cubicBezTo>
                      <a:pt x="53" y="18"/>
                      <a:pt x="53" y="18"/>
                      <a:pt x="53" y="18"/>
                    </a:cubicBezTo>
                    <a:cubicBezTo>
                      <a:pt x="53" y="18"/>
                      <a:pt x="53" y="18"/>
                      <a:pt x="53" y="18"/>
                    </a:cubicBezTo>
                    <a:cubicBezTo>
                      <a:pt x="53" y="18"/>
                      <a:pt x="53" y="19"/>
                      <a:pt x="53" y="19"/>
                    </a:cubicBezTo>
                    <a:cubicBezTo>
                      <a:pt x="52" y="19"/>
                      <a:pt x="52" y="19"/>
                      <a:pt x="52" y="19"/>
                    </a:cubicBezTo>
                    <a:cubicBezTo>
                      <a:pt x="52" y="19"/>
                      <a:pt x="52" y="19"/>
                      <a:pt x="52" y="19"/>
                    </a:cubicBezTo>
                    <a:cubicBezTo>
                      <a:pt x="51" y="19"/>
                      <a:pt x="51" y="19"/>
                      <a:pt x="51" y="19"/>
                    </a:cubicBezTo>
                    <a:cubicBezTo>
                      <a:pt x="51" y="19"/>
                      <a:pt x="51" y="19"/>
                      <a:pt x="51" y="19"/>
                    </a:cubicBezTo>
                    <a:cubicBezTo>
                      <a:pt x="51" y="19"/>
                      <a:pt x="51" y="20"/>
                      <a:pt x="51" y="20"/>
                    </a:cubicBezTo>
                    <a:cubicBezTo>
                      <a:pt x="50" y="20"/>
                      <a:pt x="50" y="20"/>
                      <a:pt x="50" y="20"/>
                    </a:cubicBezTo>
                    <a:cubicBezTo>
                      <a:pt x="50" y="20"/>
                      <a:pt x="50" y="20"/>
                      <a:pt x="50" y="20"/>
                    </a:cubicBezTo>
                    <a:cubicBezTo>
                      <a:pt x="50" y="20"/>
                      <a:pt x="50" y="20"/>
                      <a:pt x="50" y="20"/>
                    </a:cubicBezTo>
                    <a:cubicBezTo>
                      <a:pt x="50" y="21"/>
                      <a:pt x="50" y="21"/>
                      <a:pt x="50" y="21"/>
                    </a:cubicBezTo>
                    <a:cubicBezTo>
                      <a:pt x="50" y="21"/>
                      <a:pt x="51" y="21"/>
                      <a:pt x="51" y="21"/>
                    </a:cubicBezTo>
                    <a:cubicBezTo>
                      <a:pt x="51" y="21"/>
                      <a:pt x="51" y="21"/>
                      <a:pt x="51" y="21"/>
                    </a:cubicBezTo>
                    <a:cubicBezTo>
                      <a:pt x="51" y="21"/>
                      <a:pt x="51" y="21"/>
                      <a:pt x="51" y="21"/>
                    </a:cubicBezTo>
                    <a:cubicBezTo>
                      <a:pt x="51" y="20"/>
                      <a:pt x="52" y="20"/>
                      <a:pt x="52" y="20"/>
                    </a:cubicBezTo>
                    <a:cubicBezTo>
                      <a:pt x="54" y="20"/>
                      <a:pt x="54" y="20"/>
                      <a:pt x="54" y="20"/>
                    </a:cubicBezTo>
                    <a:cubicBezTo>
                      <a:pt x="54" y="21"/>
                      <a:pt x="54" y="21"/>
                      <a:pt x="54" y="21"/>
                    </a:cubicBezTo>
                    <a:cubicBezTo>
                      <a:pt x="54" y="21"/>
                      <a:pt x="54" y="22"/>
                      <a:pt x="54" y="22"/>
                    </a:cubicBezTo>
                    <a:cubicBezTo>
                      <a:pt x="54" y="22"/>
                      <a:pt x="54" y="22"/>
                      <a:pt x="54" y="22"/>
                    </a:cubicBezTo>
                    <a:cubicBezTo>
                      <a:pt x="53" y="23"/>
                      <a:pt x="53" y="23"/>
                      <a:pt x="53" y="23"/>
                    </a:cubicBezTo>
                    <a:cubicBezTo>
                      <a:pt x="52" y="23"/>
                      <a:pt x="52" y="23"/>
                      <a:pt x="52"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4"/>
                      <a:pt x="51" y="24"/>
                      <a:pt x="50" y="24"/>
                    </a:cubicBezTo>
                    <a:cubicBezTo>
                      <a:pt x="50" y="24"/>
                      <a:pt x="49" y="24"/>
                      <a:pt x="49" y="24"/>
                    </a:cubicBezTo>
                    <a:cubicBezTo>
                      <a:pt x="49" y="24"/>
                      <a:pt x="49" y="24"/>
                      <a:pt x="49" y="24"/>
                    </a:cubicBezTo>
                    <a:cubicBezTo>
                      <a:pt x="49" y="24"/>
                      <a:pt x="49" y="24"/>
                      <a:pt x="49" y="24"/>
                    </a:cubicBezTo>
                    <a:cubicBezTo>
                      <a:pt x="49" y="24"/>
                      <a:pt x="49" y="25"/>
                      <a:pt x="49" y="25"/>
                    </a:cubicBezTo>
                    <a:cubicBezTo>
                      <a:pt x="48" y="25"/>
                      <a:pt x="48" y="25"/>
                      <a:pt x="48" y="25"/>
                    </a:cubicBezTo>
                    <a:cubicBezTo>
                      <a:pt x="48" y="25"/>
                      <a:pt x="48" y="25"/>
                      <a:pt x="48" y="25"/>
                    </a:cubicBezTo>
                    <a:cubicBezTo>
                      <a:pt x="48" y="25"/>
                      <a:pt x="47" y="25"/>
                      <a:pt x="47" y="25"/>
                    </a:cubicBezTo>
                    <a:cubicBezTo>
                      <a:pt x="47" y="25"/>
                      <a:pt x="47" y="25"/>
                      <a:pt x="47" y="25"/>
                    </a:cubicBezTo>
                    <a:cubicBezTo>
                      <a:pt x="47" y="25"/>
                      <a:pt x="47" y="26"/>
                      <a:pt x="47" y="26"/>
                    </a:cubicBezTo>
                    <a:cubicBezTo>
                      <a:pt x="46" y="26"/>
                      <a:pt x="46" y="26"/>
                      <a:pt x="46" y="26"/>
                    </a:cubicBezTo>
                    <a:cubicBezTo>
                      <a:pt x="46" y="26"/>
                      <a:pt x="46" y="26"/>
                      <a:pt x="46" y="26"/>
                    </a:cubicBezTo>
                    <a:cubicBezTo>
                      <a:pt x="46" y="26"/>
                      <a:pt x="46" y="26"/>
                      <a:pt x="46" y="26"/>
                    </a:cubicBezTo>
                    <a:cubicBezTo>
                      <a:pt x="46" y="26"/>
                      <a:pt x="46" y="26"/>
                      <a:pt x="46" y="26"/>
                    </a:cubicBezTo>
                    <a:cubicBezTo>
                      <a:pt x="46" y="27"/>
                      <a:pt x="46" y="27"/>
                      <a:pt x="46" y="27"/>
                    </a:cubicBezTo>
                    <a:cubicBezTo>
                      <a:pt x="45" y="27"/>
                      <a:pt x="45" y="27"/>
                      <a:pt x="45" y="27"/>
                    </a:cubicBezTo>
                    <a:cubicBezTo>
                      <a:pt x="45" y="27"/>
                      <a:pt x="45" y="27"/>
                      <a:pt x="45" y="27"/>
                    </a:cubicBezTo>
                    <a:cubicBezTo>
                      <a:pt x="45" y="27"/>
                      <a:pt x="45" y="27"/>
                      <a:pt x="45" y="28"/>
                    </a:cubicBezTo>
                    <a:cubicBezTo>
                      <a:pt x="45" y="28"/>
                      <a:pt x="45" y="29"/>
                      <a:pt x="45" y="29"/>
                    </a:cubicBezTo>
                    <a:cubicBezTo>
                      <a:pt x="45" y="29"/>
                      <a:pt x="45" y="29"/>
                      <a:pt x="45" y="30"/>
                    </a:cubicBezTo>
                    <a:cubicBezTo>
                      <a:pt x="44" y="30"/>
                      <a:pt x="44" y="30"/>
                      <a:pt x="44" y="30"/>
                    </a:cubicBezTo>
                    <a:cubicBezTo>
                      <a:pt x="44" y="30"/>
                      <a:pt x="44" y="30"/>
                      <a:pt x="44" y="30"/>
                    </a:cubicBezTo>
                    <a:cubicBezTo>
                      <a:pt x="44" y="30"/>
                      <a:pt x="44" y="30"/>
                      <a:pt x="43" y="30"/>
                    </a:cubicBezTo>
                    <a:cubicBezTo>
                      <a:pt x="42" y="30"/>
                      <a:pt x="42" y="30"/>
                      <a:pt x="42" y="30"/>
                    </a:cubicBezTo>
                    <a:cubicBezTo>
                      <a:pt x="42" y="30"/>
                      <a:pt x="42" y="30"/>
                      <a:pt x="42" y="30"/>
                    </a:cubicBezTo>
                    <a:cubicBezTo>
                      <a:pt x="42" y="30"/>
                      <a:pt x="42" y="30"/>
                      <a:pt x="41" y="30"/>
                    </a:cubicBezTo>
                    <a:cubicBezTo>
                      <a:pt x="41" y="30"/>
                      <a:pt x="41" y="30"/>
                      <a:pt x="41" y="30"/>
                    </a:cubicBezTo>
                    <a:cubicBezTo>
                      <a:pt x="41" y="31"/>
                      <a:pt x="41" y="31"/>
                      <a:pt x="41" y="31"/>
                    </a:cubicBezTo>
                    <a:cubicBezTo>
                      <a:pt x="41" y="31"/>
                      <a:pt x="41" y="31"/>
                      <a:pt x="40" y="31"/>
                    </a:cubicBezTo>
                    <a:cubicBezTo>
                      <a:pt x="40" y="31"/>
                      <a:pt x="40" y="31"/>
                      <a:pt x="40" y="31"/>
                    </a:cubicBezTo>
                    <a:cubicBezTo>
                      <a:pt x="40" y="31"/>
                      <a:pt x="40" y="31"/>
                      <a:pt x="40" y="31"/>
                    </a:cubicBezTo>
                    <a:cubicBezTo>
                      <a:pt x="39" y="32"/>
                      <a:pt x="38" y="33"/>
                      <a:pt x="37" y="34"/>
                    </a:cubicBezTo>
                    <a:cubicBezTo>
                      <a:pt x="37" y="34"/>
                      <a:pt x="37" y="34"/>
                      <a:pt x="37" y="35"/>
                    </a:cubicBezTo>
                    <a:cubicBezTo>
                      <a:pt x="37" y="36"/>
                      <a:pt x="37" y="36"/>
                      <a:pt x="37" y="36"/>
                    </a:cubicBezTo>
                    <a:cubicBezTo>
                      <a:pt x="37" y="36"/>
                      <a:pt x="37" y="36"/>
                      <a:pt x="37" y="36"/>
                    </a:cubicBezTo>
                    <a:cubicBezTo>
                      <a:pt x="37" y="37"/>
                      <a:pt x="36" y="37"/>
                      <a:pt x="36" y="37"/>
                    </a:cubicBezTo>
                    <a:cubicBezTo>
                      <a:pt x="36" y="37"/>
                      <a:pt x="36" y="37"/>
                      <a:pt x="36" y="37"/>
                    </a:cubicBezTo>
                    <a:cubicBezTo>
                      <a:pt x="36" y="37"/>
                      <a:pt x="36" y="37"/>
                      <a:pt x="35" y="38"/>
                    </a:cubicBezTo>
                    <a:cubicBezTo>
                      <a:pt x="35" y="38"/>
                      <a:pt x="35" y="38"/>
                      <a:pt x="35" y="38"/>
                    </a:cubicBezTo>
                    <a:cubicBezTo>
                      <a:pt x="35" y="38"/>
                      <a:pt x="35" y="38"/>
                      <a:pt x="35" y="38"/>
                    </a:cubicBezTo>
                    <a:cubicBezTo>
                      <a:pt x="35" y="39"/>
                      <a:pt x="34" y="39"/>
                      <a:pt x="34" y="39"/>
                    </a:cubicBezTo>
                    <a:cubicBezTo>
                      <a:pt x="33" y="39"/>
                      <a:pt x="33" y="39"/>
                      <a:pt x="33" y="39"/>
                    </a:cubicBezTo>
                    <a:cubicBezTo>
                      <a:pt x="33" y="39"/>
                      <a:pt x="33" y="39"/>
                      <a:pt x="32" y="40"/>
                    </a:cubicBezTo>
                    <a:cubicBezTo>
                      <a:pt x="32" y="40"/>
                      <a:pt x="31" y="41"/>
                      <a:pt x="31" y="41"/>
                    </a:cubicBezTo>
                    <a:cubicBezTo>
                      <a:pt x="31" y="42"/>
                      <a:pt x="31" y="42"/>
                      <a:pt x="30" y="42"/>
                    </a:cubicBezTo>
                    <a:cubicBezTo>
                      <a:pt x="30" y="42"/>
                      <a:pt x="30" y="42"/>
                      <a:pt x="30" y="42"/>
                    </a:cubicBezTo>
                    <a:cubicBezTo>
                      <a:pt x="30" y="42"/>
                      <a:pt x="29" y="42"/>
                      <a:pt x="29" y="42"/>
                    </a:cubicBezTo>
                    <a:cubicBezTo>
                      <a:pt x="28" y="42"/>
                      <a:pt x="28" y="42"/>
                      <a:pt x="28" y="42"/>
                    </a:cubicBezTo>
                    <a:cubicBezTo>
                      <a:pt x="28" y="42"/>
                      <a:pt x="28" y="42"/>
                      <a:pt x="28" y="42"/>
                    </a:cubicBezTo>
                    <a:cubicBezTo>
                      <a:pt x="28" y="42"/>
                      <a:pt x="28" y="42"/>
                      <a:pt x="29" y="42"/>
                    </a:cubicBezTo>
                    <a:cubicBezTo>
                      <a:pt x="29" y="42"/>
                      <a:pt x="29" y="42"/>
                      <a:pt x="29" y="42"/>
                    </a:cubicBezTo>
                    <a:cubicBezTo>
                      <a:pt x="29" y="43"/>
                      <a:pt x="29" y="43"/>
                      <a:pt x="29" y="44"/>
                    </a:cubicBezTo>
                    <a:cubicBezTo>
                      <a:pt x="29" y="44"/>
                      <a:pt x="29" y="44"/>
                      <a:pt x="29" y="44"/>
                    </a:cubicBezTo>
                    <a:cubicBezTo>
                      <a:pt x="29" y="45"/>
                      <a:pt x="29" y="45"/>
                      <a:pt x="29" y="45"/>
                    </a:cubicBezTo>
                    <a:cubicBezTo>
                      <a:pt x="29" y="44"/>
                      <a:pt x="29" y="44"/>
                      <a:pt x="29" y="44"/>
                    </a:cubicBezTo>
                    <a:cubicBezTo>
                      <a:pt x="29" y="44"/>
                      <a:pt x="28" y="44"/>
                      <a:pt x="28" y="44"/>
                    </a:cubicBezTo>
                    <a:cubicBezTo>
                      <a:pt x="28" y="44"/>
                      <a:pt x="28" y="44"/>
                      <a:pt x="28" y="45"/>
                    </a:cubicBezTo>
                    <a:cubicBezTo>
                      <a:pt x="28" y="45"/>
                      <a:pt x="28" y="45"/>
                      <a:pt x="27" y="45"/>
                    </a:cubicBezTo>
                    <a:cubicBezTo>
                      <a:pt x="27" y="45"/>
                      <a:pt x="27"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6"/>
                      <a:pt x="26" y="47"/>
                    </a:cubicBezTo>
                    <a:cubicBezTo>
                      <a:pt x="26" y="47"/>
                      <a:pt x="26" y="47"/>
                      <a:pt x="26" y="48"/>
                    </a:cubicBezTo>
                    <a:cubicBezTo>
                      <a:pt x="26" y="48"/>
                      <a:pt x="26" y="48"/>
                      <a:pt x="26" y="48"/>
                    </a:cubicBezTo>
                    <a:cubicBezTo>
                      <a:pt x="25" y="48"/>
                      <a:pt x="25" y="48"/>
                      <a:pt x="25" y="48"/>
                    </a:cubicBezTo>
                    <a:cubicBezTo>
                      <a:pt x="25" y="48"/>
                      <a:pt x="25" y="48"/>
                      <a:pt x="25" y="48"/>
                    </a:cubicBezTo>
                    <a:cubicBezTo>
                      <a:pt x="25" y="48"/>
                      <a:pt x="25" y="49"/>
                      <a:pt x="25" y="49"/>
                    </a:cubicBezTo>
                    <a:cubicBezTo>
                      <a:pt x="25" y="49"/>
                      <a:pt x="25" y="49"/>
                      <a:pt x="25" y="49"/>
                    </a:cubicBezTo>
                    <a:cubicBezTo>
                      <a:pt x="25" y="50"/>
                      <a:pt x="25" y="50"/>
                      <a:pt x="25" y="50"/>
                    </a:cubicBezTo>
                    <a:cubicBezTo>
                      <a:pt x="24" y="50"/>
                      <a:pt x="24" y="50"/>
                      <a:pt x="24" y="50"/>
                    </a:cubicBezTo>
                    <a:cubicBezTo>
                      <a:pt x="24" y="50"/>
                      <a:pt x="24" y="50"/>
                      <a:pt x="24" y="50"/>
                    </a:cubicBezTo>
                    <a:cubicBezTo>
                      <a:pt x="24" y="50"/>
                      <a:pt x="24" y="51"/>
                      <a:pt x="24" y="51"/>
                    </a:cubicBezTo>
                    <a:cubicBezTo>
                      <a:pt x="24" y="52"/>
                      <a:pt x="24" y="54"/>
                      <a:pt x="22" y="54"/>
                    </a:cubicBezTo>
                    <a:cubicBezTo>
                      <a:pt x="21" y="54"/>
                      <a:pt x="21" y="54"/>
                      <a:pt x="21" y="54"/>
                    </a:cubicBezTo>
                    <a:cubicBezTo>
                      <a:pt x="22" y="53"/>
                      <a:pt x="22" y="53"/>
                      <a:pt x="22" y="53"/>
                    </a:cubicBezTo>
                    <a:cubicBezTo>
                      <a:pt x="22" y="53"/>
                      <a:pt x="22" y="53"/>
                      <a:pt x="22" y="53"/>
                    </a:cubicBezTo>
                    <a:cubicBezTo>
                      <a:pt x="22" y="53"/>
                      <a:pt x="22" y="53"/>
                      <a:pt x="21" y="53"/>
                    </a:cubicBezTo>
                    <a:cubicBezTo>
                      <a:pt x="21" y="53"/>
                      <a:pt x="21" y="53"/>
                      <a:pt x="21" y="53"/>
                    </a:cubicBezTo>
                    <a:cubicBezTo>
                      <a:pt x="21" y="53"/>
                      <a:pt x="21" y="53"/>
                      <a:pt x="21" y="52"/>
                    </a:cubicBezTo>
                    <a:cubicBezTo>
                      <a:pt x="21" y="51"/>
                      <a:pt x="21" y="51"/>
                      <a:pt x="21" y="51"/>
                    </a:cubicBezTo>
                    <a:cubicBezTo>
                      <a:pt x="21" y="51"/>
                      <a:pt x="21" y="51"/>
                      <a:pt x="21" y="51"/>
                    </a:cubicBezTo>
                    <a:cubicBezTo>
                      <a:pt x="21" y="51"/>
                      <a:pt x="21" y="50"/>
                      <a:pt x="22" y="50"/>
                    </a:cubicBezTo>
                    <a:cubicBezTo>
                      <a:pt x="22" y="50"/>
                      <a:pt x="22" y="49"/>
                      <a:pt x="22" y="48"/>
                    </a:cubicBezTo>
                    <a:cubicBezTo>
                      <a:pt x="22" y="47"/>
                      <a:pt x="21" y="47"/>
                      <a:pt x="21" y="46"/>
                    </a:cubicBezTo>
                    <a:cubicBezTo>
                      <a:pt x="21" y="46"/>
                      <a:pt x="21" y="46"/>
                      <a:pt x="20" y="46"/>
                    </a:cubicBezTo>
                    <a:cubicBezTo>
                      <a:pt x="20" y="46"/>
                      <a:pt x="20" y="46"/>
                      <a:pt x="20" y="46"/>
                    </a:cubicBezTo>
                    <a:cubicBezTo>
                      <a:pt x="20" y="46"/>
                      <a:pt x="20" y="46"/>
                      <a:pt x="20" y="46"/>
                    </a:cubicBezTo>
                    <a:cubicBezTo>
                      <a:pt x="19" y="46"/>
                      <a:pt x="18" y="47"/>
                      <a:pt x="18" y="47"/>
                    </a:cubicBezTo>
                    <a:cubicBezTo>
                      <a:pt x="18" y="47"/>
                      <a:pt x="18" y="47"/>
                      <a:pt x="18" y="47"/>
                    </a:cubicBezTo>
                    <a:cubicBezTo>
                      <a:pt x="17" y="48"/>
                      <a:pt x="17" y="48"/>
                      <a:pt x="16" y="48"/>
                    </a:cubicBezTo>
                    <a:cubicBezTo>
                      <a:pt x="16" y="48"/>
                      <a:pt x="16" y="48"/>
                      <a:pt x="16" y="48"/>
                    </a:cubicBezTo>
                    <a:cubicBezTo>
                      <a:pt x="15" y="48"/>
                      <a:pt x="15" y="48"/>
                      <a:pt x="14" y="48"/>
                    </a:cubicBezTo>
                    <a:cubicBezTo>
                      <a:pt x="14" y="48"/>
                      <a:pt x="14" y="47"/>
                      <a:pt x="14" y="47"/>
                    </a:cubicBezTo>
                    <a:cubicBezTo>
                      <a:pt x="14" y="47"/>
                      <a:pt x="14" y="47"/>
                      <a:pt x="14" y="47"/>
                    </a:cubicBezTo>
                    <a:cubicBezTo>
                      <a:pt x="14" y="47"/>
                      <a:pt x="14" y="47"/>
                      <a:pt x="14" y="48"/>
                    </a:cubicBezTo>
                    <a:cubicBezTo>
                      <a:pt x="14" y="48"/>
                      <a:pt x="13" y="48"/>
                      <a:pt x="13" y="48"/>
                    </a:cubicBezTo>
                    <a:cubicBezTo>
                      <a:pt x="13" y="49"/>
                      <a:pt x="13" y="49"/>
                      <a:pt x="12" y="50"/>
                    </a:cubicBezTo>
                    <a:cubicBezTo>
                      <a:pt x="12" y="50"/>
                      <a:pt x="11" y="50"/>
                      <a:pt x="11" y="51"/>
                    </a:cubicBezTo>
                    <a:cubicBezTo>
                      <a:pt x="11" y="51"/>
                      <a:pt x="11" y="51"/>
                      <a:pt x="11" y="51"/>
                    </a:cubicBezTo>
                    <a:cubicBezTo>
                      <a:pt x="11" y="52"/>
                      <a:pt x="10" y="52"/>
                      <a:pt x="10" y="52"/>
                    </a:cubicBezTo>
                    <a:cubicBezTo>
                      <a:pt x="10" y="52"/>
                      <a:pt x="10" y="52"/>
                      <a:pt x="10" y="52"/>
                    </a:cubicBezTo>
                    <a:cubicBezTo>
                      <a:pt x="10" y="52"/>
                      <a:pt x="10" y="52"/>
                      <a:pt x="10" y="52"/>
                    </a:cubicBezTo>
                    <a:cubicBezTo>
                      <a:pt x="10" y="52"/>
                      <a:pt x="10" y="53"/>
                      <a:pt x="10" y="53"/>
                    </a:cubicBezTo>
                    <a:cubicBezTo>
                      <a:pt x="10" y="53"/>
                      <a:pt x="10" y="53"/>
                      <a:pt x="10" y="53"/>
                    </a:cubicBezTo>
                    <a:cubicBezTo>
                      <a:pt x="10" y="54"/>
                      <a:pt x="10" y="54"/>
                      <a:pt x="10" y="54"/>
                    </a:cubicBezTo>
                    <a:cubicBezTo>
                      <a:pt x="9" y="54"/>
                      <a:pt x="9" y="54"/>
                      <a:pt x="9" y="54"/>
                    </a:cubicBezTo>
                    <a:cubicBezTo>
                      <a:pt x="9" y="54"/>
                      <a:pt x="9" y="54"/>
                      <a:pt x="9" y="54"/>
                    </a:cubicBezTo>
                    <a:cubicBezTo>
                      <a:pt x="9" y="54"/>
                      <a:pt x="9" y="54"/>
                      <a:pt x="9" y="55"/>
                    </a:cubicBezTo>
                    <a:cubicBezTo>
                      <a:pt x="9" y="55"/>
                      <a:pt x="9" y="55"/>
                      <a:pt x="9" y="55"/>
                    </a:cubicBezTo>
                    <a:cubicBezTo>
                      <a:pt x="9" y="56"/>
                      <a:pt x="9" y="56"/>
                      <a:pt x="9" y="56"/>
                    </a:cubicBezTo>
                    <a:cubicBezTo>
                      <a:pt x="8" y="56"/>
                      <a:pt x="8" y="56"/>
                      <a:pt x="8" y="56"/>
                    </a:cubicBezTo>
                    <a:cubicBezTo>
                      <a:pt x="8" y="56"/>
                      <a:pt x="8" y="56"/>
                      <a:pt x="8" y="56"/>
                    </a:cubicBezTo>
                    <a:cubicBezTo>
                      <a:pt x="8" y="56"/>
                      <a:pt x="8" y="56"/>
                      <a:pt x="8" y="57"/>
                    </a:cubicBezTo>
                    <a:cubicBezTo>
                      <a:pt x="8" y="57"/>
                      <a:pt x="8" y="58"/>
                      <a:pt x="8" y="58"/>
                    </a:cubicBezTo>
                    <a:cubicBezTo>
                      <a:pt x="8" y="59"/>
                      <a:pt x="8" y="59"/>
                      <a:pt x="8" y="59"/>
                    </a:cubicBezTo>
                    <a:cubicBezTo>
                      <a:pt x="7" y="58"/>
                      <a:pt x="7" y="58"/>
                      <a:pt x="7" y="58"/>
                    </a:cubicBezTo>
                    <a:cubicBezTo>
                      <a:pt x="7" y="58"/>
                      <a:pt x="7" y="58"/>
                      <a:pt x="7" y="58"/>
                    </a:cubicBezTo>
                    <a:cubicBezTo>
                      <a:pt x="7" y="58"/>
                      <a:pt x="7" y="59"/>
                      <a:pt x="7" y="59"/>
                    </a:cubicBezTo>
                    <a:cubicBezTo>
                      <a:pt x="7" y="59"/>
                      <a:pt x="7" y="60"/>
                      <a:pt x="7" y="60"/>
                    </a:cubicBezTo>
                    <a:cubicBezTo>
                      <a:pt x="7" y="60"/>
                      <a:pt x="7" y="60"/>
                      <a:pt x="7" y="60"/>
                    </a:cubicBezTo>
                    <a:cubicBezTo>
                      <a:pt x="6" y="60"/>
                      <a:pt x="6" y="60"/>
                      <a:pt x="6" y="60"/>
                    </a:cubicBezTo>
                    <a:cubicBezTo>
                      <a:pt x="6" y="60"/>
                      <a:pt x="6" y="60"/>
                      <a:pt x="6" y="60"/>
                    </a:cubicBezTo>
                    <a:cubicBezTo>
                      <a:pt x="6" y="60"/>
                      <a:pt x="6" y="60"/>
                      <a:pt x="6" y="60"/>
                    </a:cubicBezTo>
                    <a:cubicBezTo>
                      <a:pt x="6" y="60"/>
                      <a:pt x="6" y="60"/>
                      <a:pt x="6" y="61"/>
                    </a:cubicBezTo>
                    <a:cubicBezTo>
                      <a:pt x="6" y="61"/>
                      <a:pt x="6" y="61"/>
                      <a:pt x="6" y="61"/>
                    </a:cubicBezTo>
                    <a:cubicBezTo>
                      <a:pt x="5" y="61"/>
                      <a:pt x="5" y="61"/>
                      <a:pt x="5" y="61"/>
                    </a:cubicBezTo>
                    <a:cubicBezTo>
                      <a:pt x="5" y="61"/>
                      <a:pt x="5" y="61"/>
                      <a:pt x="5" y="61"/>
                    </a:cubicBezTo>
                    <a:cubicBezTo>
                      <a:pt x="5" y="61"/>
                      <a:pt x="5" y="61"/>
                      <a:pt x="5" y="61"/>
                    </a:cubicBezTo>
                    <a:cubicBezTo>
                      <a:pt x="5" y="61"/>
                      <a:pt x="5" y="61"/>
                      <a:pt x="5" y="62"/>
                    </a:cubicBezTo>
                    <a:cubicBezTo>
                      <a:pt x="5" y="62"/>
                      <a:pt x="5" y="62"/>
                      <a:pt x="5" y="62"/>
                    </a:cubicBezTo>
                    <a:cubicBezTo>
                      <a:pt x="5" y="62"/>
                      <a:pt x="5" y="63"/>
                      <a:pt x="5" y="63"/>
                    </a:cubicBezTo>
                    <a:cubicBezTo>
                      <a:pt x="5" y="63"/>
                      <a:pt x="5" y="63"/>
                      <a:pt x="5" y="63"/>
                    </a:cubicBezTo>
                    <a:cubicBezTo>
                      <a:pt x="5" y="63"/>
                      <a:pt x="5" y="63"/>
                      <a:pt x="5" y="63"/>
                    </a:cubicBezTo>
                    <a:cubicBezTo>
                      <a:pt x="6" y="63"/>
                      <a:pt x="6" y="63"/>
                      <a:pt x="6" y="64"/>
                    </a:cubicBezTo>
                    <a:cubicBezTo>
                      <a:pt x="6" y="64"/>
                      <a:pt x="6" y="64"/>
                      <a:pt x="6" y="64"/>
                    </a:cubicBezTo>
                    <a:cubicBezTo>
                      <a:pt x="6" y="64"/>
                      <a:pt x="6" y="65"/>
                      <a:pt x="6" y="65"/>
                    </a:cubicBezTo>
                    <a:cubicBezTo>
                      <a:pt x="6" y="65"/>
                      <a:pt x="6" y="65"/>
                      <a:pt x="6" y="65"/>
                    </a:cubicBezTo>
                    <a:cubicBezTo>
                      <a:pt x="7" y="65"/>
                      <a:pt x="7" y="65"/>
                      <a:pt x="8" y="64"/>
                    </a:cubicBezTo>
                    <a:cubicBezTo>
                      <a:pt x="8" y="64"/>
                      <a:pt x="8" y="64"/>
                      <a:pt x="8" y="64"/>
                    </a:cubicBezTo>
                    <a:cubicBezTo>
                      <a:pt x="8" y="64"/>
                      <a:pt x="8" y="64"/>
                      <a:pt x="8" y="64"/>
                    </a:cubicBezTo>
                    <a:cubicBezTo>
                      <a:pt x="8" y="63"/>
                      <a:pt x="9" y="63"/>
                      <a:pt x="9" y="63"/>
                    </a:cubicBezTo>
                    <a:cubicBezTo>
                      <a:pt x="9" y="63"/>
                      <a:pt x="9" y="63"/>
                      <a:pt x="9" y="63"/>
                    </a:cubicBezTo>
                    <a:cubicBezTo>
                      <a:pt x="9" y="63"/>
                      <a:pt x="9" y="63"/>
                      <a:pt x="9" y="63"/>
                    </a:cubicBezTo>
                    <a:cubicBezTo>
                      <a:pt x="9" y="63"/>
                      <a:pt x="9" y="63"/>
                      <a:pt x="9" y="63"/>
                    </a:cubicBezTo>
                    <a:cubicBezTo>
                      <a:pt x="9" y="63"/>
                      <a:pt x="9" y="63"/>
                      <a:pt x="9" y="63"/>
                    </a:cubicBezTo>
                    <a:cubicBezTo>
                      <a:pt x="9" y="63"/>
                      <a:pt x="9" y="63"/>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1" y="61"/>
                      <a:pt x="11" y="60"/>
                      <a:pt x="12" y="60"/>
                    </a:cubicBezTo>
                    <a:cubicBezTo>
                      <a:pt x="12" y="60"/>
                      <a:pt x="12" y="60"/>
                      <a:pt x="13" y="60"/>
                    </a:cubicBezTo>
                    <a:cubicBezTo>
                      <a:pt x="13" y="60"/>
                      <a:pt x="13" y="60"/>
                      <a:pt x="14" y="60"/>
                    </a:cubicBezTo>
                    <a:cubicBezTo>
                      <a:pt x="14" y="60"/>
                      <a:pt x="14" y="60"/>
                      <a:pt x="14" y="60"/>
                    </a:cubicBezTo>
                    <a:cubicBezTo>
                      <a:pt x="14" y="61"/>
                      <a:pt x="14" y="61"/>
                      <a:pt x="14" y="61"/>
                    </a:cubicBezTo>
                    <a:cubicBezTo>
                      <a:pt x="14" y="61"/>
                      <a:pt x="14" y="61"/>
                      <a:pt x="14" y="61"/>
                    </a:cubicBezTo>
                    <a:cubicBezTo>
                      <a:pt x="14" y="62"/>
                      <a:pt x="14" y="62"/>
                      <a:pt x="14" y="63"/>
                    </a:cubicBezTo>
                    <a:cubicBezTo>
                      <a:pt x="14" y="65"/>
                      <a:pt x="13" y="65"/>
                      <a:pt x="12" y="65"/>
                    </a:cubicBezTo>
                    <a:cubicBezTo>
                      <a:pt x="12" y="65"/>
                      <a:pt x="12" y="65"/>
                      <a:pt x="12" y="65"/>
                    </a:cubicBezTo>
                    <a:cubicBezTo>
                      <a:pt x="12" y="65"/>
                      <a:pt x="12" y="65"/>
                      <a:pt x="12" y="65"/>
                    </a:cubicBezTo>
                    <a:cubicBezTo>
                      <a:pt x="12" y="65"/>
                      <a:pt x="12" y="65"/>
                      <a:pt x="12" y="65"/>
                    </a:cubicBezTo>
                    <a:cubicBezTo>
                      <a:pt x="12" y="65"/>
                      <a:pt x="12" y="65"/>
                      <a:pt x="12" y="65"/>
                    </a:cubicBezTo>
                    <a:cubicBezTo>
                      <a:pt x="12" y="65"/>
                      <a:pt x="12" y="66"/>
                      <a:pt x="12" y="66"/>
                    </a:cubicBezTo>
                    <a:cubicBezTo>
                      <a:pt x="12" y="67"/>
                      <a:pt x="12" y="67"/>
                      <a:pt x="12" y="67"/>
                    </a:cubicBezTo>
                    <a:cubicBezTo>
                      <a:pt x="12" y="68"/>
                      <a:pt x="12" y="68"/>
                      <a:pt x="12" y="68"/>
                    </a:cubicBezTo>
                    <a:cubicBezTo>
                      <a:pt x="11" y="68"/>
                      <a:pt x="11" y="68"/>
                      <a:pt x="11" y="68"/>
                    </a:cubicBezTo>
                    <a:cubicBezTo>
                      <a:pt x="11" y="68"/>
                      <a:pt x="11" y="68"/>
                      <a:pt x="11" y="68"/>
                    </a:cubicBezTo>
                    <a:cubicBezTo>
                      <a:pt x="11" y="68"/>
                      <a:pt x="11" y="68"/>
                      <a:pt x="11" y="69"/>
                    </a:cubicBezTo>
                    <a:cubicBezTo>
                      <a:pt x="11" y="69"/>
                      <a:pt x="11" y="69"/>
                      <a:pt x="11" y="69"/>
                    </a:cubicBezTo>
                    <a:cubicBezTo>
                      <a:pt x="11" y="69"/>
                      <a:pt x="11" y="69"/>
                      <a:pt x="12" y="69"/>
                    </a:cubicBezTo>
                    <a:cubicBezTo>
                      <a:pt x="12" y="69"/>
                      <a:pt x="12" y="69"/>
                      <a:pt x="12" y="69"/>
                    </a:cubicBezTo>
                    <a:cubicBezTo>
                      <a:pt x="12" y="69"/>
                      <a:pt x="12" y="69"/>
                      <a:pt x="13" y="69"/>
                    </a:cubicBezTo>
                    <a:cubicBezTo>
                      <a:pt x="13" y="69"/>
                      <a:pt x="13" y="69"/>
                      <a:pt x="13" y="69"/>
                    </a:cubicBezTo>
                    <a:cubicBezTo>
                      <a:pt x="13" y="69"/>
                      <a:pt x="13" y="69"/>
                      <a:pt x="13" y="69"/>
                    </a:cubicBezTo>
                    <a:cubicBezTo>
                      <a:pt x="13" y="69"/>
                      <a:pt x="13" y="69"/>
                      <a:pt x="13" y="69"/>
                    </a:cubicBezTo>
                    <a:cubicBezTo>
                      <a:pt x="14" y="69"/>
                      <a:pt x="14" y="70"/>
                      <a:pt x="14" y="70"/>
                    </a:cubicBezTo>
                    <a:cubicBezTo>
                      <a:pt x="15" y="70"/>
                      <a:pt x="14" y="71"/>
                      <a:pt x="14" y="71"/>
                    </a:cubicBezTo>
                    <a:cubicBezTo>
                      <a:pt x="14" y="72"/>
                      <a:pt x="14" y="72"/>
                      <a:pt x="15" y="72"/>
                    </a:cubicBezTo>
                    <a:cubicBezTo>
                      <a:pt x="15" y="73"/>
                      <a:pt x="15" y="73"/>
                      <a:pt x="15" y="73"/>
                    </a:cubicBezTo>
                    <a:cubicBezTo>
                      <a:pt x="15" y="73"/>
                      <a:pt x="15" y="73"/>
                      <a:pt x="15" y="73"/>
                    </a:cubicBezTo>
                    <a:cubicBezTo>
                      <a:pt x="15" y="73"/>
                      <a:pt x="15" y="73"/>
                      <a:pt x="15" y="73"/>
                    </a:cubicBezTo>
                    <a:cubicBezTo>
                      <a:pt x="15" y="74"/>
                      <a:pt x="16" y="75"/>
                      <a:pt x="15" y="75"/>
                    </a:cubicBezTo>
                    <a:cubicBezTo>
                      <a:pt x="15" y="76"/>
                      <a:pt x="14" y="76"/>
                      <a:pt x="13" y="76"/>
                    </a:cubicBezTo>
                    <a:cubicBezTo>
                      <a:pt x="13" y="76"/>
                      <a:pt x="13" y="77"/>
                      <a:pt x="13" y="77"/>
                    </a:cubicBezTo>
                    <a:cubicBezTo>
                      <a:pt x="13" y="77"/>
                      <a:pt x="13" y="77"/>
                      <a:pt x="13" y="77"/>
                    </a:cubicBezTo>
                    <a:cubicBezTo>
                      <a:pt x="13" y="77"/>
                      <a:pt x="13" y="77"/>
                      <a:pt x="13" y="77"/>
                    </a:cubicBezTo>
                    <a:cubicBezTo>
                      <a:pt x="13" y="78"/>
                      <a:pt x="13" y="78"/>
                      <a:pt x="13" y="78"/>
                    </a:cubicBezTo>
                    <a:cubicBezTo>
                      <a:pt x="13" y="78"/>
                      <a:pt x="13" y="78"/>
                      <a:pt x="13" y="78"/>
                    </a:cubicBezTo>
                    <a:cubicBezTo>
                      <a:pt x="13" y="79"/>
                      <a:pt x="14" y="79"/>
                      <a:pt x="14" y="79"/>
                    </a:cubicBezTo>
                    <a:cubicBezTo>
                      <a:pt x="14" y="79"/>
                      <a:pt x="14" y="79"/>
                      <a:pt x="14" y="79"/>
                    </a:cubicBezTo>
                    <a:cubicBezTo>
                      <a:pt x="14" y="79"/>
                      <a:pt x="14" y="80"/>
                      <a:pt x="14" y="80"/>
                    </a:cubicBezTo>
                    <a:cubicBezTo>
                      <a:pt x="14" y="80"/>
                      <a:pt x="15" y="80"/>
                      <a:pt x="15" y="80"/>
                    </a:cubicBezTo>
                    <a:cubicBezTo>
                      <a:pt x="15" y="80"/>
                      <a:pt x="15" y="80"/>
                      <a:pt x="15" y="80"/>
                    </a:cubicBezTo>
                    <a:cubicBezTo>
                      <a:pt x="15" y="80"/>
                      <a:pt x="15" y="80"/>
                      <a:pt x="15" y="80"/>
                    </a:cubicBezTo>
                    <a:cubicBezTo>
                      <a:pt x="15" y="80"/>
                      <a:pt x="15" y="80"/>
                      <a:pt x="15" y="81"/>
                    </a:cubicBezTo>
                    <a:cubicBezTo>
                      <a:pt x="15" y="80"/>
                      <a:pt x="16" y="80"/>
                      <a:pt x="17" y="80"/>
                    </a:cubicBezTo>
                    <a:cubicBezTo>
                      <a:pt x="17" y="80"/>
                      <a:pt x="17" y="80"/>
                      <a:pt x="17" y="80"/>
                    </a:cubicBezTo>
                    <a:cubicBezTo>
                      <a:pt x="17" y="80"/>
                      <a:pt x="17" y="80"/>
                      <a:pt x="18" y="80"/>
                    </a:cubicBezTo>
                    <a:cubicBezTo>
                      <a:pt x="18" y="80"/>
                      <a:pt x="19" y="80"/>
                      <a:pt x="19" y="81"/>
                    </a:cubicBezTo>
                    <a:cubicBezTo>
                      <a:pt x="19" y="81"/>
                      <a:pt x="19" y="81"/>
                      <a:pt x="19" y="81"/>
                    </a:cubicBezTo>
                    <a:cubicBezTo>
                      <a:pt x="19" y="81"/>
                      <a:pt x="19" y="81"/>
                      <a:pt x="19" y="81"/>
                    </a:cubicBezTo>
                    <a:cubicBezTo>
                      <a:pt x="19" y="81"/>
                      <a:pt x="19" y="81"/>
                      <a:pt x="19" y="81"/>
                    </a:cubicBezTo>
                    <a:cubicBezTo>
                      <a:pt x="20" y="82"/>
                      <a:pt x="20" y="82"/>
                      <a:pt x="20" y="82"/>
                    </a:cubicBezTo>
                    <a:cubicBezTo>
                      <a:pt x="20" y="82"/>
                      <a:pt x="20" y="82"/>
                      <a:pt x="20" y="82"/>
                    </a:cubicBezTo>
                    <a:cubicBezTo>
                      <a:pt x="20" y="82"/>
                      <a:pt x="20" y="82"/>
                      <a:pt x="20" y="82"/>
                    </a:cubicBezTo>
                    <a:cubicBezTo>
                      <a:pt x="20" y="82"/>
                      <a:pt x="20" y="82"/>
                      <a:pt x="21" y="82"/>
                    </a:cubicBezTo>
                    <a:cubicBezTo>
                      <a:pt x="21" y="82"/>
                      <a:pt x="21" y="82"/>
                      <a:pt x="21" y="82"/>
                    </a:cubicBezTo>
                    <a:cubicBezTo>
                      <a:pt x="21" y="82"/>
                      <a:pt x="21" y="82"/>
                      <a:pt x="21"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1" y="80"/>
                      <a:pt x="21" y="80"/>
                    </a:cubicBezTo>
                    <a:cubicBezTo>
                      <a:pt x="21" y="80"/>
                      <a:pt x="21" y="80"/>
                      <a:pt x="21" y="79"/>
                    </a:cubicBezTo>
                    <a:cubicBezTo>
                      <a:pt x="21" y="79"/>
                      <a:pt x="21" y="79"/>
                      <a:pt x="21" y="79"/>
                    </a:cubicBezTo>
                    <a:cubicBezTo>
                      <a:pt x="21" y="79"/>
                      <a:pt x="21" y="79"/>
                      <a:pt x="21" y="79"/>
                    </a:cubicBezTo>
                    <a:cubicBezTo>
                      <a:pt x="22" y="79"/>
                      <a:pt x="22" y="79"/>
                      <a:pt x="22" y="79"/>
                    </a:cubicBezTo>
                    <a:cubicBezTo>
                      <a:pt x="22" y="79"/>
                      <a:pt x="22" y="79"/>
                      <a:pt x="22" y="79"/>
                    </a:cubicBezTo>
                    <a:cubicBezTo>
                      <a:pt x="23" y="79"/>
                      <a:pt x="23" y="79"/>
                      <a:pt x="23" y="78"/>
                    </a:cubicBezTo>
                    <a:cubicBezTo>
                      <a:pt x="24" y="78"/>
                      <a:pt x="24" y="78"/>
                      <a:pt x="24" y="78"/>
                    </a:cubicBezTo>
                    <a:cubicBezTo>
                      <a:pt x="25" y="78"/>
                      <a:pt x="25" y="78"/>
                      <a:pt x="25" y="78"/>
                    </a:cubicBezTo>
                    <a:cubicBezTo>
                      <a:pt x="25" y="78"/>
                      <a:pt x="25" y="78"/>
                      <a:pt x="25" y="78"/>
                    </a:cubicBezTo>
                    <a:cubicBezTo>
                      <a:pt x="25" y="78"/>
                      <a:pt x="25" y="78"/>
                      <a:pt x="25" y="78"/>
                    </a:cubicBezTo>
                    <a:cubicBezTo>
                      <a:pt x="25" y="78"/>
                      <a:pt x="25" y="78"/>
                      <a:pt x="25" y="77"/>
                    </a:cubicBezTo>
                    <a:cubicBezTo>
                      <a:pt x="25" y="77"/>
                      <a:pt x="25" y="77"/>
                      <a:pt x="25" y="77"/>
                    </a:cubicBezTo>
                    <a:cubicBezTo>
                      <a:pt x="26" y="77"/>
                      <a:pt x="26" y="77"/>
                      <a:pt x="26" y="77"/>
                    </a:cubicBezTo>
                    <a:cubicBezTo>
                      <a:pt x="27" y="77"/>
                      <a:pt x="28" y="77"/>
                      <a:pt x="28" y="77"/>
                    </a:cubicBezTo>
                    <a:cubicBezTo>
                      <a:pt x="28" y="77"/>
                      <a:pt x="28" y="77"/>
                      <a:pt x="28" y="77"/>
                    </a:cubicBezTo>
                    <a:cubicBezTo>
                      <a:pt x="28" y="77"/>
                      <a:pt x="28" y="77"/>
                      <a:pt x="29" y="77"/>
                    </a:cubicBezTo>
                    <a:cubicBezTo>
                      <a:pt x="29" y="77"/>
                      <a:pt x="29" y="77"/>
                      <a:pt x="29" y="77"/>
                    </a:cubicBezTo>
                    <a:cubicBezTo>
                      <a:pt x="29" y="77"/>
                      <a:pt x="29" y="77"/>
                      <a:pt x="29" y="77"/>
                    </a:cubicBezTo>
                    <a:cubicBezTo>
                      <a:pt x="30" y="77"/>
                      <a:pt x="30" y="77"/>
                      <a:pt x="30" y="77"/>
                    </a:cubicBezTo>
                    <a:cubicBezTo>
                      <a:pt x="30" y="77"/>
                      <a:pt x="31" y="77"/>
                      <a:pt x="31" y="77"/>
                    </a:cubicBezTo>
                    <a:cubicBezTo>
                      <a:pt x="32" y="77"/>
                      <a:pt x="32" y="78"/>
                      <a:pt x="33" y="78"/>
                    </a:cubicBezTo>
                    <a:cubicBezTo>
                      <a:pt x="33" y="78"/>
                      <a:pt x="33" y="78"/>
                      <a:pt x="34" y="79"/>
                    </a:cubicBezTo>
                    <a:cubicBezTo>
                      <a:pt x="34" y="79"/>
                      <a:pt x="35" y="79"/>
                      <a:pt x="35" y="79"/>
                    </a:cubicBezTo>
                    <a:cubicBezTo>
                      <a:pt x="36" y="79"/>
                      <a:pt x="36" y="79"/>
                      <a:pt x="37" y="79"/>
                    </a:cubicBezTo>
                    <a:cubicBezTo>
                      <a:pt x="38" y="78"/>
                      <a:pt x="38" y="78"/>
                      <a:pt x="38" y="78"/>
                    </a:cubicBezTo>
                    <a:cubicBezTo>
                      <a:pt x="38" y="79"/>
                      <a:pt x="38" y="79"/>
                      <a:pt x="38" y="79"/>
                    </a:cubicBezTo>
                    <a:cubicBezTo>
                      <a:pt x="38" y="80"/>
                      <a:pt x="38" y="80"/>
                      <a:pt x="39" y="80"/>
                    </a:cubicBezTo>
                    <a:cubicBezTo>
                      <a:pt x="39" y="80"/>
                      <a:pt x="39" y="81"/>
                      <a:pt x="39" y="81"/>
                    </a:cubicBezTo>
                    <a:cubicBezTo>
                      <a:pt x="39" y="81"/>
                      <a:pt x="39" y="81"/>
                      <a:pt x="39" y="80"/>
                    </a:cubicBezTo>
                    <a:cubicBezTo>
                      <a:pt x="39" y="80"/>
                      <a:pt x="39" y="80"/>
                      <a:pt x="39" y="80"/>
                    </a:cubicBezTo>
                    <a:cubicBezTo>
                      <a:pt x="39" y="80"/>
                      <a:pt x="39" y="80"/>
                      <a:pt x="39" y="80"/>
                    </a:cubicBezTo>
                    <a:cubicBezTo>
                      <a:pt x="39" y="80"/>
                      <a:pt x="40" y="79"/>
                      <a:pt x="40" y="79"/>
                    </a:cubicBezTo>
                    <a:cubicBezTo>
                      <a:pt x="42" y="79"/>
                      <a:pt x="42" y="79"/>
                      <a:pt x="42" y="79"/>
                    </a:cubicBezTo>
                    <a:cubicBezTo>
                      <a:pt x="41" y="80"/>
                      <a:pt x="41" y="80"/>
                      <a:pt x="41" y="80"/>
                    </a:cubicBezTo>
                    <a:cubicBezTo>
                      <a:pt x="41" y="80"/>
                      <a:pt x="41" y="80"/>
                      <a:pt x="41" y="80"/>
                    </a:cubicBezTo>
                    <a:cubicBezTo>
                      <a:pt x="41" y="80"/>
                      <a:pt x="41" y="80"/>
                      <a:pt x="41" y="80"/>
                    </a:cubicBezTo>
                    <a:cubicBezTo>
                      <a:pt x="41" y="80"/>
                      <a:pt x="42" y="80"/>
                      <a:pt x="42" y="80"/>
                    </a:cubicBezTo>
                    <a:cubicBezTo>
                      <a:pt x="43" y="81"/>
                      <a:pt x="43" y="81"/>
                      <a:pt x="43" y="81"/>
                    </a:cubicBezTo>
                    <a:cubicBezTo>
                      <a:pt x="42" y="81"/>
                      <a:pt x="42" y="81"/>
                      <a:pt x="42" y="81"/>
                    </a:cubicBezTo>
                    <a:cubicBezTo>
                      <a:pt x="42" y="82"/>
                      <a:pt x="42" y="82"/>
                      <a:pt x="42" y="82"/>
                    </a:cubicBezTo>
                    <a:cubicBezTo>
                      <a:pt x="42" y="82"/>
                      <a:pt x="42" y="82"/>
                      <a:pt x="42" y="82"/>
                    </a:cubicBezTo>
                    <a:cubicBezTo>
                      <a:pt x="43" y="82"/>
                      <a:pt x="43" y="82"/>
                      <a:pt x="43" y="82"/>
                    </a:cubicBezTo>
                    <a:cubicBezTo>
                      <a:pt x="44" y="82"/>
                      <a:pt x="44" y="82"/>
                      <a:pt x="44" y="82"/>
                    </a:cubicBezTo>
                    <a:cubicBezTo>
                      <a:pt x="45" y="82"/>
                      <a:pt x="45" y="82"/>
                      <a:pt x="46" y="83"/>
                    </a:cubicBezTo>
                    <a:cubicBezTo>
                      <a:pt x="46" y="83"/>
                      <a:pt x="46" y="84"/>
                      <a:pt x="46" y="84"/>
                    </a:cubicBezTo>
                    <a:cubicBezTo>
                      <a:pt x="46" y="84"/>
                      <a:pt x="46" y="84"/>
                      <a:pt x="46" y="84"/>
                    </a:cubicBezTo>
                    <a:cubicBezTo>
                      <a:pt x="46" y="84"/>
                      <a:pt x="46" y="84"/>
                      <a:pt x="46" y="84"/>
                    </a:cubicBezTo>
                    <a:cubicBezTo>
                      <a:pt x="47" y="84"/>
                      <a:pt x="47" y="85"/>
                      <a:pt x="47" y="85"/>
                    </a:cubicBezTo>
                    <a:cubicBezTo>
                      <a:pt x="47" y="85"/>
                      <a:pt x="47" y="85"/>
                      <a:pt x="47" y="85"/>
                    </a:cubicBezTo>
                    <a:cubicBezTo>
                      <a:pt x="47" y="86"/>
                      <a:pt x="48" y="86"/>
                      <a:pt x="48" y="86"/>
                    </a:cubicBezTo>
                    <a:cubicBezTo>
                      <a:pt x="48" y="86"/>
                      <a:pt x="49" y="86"/>
                      <a:pt x="49" y="86"/>
                    </a:cubicBezTo>
                    <a:cubicBezTo>
                      <a:pt x="49" y="86"/>
                      <a:pt x="50" y="86"/>
                      <a:pt x="50" y="86"/>
                    </a:cubicBezTo>
                    <a:cubicBezTo>
                      <a:pt x="51" y="86"/>
                      <a:pt x="51" y="86"/>
                      <a:pt x="51" y="86"/>
                    </a:cubicBezTo>
                    <a:cubicBezTo>
                      <a:pt x="51" y="87"/>
                      <a:pt x="51" y="87"/>
                      <a:pt x="51" y="87"/>
                    </a:cubicBezTo>
                    <a:cubicBezTo>
                      <a:pt x="51" y="87"/>
                      <a:pt x="51" y="87"/>
                      <a:pt x="52" y="87"/>
                    </a:cubicBezTo>
                    <a:cubicBezTo>
                      <a:pt x="53" y="87"/>
                      <a:pt x="53" y="87"/>
                      <a:pt x="53" y="87"/>
                    </a:cubicBezTo>
                    <a:cubicBezTo>
                      <a:pt x="53" y="87"/>
                      <a:pt x="54" y="87"/>
                      <a:pt x="54" y="88"/>
                    </a:cubicBezTo>
                    <a:cubicBezTo>
                      <a:pt x="54" y="88"/>
                      <a:pt x="54" y="88"/>
                      <a:pt x="54" y="88"/>
                    </a:cubicBezTo>
                    <a:cubicBezTo>
                      <a:pt x="55" y="88"/>
                      <a:pt x="55" y="88"/>
                      <a:pt x="55" y="89"/>
                    </a:cubicBezTo>
                    <a:cubicBezTo>
                      <a:pt x="55" y="89"/>
                      <a:pt x="55" y="89"/>
                      <a:pt x="55" y="89"/>
                    </a:cubicBezTo>
                    <a:cubicBezTo>
                      <a:pt x="56" y="89"/>
                      <a:pt x="56" y="90"/>
                      <a:pt x="57" y="90"/>
                    </a:cubicBezTo>
                    <a:cubicBezTo>
                      <a:pt x="57" y="90"/>
                      <a:pt x="57" y="91"/>
                      <a:pt x="57" y="91"/>
                    </a:cubicBezTo>
                    <a:cubicBezTo>
                      <a:pt x="57" y="91"/>
                      <a:pt x="57" y="91"/>
                      <a:pt x="57" y="91"/>
                    </a:cubicBezTo>
                    <a:cubicBezTo>
                      <a:pt x="57" y="91"/>
                      <a:pt x="57" y="91"/>
                      <a:pt x="57" y="91"/>
                    </a:cubicBezTo>
                    <a:cubicBezTo>
                      <a:pt x="57" y="91"/>
                      <a:pt x="57" y="91"/>
                      <a:pt x="57" y="92"/>
                    </a:cubicBezTo>
                    <a:cubicBezTo>
                      <a:pt x="57" y="92"/>
                      <a:pt x="57" y="92"/>
                      <a:pt x="57" y="92"/>
                    </a:cubicBezTo>
                    <a:cubicBezTo>
                      <a:pt x="58" y="92"/>
                      <a:pt x="58" y="92"/>
                      <a:pt x="59" y="93"/>
                    </a:cubicBezTo>
                    <a:cubicBezTo>
                      <a:pt x="59" y="93"/>
                      <a:pt x="59" y="93"/>
                      <a:pt x="59" y="93"/>
                    </a:cubicBezTo>
                    <a:cubicBezTo>
                      <a:pt x="59" y="93"/>
                      <a:pt x="59" y="93"/>
                      <a:pt x="59" y="93"/>
                    </a:cubicBezTo>
                    <a:cubicBezTo>
                      <a:pt x="59" y="93"/>
                      <a:pt x="59" y="93"/>
                      <a:pt x="59" y="93"/>
                    </a:cubicBezTo>
                    <a:cubicBezTo>
                      <a:pt x="59" y="93"/>
                      <a:pt x="59" y="93"/>
                      <a:pt x="59" y="93"/>
                    </a:cubicBezTo>
                    <a:cubicBezTo>
                      <a:pt x="60" y="93"/>
                      <a:pt x="60" y="93"/>
                      <a:pt x="60" y="93"/>
                    </a:cubicBezTo>
                    <a:cubicBezTo>
                      <a:pt x="60" y="94"/>
                      <a:pt x="60" y="94"/>
                      <a:pt x="60" y="94"/>
                    </a:cubicBezTo>
                    <a:cubicBezTo>
                      <a:pt x="60" y="94"/>
                      <a:pt x="60" y="94"/>
                      <a:pt x="60" y="94"/>
                    </a:cubicBezTo>
                    <a:cubicBezTo>
                      <a:pt x="61" y="94"/>
                      <a:pt x="62" y="95"/>
                      <a:pt x="62" y="95"/>
                    </a:cubicBezTo>
                    <a:cubicBezTo>
                      <a:pt x="63" y="96"/>
                      <a:pt x="63" y="96"/>
                      <a:pt x="63" y="97"/>
                    </a:cubicBezTo>
                    <a:cubicBezTo>
                      <a:pt x="63" y="97"/>
                      <a:pt x="63" y="97"/>
                      <a:pt x="63" y="98"/>
                    </a:cubicBezTo>
                    <a:cubicBezTo>
                      <a:pt x="63" y="98"/>
                      <a:pt x="63" y="98"/>
                      <a:pt x="63" y="98"/>
                    </a:cubicBezTo>
                    <a:cubicBezTo>
                      <a:pt x="63" y="98"/>
                      <a:pt x="62" y="98"/>
                      <a:pt x="62" y="98"/>
                    </a:cubicBezTo>
                    <a:cubicBezTo>
                      <a:pt x="62" y="98"/>
                      <a:pt x="62" y="98"/>
                      <a:pt x="62" y="98"/>
                    </a:cubicBezTo>
                    <a:cubicBezTo>
                      <a:pt x="60" y="98"/>
                      <a:pt x="60" y="98"/>
                      <a:pt x="60" y="98"/>
                    </a:cubicBezTo>
                    <a:cubicBezTo>
                      <a:pt x="60" y="98"/>
                      <a:pt x="60" y="99"/>
                      <a:pt x="60" y="99"/>
                    </a:cubicBezTo>
                    <a:cubicBezTo>
                      <a:pt x="60" y="99"/>
                      <a:pt x="59" y="99"/>
                      <a:pt x="59" y="99"/>
                    </a:cubicBezTo>
                    <a:cubicBezTo>
                      <a:pt x="58" y="99"/>
                      <a:pt x="58" y="99"/>
                      <a:pt x="58" y="99"/>
                    </a:cubicBezTo>
                    <a:cubicBezTo>
                      <a:pt x="58" y="99"/>
                      <a:pt x="58" y="99"/>
                      <a:pt x="58" y="99"/>
                    </a:cubicBezTo>
                    <a:cubicBezTo>
                      <a:pt x="58" y="99"/>
                      <a:pt x="58" y="99"/>
                      <a:pt x="58" y="99"/>
                    </a:cubicBezTo>
                    <a:cubicBezTo>
                      <a:pt x="58" y="99"/>
                      <a:pt x="58" y="99"/>
                      <a:pt x="58" y="100"/>
                    </a:cubicBezTo>
                    <a:cubicBezTo>
                      <a:pt x="58" y="100"/>
                      <a:pt x="58" y="100"/>
                      <a:pt x="59" y="100"/>
                    </a:cubicBezTo>
                    <a:cubicBezTo>
                      <a:pt x="59" y="100"/>
                      <a:pt x="59" y="100"/>
                      <a:pt x="59" y="100"/>
                    </a:cubicBezTo>
                    <a:cubicBezTo>
                      <a:pt x="60" y="100"/>
                      <a:pt x="60" y="100"/>
                      <a:pt x="60" y="100"/>
                    </a:cubicBezTo>
                    <a:cubicBezTo>
                      <a:pt x="60" y="100"/>
                      <a:pt x="60" y="100"/>
                      <a:pt x="60" y="100"/>
                    </a:cubicBezTo>
                    <a:cubicBezTo>
                      <a:pt x="61" y="100"/>
                      <a:pt x="61" y="100"/>
                      <a:pt x="61" y="100"/>
                    </a:cubicBezTo>
                    <a:cubicBezTo>
                      <a:pt x="62" y="100"/>
                      <a:pt x="62" y="100"/>
                      <a:pt x="62" y="100"/>
                    </a:cubicBezTo>
                    <a:cubicBezTo>
                      <a:pt x="65" y="100"/>
                      <a:pt x="65" y="100"/>
                      <a:pt x="65" y="100"/>
                    </a:cubicBezTo>
                    <a:cubicBezTo>
                      <a:pt x="65" y="100"/>
                      <a:pt x="66" y="100"/>
                      <a:pt x="66" y="100"/>
                    </a:cubicBezTo>
                    <a:cubicBezTo>
                      <a:pt x="66" y="100"/>
                      <a:pt x="66" y="100"/>
                      <a:pt x="66" y="100"/>
                    </a:cubicBezTo>
                    <a:cubicBezTo>
                      <a:pt x="66" y="100"/>
                      <a:pt x="67" y="100"/>
                      <a:pt x="67" y="101"/>
                    </a:cubicBezTo>
                    <a:cubicBezTo>
                      <a:pt x="67" y="101"/>
                      <a:pt x="67" y="101"/>
                      <a:pt x="67" y="101"/>
                    </a:cubicBezTo>
                    <a:cubicBezTo>
                      <a:pt x="67" y="101"/>
                      <a:pt x="67" y="101"/>
                      <a:pt x="67" y="101"/>
                    </a:cubicBezTo>
                    <a:cubicBezTo>
                      <a:pt x="67" y="101"/>
                      <a:pt x="67" y="101"/>
                      <a:pt x="67" y="101"/>
                    </a:cubicBezTo>
                    <a:cubicBezTo>
                      <a:pt x="67" y="101"/>
                      <a:pt x="67" y="101"/>
                      <a:pt x="67" y="101"/>
                    </a:cubicBezTo>
                    <a:cubicBezTo>
                      <a:pt x="67" y="102"/>
                      <a:pt x="68" y="102"/>
                      <a:pt x="68" y="102"/>
                    </a:cubicBezTo>
                    <a:cubicBezTo>
                      <a:pt x="68" y="102"/>
                      <a:pt x="68" y="102"/>
                      <a:pt x="68" y="102"/>
                    </a:cubicBezTo>
                    <a:cubicBezTo>
                      <a:pt x="68" y="102"/>
                      <a:pt x="68" y="102"/>
                      <a:pt x="69" y="102"/>
                    </a:cubicBezTo>
                    <a:cubicBezTo>
                      <a:pt x="69" y="102"/>
                      <a:pt x="69" y="102"/>
                      <a:pt x="70" y="102"/>
                    </a:cubicBezTo>
                    <a:cubicBezTo>
                      <a:pt x="70" y="102"/>
                      <a:pt x="70" y="102"/>
                      <a:pt x="70" y="103"/>
                    </a:cubicBezTo>
                    <a:cubicBezTo>
                      <a:pt x="70" y="103"/>
                      <a:pt x="71" y="103"/>
                      <a:pt x="71" y="103"/>
                    </a:cubicBezTo>
                    <a:cubicBezTo>
                      <a:pt x="72" y="103"/>
                      <a:pt x="72" y="103"/>
                      <a:pt x="72" y="103"/>
                    </a:cubicBezTo>
                    <a:cubicBezTo>
                      <a:pt x="72" y="103"/>
                      <a:pt x="72" y="103"/>
                      <a:pt x="72" y="103"/>
                    </a:cubicBezTo>
                    <a:cubicBezTo>
                      <a:pt x="72" y="103"/>
                      <a:pt x="73" y="103"/>
                      <a:pt x="73" y="103"/>
                    </a:cubicBezTo>
                    <a:cubicBezTo>
                      <a:pt x="74" y="103"/>
                      <a:pt x="75" y="103"/>
                      <a:pt x="75" y="103"/>
                    </a:cubicBezTo>
                    <a:cubicBezTo>
                      <a:pt x="75" y="103"/>
                      <a:pt x="75" y="104"/>
                      <a:pt x="76" y="104"/>
                    </a:cubicBezTo>
                    <a:cubicBezTo>
                      <a:pt x="76" y="104"/>
                      <a:pt x="76" y="104"/>
                      <a:pt x="76" y="104"/>
                    </a:cubicBezTo>
                    <a:cubicBezTo>
                      <a:pt x="77" y="104"/>
                      <a:pt x="77" y="104"/>
                      <a:pt x="77" y="104"/>
                    </a:cubicBezTo>
                    <a:cubicBezTo>
                      <a:pt x="77" y="104"/>
                      <a:pt x="77" y="104"/>
                      <a:pt x="77" y="104"/>
                    </a:cubicBezTo>
                    <a:cubicBezTo>
                      <a:pt x="78" y="104"/>
                      <a:pt x="78" y="104"/>
                      <a:pt x="78" y="104"/>
                    </a:cubicBezTo>
                    <a:cubicBezTo>
                      <a:pt x="78" y="104"/>
                      <a:pt x="78" y="104"/>
                      <a:pt x="78" y="104"/>
                    </a:cubicBezTo>
                    <a:cubicBezTo>
                      <a:pt x="79" y="104"/>
                      <a:pt x="79" y="104"/>
                      <a:pt x="79" y="104"/>
                    </a:cubicBezTo>
                    <a:cubicBezTo>
                      <a:pt x="79" y="104"/>
                      <a:pt x="79" y="104"/>
                      <a:pt x="79" y="104"/>
                    </a:cubicBezTo>
                    <a:cubicBezTo>
                      <a:pt x="79" y="104"/>
                      <a:pt x="79" y="104"/>
                      <a:pt x="80" y="104"/>
                    </a:cubicBezTo>
                    <a:cubicBezTo>
                      <a:pt x="80" y="104"/>
                      <a:pt x="80" y="105"/>
                      <a:pt x="80" y="105"/>
                    </a:cubicBezTo>
                    <a:cubicBezTo>
                      <a:pt x="80" y="105"/>
                      <a:pt x="80" y="105"/>
                      <a:pt x="81" y="106"/>
                    </a:cubicBezTo>
                    <a:cubicBezTo>
                      <a:pt x="82" y="106"/>
                      <a:pt x="82" y="106"/>
                      <a:pt x="82" y="106"/>
                    </a:cubicBezTo>
                    <a:cubicBezTo>
                      <a:pt x="82" y="106"/>
                      <a:pt x="82" y="106"/>
                      <a:pt x="82" y="106"/>
                    </a:cubicBezTo>
                    <a:cubicBezTo>
                      <a:pt x="82" y="106"/>
                      <a:pt x="82" y="106"/>
                      <a:pt x="82" y="106"/>
                    </a:cubicBezTo>
                    <a:cubicBezTo>
                      <a:pt x="82" y="106"/>
                      <a:pt x="83" y="107"/>
                      <a:pt x="83" y="107"/>
                    </a:cubicBezTo>
                    <a:cubicBezTo>
                      <a:pt x="83" y="107"/>
                      <a:pt x="84" y="107"/>
                      <a:pt x="85" y="107"/>
                    </a:cubicBezTo>
                    <a:cubicBezTo>
                      <a:pt x="85" y="107"/>
                      <a:pt x="85" y="107"/>
                      <a:pt x="86" y="107"/>
                    </a:cubicBezTo>
                    <a:cubicBezTo>
                      <a:pt x="86" y="107"/>
                      <a:pt x="86" y="107"/>
                      <a:pt x="86" y="107"/>
                    </a:cubicBezTo>
                    <a:cubicBezTo>
                      <a:pt x="87" y="107"/>
                      <a:pt x="87" y="107"/>
                      <a:pt x="87" y="107"/>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8" y="108"/>
                      <a:pt x="88" y="108"/>
                      <a:pt x="88" y="108"/>
                    </a:cubicBezTo>
                    <a:cubicBezTo>
                      <a:pt x="88" y="112"/>
                      <a:pt x="88" y="112"/>
                      <a:pt x="88"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3"/>
                      <a:pt x="87" y="114"/>
                      <a:pt x="87" y="114"/>
                    </a:cubicBezTo>
                    <a:cubicBezTo>
                      <a:pt x="87" y="114"/>
                      <a:pt x="87" y="114"/>
                      <a:pt x="87" y="114"/>
                    </a:cubicBezTo>
                    <a:cubicBezTo>
                      <a:pt x="88" y="114"/>
                      <a:pt x="88" y="114"/>
                      <a:pt x="88" y="114"/>
                    </a:cubicBezTo>
                    <a:cubicBezTo>
                      <a:pt x="88" y="115"/>
                      <a:pt x="88" y="115"/>
                      <a:pt x="88" y="115"/>
                    </a:cubicBezTo>
                    <a:cubicBezTo>
                      <a:pt x="88" y="115"/>
                      <a:pt x="88" y="115"/>
                      <a:pt x="88" y="115"/>
                    </a:cubicBezTo>
                    <a:cubicBezTo>
                      <a:pt x="88" y="115"/>
                      <a:pt x="88" y="116"/>
                      <a:pt x="87" y="116"/>
                    </a:cubicBezTo>
                    <a:cubicBezTo>
                      <a:pt x="87" y="116"/>
                      <a:pt x="87" y="116"/>
                      <a:pt x="87" y="116"/>
                    </a:cubicBezTo>
                    <a:cubicBezTo>
                      <a:pt x="86" y="117"/>
                      <a:pt x="85" y="118"/>
                      <a:pt x="85" y="119"/>
                    </a:cubicBezTo>
                    <a:cubicBezTo>
                      <a:pt x="85" y="119"/>
                      <a:pt x="84" y="119"/>
                      <a:pt x="84" y="119"/>
                    </a:cubicBezTo>
                    <a:cubicBezTo>
                      <a:pt x="84" y="120"/>
                      <a:pt x="84" y="120"/>
                      <a:pt x="83" y="120"/>
                    </a:cubicBezTo>
                    <a:cubicBezTo>
                      <a:pt x="83" y="120"/>
                      <a:pt x="83" y="120"/>
                      <a:pt x="83" y="120"/>
                    </a:cubicBezTo>
                    <a:cubicBezTo>
                      <a:pt x="83" y="120"/>
                      <a:pt x="83" y="120"/>
                      <a:pt x="83" y="120"/>
                    </a:cubicBezTo>
                    <a:cubicBezTo>
                      <a:pt x="83" y="120"/>
                      <a:pt x="83" y="120"/>
                      <a:pt x="83" y="120"/>
                    </a:cubicBezTo>
                    <a:cubicBezTo>
                      <a:pt x="83" y="120"/>
                      <a:pt x="83" y="120"/>
                      <a:pt x="83" y="120"/>
                    </a:cubicBezTo>
                    <a:cubicBezTo>
                      <a:pt x="83" y="121"/>
                      <a:pt x="83" y="121"/>
                      <a:pt x="83" y="121"/>
                    </a:cubicBezTo>
                    <a:cubicBezTo>
                      <a:pt x="83" y="121"/>
                      <a:pt x="83" y="121"/>
                      <a:pt x="83" y="121"/>
                    </a:cubicBezTo>
                    <a:cubicBezTo>
                      <a:pt x="83" y="121"/>
                      <a:pt x="83" y="121"/>
                      <a:pt x="82" y="121"/>
                    </a:cubicBezTo>
                    <a:cubicBezTo>
                      <a:pt x="82" y="121"/>
                      <a:pt x="82" y="121"/>
                      <a:pt x="82" y="121"/>
                    </a:cubicBezTo>
                    <a:cubicBezTo>
                      <a:pt x="82" y="122"/>
                      <a:pt x="82" y="122"/>
                      <a:pt x="82" y="122"/>
                    </a:cubicBezTo>
                    <a:cubicBezTo>
                      <a:pt x="82" y="122"/>
                      <a:pt x="82" y="123"/>
                      <a:pt x="81" y="123"/>
                    </a:cubicBezTo>
                    <a:cubicBezTo>
                      <a:pt x="81" y="123"/>
                      <a:pt x="81" y="123"/>
                      <a:pt x="81" y="123"/>
                    </a:cubicBezTo>
                    <a:cubicBezTo>
                      <a:pt x="81" y="123"/>
                      <a:pt x="81" y="123"/>
                      <a:pt x="81" y="123"/>
                    </a:cubicBezTo>
                    <a:cubicBezTo>
                      <a:pt x="80" y="123"/>
                      <a:pt x="80" y="123"/>
                      <a:pt x="80" y="123"/>
                    </a:cubicBezTo>
                    <a:cubicBezTo>
                      <a:pt x="80" y="123"/>
                      <a:pt x="80" y="123"/>
                      <a:pt x="80" y="123"/>
                    </a:cubicBezTo>
                    <a:cubicBezTo>
                      <a:pt x="80" y="123"/>
                      <a:pt x="80" y="123"/>
                      <a:pt x="80" y="123"/>
                    </a:cubicBezTo>
                    <a:cubicBezTo>
                      <a:pt x="80" y="123"/>
                      <a:pt x="79" y="124"/>
                      <a:pt x="80" y="124"/>
                    </a:cubicBezTo>
                    <a:cubicBezTo>
                      <a:pt x="80" y="124"/>
                      <a:pt x="80" y="124"/>
                      <a:pt x="80" y="124"/>
                    </a:cubicBezTo>
                    <a:cubicBezTo>
                      <a:pt x="80" y="124"/>
                      <a:pt x="80" y="124"/>
                      <a:pt x="80" y="124"/>
                    </a:cubicBezTo>
                    <a:cubicBezTo>
                      <a:pt x="80" y="125"/>
                      <a:pt x="80" y="125"/>
                      <a:pt x="80" y="125"/>
                    </a:cubicBezTo>
                    <a:cubicBezTo>
                      <a:pt x="80" y="128"/>
                      <a:pt x="80" y="128"/>
                      <a:pt x="80" y="128"/>
                    </a:cubicBezTo>
                    <a:cubicBezTo>
                      <a:pt x="80" y="129"/>
                      <a:pt x="80" y="129"/>
                      <a:pt x="80" y="130"/>
                    </a:cubicBezTo>
                    <a:cubicBezTo>
                      <a:pt x="80" y="131"/>
                      <a:pt x="80" y="132"/>
                      <a:pt x="81" y="133"/>
                    </a:cubicBezTo>
                    <a:cubicBezTo>
                      <a:pt x="81" y="134"/>
                      <a:pt x="80" y="135"/>
                      <a:pt x="79" y="135"/>
                    </a:cubicBezTo>
                    <a:cubicBezTo>
                      <a:pt x="79" y="135"/>
                      <a:pt x="78" y="135"/>
                      <a:pt x="78" y="135"/>
                    </a:cubicBezTo>
                    <a:cubicBezTo>
                      <a:pt x="78" y="136"/>
                      <a:pt x="78" y="136"/>
                      <a:pt x="77" y="137"/>
                    </a:cubicBezTo>
                    <a:cubicBezTo>
                      <a:pt x="77" y="137"/>
                      <a:pt x="77" y="137"/>
                      <a:pt x="77" y="138"/>
                    </a:cubicBezTo>
                    <a:cubicBezTo>
                      <a:pt x="77" y="138"/>
                      <a:pt x="76" y="138"/>
                      <a:pt x="76" y="138"/>
                    </a:cubicBezTo>
                    <a:cubicBezTo>
                      <a:pt x="76" y="138"/>
                      <a:pt x="76" y="138"/>
                      <a:pt x="76" y="138"/>
                    </a:cubicBezTo>
                    <a:cubicBezTo>
                      <a:pt x="76" y="138"/>
                      <a:pt x="75" y="138"/>
                      <a:pt x="75" y="138"/>
                    </a:cubicBezTo>
                    <a:cubicBezTo>
                      <a:pt x="75" y="138"/>
                      <a:pt x="75" y="139"/>
                      <a:pt x="75" y="139"/>
                    </a:cubicBezTo>
                    <a:cubicBezTo>
                      <a:pt x="75" y="139"/>
                      <a:pt x="74" y="139"/>
                      <a:pt x="74" y="139"/>
                    </a:cubicBezTo>
                    <a:cubicBezTo>
                      <a:pt x="74" y="139"/>
                      <a:pt x="74" y="139"/>
                      <a:pt x="73" y="139"/>
                    </a:cubicBezTo>
                    <a:cubicBezTo>
                      <a:pt x="73" y="139"/>
                      <a:pt x="73" y="139"/>
                      <a:pt x="73" y="139"/>
                    </a:cubicBezTo>
                    <a:cubicBezTo>
                      <a:pt x="73" y="139"/>
                      <a:pt x="73" y="140"/>
                      <a:pt x="73" y="140"/>
                    </a:cubicBezTo>
                    <a:cubicBezTo>
                      <a:pt x="73" y="140"/>
                      <a:pt x="73" y="140"/>
                      <a:pt x="73" y="141"/>
                    </a:cubicBezTo>
                    <a:cubicBezTo>
                      <a:pt x="73" y="141"/>
                      <a:pt x="73" y="141"/>
                      <a:pt x="73"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2"/>
                      <a:pt x="72" y="142"/>
                      <a:pt x="71" y="142"/>
                    </a:cubicBezTo>
                    <a:cubicBezTo>
                      <a:pt x="70" y="142"/>
                      <a:pt x="70" y="142"/>
                      <a:pt x="70" y="142"/>
                    </a:cubicBezTo>
                    <a:cubicBezTo>
                      <a:pt x="70" y="142"/>
                      <a:pt x="70" y="142"/>
                      <a:pt x="69" y="142"/>
                    </a:cubicBezTo>
                    <a:cubicBezTo>
                      <a:pt x="69" y="142"/>
                      <a:pt x="69" y="142"/>
                      <a:pt x="68" y="142"/>
                    </a:cubicBezTo>
                    <a:cubicBezTo>
                      <a:pt x="68" y="142"/>
                      <a:pt x="67" y="142"/>
                      <a:pt x="67" y="142"/>
                    </a:cubicBezTo>
                    <a:cubicBezTo>
                      <a:pt x="66" y="142"/>
                      <a:pt x="66" y="143"/>
                      <a:pt x="66" y="143"/>
                    </a:cubicBezTo>
                    <a:cubicBezTo>
                      <a:pt x="66" y="143"/>
                      <a:pt x="66" y="143"/>
                      <a:pt x="66" y="143"/>
                    </a:cubicBezTo>
                    <a:cubicBezTo>
                      <a:pt x="65" y="144"/>
                      <a:pt x="65" y="144"/>
                      <a:pt x="65" y="145"/>
                    </a:cubicBezTo>
                    <a:cubicBezTo>
                      <a:pt x="65" y="145"/>
                      <a:pt x="65" y="145"/>
                      <a:pt x="65" y="145"/>
                    </a:cubicBezTo>
                    <a:cubicBezTo>
                      <a:pt x="65" y="146"/>
                      <a:pt x="65" y="146"/>
                      <a:pt x="65" y="146"/>
                    </a:cubicBezTo>
                    <a:cubicBezTo>
                      <a:pt x="64" y="146"/>
                      <a:pt x="64" y="146"/>
                      <a:pt x="64" y="146"/>
                    </a:cubicBezTo>
                    <a:cubicBezTo>
                      <a:pt x="64" y="146"/>
                      <a:pt x="64" y="146"/>
                      <a:pt x="64" y="146"/>
                    </a:cubicBezTo>
                    <a:cubicBezTo>
                      <a:pt x="64" y="146"/>
                      <a:pt x="64" y="146"/>
                      <a:pt x="64" y="146"/>
                    </a:cubicBezTo>
                    <a:cubicBezTo>
                      <a:pt x="64" y="152"/>
                      <a:pt x="64" y="152"/>
                      <a:pt x="64" y="152"/>
                    </a:cubicBezTo>
                    <a:cubicBezTo>
                      <a:pt x="64" y="152"/>
                      <a:pt x="64" y="153"/>
                      <a:pt x="63" y="154"/>
                    </a:cubicBezTo>
                    <a:cubicBezTo>
                      <a:pt x="63" y="155"/>
                      <a:pt x="62" y="155"/>
                      <a:pt x="61" y="156"/>
                    </a:cubicBezTo>
                    <a:cubicBezTo>
                      <a:pt x="61" y="156"/>
                      <a:pt x="61" y="156"/>
                      <a:pt x="61" y="156"/>
                    </a:cubicBezTo>
                    <a:cubicBezTo>
                      <a:pt x="61" y="156"/>
                      <a:pt x="60" y="156"/>
                      <a:pt x="60" y="156"/>
                    </a:cubicBezTo>
                    <a:cubicBezTo>
                      <a:pt x="60" y="156"/>
                      <a:pt x="60" y="156"/>
                      <a:pt x="60" y="156"/>
                    </a:cubicBezTo>
                    <a:cubicBezTo>
                      <a:pt x="60" y="156"/>
                      <a:pt x="60" y="156"/>
                      <a:pt x="60" y="156"/>
                    </a:cubicBezTo>
                    <a:cubicBezTo>
                      <a:pt x="60" y="157"/>
                      <a:pt x="60" y="157"/>
                      <a:pt x="60" y="158"/>
                    </a:cubicBezTo>
                    <a:cubicBezTo>
                      <a:pt x="60" y="158"/>
                      <a:pt x="60" y="158"/>
                      <a:pt x="60" y="158"/>
                    </a:cubicBezTo>
                    <a:cubicBezTo>
                      <a:pt x="60" y="159"/>
                      <a:pt x="60" y="159"/>
                      <a:pt x="60" y="159"/>
                    </a:cubicBezTo>
                    <a:cubicBezTo>
                      <a:pt x="59" y="159"/>
                      <a:pt x="59" y="159"/>
                      <a:pt x="59" y="159"/>
                    </a:cubicBezTo>
                    <a:cubicBezTo>
                      <a:pt x="59" y="159"/>
                      <a:pt x="59" y="159"/>
                      <a:pt x="59" y="159"/>
                    </a:cubicBezTo>
                    <a:cubicBezTo>
                      <a:pt x="59" y="159"/>
                      <a:pt x="59" y="159"/>
                      <a:pt x="59" y="159"/>
                    </a:cubicBezTo>
                    <a:cubicBezTo>
                      <a:pt x="59" y="159"/>
                      <a:pt x="59" y="159"/>
                      <a:pt x="59" y="159"/>
                    </a:cubicBezTo>
                    <a:cubicBezTo>
                      <a:pt x="59" y="160"/>
                      <a:pt x="59" y="160"/>
                      <a:pt x="59" y="160"/>
                    </a:cubicBezTo>
                    <a:cubicBezTo>
                      <a:pt x="55" y="160"/>
                      <a:pt x="55" y="160"/>
                      <a:pt x="55" y="160"/>
                    </a:cubicBezTo>
                    <a:cubicBezTo>
                      <a:pt x="55" y="160"/>
                      <a:pt x="55" y="160"/>
                      <a:pt x="55" y="160"/>
                    </a:cubicBezTo>
                    <a:cubicBezTo>
                      <a:pt x="56" y="160"/>
                      <a:pt x="56" y="160"/>
                      <a:pt x="56" y="160"/>
                    </a:cubicBezTo>
                    <a:cubicBezTo>
                      <a:pt x="56" y="160"/>
                      <a:pt x="56" y="160"/>
                      <a:pt x="57" y="160"/>
                    </a:cubicBezTo>
                    <a:cubicBezTo>
                      <a:pt x="57" y="160"/>
                      <a:pt x="57" y="160"/>
                      <a:pt x="57" y="160"/>
                    </a:cubicBezTo>
                    <a:cubicBezTo>
                      <a:pt x="57" y="161"/>
                      <a:pt x="57" y="161"/>
                      <a:pt x="57" y="161"/>
                    </a:cubicBezTo>
                    <a:cubicBezTo>
                      <a:pt x="57" y="161"/>
                      <a:pt x="57" y="162"/>
                      <a:pt x="58" y="162"/>
                    </a:cubicBezTo>
                    <a:cubicBezTo>
                      <a:pt x="58" y="162"/>
                      <a:pt x="59" y="163"/>
                      <a:pt x="58" y="164"/>
                    </a:cubicBezTo>
                    <a:cubicBezTo>
                      <a:pt x="58" y="165"/>
                      <a:pt x="57" y="165"/>
                      <a:pt x="56" y="165"/>
                    </a:cubicBezTo>
                    <a:cubicBezTo>
                      <a:pt x="56" y="165"/>
                      <a:pt x="56" y="165"/>
                      <a:pt x="56" y="165"/>
                    </a:cubicBezTo>
                    <a:cubicBezTo>
                      <a:pt x="56" y="165"/>
                      <a:pt x="56" y="165"/>
                      <a:pt x="56" y="165"/>
                    </a:cubicBezTo>
                    <a:cubicBezTo>
                      <a:pt x="55" y="165"/>
                      <a:pt x="55" y="165"/>
                      <a:pt x="55" y="165"/>
                    </a:cubicBezTo>
                    <a:cubicBezTo>
                      <a:pt x="55" y="165"/>
                      <a:pt x="55" y="165"/>
                      <a:pt x="55" y="166"/>
                    </a:cubicBezTo>
                    <a:cubicBezTo>
                      <a:pt x="55" y="167"/>
                      <a:pt x="55" y="167"/>
                      <a:pt x="55" y="167"/>
                    </a:cubicBezTo>
                    <a:cubicBezTo>
                      <a:pt x="55" y="166"/>
                      <a:pt x="55" y="166"/>
                      <a:pt x="55" y="166"/>
                    </a:cubicBezTo>
                    <a:cubicBezTo>
                      <a:pt x="54" y="166"/>
                      <a:pt x="54" y="166"/>
                      <a:pt x="53" y="166"/>
                    </a:cubicBezTo>
                    <a:cubicBezTo>
                      <a:pt x="53" y="166"/>
                      <a:pt x="53" y="166"/>
                      <a:pt x="53" y="166"/>
                    </a:cubicBezTo>
                    <a:cubicBezTo>
                      <a:pt x="53" y="166"/>
                      <a:pt x="53" y="167"/>
                      <a:pt x="53" y="167"/>
                    </a:cubicBezTo>
                    <a:cubicBezTo>
                      <a:pt x="53" y="167"/>
                      <a:pt x="53" y="167"/>
                      <a:pt x="53" y="167"/>
                    </a:cubicBezTo>
                    <a:cubicBezTo>
                      <a:pt x="53" y="168"/>
                      <a:pt x="52" y="169"/>
                      <a:pt x="51" y="169"/>
                    </a:cubicBezTo>
                    <a:cubicBezTo>
                      <a:pt x="51" y="169"/>
                      <a:pt x="51" y="169"/>
                      <a:pt x="51" y="169"/>
                    </a:cubicBezTo>
                    <a:cubicBezTo>
                      <a:pt x="51" y="169"/>
                      <a:pt x="51" y="169"/>
                      <a:pt x="51" y="169"/>
                    </a:cubicBezTo>
                    <a:cubicBezTo>
                      <a:pt x="51" y="169"/>
                      <a:pt x="51" y="169"/>
                      <a:pt x="51" y="169"/>
                    </a:cubicBezTo>
                    <a:cubicBezTo>
                      <a:pt x="51" y="169"/>
                      <a:pt x="51" y="170"/>
                      <a:pt x="51" y="170"/>
                    </a:cubicBezTo>
                    <a:cubicBezTo>
                      <a:pt x="51" y="170"/>
                      <a:pt x="51" y="170"/>
                      <a:pt x="51" y="170"/>
                    </a:cubicBezTo>
                    <a:cubicBezTo>
                      <a:pt x="52" y="170"/>
                      <a:pt x="52" y="170"/>
                      <a:pt x="52" y="170"/>
                    </a:cubicBezTo>
                    <a:cubicBezTo>
                      <a:pt x="52" y="170"/>
                      <a:pt x="52" y="170"/>
                      <a:pt x="52" y="170"/>
                    </a:cubicBezTo>
                    <a:cubicBezTo>
                      <a:pt x="52" y="170"/>
                      <a:pt x="52" y="171"/>
                      <a:pt x="52" y="171"/>
                    </a:cubicBezTo>
                    <a:cubicBezTo>
                      <a:pt x="52" y="171"/>
                      <a:pt x="52" y="171"/>
                      <a:pt x="52" y="171"/>
                    </a:cubicBezTo>
                    <a:cubicBezTo>
                      <a:pt x="52" y="171"/>
                      <a:pt x="53" y="172"/>
                      <a:pt x="53" y="172"/>
                    </a:cubicBezTo>
                    <a:cubicBezTo>
                      <a:pt x="53" y="173"/>
                      <a:pt x="53" y="173"/>
                      <a:pt x="53" y="173"/>
                    </a:cubicBezTo>
                    <a:cubicBezTo>
                      <a:pt x="53" y="174"/>
                      <a:pt x="53" y="175"/>
                      <a:pt x="53" y="175"/>
                    </a:cubicBezTo>
                    <a:cubicBezTo>
                      <a:pt x="53" y="175"/>
                      <a:pt x="53" y="175"/>
                      <a:pt x="53" y="175"/>
                    </a:cubicBezTo>
                    <a:cubicBezTo>
                      <a:pt x="53" y="175"/>
                      <a:pt x="53" y="175"/>
                      <a:pt x="53" y="176"/>
                    </a:cubicBezTo>
                    <a:cubicBezTo>
                      <a:pt x="54" y="176"/>
                      <a:pt x="54" y="176"/>
                      <a:pt x="54" y="176"/>
                    </a:cubicBezTo>
                    <a:cubicBezTo>
                      <a:pt x="54" y="176"/>
                      <a:pt x="54" y="176"/>
                      <a:pt x="54" y="176"/>
                    </a:cubicBezTo>
                    <a:cubicBezTo>
                      <a:pt x="54" y="178"/>
                      <a:pt x="54" y="178"/>
                      <a:pt x="54" y="178"/>
                    </a:cubicBezTo>
                    <a:cubicBezTo>
                      <a:pt x="54" y="178"/>
                      <a:pt x="54" y="178"/>
                      <a:pt x="54" y="178"/>
                    </a:cubicBezTo>
                    <a:cubicBezTo>
                      <a:pt x="53" y="178"/>
                      <a:pt x="53" y="178"/>
                      <a:pt x="53" y="178"/>
                    </a:cubicBezTo>
                    <a:cubicBezTo>
                      <a:pt x="54" y="178"/>
                      <a:pt x="54" y="178"/>
                      <a:pt x="54" y="178"/>
                    </a:cubicBezTo>
                    <a:cubicBezTo>
                      <a:pt x="54" y="178"/>
                      <a:pt x="55" y="178"/>
                      <a:pt x="55" y="179"/>
                    </a:cubicBezTo>
                    <a:cubicBezTo>
                      <a:pt x="55" y="179"/>
                      <a:pt x="55" y="180"/>
                      <a:pt x="55" y="180"/>
                    </a:cubicBezTo>
                    <a:cubicBezTo>
                      <a:pt x="55" y="180"/>
                      <a:pt x="55" y="180"/>
                      <a:pt x="55" y="181"/>
                    </a:cubicBezTo>
                    <a:cubicBezTo>
                      <a:pt x="55" y="181"/>
                      <a:pt x="55" y="181"/>
                      <a:pt x="55" y="181"/>
                    </a:cubicBezTo>
                    <a:cubicBezTo>
                      <a:pt x="55" y="181"/>
                      <a:pt x="55" y="181"/>
                      <a:pt x="55" y="181"/>
                    </a:cubicBezTo>
                    <a:cubicBezTo>
                      <a:pt x="55" y="181"/>
                      <a:pt x="55" y="181"/>
                      <a:pt x="54" y="181"/>
                    </a:cubicBezTo>
                    <a:cubicBezTo>
                      <a:pt x="54" y="181"/>
                      <a:pt x="54" y="181"/>
                      <a:pt x="54" y="181"/>
                    </a:cubicBezTo>
                    <a:cubicBezTo>
                      <a:pt x="54" y="181"/>
                      <a:pt x="54" y="181"/>
                      <a:pt x="54" y="181"/>
                    </a:cubicBezTo>
                    <a:cubicBezTo>
                      <a:pt x="54" y="181"/>
                      <a:pt x="55" y="182"/>
                      <a:pt x="55" y="182"/>
                    </a:cubicBezTo>
                    <a:cubicBezTo>
                      <a:pt x="55" y="182"/>
                      <a:pt x="55" y="182"/>
                      <a:pt x="55" y="183"/>
                    </a:cubicBezTo>
                    <a:cubicBezTo>
                      <a:pt x="55" y="183"/>
                      <a:pt x="55" y="183"/>
                      <a:pt x="55" y="184"/>
                    </a:cubicBezTo>
                    <a:cubicBezTo>
                      <a:pt x="55" y="184"/>
                      <a:pt x="54" y="184"/>
                      <a:pt x="54" y="1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3" name="Freeform 16"/>
              <p:cNvSpPr/>
              <p:nvPr/>
            </p:nvSpPr>
            <p:spPr bwMode="auto">
              <a:xfrm>
                <a:off x="4260" y="2053"/>
                <a:ext cx="40" cy="66"/>
              </a:xfrm>
              <a:custGeom>
                <a:avLst/>
                <a:gdLst>
                  <a:gd name="T0" fmla="*/ 2 w 9"/>
                  <a:gd name="T1" fmla="*/ 15 h 15"/>
                  <a:gd name="T2" fmla="*/ 1 w 9"/>
                  <a:gd name="T3" fmla="*/ 15 h 15"/>
                  <a:gd name="T4" fmla="*/ 0 w 9"/>
                  <a:gd name="T5" fmla="*/ 15 h 15"/>
                  <a:gd name="T6" fmla="*/ 1 w 9"/>
                  <a:gd name="T7" fmla="*/ 14 h 15"/>
                  <a:gd name="T8" fmla="*/ 1 w 9"/>
                  <a:gd name="T9" fmla="*/ 13 h 15"/>
                  <a:gd name="T10" fmla="*/ 1 w 9"/>
                  <a:gd name="T11" fmla="*/ 10 h 15"/>
                  <a:gd name="T12" fmla="*/ 1 w 9"/>
                  <a:gd name="T13" fmla="*/ 9 h 15"/>
                  <a:gd name="T14" fmla="*/ 1 w 9"/>
                  <a:gd name="T15" fmla="*/ 9 h 15"/>
                  <a:gd name="T16" fmla="*/ 2 w 9"/>
                  <a:gd name="T17" fmla="*/ 7 h 15"/>
                  <a:gd name="T18" fmla="*/ 2 w 9"/>
                  <a:gd name="T19" fmla="*/ 6 h 15"/>
                  <a:gd name="T20" fmla="*/ 2 w 9"/>
                  <a:gd name="T21" fmla="*/ 6 h 15"/>
                  <a:gd name="T22" fmla="*/ 3 w 9"/>
                  <a:gd name="T23" fmla="*/ 5 h 15"/>
                  <a:gd name="T24" fmla="*/ 3 w 9"/>
                  <a:gd name="T25" fmla="*/ 5 h 15"/>
                  <a:gd name="T26" fmla="*/ 3 w 9"/>
                  <a:gd name="T27" fmla="*/ 4 h 15"/>
                  <a:gd name="T28" fmla="*/ 4 w 9"/>
                  <a:gd name="T29" fmla="*/ 3 h 15"/>
                  <a:gd name="T30" fmla="*/ 5 w 9"/>
                  <a:gd name="T31" fmla="*/ 2 h 15"/>
                  <a:gd name="T32" fmla="*/ 6 w 9"/>
                  <a:gd name="T33" fmla="*/ 0 h 15"/>
                  <a:gd name="T34" fmla="*/ 7 w 9"/>
                  <a:gd name="T35" fmla="*/ 1 h 15"/>
                  <a:gd name="T36" fmla="*/ 7 w 9"/>
                  <a:gd name="T37" fmla="*/ 1 h 15"/>
                  <a:gd name="T38" fmla="*/ 8 w 9"/>
                  <a:gd name="T39" fmla="*/ 1 h 15"/>
                  <a:gd name="T40" fmla="*/ 8 w 9"/>
                  <a:gd name="T41" fmla="*/ 2 h 15"/>
                  <a:gd name="T42" fmla="*/ 6 w 9"/>
                  <a:gd name="T43" fmla="*/ 6 h 15"/>
                  <a:gd name="T44" fmla="*/ 6 w 9"/>
                  <a:gd name="T45" fmla="*/ 6 h 15"/>
                  <a:gd name="T46" fmla="*/ 5 w 9"/>
                  <a:gd name="T47" fmla="*/ 6 h 15"/>
                  <a:gd name="T48" fmla="*/ 6 w 9"/>
                  <a:gd name="T49" fmla="*/ 7 h 15"/>
                  <a:gd name="T50" fmla="*/ 6 w 9"/>
                  <a:gd name="T51" fmla="*/ 7 h 15"/>
                  <a:gd name="T52" fmla="*/ 5 w 9"/>
                  <a:gd name="T53" fmla="*/ 8 h 15"/>
                  <a:gd name="T54" fmla="*/ 5 w 9"/>
                  <a:gd name="T55" fmla="*/ 8 h 15"/>
                  <a:gd name="T56" fmla="*/ 5 w 9"/>
                  <a:gd name="T57" fmla="*/ 9 h 15"/>
                  <a:gd name="T58" fmla="*/ 5 w 9"/>
                  <a:gd name="T59" fmla="*/ 9 h 15"/>
                  <a:gd name="T60" fmla="*/ 5 w 9"/>
                  <a:gd name="T61" fmla="*/ 10 h 15"/>
                  <a:gd name="T62" fmla="*/ 5 w 9"/>
                  <a:gd name="T63" fmla="*/ 11 h 15"/>
                  <a:gd name="T64" fmla="*/ 4 w 9"/>
                  <a:gd name="T65" fmla="*/ 12 h 15"/>
                  <a:gd name="T66" fmla="*/ 4 w 9"/>
                  <a:gd name="T67" fmla="*/ 12 h 15"/>
                  <a:gd name="T68" fmla="*/ 4 w 9"/>
                  <a:gd name="T69" fmla="*/ 13 h 15"/>
                  <a:gd name="T70" fmla="*/ 2 w 9"/>
                  <a:gd name="T7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15">
                    <a:moveTo>
                      <a:pt x="2" y="15"/>
                    </a:moveTo>
                    <a:cubicBezTo>
                      <a:pt x="1" y="15"/>
                      <a:pt x="1" y="15"/>
                      <a:pt x="1" y="15"/>
                    </a:cubicBezTo>
                    <a:cubicBezTo>
                      <a:pt x="0" y="15"/>
                      <a:pt x="0" y="15"/>
                      <a:pt x="0" y="15"/>
                    </a:cubicBezTo>
                    <a:cubicBezTo>
                      <a:pt x="1" y="14"/>
                      <a:pt x="1" y="14"/>
                      <a:pt x="1" y="14"/>
                    </a:cubicBezTo>
                    <a:cubicBezTo>
                      <a:pt x="1" y="14"/>
                      <a:pt x="1" y="13"/>
                      <a:pt x="1" y="13"/>
                    </a:cubicBezTo>
                    <a:cubicBezTo>
                      <a:pt x="0" y="12"/>
                      <a:pt x="0" y="10"/>
                      <a:pt x="1" y="10"/>
                    </a:cubicBezTo>
                    <a:cubicBezTo>
                      <a:pt x="1" y="10"/>
                      <a:pt x="1" y="9"/>
                      <a:pt x="1" y="9"/>
                    </a:cubicBezTo>
                    <a:cubicBezTo>
                      <a:pt x="1" y="9"/>
                      <a:pt x="1" y="9"/>
                      <a:pt x="1" y="9"/>
                    </a:cubicBezTo>
                    <a:cubicBezTo>
                      <a:pt x="1" y="8"/>
                      <a:pt x="1" y="7"/>
                      <a:pt x="2" y="7"/>
                    </a:cubicBezTo>
                    <a:cubicBezTo>
                      <a:pt x="2" y="7"/>
                      <a:pt x="2" y="7"/>
                      <a:pt x="2" y="6"/>
                    </a:cubicBezTo>
                    <a:cubicBezTo>
                      <a:pt x="2" y="6"/>
                      <a:pt x="2" y="6"/>
                      <a:pt x="2" y="6"/>
                    </a:cubicBezTo>
                    <a:cubicBezTo>
                      <a:pt x="2" y="6"/>
                      <a:pt x="2" y="5"/>
                      <a:pt x="3" y="5"/>
                    </a:cubicBezTo>
                    <a:cubicBezTo>
                      <a:pt x="3" y="5"/>
                      <a:pt x="3" y="5"/>
                      <a:pt x="3" y="5"/>
                    </a:cubicBezTo>
                    <a:cubicBezTo>
                      <a:pt x="3" y="5"/>
                      <a:pt x="3" y="5"/>
                      <a:pt x="3" y="4"/>
                    </a:cubicBezTo>
                    <a:cubicBezTo>
                      <a:pt x="3" y="4"/>
                      <a:pt x="4" y="3"/>
                      <a:pt x="4" y="3"/>
                    </a:cubicBezTo>
                    <a:cubicBezTo>
                      <a:pt x="4" y="2"/>
                      <a:pt x="5" y="2"/>
                      <a:pt x="5" y="2"/>
                    </a:cubicBezTo>
                    <a:cubicBezTo>
                      <a:pt x="6" y="1"/>
                      <a:pt x="6" y="1"/>
                      <a:pt x="6" y="0"/>
                    </a:cubicBezTo>
                    <a:cubicBezTo>
                      <a:pt x="7" y="1"/>
                      <a:pt x="7" y="1"/>
                      <a:pt x="7" y="1"/>
                    </a:cubicBezTo>
                    <a:cubicBezTo>
                      <a:pt x="7" y="1"/>
                      <a:pt x="7" y="1"/>
                      <a:pt x="7" y="1"/>
                    </a:cubicBezTo>
                    <a:cubicBezTo>
                      <a:pt x="8" y="1"/>
                      <a:pt x="8" y="1"/>
                      <a:pt x="8" y="1"/>
                    </a:cubicBezTo>
                    <a:cubicBezTo>
                      <a:pt x="8" y="2"/>
                      <a:pt x="8" y="2"/>
                      <a:pt x="8" y="2"/>
                    </a:cubicBezTo>
                    <a:cubicBezTo>
                      <a:pt x="9" y="3"/>
                      <a:pt x="7" y="5"/>
                      <a:pt x="6" y="6"/>
                    </a:cubicBezTo>
                    <a:cubicBezTo>
                      <a:pt x="6" y="6"/>
                      <a:pt x="6" y="6"/>
                      <a:pt x="6" y="6"/>
                    </a:cubicBezTo>
                    <a:cubicBezTo>
                      <a:pt x="6" y="6"/>
                      <a:pt x="6" y="6"/>
                      <a:pt x="5" y="6"/>
                    </a:cubicBezTo>
                    <a:cubicBezTo>
                      <a:pt x="5" y="7"/>
                      <a:pt x="5" y="7"/>
                      <a:pt x="6" y="7"/>
                    </a:cubicBezTo>
                    <a:cubicBezTo>
                      <a:pt x="6" y="7"/>
                      <a:pt x="6" y="7"/>
                      <a:pt x="6" y="7"/>
                    </a:cubicBezTo>
                    <a:cubicBezTo>
                      <a:pt x="6" y="8"/>
                      <a:pt x="5" y="8"/>
                      <a:pt x="5" y="8"/>
                    </a:cubicBezTo>
                    <a:cubicBezTo>
                      <a:pt x="5" y="8"/>
                      <a:pt x="5" y="8"/>
                      <a:pt x="5" y="8"/>
                    </a:cubicBezTo>
                    <a:cubicBezTo>
                      <a:pt x="5" y="9"/>
                      <a:pt x="5" y="9"/>
                      <a:pt x="5" y="9"/>
                    </a:cubicBezTo>
                    <a:cubicBezTo>
                      <a:pt x="5" y="9"/>
                      <a:pt x="5" y="9"/>
                      <a:pt x="5" y="9"/>
                    </a:cubicBezTo>
                    <a:cubicBezTo>
                      <a:pt x="5" y="10"/>
                      <a:pt x="5" y="10"/>
                      <a:pt x="5" y="10"/>
                    </a:cubicBezTo>
                    <a:cubicBezTo>
                      <a:pt x="5" y="10"/>
                      <a:pt x="5" y="10"/>
                      <a:pt x="5" y="11"/>
                    </a:cubicBezTo>
                    <a:cubicBezTo>
                      <a:pt x="5" y="11"/>
                      <a:pt x="5" y="12"/>
                      <a:pt x="4" y="12"/>
                    </a:cubicBezTo>
                    <a:cubicBezTo>
                      <a:pt x="4" y="12"/>
                      <a:pt x="4" y="12"/>
                      <a:pt x="4" y="12"/>
                    </a:cubicBezTo>
                    <a:cubicBezTo>
                      <a:pt x="4" y="13"/>
                      <a:pt x="4" y="13"/>
                      <a:pt x="4" y="13"/>
                    </a:cubicBezTo>
                    <a:cubicBezTo>
                      <a:pt x="4" y="14"/>
                      <a:pt x="3" y="15"/>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4" name="Freeform 17"/>
              <p:cNvSpPr/>
              <p:nvPr/>
            </p:nvSpPr>
            <p:spPr bwMode="auto">
              <a:xfrm>
                <a:off x="4286" y="2053"/>
                <a:ext cx="9" cy="13"/>
              </a:xfrm>
              <a:custGeom>
                <a:avLst/>
                <a:gdLst>
                  <a:gd name="T0" fmla="*/ 1 w 2"/>
                  <a:gd name="T1" fmla="*/ 2 h 3"/>
                  <a:gd name="T2" fmla="*/ 0 w 2"/>
                  <a:gd name="T3" fmla="*/ 1 h 3"/>
                  <a:gd name="T4" fmla="*/ 1 w 2"/>
                  <a:gd name="T5" fmla="*/ 0 h 3"/>
                  <a:gd name="T6" fmla="*/ 2 w 2"/>
                  <a:gd name="T7" fmla="*/ 1 h 3"/>
                  <a:gd name="T8" fmla="*/ 2 w 2"/>
                  <a:gd name="T9" fmla="*/ 2 h 3"/>
                  <a:gd name="T10" fmla="*/ 1 w 2"/>
                  <a:gd name="T11" fmla="*/ 3 h 3"/>
                  <a:gd name="T12" fmla="*/ 1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2"/>
                    </a:moveTo>
                    <a:cubicBezTo>
                      <a:pt x="1" y="1"/>
                      <a:pt x="1" y="1"/>
                      <a:pt x="0" y="1"/>
                    </a:cubicBezTo>
                    <a:cubicBezTo>
                      <a:pt x="1" y="0"/>
                      <a:pt x="1" y="0"/>
                      <a:pt x="1" y="0"/>
                    </a:cubicBezTo>
                    <a:cubicBezTo>
                      <a:pt x="2" y="0"/>
                      <a:pt x="2" y="1"/>
                      <a:pt x="2" y="1"/>
                    </a:cubicBezTo>
                    <a:cubicBezTo>
                      <a:pt x="2" y="2"/>
                      <a:pt x="2" y="2"/>
                      <a:pt x="2" y="2"/>
                    </a:cubicBezTo>
                    <a:cubicBezTo>
                      <a:pt x="1" y="3"/>
                      <a:pt x="1" y="3"/>
                      <a:pt x="1" y="3"/>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5" name="Freeform 18"/>
              <p:cNvSpPr/>
              <p:nvPr/>
            </p:nvSpPr>
            <p:spPr bwMode="auto">
              <a:xfrm>
                <a:off x="3978" y="1498"/>
                <a:ext cx="13" cy="9"/>
              </a:xfrm>
              <a:custGeom>
                <a:avLst/>
                <a:gdLst>
                  <a:gd name="T0" fmla="*/ 3 w 3"/>
                  <a:gd name="T1" fmla="*/ 2 h 2"/>
                  <a:gd name="T2" fmla="*/ 3 w 3"/>
                  <a:gd name="T3" fmla="*/ 1 h 2"/>
                  <a:gd name="T4" fmla="*/ 2 w 3"/>
                  <a:gd name="T5" fmla="*/ 0 h 2"/>
                  <a:gd name="T6" fmla="*/ 1 w 3"/>
                  <a:gd name="T7" fmla="*/ 0 h 2"/>
                  <a:gd name="T8" fmla="*/ 1 w 3"/>
                  <a:gd name="T9" fmla="*/ 0 h 2"/>
                  <a:gd name="T10" fmla="*/ 1 w 3"/>
                  <a:gd name="T11" fmla="*/ 1 h 2"/>
                  <a:gd name="T12" fmla="*/ 1 w 3"/>
                  <a:gd name="T13" fmla="*/ 2 h 2"/>
                  <a:gd name="T14" fmla="*/ 1 w 3"/>
                  <a:gd name="T15" fmla="*/ 2 h 2"/>
                  <a:gd name="T16" fmla="*/ 3 w 3"/>
                  <a:gd name="T17" fmla="*/ 2 h 2"/>
                  <a:gd name="T18" fmla="*/ 3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2"/>
                    </a:moveTo>
                    <a:cubicBezTo>
                      <a:pt x="3" y="2"/>
                      <a:pt x="3" y="1"/>
                      <a:pt x="3" y="1"/>
                    </a:cubicBezTo>
                    <a:cubicBezTo>
                      <a:pt x="3" y="1"/>
                      <a:pt x="2" y="0"/>
                      <a:pt x="2" y="0"/>
                    </a:cubicBezTo>
                    <a:cubicBezTo>
                      <a:pt x="2" y="0"/>
                      <a:pt x="2" y="0"/>
                      <a:pt x="1" y="0"/>
                    </a:cubicBezTo>
                    <a:cubicBezTo>
                      <a:pt x="1" y="0"/>
                      <a:pt x="1" y="0"/>
                      <a:pt x="1" y="0"/>
                    </a:cubicBezTo>
                    <a:cubicBezTo>
                      <a:pt x="1" y="0"/>
                      <a:pt x="1" y="1"/>
                      <a:pt x="1" y="1"/>
                    </a:cubicBezTo>
                    <a:cubicBezTo>
                      <a:pt x="1" y="1"/>
                      <a:pt x="1" y="1"/>
                      <a:pt x="1" y="2"/>
                    </a:cubicBezTo>
                    <a:cubicBezTo>
                      <a:pt x="1" y="2"/>
                      <a:pt x="0" y="2"/>
                      <a:pt x="1" y="2"/>
                    </a:cubicBezTo>
                    <a:cubicBezTo>
                      <a:pt x="2" y="2"/>
                      <a:pt x="3" y="2"/>
                      <a:pt x="3" y="2"/>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6" name="Freeform 19"/>
              <p:cNvSpPr/>
              <p:nvPr/>
            </p:nvSpPr>
            <p:spPr bwMode="auto">
              <a:xfrm>
                <a:off x="3978" y="1507"/>
                <a:ext cx="35" cy="36"/>
              </a:xfrm>
              <a:custGeom>
                <a:avLst/>
                <a:gdLst>
                  <a:gd name="T0" fmla="*/ 2 w 8"/>
                  <a:gd name="T1" fmla="*/ 6 h 8"/>
                  <a:gd name="T2" fmla="*/ 2 w 8"/>
                  <a:gd name="T3" fmla="*/ 6 h 8"/>
                  <a:gd name="T4" fmla="*/ 3 w 8"/>
                  <a:gd name="T5" fmla="*/ 7 h 8"/>
                  <a:gd name="T6" fmla="*/ 6 w 8"/>
                  <a:gd name="T7" fmla="*/ 7 h 8"/>
                  <a:gd name="T8" fmla="*/ 6 w 8"/>
                  <a:gd name="T9" fmla="*/ 7 h 8"/>
                  <a:gd name="T10" fmla="*/ 7 w 8"/>
                  <a:gd name="T11" fmla="*/ 6 h 8"/>
                  <a:gd name="T12" fmla="*/ 8 w 8"/>
                  <a:gd name="T13" fmla="*/ 4 h 8"/>
                  <a:gd name="T14" fmla="*/ 7 w 8"/>
                  <a:gd name="T15" fmla="*/ 2 h 8"/>
                  <a:gd name="T16" fmla="*/ 8 w 8"/>
                  <a:gd name="T17" fmla="*/ 2 h 8"/>
                  <a:gd name="T18" fmla="*/ 8 w 8"/>
                  <a:gd name="T19" fmla="*/ 2 h 8"/>
                  <a:gd name="T20" fmla="*/ 8 w 8"/>
                  <a:gd name="T21" fmla="*/ 1 h 8"/>
                  <a:gd name="T22" fmla="*/ 8 w 8"/>
                  <a:gd name="T23" fmla="*/ 1 h 8"/>
                  <a:gd name="T24" fmla="*/ 7 w 8"/>
                  <a:gd name="T25" fmla="*/ 0 h 8"/>
                  <a:gd name="T26" fmla="*/ 5 w 8"/>
                  <a:gd name="T27" fmla="*/ 0 h 8"/>
                  <a:gd name="T28" fmla="*/ 4 w 8"/>
                  <a:gd name="T29" fmla="*/ 0 h 8"/>
                  <a:gd name="T30" fmla="*/ 4 w 8"/>
                  <a:gd name="T31" fmla="*/ 1 h 8"/>
                  <a:gd name="T32" fmla="*/ 4 w 8"/>
                  <a:gd name="T33" fmla="*/ 1 h 8"/>
                  <a:gd name="T34" fmla="*/ 2 w 8"/>
                  <a:gd name="T35" fmla="*/ 2 h 8"/>
                  <a:gd name="T36" fmla="*/ 2 w 8"/>
                  <a:gd name="T37" fmla="*/ 3 h 8"/>
                  <a:gd name="T38" fmla="*/ 1 w 8"/>
                  <a:gd name="T39" fmla="*/ 3 h 8"/>
                  <a:gd name="T40" fmla="*/ 1 w 8"/>
                  <a:gd name="T41" fmla="*/ 3 h 8"/>
                  <a:gd name="T42" fmla="*/ 1 w 8"/>
                  <a:gd name="T43" fmla="*/ 5 h 8"/>
                  <a:gd name="T44" fmla="*/ 2 w 8"/>
                  <a:gd name="T45" fmla="*/ 6 h 8"/>
                  <a:gd name="T46" fmla="*/ 2 w 8"/>
                  <a:gd name="T4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8">
                    <a:moveTo>
                      <a:pt x="2" y="6"/>
                    </a:moveTo>
                    <a:cubicBezTo>
                      <a:pt x="2" y="6"/>
                      <a:pt x="3" y="6"/>
                      <a:pt x="2" y="6"/>
                    </a:cubicBezTo>
                    <a:cubicBezTo>
                      <a:pt x="2" y="7"/>
                      <a:pt x="3" y="7"/>
                      <a:pt x="3" y="7"/>
                    </a:cubicBezTo>
                    <a:cubicBezTo>
                      <a:pt x="4" y="7"/>
                      <a:pt x="5" y="8"/>
                      <a:pt x="6" y="7"/>
                    </a:cubicBezTo>
                    <a:cubicBezTo>
                      <a:pt x="6" y="7"/>
                      <a:pt x="6" y="7"/>
                      <a:pt x="6" y="7"/>
                    </a:cubicBezTo>
                    <a:cubicBezTo>
                      <a:pt x="7" y="7"/>
                      <a:pt x="7" y="7"/>
                      <a:pt x="7" y="6"/>
                    </a:cubicBezTo>
                    <a:cubicBezTo>
                      <a:pt x="8" y="6"/>
                      <a:pt x="8" y="5"/>
                      <a:pt x="8" y="4"/>
                    </a:cubicBezTo>
                    <a:cubicBezTo>
                      <a:pt x="8" y="4"/>
                      <a:pt x="7" y="3"/>
                      <a:pt x="7" y="2"/>
                    </a:cubicBezTo>
                    <a:cubicBezTo>
                      <a:pt x="7" y="2"/>
                      <a:pt x="7" y="2"/>
                      <a:pt x="8" y="2"/>
                    </a:cubicBezTo>
                    <a:cubicBezTo>
                      <a:pt x="8" y="2"/>
                      <a:pt x="8" y="2"/>
                      <a:pt x="8" y="2"/>
                    </a:cubicBezTo>
                    <a:cubicBezTo>
                      <a:pt x="8" y="1"/>
                      <a:pt x="8" y="1"/>
                      <a:pt x="8" y="1"/>
                    </a:cubicBezTo>
                    <a:cubicBezTo>
                      <a:pt x="8" y="1"/>
                      <a:pt x="8" y="1"/>
                      <a:pt x="8" y="1"/>
                    </a:cubicBezTo>
                    <a:cubicBezTo>
                      <a:pt x="7" y="1"/>
                      <a:pt x="7" y="1"/>
                      <a:pt x="7" y="0"/>
                    </a:cubicBezTo>
                    <a:cubicBezTo>
                      <a:pt x="6" y="0"/>
                      <a:pt x="6" y="0"/>
                      <a:pt x="5" y="0"/>
                    </a:cubicBezTo>
                    <a:cubicBezTo>
                      <a:pt x="5" y="0"/>
                      <a:pt x="4" y="0"/>
                      <a:pt x="4" y="0"/>
                    </a:cubicBezTo>
                    <a:cubicBezTo>
                      <a:pt x="4" y="0"/>
                      <a:pt x="4" y="0"/>
                      <a:pt x="4" y="1"/>
                    </a:cubicBezTo>
                    <a:cubicBezTo>
                      <a:pt x="4" y="1"/>
                      <a:pt x="4" y="1"/>
                      <a:pt x="4" y="1"/>
                    </a:cubicBezTo>
                    <a:cubicBezTo>
                      <a:pt x="4" y="2"/>
                      <a:pt x="3" y="2"/>
                      <a:pt x="2" y="2"/>
                    </a:cubicBezTo>
                    <a:cubicBezTo>
                      <a:pt x="2" y="2"/>
                      <a:pt x="2" y="3"/>
                      <a:pt x="2" y="3"/>
                    </a:cubicBezTo>
                    <a:cubicBezTo>
                      <a:pt x="1" y="3"/>
                      <a:pt x="1" y="3"/>
                      <a:pt x="1" y="3"/>
                    </a:cubicBezTo>
                    <a:cubicBezTo>
                      <a:pt x="0" y="3"/>
                      <a:pt x="1" y="3"/>
                      <a:pt x="1" y="3"/>
                    </a:cubicBezTo>
                    <a:cubicBezTo>
                      <a:pt x="1" y="4"/>
                      <a:pt x="1" y="4"/>
                      <a:pt x="1" y="5"/>
                    </a:cubicBezTo>
                    <a:cubicBezTo>
                      <a:pt x="1" y="5"/>
                      <a:pt x="2" y="5"/>
                      <a:pt x="2" y="6"/>
                    </a:cubicBezTo>
                    <a:cubicBezTo>
                      <a:pt x="2" y="6"/>
                      <a:pt x="2" y="5"/>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7" name="Freeform 20"/>
              <p:cNvSpPr/>
              <p:nvPr/>
            </p:nvSpPr>
            <p:spPr bwMode="auto">
              <a:xfrm>
                <a:off x="4018" y="1512"/>
                <a:ext cx="22" cy="22"/>
              </a:xfrm>
              <a:custGeom>
                <a:avLst/>
                <a:gdLst>
                  <a:gd name="T0" fmla="*/ 2 w 5"/>
                  <a:gd name="T1" fmla="*/ 4 h 5"/>
                  <a:gd name="T2" fmla="*/ 3 w 5"/>
                  <a:gd name="T3" fmla="*/ 5 h 5"/>
                  <a:gd name="T4" fmla="*/ 4 w 5"/>
                  <a:gd name="T5" fmla="*/ 4 h 5"/>
                  <a:gd name="T6" fmla="*/ 5 w 5"/>
                  <a:gd name="T7" fmla="*/ 2 h 5"/>
                  <a:gd name="T8" fmla="*/ 4 w 5"/>
                  <a:gd name="T9" fmla="*/ 1 h 5"/>
                  <a:gd name="T10" fmla="*/ 0 w 5"/>
                  <a:gd name="T11" fmla="*/ 1 h 5"/>
                  <a:gd name="T12" fmla="*/ 0 w 5"/>
                  <a:gd name="T13" fmla="*/ 2 h 5"/>
                  <a:gd name="T14" fmla="*/ 1 w 5"/>
                  <a:gd name="T15" fmla="*/ 2 h 5"/>
                  <a:gd name="T16" fmla="*/ 2 w 5"/>
                  <a:gd name="T17" fmla="*/ 4 h 5"/>
                  <a:gd name="T18" fmla="*/ 2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2" y="4"/>
                    </a:moveTo>
                    <a:cubicBezTo>
                      <a:pt x="3" y="3"/>
                      <a:pt x="3" y="4"/>
                      <a:pt x="3" y="5"/>
                    </a:cubicBezTo>
                    <a:cubicBezTo>
                      <a:pt x="3" y="5"/>
                      <a:pt x="4" y="5"/>
                      <a:pt x="4" y="4"/>
                    </a:cubicBezTo>
                    <a:cubicBezTo>
                      <a:pt x="5" y="3"/>
                      <a:pt x="5" y="2"/>
                      <a:pt x="5" y="2"/>
                    </a:cubicBezTo>
                    <a:cubicBezTo>
                      <a:pt x="4" y="2"/>
                      <a:pt x="4" y="2"/>
                      <a:pt x="4" y="1"/>
                    </a:cubicBezTo>
                    <a:cubicBezTo>
                      <a:pt x="3" y="1"/>
                      <a:pt x="1" y="0"/>
                      <a:pt x="0" y="1"/>
                    </a:cubicBezTo>
                    <a:cubicBezTo>
                      <a:pt x="0" y="1"/>
                      <a:pt x="0" y="2"/>
                      <a:pt x="0" y="2"/>
                    </a:cubicBezTo>
                    <a:cubicBezTo>
                      <a:pt x="0" y="2"/>
                      <a:pt x="1" y="2"/>
                      <a:pt x="1" y="2"/>
                    </a:cubicBezTo>
                    <a:cubicBezTo>
                      <a:pt x="1" y="3"/>
                      <a:pt x="2" y="3"/>
                      <a:pt x="2" y="4"/>
                    </a:cubicBezTo>
                    <a:cubicBezTo>
                      <a:pt x="3" y="3"/>
                      <a:pt x="2"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8" name="Freeform 21"/>
              <p:cNvSpPr/>
              <p:nvPr/>
            </p:nvSpPr>
            <p:spPr bwMode="auto">
              <a:xfrm>
                <a:off x="4018" y="1534"/>
                <a:ext cx="22" cy="13"/>
              </a:xfrm>
              <a:custGeom>
                <a:avLst/>
                <a:gdLst>
                  <a:gd name="T0" fmla="*/ 2 w 5"/>
                  <a:gd name="T1" fmla="*/ 3 h 3"/>
                  <a:gd name="T2" fmla="*/ 4 w 5"/>
                  <a:gd name="T3" fmla="*/ 3 h 3"/>
                  <a:gd name="T4" fmla="*/ 4 w 5"/>
                  <a:gd name="T5" fmla="*/ 3 h 3"/>
                  <a:gd name="T6" fmla="*/ 5 w 5"/>
                  <a:gd name="T7" fmla="*/ 3 h 3"/>
                  <a:gd name="T8" fmla="*/ 5 w 5"/>
                  <a:gd name="T9" fmla="*/ 2 h 3"/>
                  <a:gd name="T10" fmla="*/ 4 w 5"/>
                  <a:gd name="T11" fmla="*/ 1 h 3"/>
                  <a:gd name="T12" fmla="*/ 3 w 5"/>
                  <a:gd name="T13" fmla="*/ 1 h 3"/>
                  <a:gd name="T14" fmla="*/ 3 w 5"/>
                  <a:gd name="T15" fmla="*/ 0 h 3"/>
                  <a:gd name="T16" fmla="*/ 2 w 5"/>
                  <a:gd name="T17" fmla="*/ 0 h 3"/>
                  <a:gd name="T18" fmla="*/ 1 w 5"/>
                  <a:gd name="T19" fmla="*/ 0 h 3"/>
                  <a:gd name="T20" fmla="*/ 0 w 5"/>
                  <a:gd name="T21" fmla="*/ 0 h 3"/>
                  <a:gd name="T22" fmla="*/ 0 w 5"/>
                  <a:gd name="T23" fmla="*/ 1 h 3"/>
                  <a:gd name="T24" fmla="*/ 0 w 5"/>
                  <a:gd name="T25" fmla="*/ 2 h 3"/>
                  <a:gd name="T26" fmla="*/ 0 w 5"/>
                  <a:gd name="T27" fmla="*/ 2 h 3"/>
                  <a:gd name="T28" fmla="*/ 1 w 5"/>
                  <a:gd name="T29" fmla="*/ 2 h 3"/>
                  <a:gd name="T30" fmla="*/ 2 w 5"/>
                  <a:gd name="T31" fmla="*/ 2 h 3"/>
                  <a:gd name="T32" fmla="*/ 2 w 5"/>
                  <a:gd name="T33" fmla="*/ 3 h 3"/>
                  <a:gd name="T34" fmla="*/ 2 w 5"/>
                  <a:gd name="T35" fmla="*/ 3 h 3"/>
                  <a:gd name="T36" fmla="*/ 2 w 5"/>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3">
                    <a:moveTo>
                      <a:pt x="2" y="3"/>
                    </a:moveTo>
                    <a:cubicBezTo>
                      <a:pt x="3" y="3"/>
                      <a:pt x="3" y="3"/>
                      <a:pt x="4" y="3"/>
                    </a:cubicBezTo>
                    <a:cubicBezTo>
                      <a:pt x="4" y="3"/>
                      <a:pt x="4" y="3"/>
                      <a:pt x="4" y="3"/>
                    </a:cubicBezTo>
                    <a:cubicBezTo>
                      <a:pt x="5" y="3"/>
                      <a:pt x="5" y="3"/>
                      <a:pt x="5" y="3"/>
                    </a:cubicBezTo>
                    <a:cubicBezTo>
                      <a:pt x="5" y="3"/>
                      <a:pt x="5" y="2"/>
                      <a:pt x="5" y="2"/>
                    </a:cubicBezTo>
                    <a:cubicBezTo>
                      <a:pt x="5" y="2"/>
                      <a:pt x="4" y="1"/>
                      <a:pt x="4" y="1"/>
                    </a:cubicBezTo>
                    <a:cubicBezTo>
                      <a:pt x="3" y="1"/>
                      <a:pt x="3" y="2"/>
                      <a:pt x="3" y="1"/>
                    </a:cubicBezTo>
                    <a:cubicBezTo>
                      <a:pt x="3" y="1"/>
                      <a:pt x="3" y="1"/>
                      <a:pt x="3" y="0"/>
                    </a:cubicBezTo>
                    <a:cubicBezTo>
                      <a:pt x="2" y="0"/>
                      <a:pt x="2" y="0"/>
                      <a:pt x="2" y="0"/>
                    </a:cubicBezTo>
                    <a:cubicBezTo>
                      <a:pt x="1" y="0"/>
                      <a:pt x="1" y="0"/>
                      <a:pt x="1" y="0"/>
                    </a:cubicBezTo>
                    <a:cubicBezTo>
                      <a:pt x="0" y="0"/>
                      <a:pt x="0" y="0"/>
                      <a:pt x="0" y="0"/>
                    </a:cubicBezTo>
                    <a:cubicBezTo>
                      <a:pt x="0" y="0"/>
                      <a:pt x="0" y="1"/>
                      <a:pt x="0" y="1"/>
                    </a:cubicBezTo>
                    <a:cubicBezTo>
                      <a:pt x="0" y="1"/>
                      <a:pt x="0" y="2"/>
                      <a:pt x="0" y="2"/>
                    </a:cubicBezTo>
                    <a:cubicBezTo>
                      <a:pt x="0" y="2"/>
                      <a:pt x="0" y="2"/>
                      <a:pt x="0" y="2"/>
                    </a:cubicBezTo>
                    <a:cubicBezTo>
                      <a:pt x="0" y="2"/>
                      <a:pt x="0" y="2"/>
                      <a:pt x="1" y="2"/>
                    </a:cubicBezTo>
                    <a:cubicBezTo>
                      <a:pt x="1" y="2"/>
                      <a:pt x="1" y="2"/>
                      <a:pt x="2" y="2"/>
                    </a:cubicBezTo>
                    <a:cubicBezTo>
                      <a:pt x="2" y="2"/>
                      <a:pt x="2" y="2"/>
                      <a:pt x="2" y="3"/>
                    </a:cubicBezTo>
                    <a:cubicBezTo>
                      <a:pt x="2" y="3"/>
                      <a:pt x="2"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89" name="Freeform 22"/>
              <p:cNvSpPr/>
              <p:nvPr/>
            </p:nvSpPr>
            <p:spPr bwMode="auto">
              <a:xfrm>
                <a:off x="3784" y="1468"/>
                <a:ext cx="93" cy="66"/>
              </a:xfrm>
              <a:custGeom>
                <a:avLst/>
                <a:gdLst>
                  <a:gd name="T0" fmla="*/ 1 w 21"/>
                  <a:gd name="T1" fmla="*/ 2 h 15"/>
                  <a:gd name="T2" fmla="*/ 1 w 21"/>
                  <a:gd name="T3" fmla="*/ 2 h 15"/>
                  <a:gd name="T4" fmla="*/ 1 w 21"/>
                  <a:gd name="T5" fmla="*/ 3 h 15"/>
                  <a:gd name="T6" fmla="*/ 2 w 21"/>
                  <a:gd name="T7" fmla="*/ 3 h 15"/>
                  <a:gd name="T8" fmla="*/ 3 w 21"/>
                  <a:gd name="T9" fmla="*/ 5 h 15"/>
                  <a:gd name="T10" fmla="*/ 3 w 21"/>
                  <a:gd name="T11" fmla="*/ 8 h 15"/>
                  <a:gd name="T12" fmla="*/ 2 w 21"/>
                  <a:gd name="T13" fmla="*/ 8 h 15"/>
                  <a:gd name="T14" fmla="*/ 2 w 21"/>
                  <a:gd name="T15" fmla="*/ 8 h 15"/>
                  <a:gd name="T16" fmla="*/ 1 w 21"/>
                  <a:gd name="T17" fmla="*/ 9 h 15"/>
                  <a:gd name="T18" fmla="*/ 0 w 21"/>
                  <a:gd name="T19" fmla="*/ 10 h 15"/>
                  <a:gd name="T20" fmla="*/ 0 w 21"/>
                  <a:gd name="T21" fmla="*/ 11 h 15"/>
                  <a:gd name="T22" fmla="*/ 0 w 21"/>
                  <a:gd name="T23" fmla="*/ 12 h 15"/>
                  <a:gd name="T24" fmla="*/ 1 w 21"/>
                  <a:gd name="T25" fmla="*/ 13 h 15"/>
                  <a:gd name="T26" fmla="*/ 3 w 21"/>
                  <a:gd name="T27" fmla="*/ 15 h 15"/>
                  <a:gd name="T28" fmla="*/ 6 w 21"/>
                  <a:gd name="T29" fmla="*/ 15 h 15"/>
                  <a:gd name="T30" fmla="*/ 7 w 21"/>
                  <a:gd name="T31" fmla="*/ 14 h 15"/>
                  <a:gd name="T32" fmla="*/ 8 w 21"/>
                  <a:gd name="T33" fmla="*/ 12 h 15"/>
                  <a:gd name="T34" fmla="*/ 8 w 21"/>
                  <a:gd name="T35" fmla="*/ 12 h 15"/>
                  <a:gd name="T36" fmla="*/ 8 w 21"/>
                  <a:gd name="T37" fmla="*/ 12 h 15"/>
                  <a:gd name="T38" fmla="*/ 8 w 21"/>
                  <a:gd name="T39" fmla="*/ 11 h 15"/>
                  <a:gd name="T40" fmla="*/ 10 w 21"/>
                  <a:gd name="T41" fmla="*/ 11 h 15"/>
                  <a:gd name="T42" fmla="*/ 12 w 21"/>
                  <a:gd name="T43" fmla="*/ 11 h 15"/>
                  <a:gd name="T44" fmla="*/ 12 w 21"/>
                  <a:gd name="T45" fmla="*/ 10 h 15"/>
                  <a:gd name="T46" fmla="*/ 13 w 21"/>
                  <a:gd name="T47" fmla="*/ 10 h 15"/>
                  <a:gd name="T48" fmla="*/ 13 w 21"/>
                  <a:gd name="T49" fmla="*/ 10 h 15"/>
                  <a:gd name="T50" fmla="*/ 14 w 21"/>
                  <a:gd name="T51" fmla="*/ 10 h 15"/>
                  <a:gd name="T52" fmla="*/ 15 w 21"/>
                  <a:gd name="T53" fmla="*/ 8 h 15"/>
                  <a:gd name="T54" fmla="*/ 16 w 21"/>
                  <a:gd name="T55" fmla="*/ 8 h 15"/>
                  <a:gd name="T56" fmla="*/ 17 w 21"/>
                  <a:gd name="T57" fmla="*/ 8 h 15"/>
                  <a:gd name="T58" fmla="*/ 18 w 21"/>
                  <a:gd name="T59" fmla="*/ 8 h 15"/>
                  <a:gd name="T60" fmla="*/ 18 w 21"/>
                  <a:gd name="T61" fmla="*/ 7 h 15"/>
                  <a:gd name="T62" fmla="*/ 19 w 21"/>
                  <a:gd name="T63" fmla="*/ 7 h 15"/>
                  <a:gd name="T64" fmla="*/ 19 w 21"/>
                  <a:gd name="T65" fmla="*/ 6 h 15"/>
                  <a:gd name="T66" fmla="*/ 19 w 21"/>
                  <a:gd name="T67" fmla="*/ 4 h 15"/>
                  <a:gd name="T68" fmla="*/ 20 w 21"/>
                  <a:gd name="T69" fmla="*/ 3 h 15"/>
                  <a:gd name="T70" fmla="*/ 20 w 21"/>
                  <a:gd name="T71" fmla="*/ 3 h 15"/>
                  <a:gd name="T72" fmla="*/ 20 w 21"/>
                  <a:gd name="T73" fmla="*/ 2 h 15"/>
                  <a:gd name="T74" fmla="*/ 20 w 21"/>
                  <a:gd name="T75" fmla="*/ 1 h 15"/>
                  <a:gd name="T76" fmla="*/ 20 w 21"/>
                  <a:gd name="T77" fmla="*/ 1 h 15"/>
                  <a:gd name="T78" fmla="*/ 19 w 21"/>
                  <a:gd name="T79" fmla="*/ 1 h 15"/>
                  <a:gd name="T80" fmla="*/ 17 w 21"/>
                  <a:gd name="T81" fmla="*/ 0 h 15"/>
                  <a:gd name="T82" fmla="*/ 1 w 21"/>
                  <a:gd name="T83" fmla="*/ 2 h 15"/>
                  <a:gd name="T84" fmla="*/ 1 w 21"/>
                  <a:gd name="T8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 h="15">
                    <a:moveTo>
                      <a:pt x="1" y="2"/>
                    </a:moveTo>
                    <a:cubicBezTo>
                      <a:pt x="1" y="2"/>
                      <a:pt x="1" y="2"/>
                      <a:pt x="1" y="2"/>
                    </a:cubicBezTo>
                    <a:cubicBezTo>
                      <a:pt x="1" y="3"/>
                      <a:pt x="1" y="2"/>
                      <a:pt x="1" y="3"/>
                    </a:cubicBezTo>
                    <a:cubicBezTo>
                      <a:pt x="1" y="3"/>
                      <a:pt x="2" y="3"/>
                      <a:pt x="2" y="3"/>
                    </a:cubicBezTo>
                    <a:cubicBezTo>
                      <a:pt x="3" y="4"/>
                      <a:pt x="3" y="4"/>
                      <a:pt x="3" y="5"/>
                    </a:cubicBezTo>
                    <a:cubicBezTo>
                      <a:pt x="3" y="6"/>
                      <a:pt x="3" y="7"/>
                      <a:pt x="3" y="8"/>
                    </a:cubicBezTo>
                    <a:cubicBezTo>
                      <a:pt x="3" y="8"/>
                      <a:pt x="2" y="8"/>
                      <a:pt x="2" y="8"/>
                    </a:cubicBezTo>
                    <a:cubicBezTo>
                      <a:pt x="2" y="8"/>
                      <a:pt x="2" y="8"/>
                      <a:pt x="2" y="8"/>
                    </a:cubicBezTo>
                    <a:cubicBezTo>
                      <a:pt x="2" y="8"/>
                      <a:pt x="2" y="9"/>
                      <a:pt x="1" y="9"/>
                    </a:cubicBezTo>
                    <a:cubicBezTo>
                      <a:pt x="1" y="9"/>
                      <a:pt x="1" y="10"/>
                      <a:pt x="0" y="10"/>
                    </a:cubicBezTo>
                    <a:cubicBezTo>
                      <a:pt x="0" y="10"/>
                      <a:pt x="0" y="11"/>
                      <a:pt x="0" y="11"/>
                    </a:cubicBezTo>
                    <a:cubicBezTo>
                      <a:pt x="0" y="12"/>
                      <a:pt x="0" y="12"/>
                      <a:pt x="0" y="12"/>
                    </a:cubicBezTo>
                    <a:cubicBezTo>
                      <a:pt x="0" y="12"/>
                      <a:pt x="1" y="12"/>
                      <a:pt x="1" y="13"/>
                    </a:cubicBezTo>
                    <a:cubicBezTo>
                      <a:pt x="1" y="13"/>
                      <a:pt x="2" y="14"/>
                      <a:pt x="3" y="15"/>
                    </a:cubicBezTo>
                    <a:cubicBezTo>
                      <a:pt x="4" y="15"/>
                      <a:pt x="5" y="15"/>
                      <a:pt x="6" y="15"/>
                    </a:cubicBezTo>
                    <a:cubicBezTo>
                      <a:pt x="6" y="15"/>
                      <a:pt x="7" y="15"/>
                      <a:pt x="7" y="14"/>
                    </a:cubicBezTo>
                    <a:cubicBezTo>
                      <a:pt x="7" y="13"/>
                      <a:pt x="7" y="13"/>
                      <a:pt x="8" y="12"/>
                    </a:cubicBezTo>
                    <a:cubicBezTo>
                      <a:pt x="8" y="12"/>
                      <a:pt x="8" y="12"/>
                      <a:pt x="8" y="12"/>
                    </a:cubicBezTo>
                    <a:cubicBezTo>
                      <a:pt x="8" y="12"/>
                      <a:pt x="8" y="12"/>
                      <a:pt x="8" y="12"/>
                    </a:cubicBezTo>
                    <a:cubicBezTo>
                      <a:pt x="8" y="12"/>
                      <a:pt x="8" y="11"/>
                      <a:pt x="8" y="11"/>
                    </a:cubicBezTo>
                    <a:cubicBezTo>
                      <a:pt x="9" y="11"/>
                      <a:pt x="10" y="11"/>
                      <a:pt x="10" y="11"/>
                    </a:cubicBezTo>
                    <a:cubicBezTo>
                      <a:pt x="11" y="11"/>
                      <a:pt x="11" y="11"/>
                      <a:pt x="12" y="11"/>
                    </a:cubicBezTo>
                    <a:cubicBezTo>
                      <a:pt x="12" y="11"/>
                      <a:pt x="12" y="11"/>
                      <a:pt x="12" y="10"/>
                    </a:cubicBezTo>
                    <a:cubicBezTo>
                      <a:pt x="12" y="10"/>
                      <a:pt x="13" y="10"/>
                      <a:pt x="13" y="10"/>
                    </a:cubicBezTo>
                    <a:cubicBezTo>
                      <a:pt x="13" y="10"/>
                      <a:pt x="13" y="10"/>
                      <a:pt x="13" y="10"/>
                    </a:cubicBezTo>
                    <a:cubicBezTo>
                      <a:pt x="14" y="10"/>
                      <a:pt x="14" y="10"/>
                      <a:pt x="14" y="10"/>
                    </a:cubicBezTo>
                    <a:cubicBezTo>
                      <a:pt x="14" y="9"/>
                      <a:pt x="15" y="8"/>
                      <a:pt x="15" y="8"/>
                    </a:cubicBezTo>
                    <a:cubicBezTo>
                      <a:pt x="16" y="8"/>
                      <a:pt x="16" y="8"/>
                      <a:pt x="16" y="8"/>
                    </a:cubicBezTo>
                    <a:cubicBezTo>
                      <a:pt x="17" y="8"/>
                      <a:pt x="17" y="8"/>
                      <a:pt x="17" y="8"/>
                    </a:cubicBezTo>
                    <a:cubicBezTo>
                      <a:pt x="18" y="8"/>
                      <a:pt x="18" y="8"/>
                      <a:pt x="18" y="8"/>
                    </a:cubicBezTo>
                    <a:cubicBezTo>
                      <a:pt x="18" y="7"/>
                      <a:pt x="18" y="7"/>
                      <a:pt x="18" y="7"/>
                    </a:cubicBezTo>
                    <a:cubicBezTo>
                      <a:pt x="19" y="7"/>
                      <a:pt x="19" y="7"/>
                      <a:pt x="19" y="7"/>
                    </a:cubicBezTo>
                    <a:cubicBezTo>
                      <a:pt x="19" y="6"/>
                      <a:pt x="19" y="6"/>
                      <a:pt x="19" y="6"/>
                    </a:cubicBezTo>
                    <a:cubicBezTo>
                      <a:pt x="18" y="5"/>
                      <a:pt x="18" y="4"/>
                      <a:pt x="19" y="4"/>
                    </a:cubicBezTo>
                    <a:cubicBezTo>
                      <a:pt x="19" y="4"/>
                      <a:pt x="19" y="3"/>
                      <a:pt x="20" y="3"/>
                    </a:cubicBezTo>
                    <a:cubicBezTo>
                      <a:pt x="20" y="3"/>
                      <a:pt x="20" y="3"/>
                      <a:pt x="20" y="3"/>
                    </a:cubicBezTo>
                    <a:cubicBezTo>
                      <a:pt x="21" y="2"/>
                      <a:pt x="20" y="2"/>
                      <a:pt x="20" y="2"/>
                    </a:cubicBezTo>
                    <a:cubicBezTo>
                      <a:pt x="20" y="1"/>
                      <a:pt x="20" y="1"/>
                      <a:pt x="20" y="1"/>
                    </a:cubicBezTo>
                    <a:cubicBezTo>
                      <a:pt x="20" y="1"/>
                      <a:pt x="21" y="1"/>
                      <a:pt x="20" y="1"/>
                    </a:cubicBezTo>
                    <a:cubicBezTo>
                      <a:pt x="20" y="1"/>
                      <a:pt x="19" y="1"/>
                      <a:pt x="19" y="1"/>
                    </a:cubicBezTo>
                    <a:cubicBezTo>
                      <a:pt x="18" y="0"/>
                      <a:pt x="17" y="0"/>
                      <a:pt x="17" y="0"/>
                    </a:cubicBezTo>
                    <a:cubicBezTo>
                      <a:pt x="11" y="0"/>
                      <a:pt x="6" y="1"/>
                      <a:pt x="1" y="2"/>
                    </a:cubicBezTo>
                    <a:cubicBezTo>
                      <a:pt x="1" y="2"/>
                      <a:pt x="8"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90" name="Freeform 23"/>
              <p:cNvSpPr/>
              <p:nvPr/>
            </p:nvSpPr>
            <p:spPr bwMode="auto">
              <a:xfrm>
                <a:off x="3947" y="1507"/>
                <a:ext cx="357" cy="691"/>
              </a:xfrm>
              <a:custGeom>
                <a:avLst/>
                <a:gdLst>
                  <a:gd name="T0" fmla="*/ 75 w 81"/>
                  <a:gd name="T1" fmla="*/ 71 h 157"/>
                  <a:gd name="T2" fmla="*/ 71 w 81"/>
                  <a:gd name="T3" fmla="*/ 62 h 157"/>
                  <a:gd name="T4" fmla="*/ 63 w 81"/>
                  <a:gd name="T5" fmla="*/ 51 h 157"/>
                  <a:gd name="T6" fmla="*/ 64 w 81"/>
                  <a:gd name="T7" fmla="*/ 47 h 157"/>
                  <a:gd name="T8" fmla="*/ 70 w 81"/>
                  <a:gd name="T9" fmla="*/ 54 h 157"/>
                  <a:gd name="T10" fmla="*/ 73 w 81"/>
                  <a:gd name="T11" fmla="*/ 61 h 157"/>
                  <a:gd name="T12" fmla="*/ 76 w 81"/>
                  <a:gd name="T13" fmla="*/ 68 h 157"/>
                  <a:gd name="T14" fmla="*/ 76 w 81"/>
                  <a:gd name="T15" fmla="*/ 54 h 157"/>
                  <a:gd name="T16" fmla="*/ 73 w 81"/>
                  <a:gd name="T17" fmla="*/ 47 h 157"/>
                  <a:gd name="T18" fmla="*/ 70 w 81"/>
                  <a:gd name="T19" fmla="*/ 43 h 157"/>
                  <a:gd name="T20" fmla="*/ 66 w 81"/>
                  <a:gd name="T21" fmla="*/ 36 h 157"/>
                  <a:gd name="T22" fmla="*/ 60 w 81"/>
                  <a:gd name="T23" fmla="*/ 29 h 157"/>
                  <a:gd name="T24" fmla="*/ 45 w 81"/>
                  <a:gd name="T25" fmla="*/ 15 h 157"/>
                  <a:gd name="T26" fmla="*/ 37 w 81"/>
                  <a:gd name="T27" fmla="*/ 9 h 157"/>
                  <a:gd name="T28" fmla="*/ 23 w 81"/>
                  <a:gd name="T29" fmla="*/ 1 h 157"/>
                  <a:gd name="T30" fmla="*/ 24 w 81"/>
                  <a:gd name="T31" fmla="*/ 7 h 157"/>
                  <a:gd name="T32" fmla="*/ 22 w 81"/>
                  <a:gd name="T33" fmla="*/ 11 h 157"/>
                  <a:gd name="T34" fmla="*/ 15 w 81"/>
                  <a:gd name="T35" fmla="*/ 15 h 157"/>
                  <a:gd name="T36" fmla="*/ 25 w 81"/>
                  <a:gd name="T37" fmla="*/ 25 h 157"/>
                  <a:gd name="T38" fmla="*/ 31 w 81"/>
                  <a:gd name="T39" fmla="*/ 27 h 157"/>
                  <a:gd name="T40" fmla="*/ 38 w 81"/>
                  <a:gd name="T41" fmla="*/ 33 h 157"/>
                  <a:gd name="T42" fmla="*/ 29 w 81"/>
                  <a:gd name="T43" fmla="*/ 22 h 157"/>
                  <a:gd name="T44" fmla="*/ 35 w 81"/>
                  <a:gd name="T45" fmla="*/ 24 h 157"/>
                  <a:gd name="T46" fmla="*/ 43 w 81"/>
                  <a:gd name="T47" fmla="*/ 30 h 157"/>
                  <a:gd name="T48" fmla="*/ 42 w 81"/>
                  <a:gd name="T49" fmla="*/ 22 h 157"/>
                  <a:gd name="T50" fmla="*/ 49 w 81"/>
                  <a:gd name="T51" fmla="*/ 23 h 157"/>
                  <a:gd name="T52" fmla="*/ 50 w 81"/>
                  <a:gd name="T53" fmla="*/ 27 h 157"/>
                  <a:gd name="T54" fmla="*/ 51 w 81"/>
                  <a:gd name="T55" fmla="*/ 33 h 157"/>
                  <a:gd name="T56" fmla="*/ 57 w 81"/>
                  <a:gd name="T57" fmla="*/ 37 h 157"/>
                  <a:gd name="T58" fmla="*/ 53 w 81"/>
                  <a:gd name="T59" fmla="*/ 42 h 157"/>
                  <a:gd name="T60" fmla="*/ 40 w 81"/>
                  <a:gd name="T61" fmla="*/ 39 h 157"/>
                  <a:gd name="T62" fmla="*/ 35 w 81"/>
                  <a:gd name="T63" fmla="*/ 34 h 157"/>
                  <a:gd name="T64" fmla="*/ 17 w 81"/>
                  <a:gd name="T65" fmla="*/ 35 h 157"/>
                  <a:gd name="T66" fmla="*/ 11 w 81"/>
                  <a:gd name="T67" fmla="*/ 41 h 157"/>
                  <a:gd name="T68" fmla="*/ 5 w 81"/>
                  <a:gd name="T69" fmla="*/ 47 h 157"/>
                  <a:gd name="T70" fmla="*/ 1 w 81"/>
                  <a:gd name="T71" fmla="*/ 57 h 157"/>
                  <a:gd name="T72" fmla="*/ 3 w 81"/>
                  <a:gd name="T73" fmla="*/ 63 h 157"/>
                  <a:gd name="T74" fmla="*/ 3 w 81"/>
                  <a:gd name="T75" fmla="*/ 72 h 157"/>
                  <a:gd name="T76" fmla="*/ 12 w 81"/>
                  <a:gd name="T77" fmla="*/ 84 h 157"/>
                  <a:gd name="T78" fmla="*/ 18 w 81"/>
                  <a:gd name="T79" fmla="*/ 88 h 157"/>
                  <a:gd name="T80" fmla="*/ 24 w 81"/>
                  <a:gd name="T81" fmla="*/ 87 h 157"/>
                  <a:gd name="T82" fmla="*/ 30 w 81"/>
                  <a:gd name="T83" fmla="*/ 86 h 157"/>
                  <a:gd name="T84" fmla="*/ 42 w 81"/>
                  <a:gd name="T85" fmla="*/ 88 h 157"/>
                  <a:gd name="T86" fmla="*/ 45 w 81"/>
                  <a:gd name="T87" fmla="*/ 98 h 157"/>
                  <a:gd name="T88" fmla="*/ 50 w 81"/>
                  <a:gd name="T89" fmla="*/ 106 h 157"/>
                  <a:gd name="T90" fmla="*/ 50 w 81"/>
                  <a:gd name="T91" fmla="*/ 116 h 157"/>
                  <a:gd name="T92" fmla="*/ 47 w 81"/>
                  <a:gd name="T93" fmla="*/ 125 h 157"/>
                  <a:gd name="T94" fmla="*/ 46 w 81"/>
                  <a:gd name="T95" fmla="*/ 136 h 157"/>
                  <a:gd name="T96" fmla="*/ 47 w 81"/>
                  <a:gd name="T97" fmla="*/ 150 h 157"/>
                  <a:gd name="T98" fmla="*/ 49 w 81"/>
                  <a:gd name="T99" fmla="*/ 156 h 157"/>
                  <a:gd name="T100" fmla="*/ 63 w 81"/>
                  <a:gd name="T101" fmla="*/ 149 h 157"/>
                  <a:gd name="T102" fmla="*/ 63 w 81"/>
                  <a:gd name="T103" fmla="*/ 142 h 157"/>
                  <a:gd name="T104" fmla="*/ 69 w 81"/>
                  <a:gd name="T105" fmla="*/ 131 h 157"/>
                  <a:gd name="T106" fmla="*/ 75 w 81"/>
                  <a:gd name="T107" fmla="*/ 122 h 157"/>
                  <a:gd name="T108" fmla="*/ 78 w 81"/>
                  <a:gd name="T109" fmla="*/ 101 h 157"/>
                  <a:gd name="T110" fmla="*/ 80 w 81"/>
                  <a:gd name="T111" fmla="*/ 90 h 157"/>
                  <a:gd name="T112" fmla="*/ 78 w 81"/>
                  <a:gd name="T113" fmla="*/ 7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157">
                    <a:moveTo>
                      <a:pt x="78" y="77"/>
                    </a:moveTo>
                    <a:cubicBezTo>
                      <a:pt x="78" y="77"/>
                      <a:pt x="78" y="76"/>
                      <a:pt x="78" y="75"/>
                    </a:cubicBezTo>
                    <a:cubicBezTo>
                      <a:pt x="78" y="75"/>
                      <a:pt x="78" y="75"/>
                      <a:pt x="78" y="74"/>
                    </a:cubicBezTo>
                    <a:cubicBezTo>
                      <a:pt x="78" y="74"/>
                      <a:pt x="78" y="74"/>
                      <a:pt x="78" y="74"/>
                    </a:cubicBezTo>
                    <a:cubicBezTo>
                      <a:pt x="77" y="74"/>
                      <a:pt x="77" y="74"/>
                      <a:pt x="77" y="73"/>
                    </a:cubicBezTo>
                    <a:cubicBezTo>
                      <a:pt x="77" y="73"/>
                      <a:pt x="77" y="73"/>
                      <a:pt x="77" y="72"/>
                    </a:cubicBezTo>
                    <a:cubicBezTo>
                      <a:pt x="77" y="72"/>
                      <a:pt x="76" y="72"/>
                      <a:pt x="76" y="72"/>
                    </a:cubicBezTo>
                    <a:cubicBezTo>
                      <a:pt x="76" y="72"/>
                      <a:pt x="76" y="71"/>
                      <a:pt x="75" y="71"/>
                    </a:cubicBezTo>
                    <a:cubicBezTo>
                      <a:pt x="75" y="71"/>
                      <a:pt x="76" y="70"/>
                      <a:pt x="75" y="70"/>
                    </a:cubicBezTo>
                    <a:cubicBezTo>
                      <a:pt x="75" y="70"/>
                      <a:pt x="75" y="70"/>
                      <a:pt x="75" y="69"/>
                    </a:cubicBezTo>
                    <a:cubicBezTo>
                      <a:pt x="74" y="69"/>
                      <a:pt x="75" y="69"/>
                      <a:pt x="74" y="69"/>
                    </a:cubicBezTo>
                    <a:cubicBezTo>
                      <a:pt x="74" y="69"/>
                      <a:pt x="74" y="68"/>
                      <a:pt x="74" y="68"/>
                    </a:cubicBezTo>
                    <a:cubicBezTo>
                      <a:pt x="74" y="68"/>
                      <a:pt x="74" y="68"/>
                      <a:pt x="74" y="68"/>
                    </a:cubicBezTo>
                    <a:cubicBezTo>
                      <a:pt x="73" y="67"/>
                      <a:pt x="73" y="67"/>
                      <a:pt x="73" y="66"/>
                    </a:cubicBezTo>
                    <a:cubicBezTo>
                      <a:pt x="72" y="65"/>
                      <a:pt x="71" y="64"/>
                      <a:pt x="72" y="62"/>
                    </a:cubicBezTo>
                    <a:cubicBezTo>
                      <a:pt x="71" y="62"/>
                      <a:pt x="71" y="62"/>
                      <a:pt x="71" y="62"/>
                    </a:cubicBezTo>
                    <a:cubicBezTo>
                      <a:pt x="71" y="61"/>
                      <a:pt x="70" y="60"/>
                      <a:pt x="70" y="60"/>
                    </a:cubicBezTo>
                    <a:cubicBezTo>
                      <a:pt x="70" y="60"/>
                      <a:pt x="69" y="59"/>
                      <a:pt x="69" y="59"/>
                    </a:cubicBezTo>
                    <a:cubicBezTo>
                      <a:pt x="69" y="58"/>
                      <a:pt x="68" y="59"/>
                      <a:pt x="68" y="58"/>
                    </a:cubicBezTo>
                    <a:cubicBezTo>
                      <a:pt x="68" y="57"/>
                      <a:pt x="68" y="57"/>
                      <a:pt x="68" y="57"/>
                    </a:cubicBezTo>
                    <a:cubicBezTo>
                      <a:pt x="68" y="57"/>
                      <a:pt x="68" y="57"/>
                      <a:pt x="67" y="57"/>
                    </a:cubicBezTo>
                    <a:cubicBezTo>
                      <a:pt x="67" y="56"/>
                      <a:pt x="67" y="56"/>
                      <a:pt x="67" y="56"/>
                    </a:cubicBezTo>
                    <a:cubicBezTo>
                      <a:pt x="67" y="55"/>
                      <a:pt x="67" y="55"/>
                      <a:pt x="66" y="55"/>
                    </a:cubicBezTo>
                    <a:cubicBezTo>
                      <a:pt x="65" y="53"/>
                      <a:pt x="64" y="52"/>
                      <a:pt x="63" y="51"/>
                    </a:cubicBezTo>
                    <a:cubicBezTo>
                      <a:pt x="63" y="49"/>
                      <a:pt x="62" y="48"/>
                      <a:pt x="61" y="47"/>
                    </a:cubicBezTo>
                    <a:cubicBezTo>
                      <a:pt x="60" y="46"/>
                      <a:pt x="59" y="45"/>
                      <a:pt x="60" y="45"/>
                    </a:cubicBezTo>
                    <a:cubicBezTo>
                      <a:pt x="60" y="45"/>
                      <a:pt x="61" y="45"/>
                      <a:pt x="61" y="46"/>
                    </a:cubicBezTo>
                    <a:cubicBezTo>
                      <a:pt x="61" y="46"/>
                      <a:pt x="61" y="46"/>
                      <a:pt x="61" y="46"/>
                    </a:cubicBezTo>
                    <a:cubicBezTo>
                      <a:pt x="62" y="46"/>
                      <a:pt x="61" y="46"/>
                      <a:pt x="62" y="46"/>
                    </a:cubicBezTo>
                    <a:cubicBezTo>
                      <a:pt x="62" y="46"/>
                      <a:pt x="62" y="46"/>
                      <a:pt x="62" y="46"/>
                    </a:cubicBezTo>
                    <a:cubicBezTo>
                      <a:pt x="63" y="46"/>
                      <a:pt x="63" y="46"/>
                      <a:pt x="63" y="46"/>
                    </a:cubicBezTo>
                    <a:cubicBezTo>
                      <a:pt x="64" y="46"/>
                      <a:pt x="64" y="47"/>
                      <a:pt x="64" y="47"/>
                    </a:cubicBezTo>
                    <a:cubicBezTo>
                      <a:pt x="65" y="47"/>
                      <a:pt x="65" y="48"/>
                      <a:pt x="65" y="48"/>
                    </a:cubicBezTo>
                    <a:cubicBezTo>
                      <a:pt x="66" y="48"/>
                      <a:pt x="66" y="48"/>
                      <a:pt x="66" y="49"/>
                    </a:cubicBezTo>
                    <a:cubicBezTo>
                      <a:pt x="66" y="50"/>
                      <a:pt x="66" y="50"/>
                      <a:pt x="66" y="50"/>
                    </a:cubicBezTo>
                    <a:cubicBezTo>
                      <a:pt x="66" y="51"/>
                      <a:pt x="66" y="51"/>
                      <a:pt x="66" y="51"/>
                    </a:cubicBezTo>
                    <a:cubicBezTo>
                      <a:pt x="66" y="51"/>
                      <a:pt x="66" y="51"/>
                      <a:pt x="67" y="51"/>
                    </a:cubicBezTo>
                    <a:cubicBezTo>
                      <a:pt x="67" y="51"/>
                      <a:pt x="67" y="52"/>
                      <a:pt x="67" y="52"/>
                    </a:cubicBezTo>
                    <a:cubicBezTo>
                      <a:pt x="67" y="53"/>
                      <a:pt x="68" y="53"/>
                      <a:pt x="69" y="53"/>
                    </a:cubicBezTo>
                    <a:cubicBezTo>
                      <a:pt x="69" y="53"/>
                      <a:pt x="69" y="54"/>
                      <a:pt x="70" y="54"/>
                    </a:cubicBezTo>
                    <a:cubicBezTo>
                      <a:pt x="70" y="55"/>
                      <a:pt x="70" y="55"/>
                      <a:pt x="70" y="56"/>
                    </a:cubicBezTo>
                    <a:cubicBezTo>
                      <a:pt x="70" y="56"/>
                      <a:pt x="70" y="56"/>
                      <a:pt x="71" y="56"/>
                    </a:cubicBezTo>
                    <a:cubicBezTo>
                      <a:pt x="71" y="56"/>
                      <a:pt x="71" y="58"/>
                      <a:pt x="71" y="58"/>
                    </a:cubicBezTo>
                    <a:cubicBezTo>
                      <a:pt x="72" y="58"/>
                      <a:pt x="72" y="58"/>
                      <a:pt x="72" y="59"/>
                    </a:cubicBezTo>
                    <a:cubicBezTo>
                      <a:pt x="72" y="59"/>
                      <a:pt x="72" y="59"/>
                      <a:pt x="72" y="59"/>
                    </a:cubicBezTo>
                    <a:cubicBezTo>
                      <a:pt x="72" y="60"/>
                      <a:pt x="72" y="59"/>
                      <a:pt x="72" y="60"/>
                    </a:cubicBezTo>
                    <a:cubicBezTo>
                      <a:pt x="72" y="60"/>
                      <a:pt x="73" y="60"/>
                      <a:pt x="73" y="60"/>
                    </a:cubicBezTo>
                    <a:cubicBezTo>
                      <a:pt x="73" y="60"/>
                      <a:pt x="73" y="60"/>
                      <a:pt x="73" y="61"/>
                    </a:cubicBezTo>
                    <a:cubicBezTo>
                      <a:pt x="73" y="61"/>
                      <a:pt x="73" y="61"/>
                      <a:pt x="73" y="61"/>
                    </a:cubicBezTo>
                    <a:cubicBezTo>
                      <a:pt x="73" y="62"/>
                      <a:pt x="73" y="62"/>
                      <a:pt x="74" y="62"/>
                    </a:cubicBezTo>
                    <a:cubicBezTo>
                      <a:pt x="74" y="62"/>
                      <a:pt x="74" y="62"/>
                      <a:pt x="74" y="62"/>
                    </a:cubicBezTo>
                    <a:cubicBezTo>
                      <a:pt x="75" y="63"/>
                      <a:pt x="74" y="64"/>
                      <a:pt x="75" y="64"/>
                    </a:cubicBezTo>
                    <a:cubicBezTo>
                      <a:pt x="75" y="64"/>
                      <a:pt x="75" y="65"/>
                      <a:pt x="75" y="65"/>
                    </a:cubicBezTo>
                    <a:cubicBezTo>
                      <a:pt x="75" y="66"/>
                      <a:pt x="75" y="66"/>
                      <a:pt x="75" y="67"/>
                    </a:cubicBezTo>
                    <a:cubicBezTo>
                      <a:pt x="75" y="67"/>
                      <a:pt x="76" y="67"/>
                      <a:pt x="76" y="67"/>
                    </a:cubicBezTo>
                    <a:cubicBezTo>
                      <a:pt x="76" y="67"/>
                      <a:pt x="76" y="67"/>
                      <a:pt x="76" y="68"/>
                    </a:cubicBezTo>
                    <a:cubicBezTo>
                      <a:pt x="76" y="68"/>
                      <a:pt x="77" y="68"/>
                      <a:pt x="77" y="69"/>
                    </a:cubicBezTo>
                    <a:cubicBezTo>
                      <a:pt x="77" y="69"/>
                      <a:pt x="78" y="69"/>
                      <a:pt x="78" y="70"/>
                    </a:cubicBezTo>
                    <a:cubicBezTo>
                      <a:pt x="77" y="67"/>
                      <a:pt x="77" y="65"/>
                      <a:pt x="76" y="62"/>
                    </a:cubicBezTo>
                    <a:cubicBezTo>
                      <a:pt x="76" y="61"/>
                      <a:pt x="76" y="59"/>
                      <a:pt x="76" y="58"/>
                    </a:cubicBezTo>
                    <a:cubicBezTo>
                      <a:pt x="76" y="57"/>
                      <a:pt x="76" y="57"/>
                      <a:pt x="76" y="56"/>
                    </a:cubicBezTo>
                    <a:cubicBezTo>
                      <a:pt x="76" y="56"/>
                      <a:pt x="76" y="55"/>
                      <a:pt x="76" y="54"/>
                    </a:cubicBezTo>
                    <a:cubicBezTo>
                      <a:pt x="76" y="54"/>
                      <a:pt x="77" y="54"/>
                      <a:pt x="76" y="54"/>
                    </a:cubicBezTo>
                    <a:cubicBezTo>
                      <a:pt x="76" y="54"/>
                      <a:pt x="76" y="54"/>
                      <a:pt x="76" y="54"/>
                    </a:cubicBezTo>
                    <a:cubicBezTo>
                      <a:pt x="76" y="54"/>
                      <a:pt x="75" y="54"/>
                      <a:pt x="75" y="53"/>
                    </a:cubicBezTo>
                    <a:cubicBezTo>
                      <a:pt x="75" y="53"/>
                      <a:pt x="75" y="52"/>
                      <a:pt x="75" y="52"/>
                    </a:cubicBezTo>
                    <a:cubicBezTo>
                      <a:pt x="75" y="52"/>
                      <a:pt x="75" y="52"/>
                      <a:pt x="75" y="52"/>
                    </a:cubicBezTo>
                    <a:cubicBezTo>
                      <a:pt x="74" y="52"/>
                      <a:pt x="75" y="51"/>
                      <a:pt x="75" y="51"/>
                    </a:cubicBezTo>
                    <a:cubicBezTo>
                      <a:pt x="75" y="51"/>
                      <a:pt x="75" y="50"/>
                      <a:pt x="75" y="50"/>
                    </a:cubicBezTo>
                    <a:cubicBezTo>
                      <a:pt x="74" y="50"/>
                      <a:pt x="74" y="50"/>
                      <a:pt x="74" y="50"/>
                    </a:cubicBezTo>
                    <a:cubicBezTo>
                      <a:pt x="73" y="50"/>
                      <a:pt x="74" y="49"/>
                      <a:pt x="74" y="48"/>
                    </a:cubicBezTo>
                    <a:cubicBezTo>
                      <a:pt x="73" y="48"/>
                      <a:pt x="73" y="48"/>
                      <a:pt x="73" y="47"/>
                    </a:cubicBezTo>
                    <a:cubicBezTo>
                      <a:pt x="73" y="47"/>
                      <a:pt x="73" y="47"/>
                      <a:pt x="73" y="47"/>
                    </a:cubicBezTo>
                    <a:cubicBezTo>
                      <a:pt x="73" y="46"/>
                      <a:pt x="73" y="46"/>
                      <a:pt x="72" y="46"/>
                    </a:cubicBezTo>
                    <a:cubicBezTo>
                      <a:pt x="72" y="46"/>
                      <a:pt x="72" y="46"/>
                      <a:pt x="72" y="46"/>
                    </a:cubicBezTo>
                    <a:cubicBezTo>
                      <a:pt x="72" y="46"/>
                      <a:pt x="72" y="45"/>
                      <a:pt x="72" y="45"/>
                    </a:cubicBezTo>
                    <a:cubicBezTo>
                      <a:pt x="72" y="45"/>
                      <a:pt x="71" y="45"/>
                      <a:pt x="71" y="44"/>
                    </a:cubicBezTo>
                    <a:cubicBezTo>
                      <a:pt x="71" y="44"/>
                      <a:pt x="71" y="44"/>
                      <a:pt x="71" y="44"/>
                    </a:cubicBezTo>
                    <a:cubicBezTo>
                      <a:pt x="71" y="44"/>
                      <a:pt x="70" y="44"/>
                      <a:pt x="70" y="43"/>
                    </a:cubicBezTo>
                    <a:cubicBezTo>
                      <a:pt x="70" y="43"/>
                      <a:pt x="70" y="43"/>
                      <a:pt x="70" y="43"/>
                    </a:cubicBezTo>
                    <a:cubicBezTo>
                      <a:pt x="70" y="42"/>
                      <a:pt x="70" y="42"/>
                      <a:pt x="70" y="42"/>
                    </a:cubicBezTo>
                    <a:cubicBezTo>
                      <a:pt x="70" y="42"/>
                      <a:pt x="70" y="42"/>
                      <a:pt x="69" y="42"/>
                    </a:cubicBezTo>
                    <a:cubicBezTo>
                      <a:pt x="69" y="42"/>
                      <a:pt x="69" y="41"/>
                      <a:pt x="69" y="40"/>
                    </a:cubicBezTo>
                    <a:cubicBezTo>
                      <a:pt x="69" y="40"/>
                      <a:pt x="69" y="40"/>
                      <a:pt x="68" y="40"/>
                    </a:cubicBezTo>
                    <a:cubicBezTo>
                      <a:pt x="68" y="39"/>
                      <a:pt x="68" y="39"/>
                      <a:pt x="68" y="39"/>
                    </a:cubicBezTo>
                    <a:cubicBezTo>
                      <a:pt x="68" y="39"/>
                      <a:pt x="67" y="39"/>
                      <a:pt x="67" y="39"/>
                    </a:cubicBezTo>
                    <a:cubicBezTo>
                      <a:pt x="67" y="39"/>
                      <a:pt x="67" y="38"/>
                      <a:pt x="67" y="38"/>
                    </a:cubicBezTo>
                    <a:cubicBezTo>
                      <a:pt x="67" y="37"/>
                      <a:pt x="66" y="37"/>
                      <a:pt x="66" y="36"/>
                    </a:cubicBezTo>
                    <a:cubicBezTo>
                      <a:pt x="66" y="36"/>
                      <a:pt x="66" y="36"/>
                      <a:pt x="65" y="36"/>
                    </a:cubicBezTo>
                    <a:cubicBezTo>
                      <a:pt x="65" y="36"/>
                      <a:pt x="65" y="35"/>
                      <a:pt x="65" y="35"/>
                    </a:cubicBezTo>
                    <a:cubicBezTo>
                      <a:pt x="64" y="35"/>
                      <a:pt x="64" y="34"/>
                      <a:pt x="64" y="33"/>
                    </a:cubicBezTo>
                    <a:cubicBezTo>
                      <a:pt x="64" y="33"/>
                      <a:pt x="64" y="33"/>
                      <a:pt x="63" y="33"/>
                    </a:cubicBezTo>
                    <a:cubicBezTo>
                      <a:pt x="63" y="33"/>
                      <a:pt x="63" y="33"/>
                      <a:pt x="63" y="32"/>
                    </a:cubicBezTo>
                    <a:cubicBezTo>
                      <a:pt x="63" y="32"/>
                      <a:pt x="63" y="32"/>
                      <a:pt x="63" y="32"/>
                    </a:cubicBezTo>
                    <a:cubicBezTo>
                      <a:pt x="62" y="32"/>
                      <a:pt x="62" y="31"/>
                      <a:pt x="61" y="31"/>
                    </a:cubicBezTo>
                    <a:cubicBezTo>
                      <a:pt x="61" y="30"/>
                      <a:pt x="61" y="30"/>
                      <a:pt x="60" y="29"/>
                    </a:cubicBezTo>
                    <a:cubicBezTo>
                      <a:pt x="60" y="28"/>
                      <a:pt x="59" y="28"/>
                      <a:pt x="58" y="27"/>
                    </a:cubicBezTo>
                    <a:cubicBezTo>
                      <a:pt x="58" y="26"/>
                      <a:pt x="58" y="26"/>
                      <a:pt x="58" y="26"/>
                    </a:cubicBezTo>
                    <a:cubicBezTo>
                      <a:pt x="57" y="26"/>
                      <a:pt x="57" y="25"/>
                      <a:pt x="57" y="25"/>
                    </a:cubicBezTo>
                    <a:cubicBezTo>
                      <a:pt x="56" y="25"/>
                      <a:pt x="55" y="24"/>
                      <a:pt x="55" y="23"/>
                    </a:cubicBezTo>
                    <a:cubicBezTo>
                      <a:pt x="53" y="22"/>
                      <a:pt x="52" y="21"/>
                      <a:pt x="51" y="20"/>
                    </a:cubicBezTo>
                    <a:cubicBezTo>
                      <a:pt x="50" y="19"/>
                      <a:pt x="49" y="18"/>
                      <a:pt x="49" y="17"/>
                    </a:cubicBezTo>
                    <a:cubicBezTo>
                      <a:pt x="48" y="17"/>
                      <a:pt x="48" y="16"/>
                      <a:pt x="47" y="16"/>
                    </a:cubicBezTo>
                    <a:cubicBezTo>
                      <a:pt x="47" y="16"/>
                      <a:pt x="46" y="16"/>
                      <a:pt x="45" y="15"/>
                    </a:cubicBezTo>
                    <a:cubicBezTo>
                      <a:pt x="45" y="15"/>
                      <a:pt x="44" y="14"/>
                      <a:pt x="44" y="13"/>
                    </a:cubicBezTo>
                    <a:cubicBezTo>
                      <a:pt x="44" y="13"/>
                      <a:pt x="44" y="13"/>
                      <a:pt x="44" y="13"/>
                    </a:cubicBezTo>
                    <a:cubicBezTo>
                      <a:pt x="44" y="13"/>
                      <a:pt x="43" y="13"/>
                      <a:pt x="43" y="13"/>
                    </a:cubicBezTo>
                    <a:cubicBezTo>
                      <a:pt x="43" y="13"/>
                      <a:pt x="42" y="13"/>
                      <a:pt x="42" y="13"/>
                    </a:cubicBezTo>
                    <a:cubicBezTo>
                      <a:pt x="41" y="12"/>
                      <a:pt x="41" y="12"/>
                      <a:pt x="41" y="11"/>
                    </a:cubicBezTo>
                    <a:cubicBezTo>
                      <a:pt x="40" y="11"/>
                      <a:pt x="40" y="11"/>
                      <a:pt x="40" y="10"/>
                    </a:cubicBezTo>
                    <a:cubicBezTo>
                      <a:pt x="40" y="10"/>
                      <a:pt x="39" y="10"/>
                      <a:pt x="39" y="10"/>
                    </a:cubicBezTo>
                    <a:cubicBezTo>
                      <a:pt x="38" y="10"/>
                      <a:pt x="38" y="9"/>
                      <a:pt x="37" y="9"/>
                    </a:cubicBezTo>
                    <a:cubicBezTo>
                      <a:pt x="37" y="8"/>
                      <a:pt x="37" y="8"/>
                      <a:pt x="37" y="8"/>
                    </a:cubicBezTo>
                    <a:cubicBezTo>
                      <a:pt x="37" y="8"/>
                      <a:pt x="37" y="8"/>
                      <a:pt x="36" y="8"/>
                    </a:cubicBezTo>
                    <a:cubicBezTo>
                      <a:pt x="36" y="8"/>
                      <a:pt x="36" y="8"/>
                      <a:pt x="35" y="7"/>
                    </a:cubicBezTo>
                    <a:cubicBezTo>
                      <a:pt x="34" y="6"/>
                      <a:pt x="33" y="5"/>
                      <a:pt x="32" y="5"/>
                    </a:cubicBezTo>
                    <a:cubicBezTo>
                      <a:pt x="29" y="3"/>
                      <a:pt x="26" y="2"/>
                      <a:pt x="23" y="0"/>
                    </a:cubicBezTo>
                    <a:cubicBezTo>
                      <a:pt x="23" y="0"/>
                      <a:pt x="23" y="0"/>
                      <a:pt x="22" y="0"/>
                    </a:cubicBezTo>
                    <a:cubicBezTo>
                      <a:pt x="22" y="0"/>
                      <a:pt x="22" y="0"/>
                      <a:pt x="22" y="1"/>
                    </a:cubicBezTo>
                    <a:cubicBezTo>
                      <a:pt x="22" y="1"/>
                      <a:pt x="22" y="1"/>
                      <a:pt x="23" y="1"/>
                    </a:cubicBezTo>
                    <a:cubicBezTo>
                      <a:pt x="23" y="1"/>
                      <a:pt x="23" y="1"/>
                      <a:pt x="23" y="1"/>
                    </a:cubicBezTo>
                    <a:cubicBezTo>
                      <a:pt x="24" y="2"/>
                      <a:pt x="23" y="2"/>
                      <a:pt x="23" y="2"/>
                    </a:cubicBezTo>
                    <a:cubicBezTo>
                      <a:pt x="23" y="3"/>
                      <a:pt x="23" y="3"/>
                      <a:pt x="24" y="3"/>
                    </a:cubicBezTo>
                    <a:cubicBezTo>
                      <a:pt x="24" y="3"/>
                      <a:pt x="24" y="3"/>
                      <a:pt x="24" y="3"/>
                    </a:cubicBezTo>
                    <a:cubicBezTo>
                      <a:pt x="25" y="3"/>
                      <a:pt x="24" y="4"/>
                      <a:pt x="24" y="5"/>
                    </a:cubicBezTo>
                    <a:cubicBezTo>
                      <a:pt x="24" y="5"/>
                      <a:pt x="24" y="6"/>
                      <a:pt x="23" y="6"/>
                    </a:cubicBezTo>
                    <a:cubicBezTo>
                      <a:pt x="23" y="6"/>
                      <a:pt x="23" y="6"/>
                      <a:pt x="23" y="6"/>
                    </a:cubicBezTo>
                    <a:cubicBezTo>
                      <a:pt x="23" y="7"/>
                      <a:pt x="23" y="7"/>
                      <a:pt x="24" y="7"/>
                    </a:cubicBezTo>
                    <a:cubicBezTo>
                      <a:pt x="24" y="8"/>
                      <a:pt x="24" y="8"/>
                      <a:pt x="25" y="8"/>
                    </a:cubicBezTo>
                    <a:cubicBezTo>
                      <a:pt x="25" y="9"/>
                      <a:pt x="25" y="9"/>
                      <a:pt x="26" y="9"/>
                    </a:cubicBezTo>
                    <a:cubicBezTo>
                      <a:pt x="26" y="10"/>
                      <a:pt x="26" y="10"/>
                      <a:pt x="26" y="10"/>
                    </a:cubicBezTo>
                    <a:cubicBezTo>
                      <a:pt x="26" y="10"/>
                      <a:pt x="26" y="11"/>
                      <a:pt x="26" y="11"/>
                    </a:cubicBezTo>
                    <a:cubicBezTo>
                      <a:pt x="26" y="11"/>
                      <a:pt x="26" y="11"/>
                      <a:pt x="26" y="11"/>
                    </a:cubicBezTo>
                    <a:cubicBezTo>
                      <a:pt x="25" y="11"/>
                      <a:pt x="25" y="12"/>
                      <a:pt x="25" y="12"/>
                    </a:cubicBezTo>
                    <a:cubicBezTo>
                      <a:pt x="25" y="12"/>
                      <a:pt x="24" y="11"/>
                      <a:pt x="24" y="11"/>
                    </a:cubicBezTo>
                    <a:cubicBezTo>
                      <a:pt x="24" y="11"/>
                      <a:pt x="23" y="11"/>
                      <a:pt x="22" y="11"/>
                    </a:cubicBezTo>
                    <a:cubicBezTo>
                      <a:pt x="22" y="11"/>
                      <a:pt x="22" y="11"/>
                      <a:pt x="22" y="11"/>
                    </a:cubicBezTo>
                    <a:cubicBezTo>
                      <a:pt x="21" y="11"/>
                      <a:pt x="21" y="12"/>
                      <a:pt x="21" y="12"/>
                    </a:cubicBezTo>
                    <a:cubicBezTo>
                      <a:pt x="21" y="12"/>
                      <a:pt x="20" y="12"/>
                      <a:pt x="20" y="12"/>
                    </a:cubicBezTo>
                    <a:cubicBezTo>
                      <a:pt x="20" y="12"/>
                      <a:pt x="19" y="12"/>
                      <a:pt x="19" y="12"/>
                    </a:cubicBezTo>
                    <a:cubicBezTo>
                      <a:pt x="19" y="12"/>
                      <a:pt x="19" y="12"/>
                      <a:pt x="19" y="13"/>
                    </a:cubicBezTo>
                    <a:cubicBezTo>
                      <a:pt x="18" y="13"/>
                      <a:pt x="18" y="13"/>
                      <a:pt x="17" y="13"/>
                    </a:cubicBezTo>
                    <a:cubicBezTo>
                      <a:pt x="17" y="13"/>
                      <a:pt x="16" y="13"/>
                      <a:pt x="16" y="13"/>
                    </a:cubicBezTo>
                    <a:cubicBezTo>
                      <a:pt x="16" y="14"/>
                      <a:pt x="15" y="14"/>
                      <a:pt x="15" y="15"/>
                    </a:cubicBezTo>
                    <a:cubicBezTo>
                      <a:pt x="15" y="15"/>
                      <a:pt x="15" y="15"/>
                      <a:pt x="15" y="16"/>
                    </a:cubicBezTo>
                    <a:cubicBezTo>
                      <a:pt x="14" y="16"/>
                      <a:pt x="14" y="16"/>
                      <a:pt x="13" y="17"/>
                    </a:cubicBezTo>
                    <a:cubicBezTo>
                      <a:pt x="14" y="19"/>
                      <a:pt x="16" y="20"/>
                      <a:pt x="17" y="22"/>
                    </a:cubicBezTo>
                    <a:cubicBezTo>
                      <a:pt x="19" y="23"/>
                      <a:pt x="20" y="25"/>
                      <a:pt x="21" y="28"/>
                    </a:cubicBezTo>
                    <a:cubicBezTo>
                      <a:pt x="21" y="28"/>
                      <a:pt x="22" y="27"/>
                      <a:pt x="22" y="26"/>
                    </a:cubicBezTo>
                    <a:cubicBezTo>
                      <a:pt x="22" y="26"/>
                      <a:pt x="22" y="25"/>
                      <a:pt x="22" y="25"/>
                    </a:cubicBezTo>
                    <a:cubicBezTo>
                      <a:pt x="23" y="25"/>
                      <a:pt x="24" y="25"/>
                      <a:pt x="24" y="25"/>
                    </a:cubicBezTo>
                    <a:cubicBezTo>
                      <a:pt x="24" y="25"/>
                      <a:pt x="25" y="25"/>
                      <a:pt x="25" y="25"/>
                    </a:cubicBezTo>
                    <a:cubicBezTo>
                      <a:pt x="25" y="25"/>
                      <a:pt x="25" y="25"/>
                      <a:pt x="25" y="25"/>
                    </a:cubicBezTo>
                    <a:cubicBezTo>
                      <a:pt x="25" y="24"/>
                      <a:pt x="26" y="24"/>
                      <a:pt x="26" y="24"/>
                    </a:cubicBezTo>
                    <a:cubicBezTo>
                      <a:pt x="27" y="24"/>
                      <a:pt x="27" y="24"/>
                      <a:pt x="28" y="25"/>
                    </a:cubicBezTo>
                    <a:cubicBezTo>
                      <a:pt x="28" y="25"/>
                      <a:pt x="28" y="25"/>
                      <a:pt x="28" y="25"/>
                    </a:cubicBezTo>
                    <a:cubicBezTo>
                      <a:pt x="28" y="25"/>
                      <a:pt x="28" y="25"/>
                      <a:pt x="29" y="25"/>
                    </a:cubicBezTo>
                    <a:cubicBezTo>
                      <a:pt x="29" y="25"/>
                      <a:pt x="29" y="25"/>
                      <a:pt x="30" y="25"/>
                    </a:cubicBezTo>
                    <a:cubicBezTo>
                      <a:pt x="30" y="26"/>
                      <a:pt x="30" y="26"/>
                      <a:pt x="30" y="26"/>
                    </a:cubicBezTo>
                    <a:cubicBezTo>
                      <a:pt x="31" y="26"/>
                      <a:pt x="31" y="27"/>
                      <a:pt x="31" y="27"/>
                    </a:cubicBezTo>
                    <a:cubicBezTo>
                      <a:pt x="31" y="27"/>
                      <a:pt x="31" y="27"/>
                      <a:pt x="31" y="27"/>
                    </a:cubicBezTo>
                    <a:cubicBezTo>
                      <a:pt x="32" y="27"/>
                      <a:pt x="33" y="27"/>
                      <a:pt x="33" y="28"/>
                    </a:cubicBezTo>
                    <a:cubicBezTo>
                      <a:pt x="33" y="28"/>
                      <a:pt x="34" y="28"/>
                      <a:pt x="35" y="28"/>
                    </a:cubicBezTo>
                    <a:cubicBezTo>
                      <a:pt x="35" y="29"/>
                      <a:pt x="35" y="29"/>
                      <a:pt x="35" y="30"/>
                    </a:cubicBezTo>
                    <a:cubicBezTo>
                      <a:pt x="35" y="31"/>
                      <a:pt x="35" y="32"/>
                      <a:pt x="35" y="33"/>
                    </a:cubicBezTo>
                    <a:cubicBezTo>
                      <a:pt x="36" y="33"/>
                      <a:pt x="37" y="33"/>
                      <a:pt x="36" y="33"/>
                    </a:cubicBezTo>
                    <a:cubicBezTo>
                      <a:pt x="37" y="33"/>
                      <a:pt x="37" y="33"/>
                      <a:pt x="37" y="33"/>
                    </a:cubicBezTo>
                    <a:cubicBezTo>
                      <a:pt x="37" y="33"/>
                      <a:pt x="37" y="33"/>
                      <a:pt x="38" y="33"/>
                    </a:cubicBezTo>
                    <a:cubicBezTo>
                      <a:pt x="38" y="32"/>
                      <a:pt x="38" y="32"/>
                      <a:pt x="38" y="32"/>
                    </a:cubicBezTo>
                    <a:cubicBezTo>
                      <a:pt x="38" y="31"/>
                      <a:pt x="38" y="30"/>
                      <a:pt x="38" y="29"/>
                    </a:cubicBezTo>
                    <a:cubicBezTo>
                      <a:pt x="38" y="29"/>
                      <a:pt x="38" y="29"/>
                      <a:pt x="38" y="28"/>
                    </a:cubicBezTo>
                    <a:cubicBezTo>
                      <a:pt x="38" y="28"/>
                      <a:pt x="38" y="28"/>
                      <a:pt x="38" y="28"/>
                    </a:cubicBezTo>
                    <a:cubicBezTo>
                      <a:pt x="37" y="27"/>
                      <a:pt x="36" y="26"/>
                      <a:pt x="35" y="25"/>
                    </a:cubicBezTo>
                    <a:cubicBezTo>
                      <a:pt x="35" y="25"/>
                      <a:pt x="32" y="26"/>
                      <a:pt x="33" y="24"/>
                    </a:cubicBezTo>
                    <a:cubicBezTo>
                      <a:pt x="32" y="24"/>
                      <a:pt x="31" y="24"/>
                      <a:pt x="31" y="23"/>
                    </a:cubicBezTo>
                    <a:cubicBezTo>
                      <a:pt x="30" y="23"/>
                      <a:pt x="29" y="22"/>
                      <a:pt x="29" y="22"/>
                    </a:cubicBezTo>
                    <a:cubicBezTo>
                      <a:pt x="29" y="21"/>
                      <a:pt x="29" y="21"/>
                      <a:pt x="28" y="21"/>
                    </a:cubicBezTo>
                    <a:cubicBezTo>
                      <a:pt x="28" y="21"/>
                      <a:pt x="29" y="21"/>
                      <a:pt x="29" y="20"/>
                    </a:cubicBezTo>
                    <a:cubicBezTo>
                      <a:pt x="29" y="20"/>
                      <a:pt x="31" y="20"/>
                      <a:pt x="31" y="21"/>
                    </a:cubicBezTo>
                    <a:cubicBezTo>
                      <a:pt x="31" y="21"/>
                      <a:pt x="32" y="22"/>
                      <a:pt x="32" y="22"/>
                    </a:cubicBezTo>
                    <a:cubicBezTo>
                      <a:pt x="33" y="22"/>
                      <a:pt x="33" y="22"/>
                      <a:pt x="34" y="23"/>
                    </a:cubicBezTo>
                    <a:cubicBezTo>
                      <a:pt x="34" y="23"/>
                      <a:pt x="34" y="24"/>
                      <a:pt x="34" y="24"/>
                    </a:cubicBezTo>
                    <a:cubicBezTo>
                      <a:pt x="35" y="24"/>
                      <a:pt x="34" y="24"/>
                      <a:pt x="35" y="24"/>
                    </a:cubicBezTo>
                    <a:cubicBezTo>
                      <a:pt x="35" y="24"/>
                      <a:pt x="35" y="24"/>
                      <a:pt x="35" y="24"/>
                    </a:cubicBezTo>
                    <a:cubicBezTo>
                      <a:pt x="36" y="24"/>
                      <a:pt x="37" y="24"/>
                      <a:pt x="36" y="25"/>
                    </a:cubicBezTo>
                    <a:cubicBezTo>
                      <a:pt x="37" y="25"/>
                      <a:pt x="39" y="25"/>
                      <a:pt x="38" y="26"/>
                    </a:cubicBezTo>
                    <a:cubicBezTo>
                      <a:pt x="39" y="26"/>
                      <a:pt x="40" y="26"/>
                      <a:pt x="40" y="26"/>
                    </a:cubicBezTo>
                    <a:cubicBezTo>
                      <a:pt x="40" y="27"/>
                      <a:pt x="40" y="27"/>
                      <a:pt x="40" y="27"/>
                    </a:cubicBezTo>
                    <a:cubicBezTo>
                      <a:pt x="40" y="28"/>
                      <a:pt x="40" y="28"/>
                      <a:pt x="41" y="28"/>
                    </a:cubicBezTo>
                    <a:cubicBezTo>
                      <a:pt x="41" y="28"/>
                      <a:pt x="41" y="29"/>
                      <a:pt x="41" y="29"/>
                    </a:cubicBezTo>
                    <a:cubicBezTo>
                      <a:pt x="41" y="29"/>
                      <a:pt x="42" y="29"/>
                      <a:pt x="42" y="29"/>
                    </a:cubicBezTo>
                    <a:cubicBezTo>
                      <a:pt x="42" y="29"/>
                      <a:pt x="42" y="30"/>
                      <a:pt x="43" y="30"/>
                    </a:cubicBezTo>
                    <a:cubicBezTo>
                      <a:pt x="43" y="30"/>
                      <a:pt x="43" y="30"/>
                      <a:pt x="43" y="30"/>
                    </a:cubicBezTo>
                    <a:cubicBezTo>
                      <a:pt x="43" y="31"/>
                      <a:pt x="43" y="31"/>
                      <a:pt x="43" y="31"/>
                    </a:cubicBezTo>
                    <a:cubicBezTo>
                      <a:pt x="43" y="31"/>
                      <a:pt x="44" y="31"/>
                      <a:pt x="44" y="30"/>
                    </a:cubicBezTo>
                    <a:cubicBezTo>
                      <a:pt x="44" y="30"/>
                      <a:pt x="44" y="30"/>
                      <a:pt x="44" y="30"/>
                    </a:cubicBezTo>
                    <a:cubicBezTo>
                      <a:pt x="44" y="30"/>
                      <a:pt x="44" y="30"/>
                      <a:pt x="44" y="29"/>
                    </a:cubicBezTo>
                    <a:cubicBezTo>
                      <a:pt x="45" y="29"/>
                      <a:pt x="45" y="28"/>
                      <a:pt x="45" y="27"/>
                    </a:cubicBezTo>
                    <a:cubicBezTo>
                      <a:pt x="45" y="26"/>
                      <a:pt x="44" y="25"/>
                      <a:pt x="43" y="24"/>
                    </a:cubicBezTo>
                    <a:cubicBezTo>
                      <a:pt x="43" y="23"/>
                      <a:pt x="42" y="23"/>
                      <a:pt x="42" y="22"/>
                    </a:cubicBezTo>
                    <a:cubicBezTo>
                      <a:pt x="42" y="22"/>
                      <a:pt x="42" y="21"/>
                      <a:pt x="42" y="21"/>
                    </a:cubicBezTo>
                    <a:cubicBezTo>
                      <a:pt x="42" y="21"/>
                      <a:pt x="43" y="21"/>
                      <a:pt x="43" y="20"/>
                    </a:cubicBezTo>
                    <a:cubicBezTo>
                      <a:pt x="44" y="20"/>
                      <a:pt x="45" y="20"/>
                      <a:pt x="46" y="21"/>
                    </a:cubicBezTo>
                    <a:cubicBezTo>
                      <a:pt x="46" y="21"/>
                      <a:pt x="47" y="22"/>
                      <a:pt x="47" y="22"/>
                    </a:cubicBezTo>
                    <a:cubicBezTo>
                      <a:pt x="47" y="22"/>
                      <a:pt x="47" y="22"/>
                      <a:pt x="47" y="22"/>
                    </a:cubicBezTo>
                    <a:cubicBezTo>
                      <a:pt x="48" y="22"/>
                      <a:pt x="48" y="22"/>
                      <a:pt x="48" y="22"/>
                    </a:cubicBezTo>
                    <a:cubicBezTo>
                      <a:pt x="48" y="22"/>
                      <a:pt x="49" y="23"/>
                      <a:pt x="49" y="23"/>
                    </a:cubicBezTo>
                    <a:cubicBezTo>
                      <a:pt x="49" y="23"/>
                      <a:pt x="48" y="23"/>
                      <a:pt x="49" y="23"/>
                    </a:cubicBezTo>
                    <a:cubicBezTo>
                      <a:pt x="49" y="23"/>
                      <a:pt x="49" y="23"/>
                      <a:pt x="49" y="24"/>
                    </a:cubicBezTo>
                    <a:cubicBezTo>
                      <a:pt x="50" y="24"/>
                      <a:pt x="50" y="24"/>
                      <a:pt x="51" y="25"/>
                    </a:cubicBezTo>
                    <a:cubicBezTo>
                      <a:pt x="51" y="25"/>
                      <a:pt x="51" y="26"/>
                      <a:pt x="51" y="26"/>
                    </a:cubicBezTo>
                    <a:cubicBezTo>
                      <a:pt x="52" y="26"/>
                      <a:pt x="52" y="26"/>
                      <a:pt x="52" y="26"/>
                    </a:cubicBezTo>
                    <a:cubicBezTo>
                      <a:pt x="52" y="27"/>
                      <a:pt x="52" y="27"/>
                      <a:pt x="52" y="28"/>
                    </a:cubicBezTo>
                    <a:cubicBezTo>
                      <a:pt x="52" y="28"/>
                      <a:pt x="52" y="27"/>
                      <a:pt x="51" y="27"/>
                    </a:cubicBezTo>
                    <a:cubicBezTo>
                      <a:pt x="51" y="27"/>
                      <a:pt x="51" y="27"/>
                      <a:pt x="51" y="27"/>
                    </a:cubicBezTo>
                    <a:cubicBezTo>
                      <a:pt x="51" y="27"/>
                      <a:pt x="50" y="27"/>
                      <a:pt x="50" y="27"/>
                    </a:cubicBezTo>
                    <a:cubicBezTo>
                      <a:pt x="50" y="27"/>
                      <a:pt x="49" y="27"/>
                      <a:pt x="49" y="27"/>
                    </a:cubicBezTo>
                    <a:cubicBezTo>
                      <a:pt x="48" y="27"/>
                      <a:pt x="49" y="27"/>
                      <a:pt x="48" y="27"/>
                    </a:cubicBezTo>
                    <a:cubicBezTo>
                      <a:pt x="48" y="28"/>
                      <a:pt x="48" y="28"/>
                      <a:pt x="48" y="28"/>
                    </a:cubicBezTo>
                    <a:cubicBezTo>
                      <a:pt x="48" y="29"/>
                      <a:pt x="48" y="29"/>
                      <a:pt x="48" y="30"/>
                    </a:cubicBezTo>
                    <a:cubicBezTo>
                      <a:pt x="48" y="30"/>
                      <a:pt x="48" y="31"/>
                      <a:pt x="49" y="31"/>
                    </a:cubicBezTo>
                    <a:cubicBezTo>
                      <a:pt x="49" y="31"/>
                      <a:pt x="49" y="31"/>
                      <a:pt x="49" y="31"/>
                    </a:cubicBezTo>
                    <a:cubicBezTo>
                      <a:pt x="50" y="32"/>
                      <a:pt x="49" y="33"/>
                      <a:pt x="50" y="33"/>
                    </a:cubicBezTo>
                    <a:cubicBezTo>
                      <a:pt x="51" y="33"/>
                      <a:pt x="51" y="33"/>
                      <a:pt x="51" y="33"/>
                    </a:cubicBezTo>
                    <a:cubicBezTo>
                      <a:pt x="52" y="33"/>
                      <a:pt x="52" y="34"/>
                      <a:pt x="53" y="34"/>
                    </a:cubicBezTo>
                    <a:cubicBezTo>
                      <a:pt x="53" y="34"/>
                      <a:pt x="54" y="34"/>
                      <a:pt x="54" y="34"/>
                    </a:cubicBezTo>
                    <a:cubicBezTo>
                      <a:pt x="54" y="34"/>
                      <a:pt x="54" y="33"/>
                      <a:pt x="55" y="33"/>
                    </a:cubicBezTo>
                    <a:cubicBezTo>
                      <a:pt x="56" y="34"/>
                      <a:pt x="56" y="34"/>
                      <a:pt x="56" y="34"/>
                    </a:cubicBezTo>
                    <a:cubicBezTo>
                      <a:pt x="56" y="34"/>
                      <a:pt x="57" y="34"/>
                      <a:pt x="57" y="35"/>
                    </a:cubicBezTo>
                    <a:cubicBezTo>
                      <a:pt x="57" y="35"/>
                      <a:pt x="57" y="35"/>
                      <a:pt x="57" y="36"/>
                    </a:cubicBezTo>
                    <a:cubicBezTo>
                      <a:pt x="57" y="36"/>
                      <a:pt x="57" y="36"/>
                      <a:pt x="57" y="37"/>
                    </a:cubicBezTo>
                    <a:cubicBezTo>
                      <a:pt x="57" y="37"/>
                      <a:pt x="57" y="37"/>
                      <a:pt x="57" y="37"/>
                    </a:cubicBezTo>
                    <a:cubicBezTo>
                      <a:pt x="57" y="37"/>
                      <a:pt x="58" y="37"/>
                      <a:pt x="58" y="37"/>
                    </a:cubicBezTo>
                    <a:cubicBezTo>
                      <a:pt x="58" y="38"/>
                      <a:pt x="58" y="39"/>
                      <a:pt x="58" y="39"/>
                    </a:cubicBezTo>
                    <a:cubicBezTo>
                      <a:pt x="58" y="39"/>
                      <a:pt x="59" y="39"/>
                      <a:pt x="59" y="40"/>
                    </a:cubicBezTo>
                    <a:cubicBezTo>
                      <a:pt x="59" y="40"/>
                      <a:pt x="59" y="40"/>
                      <a:pt x="59" y="41"/>
                    </a:cubicBezTo>
                    <a:cubicBezTo>
                      <a:pt x="58" y="42"/>
                      <a:pt x="58" y="42"/>
                      <a:pt x="57" y="42"/>
                    </a:cubicBezTo>
                    <a:cubicBezTo>
                      <a:pt x="57" y="43"/>
                      <a:pt x="55" y="43"/>
                      <a:pt x="55" y="42"/>
                    </a:cubicBezTo>
                    <a:cubicBezTo>
                      <a:pt x="54" y="42"/>
                      <a:pt x="54" y="42"/>
                      <a:pt x="54" y="42"/>
                    </a:cubicBezTo>
                    <a:cubicBezTo>
                      <a:pt x="54" y="42"/>
                      <a:pt x="53" y="42"/>
                      <a:pt x="53" y="42"/>
                    </a:cubicBezTo>
                    <a:cubicBezTo>
                      <a:pt x="52" y="42"/>
                      <a:pt x="51" y="42"/>
                      <a:pt x="51" y="41"/>
                    </a:cubicBezTo>
                    <a:cubicBezTo>
                      <a:pt x="50" y="41"/>
                      <a:pt x="50" y="40"/>
                      <a:pt x="49" y="40"/>
                    </a:cubicBezTo>
                    <a:cubicBezTo>
                      <a:pt x="49" y="41"/>
                      <a:pt x="50" y="42"/>
                      <a:pt x="49" y="42"/>
                    </a:cubicBezTo>
                    <a:cubicBezTo>
                      <a:pt x="49" y="43"/>
                      <a:pt x="48" y="43"/>
                      <a:pt x="47" y="43"/>
                    </a:cubicBezTo>
                    <a:cubicBezTo>
                      <a:pt x="47" y="43"/>
                      <a:pt x="46" y="43"/>
                      <a:pt x="46" y="42"/>
                    </a:cubicBezTo>
                    <a:cubicBezTo>
                      <a:pt x="45" y="42"/>
                      <a:pt x="44" y="42"/>
                      <a:pt x="44" y="41"/>
                    </a:cubicBezTo>
                    <a:cubicBezTo>
                      <a:pt x="43" y="41"/>
                      <a:pt x="43" y="41"/>
                      <a:pt x="43" y="40"/>
                    </a:cubicBezTo>
                    <a:cubicBezTo>
                      <a:pt x="42" y="40"/>
                      <a:pt x="40" y="40"/>
                      <a:pt x="40" y="39"/>
                    </a:cubicBezTo>
                    <a:cubicBezTo>
                      <a:pt x="39" y="39"/>
                      <a:pt x="38" y="39"/>
                      <a:pt x="37" y="39"/>
                    </a:cubicBezTo>
                    <a:cubicBezTo>
                      <a:pt x="36" y="39"/>
                      <a:pt x="36" y="38"/>
                      <a:pt x="36" y="37"/>
                    </a:cubicBezTo>
                    <a:cubicBezTo>
                      <a:pt x="36" y="37"/>
                      <a:pt x="36" y="37"/>
                      <a:pt x="36" y="37"/>
                    </a:cubicBezTo>
                    <a:cubicBezTo>
                      <a:pt x="35" y="37"/>
                      <a:pt x="35" y="36"/>
                      <a:pt x="35" y="36"/>
                    </a:cubicBezTo>
                    <a:cubicBezTo>
                      <a:pt x="35" y="36"/>
                      <a:pt x="35" y="36"/>
                      <a:pt x="35" y="35"/>
                    </a:cubicBezTo>
                    <a:cubicBezTo>
                      <a:pt x="35" y="35"/>
                      <a:pt x="35" y="35"/>
                      <a:pt x="35" y="35"/>
                    </a:cubicBezTo>
                    <a:cubicBezTo>
                      <a:pt x="35" y="35"/>
                      <a:pt x="35" y="35"/>
                      <a:pt x="35" y="35"/>
                    </a:cubicBezTo>
                    <a:cubicBezTo>
                      <a:pt x="34" y="34"/>
                      <a:pt x="35" y="34"/>
                      <a:pt x="35" y="34"/>
                    </a:cubicBezTo>
                    <a:cubicBezTo>
                      <a:pt x="34" y="34"/>
                      <a:pt x="34" y="34"/>
                      <a:pt x="34" y="33"/>
                    </a:cubicBezTo>
                    <a:cubicBezTo>
                      <a:pt x="33" y="33"/>
                      <a:pt x="33" y="33"/>
                      <a:pt x="33" y="33"/>
                    </a:cubicBezTo>
                    <a:cubicBezTo>
                      <a:pt x="31" y="33"/>
                      <a:pt x="31" y="34"/>
                      <a:pt x="30" y="35"/>
                    </a:cubicBezTo>
                    <a:cubicBezTo>
                      <a:pt x="29" y="35"/>
                      <a:pt x="28" y="34"/>
                      <a:pt x="27" y="34"/>
                    </a:cubicBezTo>
                    <a:cubicBezTo>
                      <a:pt x="26" y="33"/>
                      <a:pt x="25" y="33"/>
                      <a:pt x="23" y="33"/>
                    </a:cubicBezTo>
                    <a:cubicBezTo>
                      <a:pt x="24" y="35"/>
                      <a:pt x="22" y="34"/>
                      <a:pt x="22" y="34"/>
                    </a:cubicBezTo>
                    <a:cubicBezTo>
                      <a:pt x="22" y="36"/>
                      <a:pt x="20" y="35"/>
                      <a:pt x="19" y="35"/>
                    </a:cubicBezTo>
                    <a:cubicBezTo>
                      <a:pt x="18" y="35"/>
                      <a:pt x="18" y="35"/>
                      <a:pt x="17" y="35"/>
                    </a:cubicBezTo>
                    <a:cubicBezTo>
                      <a:pt x="17" y="35"/>
                      <a:pt x="16" y="35"/>
                      <a:pt x="16" y="36"/>
                    </a:cubicBezTo>
                    <a:cubicBezTo>
                      <a:pt x="16" y="36"/>
                      <a:pt x="16" y="36"/>
                      <a:pt x="16" y="36"/>
                    </a:cubicBezTo>
                    <a:cubicBezTo>
                      <a:pt x="16" y="36"/>
                      <a:pt x="16" y="37"/>
                      <a:pt x="16" y="37"/>
                    </a:cubicBezTo>
                    <a:cubicBezTo>
                      <a:pt x="15" y="38"/>
                      <a:pt x="14" y="38"/>
                      <a:pt x="13" y="38"/>
                    </a:cubicBezTo>
                    <a:cubicBezTo>
                      <a:pt x="13" y="38"/>
                      <a:pt x="13" y="38"/>
                      <a:pt x="13" y="39"/>
                    </a:cubicBezTo>
                    <a:cubicBezTo>
                      <a:pt x="13" y="39"/>
                      <a:pt x="13" y="39"/>
                      <a:pt x="13" y="39"/>
                    </a:cubicBezTo>
                    <a:cubicBezTo>
                      <a:pt x="13" y="39"/>
                      <a:pt x="12" y="39"/>
                      <a:pt x="12" y="39"/>
                    </a:cubicBezTo>
                    <a:cubicBezTo>
                      <a:pt x="11" y="39"/>
                      <a:pt x="11" y="41"/>
                      <a:pt x="11" y="41"/>
                    </a:cubicBezTo>
                    <a:cubicBezTo>
                      <a:pt x="11" y="42"/>
                      <a:pt x="11" y="43"/>
                      <a:pt x="10" y="43"/>
                    </a:cubicBezTo>
                    <a:cubicBezTo>
                      <a:pt x="11" y="44"/>
                      <a:pt x="11" y="45"/>
                      <a:pt x="10" y="46"/>
                    </a:cubicBezTo>
                    <a:cubicBezTo>
                      <a:pt x="9" y="46"/>
                      <a:pt x="9" y="46"/>
                      <a:pt x="8" y="46"/>
                    </a:cubicBezTo>
                    <a:cubicBezTo>
                      <a:pt x="8" y="46"/>
                      <a:pt x="8" y="45"/>
                      <a:pt x="8" y="46"/>
                    </a:cubicBezTo>
                    <a:cubicBezTo>
                      <a:pt x="7" y="46"/>
                      <a:pt x="7" y="46"/>
                      <a:pt x="7" y="46"/>
                    </a:cubicBezTo>
                    <a:cubicBezTo>
                      <a:pt x="7" y="46"/>
                      <a:pt x="6" y="47"/>
                      <a:pt x="6" y="47"/>
                    </a:cubicBezTo>
                    <a:cubicBezTo>
                      <a:pt x="6" y="47"/>
                      <a:pt x="6" y="46"/>
                      <a:pt x="6" y="47"/>
                    </a:cubicBezTo>
                    <a:cubicBezTo>
                      <a:pt x="6" y="47"/>
                      <a:pt x="5" y="47"/>
                      <a:pt x="5" y="47"/>
                    </a:cubicBezTo>
                    <a:cubicBezTo>
                      <a:pt x="5" y="48"/>
                      <a:pt x="5" y="48"/>
                      <a:pt x="5" y="49"/>
                    </a:cubicBezTo>
                    <a:cubicBezTo>
                      <a:pt x="5" y="50"/>
                      <a:pt x="5" y="50"/>
                      <a:pt x="4" y="51"/>
                    </a:cubicBezTo>
                    <a:cubicBezTo>
                      <a:pt x="4" y="51"/>
                      <a:pt x="4" y="51"/>
                      <a:pt x="4" y="51"/>
                    </a:cubicBezTo>
                    <a:cubicBezTo>
                      <a:pt x="4" y="52"/>
                      <a:pt x="4" y="52"/>
                      <a:pt x="4" y="53"/>
                    </a:cubicBezTo>
                    <a:cubicBezTo>
                      <a:pt x="4" y="53"/>
                      <a:pt x="3" y="54"/>
                      <a:pt x="3" y="54"/>
                    </a:cubicBezTo>
                    <a:cubicBezTo>
                      <a:pt x="3" y="55"/>
                      <a:pt x="2" y="55"/>
                      <a:pt x="2" y="55"/>
                    </a:cubicBezTo>
                    <a:cubicBezTo>
                      <a:pt x="2" y="55"/>
                      <a:pt x="2" y="56"/>
                      <a:pt x="2" y="56"/>
                    </a:cubicBezTo>
                    <a:cubicBezTo>
                      <a:pt x="2" y="57"/>
                      <a:pt x="1" y="57"/>
                      <a:pt x="1" y="57"/>
                    </a:cubicBezTo>
                    <a:cubicBezTo>
                      <a:pt x="1" y="57"/>
                      <a:pt x="0" y="58"/>
                      <a:pt x="0" y="58"/>
                    </a:cubicBezTo>
                    <a:cubicBezTo>
                      <a:pt x="0" y="58"/>
                      <a:pt x="0" y="59"/>
                      <a:pt x="0" y="59"/>
                    </a:cubicBezTo>
                    <a:cubicBezTo>
                      <a:pt x="0" y="60"/>
                      <a:pt x="1" y="60"/>
                      <a:pt x="1" y="61"/>
                    </a:cubicBezTo>
                    <a:cubicBezTo>
                      <a:pt x="1" y="61"/>
                      <a:pt x="1" y="61"/>
                      <a:pt x="1" y="61"/>
                    </a:cubicBezTo>
                    <a:cubicBezTo>
                      <a:pt x="1" y="61"/>
                      <a:pt x="1" y="61"/>
                      <a:pt x="1" y="61"/>
                    </a:cubicBezTo>
                    <a:cubicBezTo>
                      <a:pt x="2" y="61"/>
                      <a:pt x="2" y="62"/>
                      <a:pt x="2" y="62"/>
                    </a:cubicBezTo>
                    <a:cubicBezTo>
                      <a:pt x="2" y="62"/>
                      <a:pt x="2" y="63"/>
                      <a:pt x="2" y="63"/>
                    </a:cubicBezTo>
                    <a:cubicBezTo>
                      <a:pt x="2" y="63"/>
                      <a:pt x="2" y="63"/>
                      <a:pt x="3" y="63"/>
                    </a:cubicBezTo>
                    <a:cubicBezTo>
                      <a:pt x="3" y="63"/>
                      <a:pt x="3" y="64"/>
                      <a:pt x="3" y="64"/>
                    </a:cubicBezTo>
                    <a:cubicBezTo>
                      <a:pt x="3" y="64"/>
                      <a:pt x="3" y="65"/>
                      <a:pt x="3" y="65"/>
                    </a:cubicBezTo>
                    <a:cubicBezTo>
                      <a:pt x="3" y="66"/>
                      <a:pt x="3" y="67"/>
                      <a:pt x="2" y="68"/>
                    </a:cubicBezTo>
                    <a:cubicBezTo>
                      <a:pt x="2" y="68"/>
                      <a:pt x="1" y="69"/>
                      <a:pt x="1" y="70"/>
                    </a:cubicBezTo>
                    <a:cubicBezTo>
                      <a:pt x="1" y="70"/>
                      <a:pt x="2" y="70"/>
                      <a:pt x="2" y="70"/>
                    </a:cubicBezTo>
                    <a:cubicBezTo>
                      <a:pt x="2" y="70"/>
                      <a:pt x="2" y="71"/>
                      <a:pt x="2" y="71"/>
                    </a:cubicBezTo>
                    <a:cubicBezTo>
                      <a:pt x="2" y="71"/>
                      <a:pt x="2" y="72"/>
                      <a:pt x="2" y="72"/>
                    </a:cubicBezTo>
                    <a:cubicBezTo>
                      <a:pt x="2" y="72"/>
                      <a:pt x="3" y="72"/>
                      <a:pt x="3" y="72"/>
                    </a:cubicBezTo>
                    <a:cubicBezTo>
                      <a:pt x="3" y="73"/>
                      <a:pt x="3" y="73"/>
                      <a:pt x="3" y="73"/>
                    </a:cubicBezTo>
                    <a:cubicBezTo>
                      <a:pt x="4" y="74"/>
                      <a:pt x="4" y="74"/>
                      <a:pt x="4" y="74"/>
                    </a:cubicBezTo>
                    <a:cubicBezTo>
                      <a:pt x="4" y="75"/>
                      <a:pt x="4" y="75"/>
                      <a:pt x="5" y="75"/>
                    </a:cubicBezTo>
                    <a:cubicBezTo>
                      <a:pt x="5" y="75"/>
                      <a:pt x="6" y="76"/>
                      <a:pt x="6" y="76"/>
                    </a:cubicBezTo>
                    <a:cubicBezTo>
                      <a:pt x="7" y="77"/>
                      <a:pt x="8" y="78"/>
                      <a:pt x="8" y="80"/>
                    </a:cubicBezTo>
                    <a:cubicBezTo>
                      <a:pt x="8" y="80"/>
                      <a:pt x="7" y="82"/>
                      <a:pt x="8" y="82"/>
                    </a:cubicBezTo>
                    <a:cubicBezTo>
                      <a:pt x="9" y="82"/>
                      <a:pt x="10" y="82"/>
                      <a:pt x="9" y="83"/>
                    </a:cubicBezTo>
                    <a:cubicBezTo>
                      <a:pt x="10" y="83"/>
                      <a:pt x="12" y="83"/>
                      <a:pt x="12" y="84"/>
                    </a:cubicBezTo>
                    <a:cubicBezTo>
                      <a:pt x="12" y="84"/>
                      <a:pt x="13" y="84"/>
                      <a:pt x="13" y="84"/>
                    </a:cubicBezTo>
                    <a:cubicBezTo>
                      <a:pt x="13" y="84"/>
                      <a:pt x="14" y="84"/>
                      <a:pt x="14" y="84"/>
                    </a:cubicBezTo>
                    <a:cubicBezTo>
                      <a:pt x="14" y="84"/>
                      <a:pt x="14" y="84"/>
                      <a:pt x="14" y="84"/>
                    </a:cubicBezTo>
                    <a:cubicBezTo>
                      <a:pt x="14" y="85"/>
                      <a:pt x="14" y="85"/>
                      <a:pt x="14" y="85"/>
                    </a:cubicBezTo>
                    <a:cubicBezTo>
                      <a:pt x="15" y="86"/>
                      <a:pt x="15" y="86"/>
                      <a:pt x="16" y="86"/>
                    </a:cubicBezTo>
                    <a:cubicBezTo>
                      <a:pt x="16" y="87"/>
                      <a:pt x="17" y="87"/>
                      <a:pt x="17" y="87"/>
                    </a:cubicBezTo>
                    <a:cubicBezTo>
                      <a:pt x="17" y="88"/>
                      <a:pt x="18" y="88"/>
                      <a:pt x="18" y="88"/>
                    </a:cubicBezTo>
                    <a:cubicBezTo>
                      <a:pt x="18" y="88"/>
                      <a:pt x="18" y="88"/>
                      <a:pt x="18" y="88"/>
                    </a:cubicBezTo>
                    <a:cubicBezTo>
                      <a:pt x="18" y="88"/>
                      <a:pt x="19" y="88"/>
                      <a:pt x="19" y="88"/>
                    </a:cubicBezTo>
                    <a:cubicBezTo>
                      <a:pt x="19" y="88"/>
                      <a:pt x="19" y="87"/>
                      <a:pt x="19" y="87"/>
                    </a:cubicBezTo>
                    <a:cubicBezTo>
                      <a:pt x="20" y="87"/>
                      <a:pt x="20" y="87"/>
                      <a:pt x="21" y="87"/>
                    </a:cubicBezTo>
                    <a:cubicBezTo>
                      <a:pt x="21" y="87"/>
                      <a:pt x="21" y="87"/>
                      <a:pt x="21" y="87"/>
                    </a:cubicBezTo>
                    <a:cubicBezTo>
                      <a:pt x="21" y="87"/>
                      <a:pt x="21" y="87"/>
                      <a:pt x="22" y="87"/>
                    </a:cubicBezTo>
                    <a:cubicBezTo>
                      <a:pt x="22" y="86"/>
                      <a:pt x="23" y="87"/>
                      <a:pt x="23" y="87"/>
                    </a:cubicBezTo>
                    <a:cubicBezTo>
                      <a:pt x="23" y="87"/>
                      <a:pt x="23" y="87"/>
                      <a:pt x="23" y="87"/>
                    </a:cubicBezTo>
                    <a:cubicBezTo>
                      <a:pt x="23" y="87"/>
                      <a:pt x="23" y="87"/>
                      <a:pt x="24" y="87"/>
                    </a:cubicBezTo>
                    <a:cubicBezTo>
                      <a:pt x="24" y="87"/>
                      <a:pt x="24" y="87"/>
                      <a:pt x="24" y="87"/>
                    </a:cubicBezTo>
                    <a:cubicBezTo>
                      <a:pt x="25" y="87"/>
                      <a:pt x="25" y="87"/>
                      <a:pt x="25" y="88"/>
                    </a:cubicBezTo>
                    <a:cubicBezTo>
                      <a:pt x="25" y="88"/>
                      <a:pt x="25" y="88"/>
                      <a:pt x="26" y="88"/>
                    </a:cubicBezTo>
                    <a:cubicBezTo>
                      <a:pt x="26" y="88"/>
                      <a:pt x="27" y="88"/>
                      <a:pt x="27" y="88"/>
                    </a:cubicBezTo>
                    <a:cubicBezTo>
                      <a:pt x="27" y="88"/>
                      <a:pt x="28" y="88"/>
                      <a:pt x="28" y="88"/>
                    </a:cubicBezTo>
                    <a:cubicBezTo>
                      <a:pt x="28" y="88"/>
                      <a:pt x="29" y="88"/>
                      <a:pt x="29" y="88"/>
                    </a:cubicBezTo>
                    <a:cubicBezTo>
                      <a:pt x="29" y="88"/>
                      <a:pt x="29" y="87"/>
                      <a:pt x="30" y="87"/>
                    </a:cubicBezTo>
                    <a:cubicBezTo>
                      <a:pt x="30" y="87"/>
                      <a:pt x="30" y="86"/>
                      <a:pt x="30" y="86"/>
                    </a:cubicBezTo>
                    <a:cubicBezTo>
                      <a:pt x="30" y="85"/>
                      <a:pt x="31" y="85"/>
                      <a:pt x="31" y="85"/>
                    </a:cubicBezTo>
                    <a:cubicBezTo>
                      <a:pt x="32" y="85"/>
                      <a:pt x="32" y="85"/>
                      <a:pt x="33" y="85"/>
                    </a:cubicBezTo>
                    <a:cubicBezTo>
                      <a:pt x="34" y="85"/>
                      <a:pt x="34" y="85"/>
                      <a:pt x="35" y="85"/>
                    </a:cubicBezTo>
                    <a:cubicBezTo>
                      <a:pt x="36" y="85"/>
                      <a:pt x="37" y="85"/>
                      <a:pt x="37" y="86"/>
                    </a:cubicBezTo>
                    <a:cubicBezTo>
                      <a:pt x="37" y="87"/>
                      <a:pt x="37" y="86"/>
                      <a:pt x="38" y="86"/>
                    </a:cubicBezTo>
                    <a:cubicBezTo>
                      <a:pt x="38" y="86"/>
                      <a:pt x="38" y="86"/>
                      <a:pt x="39" y="87"/>
                    </a:cubicBezTo>
                    <a:cubicBezTo>
                      <a:pt x="39" y="87"/>
                      <a:pt x="39" y="87"/>
                      <a:pt x="39" y="87"/>
                    </a:cubicBezTo>
                    <a:cubicBezTo>
                      <a:pt x="40" y="87"/>
                      <a:pt x="42" y="87"/>
                      <a:pt x="42" y="88"/>
                    </a:cubicBezTo>
                    <a:cubicBezTo>
                      <a:pt x="43" y="88"/>
                      <a:pt x="43" y="88"/>
                      <a:pt x="44" y="89"/>
                    </a:cubicBezTo>
                    <a:cubicBezTo>
                      <a:pt x="44" y="89"/>
                      <a:pt x="44" y="89"/>
                      <a:pt x="45" y="89"/>
                    </a:cubicBezTo>
                    <a:cubicBezTo>
                      <a:pt x="45" y="90"/>
                      <a:pt x="46" y="91"/>
                      <a:pt x="46" y="92"/>
                    </a:cubicBezTo>
                    <a:cubicBezTo>
                      <a:pt x="46" y="93"/>
                      <a:pt x="45" y="93"/>
                      <a:pt x="45" y="94"/>
                    </a:cubicBezTo>
                    <a:cubicBezTo>
                      <a:pt x="45" y="95"/>
                      <a:pt x="45" y="96"/>
                      <a:pt x="44" y="96"/>
                    </a:cubicBezTo>
                    <a:cubicBezTo>
                      <a:pt x="44" y="96"/>
                      <a:pt x="44" y="96"/>
                      <a:pt x="44" y="97"/>
                    </a:cubicBezTo>
                    <a:cubicBezTo>
                      <a:pt x="44" y="97"/>
                      <a:pt x="44" y="97"/>
                      <a:pt x="44" y="97"/>
                    </a:cubicBezTo>
                    <a:cubicBezTo>
                      <a:pt x="45" y="97"/>
                      <a:pt x="45" y="98"/>
                      <a:pt x="45" y="98"/>
                    </a:cubicBezTo>
                    <a:cubicBezTo>
                      <a:pt x="45" y="98"/>
                      <a:pt x="45" y="99"/>
                      <a:pt x="45" y="99"/>
                    </a:cubicBezTo>
                    <a:cubicBezTo>
                      <a:pt x="45" y="99"/>
                      <a:pt x="46" y="99"/>
                      <a:pt x="46" y="99"/>
                    </a:cubicBezTo>
                    <a:cubicBezTo>
                      <a:pt x="46" y="99"/>
                      <a:pt x="46" y="100"/>
                      <a:pt x="46" y="100"/>
                    </a:cubicBezTo>
                    <a:cubicBezTo>
                      <a:pt x="47" y="101"/>
                      <a:pt x="47" y="101"/>
                      <a:pt x="47" y="102"/>
                    </a:cubicBezTo>
                    <a:cubicBezTo>
                      <a:pt x="48" y="103"/>
                      <a:pt x="48" y="103"/>
                      <a:pt x="48" y="104"/>
                    </a:cubicBezTo>
                    <a:cubicBezTo>
                      <a:pt x="48" y="104"/>
                      <a:pt x="48" y="104"/>
                      <a:pt x="48" y="104"/>
                    </a:cubicBezTo>
                    <a:cubicBezTo>
                      <a:pt x="49" y="105"/>
                      <a:pt x="49" y="105"/>
                      <a:pt x="49" y="105"/>
                    </a:cubicBezTo>
                    <a:cubicBezTo>
                      <a:pt x="50" y="106"/>
                      <a:pt x="50" y="106"/>
                      <a:pt x="50" y="106"/>
                    </a:cubicBezTo>
                    <a:cubicBezTo>
                      <a:pt x="49" y="107"/>
                      <a:pt x="49" y="107"/>
                      <a:pt x="49" y="107"/>
                    </a:cubicBezTo>
                    <a:cubicBezTo>
                      <a:pt x="49" y="108"/>
                      <a:pt x="49" y="108"/>
                      <a:pt x="49" y="108"/>
                    </a:cubicBezTo>
                    <a:cubicBezTo>
                      <a:pt x="50" y="108"/>
                      <a:pt x="50" y="108"/>
                      <a:pt x="50" y="108"/>
                    </a:cubicBezTo>
                    <a:cubicBezTo>
                      <a:pt x="50" y="108"/>
                      <a:pt x="50" y="108"/>
                      <a:pt x="50" y="109"/>
                    </a:cubicBezTo>
                    <a:cubicBezTo>
                      <a:pt x="50" y="109"/>
                      <a:pt x="50" y="110"/>
                      <a:pt x="50" y="111"/>
                    </a:cubicBezTo>
                    <a:cubicBezTo>
                      <a:pt x="50" y="112"/>
                      <a:pt x="51" y="114"/>
                      <a:pt x="49" y="113"/>
                    </a:cubicBezTo>
                    <a:cubicBezTo>
                      <a:pt x="49" y="114"/>
                      <a:pt x="49" y="115"/>
                      <a:pt x="49" y="115"/>
                    </a:cubicBezTo>
                    <a:cubicBezTo>
                      <a:pt x="50" y="115"/>
                      <a:pt x="50" y="116"/>
                      <a:pt x="50" y="116"/>
                    </a:cubicBezTo>
                    <a:cubicBezTo>
                      <a:pt x="51" y="116"/>
                      <a:pt x="51" y="116"/>
                      <a:pt x="51" y="117"/>
                    </a:cubicBezTo>
                    <a:cubicBezTo>
                      <a:pt x="51" y="117"/>
                      <a:pt x="51" y="117"/>
                      <a:pt x="51" y="117"/>
                    </a:cubicBezTo>
                    <a:cubicBezTo>
                      <a:pt x="51" y="117"/>
                      <a:pt x="51" y="117"/>
                      <a:pt x="51" y="117"/>
                    </a:cubicBezTo>
                    <a:cubicBezTo>
                      <a:pt x="50" y="117"/>
                      <a:pt x="50" y="117"/>
                      <a:pt x="50" y="117"/>
                    </a:cubicBezTo>
                    <a:cubicBezTo>
                      <a:pt x="50" y="118"/>
                      <a:pt x="49" y="119"/>
                      <a:pt x="49" y="119"/>
                    </a:cubicBezTo>
                    <a:cubicBezTo>
                      <a:pt x="48" y="120"/>
                      <a:pt x="49" y="121"/>
                      <a:pt x="48" y="121"/>
                    </a:cubicBezTo>
                    <a:cubicBezTo>
                      <a:pt x="48" y="122"/>
                      <a:pt x="48" y="123"/>
                      <a:pt x="48" y="124"/>
                    </a:cubicBezTo>
                    <a:cubicBezTo>
                      <a:pt x="48" y="124"/>
                      <a:pt x="47" y="125"/>
                      <a:pt x="47" y="125"/>
                    </a:cubicBezTo>
                    <a:cubicBezTo>
                      <a:pt x="47" y="125"/>
                      <a:pt x="46" y="126"/>
                      <a:pt x="46" y="126"/>
                    </a:cubicBezTo>
                    <a:cubicBezTo>
                      <a:pt x="46" y="127"/>
                      <a:pt x="46" y="128"/>
                      <a:pt x="45" y="127"/>
                    </a:cubicBezTo>
                    <a:cubicBezTo>
                      <a:pt x="45" y="129"/>
                      <a:pt x="45" y="130"/>
                      <a:pt x="45" y="132"/>
                    </a:cubicBezTo>
                    <a:cubicBezTo>
                      <a:pt x="45" y="133"/>
                      <a:pt x="45" y="134"/>
                      <a:pt x="45" y="134"/>
                    </a:cubicBezTo>
                    <a:cubicBezTo>
                      <a:pt x="45" y="135"/>
                      <a:pt x="45" y="135"/>
                      <a:pt x="45" y="135"/>
                    </a:cubicBezTo>
                    <a:cubicBezTo>
                      <a:pt x="45" y="135"/>
                      <a:pt x="45" y="135"/>
                      <a:pt x="45" y="135"/>
                    </a:cubicBezTo>
                    <a:cubicBezTo>
                      <a:pt x="45" y="135"/>
                      <a:pt x="46" y="135"/>
                      <a:pt x="46" y="135"/>
                    </a:cubicBezTo>
                    <a:cubicBezTo>
                      <a:pt x="46" y="135"/>
                      <a:pt x="46" y="136"/>
                      <a:pt x="46" y="136"/>
                    </a:cubicBezTo>
                    <a:cubicBezTo>
                      <a:pt x="46" y="136"/>
                      <a:pt x="46" y="136"/>
                      <a:pt x="46" y="136"/>
                    </a:cubicBezTo>
                    <a:cubicBezTo>
                      <a:pt x="46" y="137"/>
                      <a:pt x="46" y="137"/>
                      <a:pt x="46" y="137"/>
                    </a:cubicBezTo>
                    <a:cubicBezTo>
                      <a:pt x="47" y="137"/>
                      <a:pt x="47" y="137"/>
                      <a:pt x="47" y="138"/>
                    </a:cubicBezTo>
                    <a:cubicBezTo>
                      <a:pt x="47" y="138"/>
                      <a:pt x="47" y="141"/>
                      <a:pt x="46" y="140"/>
                    </a:cubicBezTo>
                    <a:cubicBezTo>
                      <a:pt x="46" y="142"/>
                      <a:pt x="46" y="144"/>
                      <a:pt x="46" y="146"/>
                    </a:cubicBezTo>
                    <a:cubicBezTo>
                      <a:pt x="46" y="147"/>
                      <a:pt x="46" y="147"/>
                      <a:pt x="46" y="148"/>
                    </a:cubicBezTo>
                    <a:cubicBezTo>
                      <a:pt x="46" y="148"/>
                      <a:pt x="46" y="148"/>
                      <a:pt x="46" y="148"/>
                    </a:cubicBezTo>
                    <a:cubicBezTo>
                      <a:pt x="47" y="149"/>
                      <a:pt x="47" y="149"/>
                      <a:pt x="47" y="150"/>
                    </a:cubicBezTo>
                    <a:cubicBezTo>
                      <a:pt x="48" y="151"/>
                      <a:pt x="48" y="152"/>
                      <a:pt x="47" y="152"/>
                    </a:cubicBezTo>
                    <a:cubicBezTo>
                      <a:pt x="47" y="153"/>
                      <a:pt x="47" y="153"/>
                      <a:pt x="46" y="153"/>
                    </a:cubicBezTo>
                    <a:cubicBezTo>
                      <a:pt x="46" y="154"/>
                      <a:pt x="45" y="154"/>
                      <a:pt x="45" y="154"/>
                    </a:cubicBezTo>
                    <a:cubicBezTo>
                      <a:pt x="44" y="154"/>
                      <a:pt x="44" y="154"/>
                      <a:pt x="44" y="154"/>
                    </a:cubicBezTo>
                    <a:cubicBezTo>
                      <a:pt x="44" y="154"/>
                      <a:pt x="44" y="155"/>
                      <a:pt x="44" y="156"/>
                    </a:cubicBezTo>
                    <a:cubicBezTo>
                      <a:pt x="44" y="156"/>
                      <a:pt x="44" y="157"/>
                      <a:pt x="44" y="157"/>
                    </a:cubicBezTo>
                    <a:cubicBezTo>
                      <a:pt x="45" y="157"/>
                      <a:pt x="45" y="157"/>
                      <a:pt x="46" y="157"/>
                    </a:cubicBezTo>
                    <a:cubicBezTo>
                      <a:pt x="47" y="156"/>
                      <a:pt x="48" y="156"/>
                      <a:pt x="49" y="156"/>
                    </a:cubicBezTo>
                    <a:cubicBezTo>
                      <a:pt x="50" y="156"/>
                      <a:pt x="51" y="156"/>
                      <a:pt x="52" y="155"/>
                    </a:cubicBezTo>
                    <a:cubicBezTo>
                      <a:pt x="53" y="155"/>
                      <a:pt x="53" y="155"/>
                      <a:pt x="54" y="155"/>
                    </a:cubicBezTo>
                    <a:cubicBezTo>
                      <a:pt x="54" y="155"/>
                      <a:pt x="54" y="155"/>
                      <a:pt x="54" y="155"/>
                    </a:cubicBezTo>
                    <a:cubicBezTo>
                      <a:pt x="54" y="155"/>
                      <a:pt x="54" y="155"/>
                      <a:pt x="54" y="155"/>
                    </a:cubicBezTo>
                    <a:cubicBezTo>
                      <a:pt x="55" y="154"/>
                      <a:pt x="55" y="154"/>
                      <a:pt x="56" y="153"/>
                    </a:cubicBezTo>
                    <a:cubicBezTo>
                      <a:pt x="56" y="152"/>
                      <a:pt x="56" y="150"/>
                      <a:pt x="58" y="149"/>
                    </a:cubicBezTo>
                    <a:cubicBezTo>
                      <a:pt x="58" y="149"/>
                      <a:pt x="59" y="149"/>
                      <a:pt x="60" y="149"/>
                    </a:cubicBezTo>
                    <a:cubicBezTo>
                      <a:pt x="61" y="149"/>
                      <a:pt x="62" y="149"/>
                      <a:pt x="63" y="149"/>
                    </a:cubicBezTo>
                    <a:cubicBezTo>
                      <a:pt x="63" y="149"/>
                      <a:pt x="63" y="149"/>
                      <a:pt x="63" y="148"/>
                    </a:cubicBezTo>
                    <a:cubicBezTo>
                      <a:pt x="63" y="148"/>
                      <a:pt x="63" y="147"/>
                      <a:pt x="63" y="146"/>
                    </a:cubicBezTo>
                    <a:cubicBezTo>
                      <a:pt x="63" y="146"/>
                      <a:pt x="63" y="146"/>
                      <a:pt x="63" y="145"/>
                    </a:cubicBezTo>
                    <a:cubicBezTo>
                      <a:pt x="63" y="145"/>
                      <a:pt x="63" y="145"/>
                      <a:pt x="63" y="145"/>
                    </a:cubicBezTo>
                    <a:cubicBezTo>
                      <a:pt x="63" y="145"/>
                      <a:pt x="63" y="145"/>
                      <a:pt x="63" y="144"/>
                    </a:cubicBezTo>
                    <a:cubicBezTo>
                      <a:pt x="62" y="144"/>
                      <a:pt x="62" y="143"/>
                      <a:pt x="63" y="143"/>
                    </a:cubicBezTo>
                    <a:cubicBezTo>
                      <a:pt x="63" y="142"/>
                      <a:pt x="63" y="142"/>
                      <a:pt x="63" y="142"/>
                    </a:cubicBezTo>
                    <a:cubicBezTo>
                      <a:pt x="63" y="142"/>
                      <a:pt x="63" y="142"/>
                      <a:pt x="63" y="142"/>
                    </a:cubicBezTo>
                    <a:cubicBezTo>
                      <a:pt x="64" y="141"/>
                      <a:pt x="64" y="141"/>
                      <a:pt x="64" y="141"/>
                    </a:cubicBezTo>
                    <a:cubicBezTo>
                      <a:pt x="64" y="141"/>
                      <a:pt x="64" y="141"/>
                      <a:pt x="65" y="140"/>
                    </a:cubicBezTo>
                    <a:cubicBezTo>
                      <a:pt x="65" y="140"/>
                      <a:pt x="66" y="140"/>
                      <a:pt x="66" y="140"/>
                    </a:cubicBezTo>
                    <a:cubicBezTo>
                      <a:pt x="67" y="140"/>
                      <a:pt x="67" y="139"/>
                      <a:pt x="67" y="139"/>
                    </a:cubicBezTo>
                    <a:cubicBezTo>
                      <a:pt x="67" y="138"/>
                      <a:pt x="67" y="137"/>
                      <a:pt x="67" y="136"/>
                    </a:cubicBezTo>
                    <a:cubicBezTo>
                      <a:pt x="67" y="135"/>
                      <a:pt x="67" y="134"/>
                      <a:pt x="68" y="134"/>
                    </a:cubicBezTo>
                    <a:cubicBezTo>
                      <a:pt x="68" y="133"/>
                      <a:pt x="68" y="133"/>
                      <a:pt x="68" y="132"/>
                    </a:cubicBezTo>
                    <a:cubicBezTo>
                      <a:pt x="69" y="132"/>
                      <a:pt x="69" y="132"/>
                      <a:pt x="69" y="131"/>
                    </a:cubicBezTo>
                    <a:cubicBezTo>
                      <a:pt x="70" y="131"/>
                      <a:pt x="70" y="131"/>
                      <a:pt x="70" y="131"/>
                    </a:cubicBezTo>
                    <a:cubicBezTo>
                      <a:pt x="71" y="130"/>
                      <a:pt x="71" y="130"/>
                      <a:pt x="71" y="130"/>
                    </a:cubicBezTo>
                    <a:cubicBezTo>
                      <a:pt x="71" y="129"/>
                      <a:pt x="71" y="129"/>
                      <a:pt x="71" y="128"/>
                    </a:cubicBezTo>
                    <a:cubicBezTo>
                      <a:pt x="71" y="128"/>
                      <a:pt x="72" y="127"/>
                      <a:pt x="72" y="127"/>
                    </a:cubicBezTo>
                    <a:cubicBezTo>
                      <a:pt x="73" y="126"/>
                      <a:pt x="74" y="125"/>
                      <a:pt x="74" y="124"/>
                    </a:cubicBezTo>
                    <a:cubicBezTo>
                      <a:pt x="75" y="124"/>
                      <a:pt x="75" y="124"/>
                      <a:pt x="75" y="124"/>
                    </a:cubicBezTo>
                    <a:cubicBezTo>
                      <a:pt x="75" y="124"/>
                      <a:pt x="75" y="124"/>
                      <a:pt x="75" y="123"/>
                    </a:cubicBezTo>
                    <a:cubicBezTo>
                      <a:pt x="76" y="123"/>
                      <a:pt x="76" y="122"/>
                      <a:pt x="75" y="122"/>
                    </a:cubicBezTo>
                    <a:cubicBezTo>
                      <a:pt x="75" y="121"/>
                      <a:pt x="75" y="120"/>
                      <a:pt x="75" y="118"/>
                    </a:cubicBezTo>
                    <a:cubicBezTo>
                      <a:pt x="75" y="118"/>
                      <a:pt x="76" y="117"/>
                      <a:pt x="76" y="116"/>
                    </a:cubicBezTo>
                    <a:cubicBezTo>
                      <a:pt x="76" y="116"/>
                      <a:pt x="76" y="116"/>
                      <a:pt x="76" y="115"/>
                    </a:cubicBezTo>
                    <a:cubicBezTo>
                      <a:pt x="76" y="115"/>
                      <a:pt x="76" y="115"/>
                      <a:pt x="76" y="115"/>
                    </a:cubicBezTo>
                    <a:cubicBezTo>
                      <a:pt x="77" y="114"/>
                      <a:pt x="77" y="114"/>
                      <a:pt x="77" y="114"/>
                    </a:cubicBezTo>
                    <a:cubicBezTo>
                      <a:pt x="78" y="112"/>
                      <a:pt x="77" y="109"/>
                      <a:pt x="77" y="106"/>
                    </a:cubicBezTo>
                    <a:cubicBezTo>
                      <a:pt x="77" y="105"/>
                      <a:pt x="77" y="104"/>
                      <a:pt x="78" y="103"/>
                    </a:cubicBezTo>
                    <a:cubicBezTo>
                      <a:pt x="78" y="102"/>
                      <a:pt x="78" y="102"/>
                      <a:pt x="78" y="101"/>
                    </a:cubicBezTo>
                    <a:cubicBezTo>
                      <a:pt x="78" y="101"/>
                      <a:pt x="78" y="100"/>
                      <a:pt x="79" y="100"/>
                    </a:cubicBezTo>
                    <a:cubicBezTo>
                      <a:pt x="79" y="100"/>
                      <a:pt x="79" y="98"/>
                      <a:pt x="80" y="99"/>
                    </a:cubicBezTo>
                    <a:cubicBezTo>
                      <a:pt x="80" y="98"/>
                      <a:pt x="80" y="97"/>
                      <a:pt x="80" y="97"/>
                    </a:cubicBezTo>
                    <a:cubicBezTo>
                      <a:pt x="80" y="97"/>
                      <a:pt x="80" y="96"/>
                      <a:pt x="80" y="96"/>
                    </a:cubicBezTo>
                    <a:cubicBezTo>
                      <a:pt x="80" y="96"/>
                      <a:pt x="80" y="96"/>
                      <a:pt x="80" y="96"/>
                    </a:cubicBezTo>
                    <a:cubicBezTo>
                      <a:pt x="79" y="95"/>
                      <a:pt x="79" y="94"/>
                      <a:pt x="79" y="93"/>
                    </a:cubicBezTo>
                    <a:cubicBezTo>
                      <a:pt x="79" y="92"/>
                      <a:pt x="79" y="91"/>
                      <a:pt x="79" y="91"/>
                    </a:cubicBezTo>
                    <a:cubicBezTo>
                      <a:pt x="80" y="90"/>
                      <a:pt x="80" y="90"/>
                      <a:pt x="80" y="90"/>
                    </a:cubicBezTo>
                    <a:cubicBezTo>
                      <a:pt x="80" y="90"/>
                      <a:pt x="80" y="90"/>
                      <a:pt x="80" y="90"/>
                    </a:cubicBezTo>
                    <a:cubicBezTo>
                      <a:pt x="80" y="89"/>
                      <a:pt x="80" y="89"/>
                      <a:pt x="80" y="88"/>
                    </a:cubicBezTo>
                    <a:cubicBezTo>
                      <a:pt x="80" y="88"/>
                      <a:pt x="80" y="87"/>
                      <a:pt x="80" y="86"/>
                    </a:cubicBezTo>
                    <a:cubicBezTo>
                      <a:pt x="80" y="86"/>
                      <a:pt x="81" y="86"/>
                      <a:pt x="81" y="86"/>
                    </a:cubicBezTo>
                    <a:cubicBezTo>
                      <a:pt x="81" y="85"/>
                      <a:pt x="81" y="84"/>
                      <a:pt x="81" y="84"/>
                    </a:cubicBezTo>
                    <a:cubicBezTo>
                      <a:pt x="81" y="83"/>
                      <a:pt x="81" y="82"/>
                      <a:pt x="81" y="82"/>
                    </a:cubicBezTo>
                    <a:cubicBezTo>
                      <a:pt x="81" y="81"/>
                      <a:pt x="81" y="80"/>
                      <a:pt x="81" y="80"/>
                    </a:cubicBezTo>
                    <a:cubicBezTo>
                      <a:pt x="80" y="79"/>
                      <a:pt x="79" y="78"/>
                      <a:pt x="78" y="77"/>
                    </a:cubicBezTo>
                    <a:cubicBezTo>
                      <a:pt x="78" y="76"/>
                      <a:pt x="79" y="78"/>
                      <a:pt x="78"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91" name="Freeform 24"/>
              <p:cNvSpPr/>
              <p:nvPr/>
            </p:nvSpPr>
            <p:spPr bwMode="auto">
              <a:xfrm>
                <a:off x="3441" y="1503"/>
                <a:ext cx="379" cy="805"/>
              </a:xfrm>
              <a:custGeom>
                <a:avLst/>
                <a:gdLst>
                  <a:gd name="T0" fmla="*/ 77 w 86"/>
                  <a:gd name="T1" fmla="*/ 103 h 183"/>
                  <a:gd name="T2" fmla="*/ 69 w 86"/>
                  <a:gd name="T3" fmla="*/ 103 h 183"/>
                  <a:gd name="T4" fmla="*/ 64 w 86"/>
                  <a:gd name="T5" fmla="*/ 100 h 183"/>
                  <a:gd name="T6" fmla="*/ 61 w 86"/>
                  <a:gd name="T7" fmla="*/ 97 h 183"/>
                  <a:gd name="T8" fmla="*/ 56 w 86"/>
                  <a:gd name="T9" fmla="*/ 90 h 183"/>
                  <a:gd name="T10" fmla="*/ 45 w 86"/>
                  <a:gd name="T11" fmla="*/ 84 h 183"/>
                  <a:gd name="T12" fmla="*/ 39 w 86"/>
                  <a:gd name="T13" fmla="*/ 79 h 183"/>
                  <a:gd name="T14" fmla="*/ 28 w 86"/>
                  <a:gd name="T15" fmla="*/ 76 h 183"/>
                  <a:gd name="T16" fmla="*/ 23 w 86"/>
                  <a:gd name="T17" fmla="*/ 78 h 183"/>
                  <a:gd name="T18" fmla="*/ 18 w 86"/>
                  <a:gd name="T19" fmla="*/ 82 h 183"/>
                  <a:gd name="T20" fmla="*/ 13 w 86"/>
                  <a:gd name="T21" fmla="*/ 80 h 183"/>
                  <a:gd name="T22" fmla="*/ 14 w 86"/>
                  <a:gd name="T23" fmla="*/ 74 h 183"/>
                  <a:gd name="T24" fmla="*/ 10 w 86"/>
                  <a:gd name="T25" fmla="*/ 64 h 183"/>
                  <a:gd name="T26" fmla="*/ 7 w 86"/>
                  <a:gd name="T27" fmla="*/ 63 h 183"/>
                  <a:gd name="T28" fmla="*/ 5 w 86"/>
                  <a:gd name="T29" fmla="*/ 59 h 183"/>
                  <a:gd name="T30" fmla="*/ 12 w 86"/>
                  <a:gd name="T31" fmla="*/ 47 h 183"/>
                  <a:gd name="T32" fmla="*/ 21 w 86"/>
                  <a:gd name="T33" fmla="*/ 50 h 183"/>
                  <a:gd name="T34" fmla="*/ 25 w 86"/>
                  <a:gd name="T35" fmla="*/ 44 h 183"/>
                  <a:gd name="T36" fmla="*/ 27 w 86"/>
                  <a:gd name="T37" fmla="*/ 40 h 183"/>
                  <a:gd name="T38" fmla="*/ 35 w 86"/>
                  <a:gd name="T39" fmla="*/ 36 h 183"/>
                  <a:gd name="T40" fmla="*/ 41 w 86"/>
                  <a:gd name="T41" fmla="*/ 29 h 183"/>
                  <a:gd name="T42" fmla="*/ 47 w 86"/>
                  <a:gd name="T43" fmla="*/ 23 h 183"/>
                  <a:gd name="T44" fmla="*/ 53 w 86"/>
                  <a:gd name="T45" fmla="*/ 20 h 183"/>
                  <a:gd name="T46" fmla="*/ 51 w 86"/>
                  <a:gd name="T47" fmla="*/ 18 h 183"/>
                  <a:gd name="T48" fmla="*/ 61 w 86"/>
                  <a:gd name="T49" fmla="*/ 15 h 183"/>
                  <a:gd name="T50" fmla="*/ 65 w 86"/>
                  <a:gd name="T51" fmla="*/ 7 h 183"/>
                  <a:gd name="T52" fmla="*/ 59 w 86"/>
                  <a:gd name="T53" fmla="*/ 6 h 183"/>
                  <a:gd name="T54" fmla="*/ 52 w 86"/>
                  <a:gd name="T55" fmla="*/ 11 h 183"/>
                  <a:gd name="T56" fmla="*/ 46 w 86"/>
                  <a:gd name="T57" fmla="*/ 13 h 183"/>
                  <a:gd name="T58" fmla="*/ 48 w 86"/>
                  <a:gd name="T59" fmla="*/ 6 h 183"/>
                  <a:gd name="T60" fmla="*/ 55 w 86"/>
                  <a:gd name="T61" fmla="*/ 3 h 183"/>
                  <a:gd name="T62" fmla="*/ 9 w 86"/>
                  <a:gd name="T63" fmla="*/ 37 h 183"/>
                  <a:gd name="T64" fmla="*/ 0 w 86"/>
                  <a:gd name="T65" fmla="*/ 63 h 183"/>
                  <a:gd name="T66" fmla="*/ 4 w 86"/>
                  <a:gd name="T67" fmla="*/ 71 h 183"/>
                  <a:gd name="T68" fmla="*/ 11 w 86"/>
                  <a:gd name="T69" fmla="*/ 81 h 183"/>
                  <a:gd name="T70" fmla="*/ 16 w 86"/>
                  <a:gd name="T71" fmla="*/ 83 h 183"/>
                  <a:gd name="T72" fmla="*/ 14 w 86"/>
                  <a:gd name="T73" fmla="*/ 98 h 183"/>
                  <a:gd name="T74" fmla="*/ 13 w 86"/>
                  <a:gd name="T75" fmla="*/ 107 h 183"/>
                  <a:gd name="T76" fmla="*/ 18 w 86"/>
                  <a:gd name="T77" fmla="*/ 116 h 183"/>
                  <a:gd name="T78" fmla="*/ 22 w 86"/>
                  <a:gd name="T79" fmla="*/ 125 h 183"/>
                  <a:gd name="T80" fmla="*/ 27 w 86"/>
                  <a:gd name="T81" fmla="*/ 131 h 183"/>
                  <a:gd name="T82" fmla="*/ 31 w 86"/>
                  <a:gd name="T83" fmla="*/ 136 h 183"/>
                  <a:gd name="T84" fmla="*/ 34 w 86"/>
                  <a:gd name="T85" fmla="*/ 142 h 183"/>
                  <a:gd name="T86" fmla="*/ 36 w 86"/>
                  <a:gd name="T87" fmla="*/ 155 h 183"/>
                  <a:gd name="T88" fmla="*/ 41 w 86"/>
                  <a:gd name="T89" fmla="*/ 169 h 183"/>
                  <a:gd name="T90" fmla="*/ 46 w 86"/>
                  <a:gd name="T91" fmla="*/ 177 h 183"/>
                  <a:gd name="T92" fmla="*/ 50 w 86"/>
                  <a:gd name="T93" fmla="*/ 181 h 183"/>
                  <a:gd name="T94" fmla="*/ 52 w 86"/>
                  <a:gd name="T95" fmla="*/ 177 h 183"/>
                  <a:gd name="T96" fmla="*/ 50 w 86"/>
                  <a:gd name="T97" fmla="*/ 169 h 183"/>
                  <a:gd name="T98" fmla="*/ 55 w 86"/>
                  <a:gd name="T99" fmla="*/ 164 h 183"/>
                  <a:gd name="T100" fmla="*/ 58 w 86"/>
                  <a:gd name="T101" fmla="*/ 157 h 183"/>
                  <a:gd name="T102" fmla="*/ 64 w 86"/>
                  <a:gd name="T103" fmla="*/ 143 h 183"/>
                  <a:gd name="T104" fmla="*/ 73 w 86"/>
                  <a:gd name="T105" fmla="*/ 138 h 183"/>
                  <a:gd name="T106" fmla="*/ 79 w 86"/>
                  <a:gd name="T107" fmla="*/ 125 h 183"/>
                  <a:gd name="T108" fmla="*/ 81 w 86"/>
                  <a:gd name="T109" fmla="*/ 120 h 183"/>
                  <a:gd name="T110" fmla="*/ 85 w 86"/>
                  <a:gd name="T111" fmla="*/ 11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183">
                    <a:moveTo>
                      <a:pt x="85" y="107"/>
                    </a:moveTo>
                    <a:cubicBezTo>
                      <a:pt x="84" y="107"/>
                      <a:pt x="82" y="107"/>
                      <a:pt x="81" y="106"/>
                    </a:cubicBezTo>
                    <a:cubicBezTo>
                      <a:pt x="81" y="106"/>
                      <a:pt x="81" y="106"/>
                      <a:pt x="81" y="105"/>
                    </a:cubicBezTo>
                    <a:cubicBezTo>
                      <a:pt x="81" y="105"/>
                      <a:pt x="81" y="105"/>
                      <a:pt x="81" y="105"/>
                    </a:cubicBezTo>
                    <a:cubicBezTo>
                      <a:pt x="80" y="105"/>
                      <a:pt x="80" y="105"/>
                      <a:pt x="80" y="105"/>
                    </a:cubicBezTo>
                    <a:cubicBezTo>
                      <a:pt x="79" y="105"/>
                      <a:pt x="79" y="105"/>
                      <a:pt x="78" y="104"/>
                    </a:cubicBezTo>
                    <a:cubicBezTo>
                      <a:pt x="78" y="104"/>
                      <a:pt x="78" y="104"/>
                      <a:pt x="78" y="103"/>
                    </a:cubicBezTo>
                    <a:cubicBezTo>
                      <a:pt x="78" y="103"/>
                      <a:pt x="78" y="103"/>
                      <a:pt x="77" y="103"/>
                    </a:cubicBezTo>
                    <a:cubicBezTo>
                      <a:pt x="77" y="103"/>
                      <a:pt x="77" y="103"/>
                      <a:pt x="76" y="103"/>
                    </a:cubicBezTo>
                    <a:cubicBezTo>
                      <a:pt x="76" y="103"/>
                      <a:pt x="75" y="103"/>
                      <a:pt x="74" y="103"/>
                    </a:cubicBezTo>
                    <a:cubicBezTo>
                      <a:pt x="74" y="103"/>
                      <a:pt x="73" y="103"/>
                      <a:pt x="73" y="102"/>
                    </a:cubicBezTo>
                    <a:cubicBezTo>
                      <a:pt x="73" y="102"/>
                      <a:pt x="71" y="102"/>
                      <a:pt x="71" y="102"/>
                    </a:cubicBezTo>
                    <a:cubicBezTo>
                      <a:pt x="70" y="102"/>
                      <a:pt x="70" y="102"/>
                      <a:pt x="70" y="102"/>
                    </a:cubicBezTo>
                    <a:cubicBezTo>
                      <a:pt x="69" y="102"/>
                      <a:pt x="70" y="102"/>
                      <a:pt x="70" y="103"/>
                    </a:cubicBezTo>
                    <a:cubicBezTo>
                      <a:pt x="69" y="103"/>
                      <a:pt x="69" y="103"/>
                      <a:pt x="69" y="103"/>
                    </a:cubicBezTo>
                    <a:cubicBezTo>
                      <a:pt x="69" y="103"/>
                      <a:pt x="69" y="103"/>
                      <a:pt x="69" y="103"/>
                    </a:cubicBezTo>
                    <a:cubicBezTo>
                      <a:pt x="69" y="102"/>
                      <a:pt x="69" y="101"/>
                      <a:pt x="69" y="101"/>
                    </a:cubicBezTo>
                    <a:cubicBezTo>
                      <a:pt x="68" y="101"/>
                      <a:pt x="67" y="101"/>
                      <a:pt x="67" y="101"/>
                    </a:cubicBezTo>
                    <a:cubicBezTo>
                      <a:pt x="67" y="101"/>
                      <a:pt x="66" y="101"/>
                      <a:pt x="66" y="101"/>
                    </a:cubicBezTo>
                    <a:cubicBezTo>
                      <a:pt x="66" y="101"/>
                      <a:pt x="66" y="101"/>
                      <a:pt x="66" y="101"/>
                    </a:cubicBezTo>
                    <a:cubicBezTo>
                      <a:pt x="66" y="100"/>
                      <a:pt x="66" y="101"/>
                      <a:pt x="66" y="101"/>
                    </a:cubicBezTo>
                    <a:cubicBezTo>
                      <a:pt x="65" y="101"/>
                      <a:pt x="65" y="100"/>
                      <a:pt x="65" y="100"/>
                    </a:cubicBezTo>
                    <a:cubicBezTo>
                      <a:pt x="65" y="100"/>
                      <a:pt x="65" y="100"/>
                      <a:pt x="65" y="100"/>
                    </a:cubicBezTo>
                    <a:cubicBezTo>
                      <a:pt x="65" y="99"/>
                      <a:pt x="65" y="100"/>
                      <a:pt x="64" y="100"/>
                    </a:cubicBezTo>
                    <a:cubicBezTo>
                      <a:pt x="63" y="100"/>
                      <a:pt x="62" y="100"/>
                      <a:pt x="61" y="100"/>
                    </a:cubicBezTo>
                    <a:cubicBezTo>
                      <a:pt x="61" y="100"/>
                      <a:pt x="60" y="100"/>
                      <a:pt x="59" y="100"/>
                    </a:cubicBezTo>
                    <a:cubicBezTo>
                      <a:pt x="59" y="100"/>
                      <a:pt x="58" y="100"/>
                      <a:pt x="57" y="99"/>
                    </a:cubicBezTo>
                    <a:cubicBezTo>
                      <a:pt x="57" y="99"/>
                      <a:pt x="56" y="98"/>
                      <a:pt x="57" y="98"/>
                    </a:cubicBezTo>
                    <a:cubicBezTo>
                      <a:pt x="57" y="98"/>
                      <a:pt x="58" y="98"/>
                      <a:pt x="58" y="97"/>
                    </a:cubicBezTo>
                    <a:cubicBezTo>
                      <a:pt x="58" y="97"/>
                      <a:pt x="58" y="97"/>
                      <a:pt x="58" y="97"/>
                    </a:cubicBezTo>
                    <a:cubicBezTo>
                      <a:pt x="59" y="97"/>
                      <a:pt x="59" y="97"/>
                      <a:pt x="60" y="97"/>
                    </a:cubicBezTo>
                    <a:cubicBezTo>
                      <a:pt x="60" y="97"/>
                      <a:pt x="61" y="97"/>
                      <a:pt x="61" y="97"/>
                    </a:cubicBezTo>
                    <a:cubicBezTo>
                      <a:pt x="61" y="97"/>
                      <a:pt x="61" y="97"/>
                      <a:pt x="61" y="97"/>
                    </a:cubicBezTo>
                    <a:cubicBezTo>
                      <a:pt x="61" y="96"/>
                      <a:pt x="61" y="96"/>
                      <a:pt x="61" y="96"/>
                    </a:cubicBezTo>
                    <a:cubicBezTo>
                      <a:pt x="61" y="96"/>
                      <a:pt x="61" y="95"/>
                      <a:pt x="61" y="95"/>
                    </a:cubicBezTo>
                    <a:cubicBezTo>
                      <a:pt x="60" y="94"/>
                      <a:pt x="59" y="94"/>
                      <a:pt x="58" y="93"/>
                    </a:cubicBezTo>
                    <a:cubicBezTo>
                      <a:pt x="58" y="93"/>
                      <a:pt x="58" y="93"/>
                      <a:pt x="57" y="93"/>
                    </a:cubicBezTo>
                    <a:cubicBezTo>
                      <a:pt x="57" y="93"/>
                      <a:pt x="57" y="92"/>
                      <a:pt x="57" y="92"/>
                    </a:cubicBezTo>
                    <a:cubicBezTo>
                      <a:pt x="57" y="92"/>
                      <a:pt x="56" y="91"/>
                      <a:pt x="56" y="91"/>
                    </a:cubicBezTo>
                    <a:cubicBezTo>
                      <a:pt x="55" y="91"/>
                      <a:pt x="56" y="91"/>
                      <a:pt x="56" y="90"/>
                    </a:cubicBezTo>
                    <a:cubicBezTo>
                      <a:pt x="56" y="90"/>
                      <a:pt x="55" y="90"/>
                      <a:pt x="55" y="90"/>
                    </a:cubicBezTo>
                    <a:cubicBezTo>
                      <a:pt x="55" y="89"/>
                      <a:pt x="55" y="89"/>
                      <a:pt x="54" y="88"/>
                    </a:cubicBezTo>
                    <a:cubicBezTo>
                      <a:pt x="54" y="88"/>
                      <a:pt x="53" y="88"/>
                      <a:pt x="53" y="88"/>
                    </a:cubicBezTo>
                    <a:cubicBezTo>
                      <a:pt x="53" y="87"/>
                      <a:pt x="52" y="87"/>
                      <a:pt x="52" y="87"/>
                    </a:cubicBezTo>
                    <a:cubicBezTo>
                      <a:pt x="51" y="87"/>
                      <a:pt x="49" y="87"/>
                      <a:pt x="49" y="86"/>
                    </a:cubicBezTo>
                    <a:cubicBezTo>
                      <a:pt x="48" y="86"/>
                      <a:pt x="47" y="86"/>
                      <a:pt x="46" y="85"/>
                    </a:cubicBezTo>
                    <a:cubicBezTo>
                      <a:pt x="46" y="85"/>
                      <a:pt x="46" y="85"/>
                      <a:pt x="46" y="85"/>
                    </a:cubicBezTo>
                    <a:cubicBezTo>
                      <a:pt x="46" y="85"/>
                      <a:pt x="45" y="84"/>
                      <a:pt x="45" y="84"/>
                    </a:cubicBezTo>
                    <a:cubicBezTo>
                      <a:pt x="45" y="84"/>
                      <a:pt x="45" y="84"/>
                      <a:pt x="44" y="83"/>
                    </a:cubicBezTo>
                    <a:cubicBezTo>
                      <a:pt x="44" y="83"/>
                      <a:pt x="45" y="83"/>
                      <a:pt x="44" y="82"/>
                    </a:cubicBezTo>
                    <a:cubicBezTo>
                      <a:pt x="44" y="82"/>
                      <a:pt x="44" y="82"/>
                      <a:pt x="43" y="82"/>
                    </a:cubicBezTo>
                    <a:cubicBezTo>
                      <a:pt x="42" y="82"/>
                      <a:pt x="41" y="82"/>
                      <a:pt x="40" y="82"/>
                    </a:cubicBezTo>
                    <a:cubicBezTo>
                      <a:pt x="39" y="82"/>
                      <a:pt x="40" y="80"/>
                      <a:pt x="41" y="80"/>
                    </a:cubicBezTo>
                    <a:cubicBezTo>
                      <a:pt x="40" y="80"/>
                      <a:pt x="40" y="80"/>
                      <a:pt x="40" y="79"/>
                    </a:cubicBezTo>
                    <a:cubicBezTo>
                      <a:pt x="40" y="79"/>
                      <a:pt x="39" y="79"/>
                      <a:pt x="39" y="79"/>
                    </a:cubicBezTo>
                    <a:cubicBezTo>
                      <a:pt x="39" y="79"/>
                      <a:pt x="39" y="79"/>
                      <a:pt x="39" y="79"/>
                    </a:cubicBezTo>
                    <a:cubicBezTo>
                      <a:pt x="39" y="80"/>
                      <a:pt x="39" y="80"/>
                      <a:pt x="39" y="80"/>
                    </a:cubicBezTo>
                    <a:cubicBezTo>
                      <a:pt x="38" y="80"/>
                      <a:pt x="38" y="80"/>
                      <a:pt x="38" y="80"/>
                    </a:cubicBezTo>
                    <a:cubicBezTo>
                      <a:pt x="37" y="80"/>
                      <a:pt x="36" y="79"/>
                      <a:pt x="36" y="78"/>
                    </a:cubicBezTo>
                    <a:cubicBezTo>
                      <a:pt x="35" y="78"/>
                      <a:pt x="34" y="79"/>
                      <a:pt x="33" y="78"/>
                    </a:cubicBezTo>
                    <a:cubicBezTo>
                      <a:pt x="32" y="78"/>
                      <a:pt x="31" y="77"/>
                      <a:pt x="30" y="77"/>
                    </a:cubicBezTo>
                    <a:cubicBezTo>
                      <a:pt x="30" y="77"/>
                      <a:pt x="29" y="76"/>
                      <a:pt x="29" y="76"/>
                    </a:cubicBezTo>
                    <a:cubicBezTo>
                      <a:pt x="29" y="76"/>
                      <a:pt x="28" y="76"/>
                      <a:pt x="28" y="76"/>
                    </a:cubicBezTo>
                    <a:cubicBezTo>
                      <a:pt x="28" y="76"/>
                      <a:pt x="28" y="76"/>
                      <a:pt x="28" y="76"/>
                    </a:cubicBezTo>
                    <a:cubicBezTo>
                      <a:pt x="28" y="77"/>
                      <a:pt x="28" y="77"/>
                      <a:pt x="28" y="77"/>
                    </a:cubicBezTo>
                    <a:cubicBezTo>
                      <a:pt x="28" y="78"/>
                      <a:pt x="28" y="80"/>
                      <a:pt x="27" y="80"/>
                    </a:cubicBezTo>
                    <a:cubicBezTo>
                      <a:pt x="27" y="79"/>
                      <a:pt x="27" y="78"/>
                      <a:pt x="27" y="77"/>
                    </a:cubicBezTo>
                    <a:cubicBezTo>
                      <a:pt x="27" y="76"/>
                      <a:pt x="26" y="76"/>
                      <a:pt x="25" y="76"/>
                    </a:cubicBezTo>
                    <a:cubicBezTo>
                      <a:pt x="25" y="77"/>
                      <a:pt x="25" y="77"/>
                      <a:pt x="24" y="77"/>
                    </a:cubicBezTo>
                    <a:cubicBezTo>
                      <a:pt x="24" y="77"/>
                      <a:pt x="24" y="77"/>
                      <a:pt x="24" y="77"/>
                    </a:cubicBezTo>
                    <a:cubicBezTo>
                      <a:pt x="24" y="77"/>
                      <a:pt x="23" y="77"/>
                      <a:pt x="23" y="77"/>
                    </a:cubicBezTo>
                    <a:cubicBezTo>
                      <a:pt x="23" y="77"/>
                      <a:pt x="23" y="77"/>
                      <a:pt x="23" y="78"/>
                    </a:cubicBezTo>
                    <a:cubicBezTo>
                      <a:pt x="23" y="78"/>
                      <a:pt x="21" y="78"/>
                      <a:pt x="20" y="78"/>
                    </a:cubicBezTo>
                    <a:cubicBezTo>
                      <a:pt x="20" y="79"/>
                      <a:pt x="21" y="79"/>
                      <a:pt x="21" y="80"/>
                    </a:cubicBezTo>
                    <a:cubicBezTo>
                      <a:pt x="21" y="80"/>
                      <a:pt x="21" y="80"/>
                      <a:pt x="21" y="80"/>
                    </a:cubicBezTo>
                    <a:cubicBezTo>
                      <a:pt x="21" y="80"/>
                      <a:pt x="21" y="80"/>
                      <a:pt x="22" y="80"/>
                    </a:cubicBezTo>
                    <a:cubicBezTo>
                      <a:pt x="22" y="80"/>
                      <a:pt x="22" y="81"/>
                      <a:pt x="22" y="81"/>
                    </a:cubicBezTo>
                    <a:cubicBezTo>
                      <a:pt x="21" y="81"/>
                      <a:pt x="21" y="82"/>
                      <a:pt x="20" y="82"/>
                    </a:cubicBezTo>
                    <a:cubicBezTo>
                      <a:pt x="20" y="82"/>
                      <a:pt x="20" y="82"/>
                      <a:pt x="19" y="82"/>
                    </a:cubicBezTo>
                    <a:cubicBezTo>
                      <a:pt x="19" y="82"/>
                      <a:pt x="19" y="82"/>
                      <a:pt x="18" y="82"/>
                    </a:cubicBezTo>
                    <a:cubicBezTo>
                      <a:pt x="18" y="82"/>
                      <a:pt x="18" y="81"/>
                      <a:pt x="18" y="81"/>
                    </a:cubicBezTo>
                    <a:cubicBezTo>
                      <a:pt x="18" y="81"/>
                      <a:pt x="18" y="81"/>
                      <a:pt x="18" y="81"/>
                    </a:cubicBezTo>
                    <a:cubicBezTo>
                      <a:pt x="18" y="80"/>
                      <a:pt x="18" y="80"/>
                      <a:pt x="17" y="80"/>
                    </a:cubicBezTo>
                    <a:cubicBezTo>
                      <a:pt x="17" y="79"/>
                      <a:pt x="17" y="79"/>
                      <a:pt x="16" y="79"/>
                    </a:cubicBezTo>
                    <a:cubicBezTo>
                      <a:pt x="16" y="80"/>
                      <a:pt x="15" y="80"/>
                      <a:pt x="15" y="80"/>
                    </a:cubicBezTo>
                    <a:cubicBezTo>
                      <a:pt x="15" y="81"/>
                      <a:pt x="14" y="81"/>
                      <a:pt x="14" y="80"/>
                    </a:cubicBezTo>
                    <a:cubicBezTo>
                      <a:pt x="14" y="80"/>
                      <a:pt x="14" y="80"/>
                      <a:pt x="14" y="80"/>
                    </a:cubicBezTo>
                    <a:cubicBezTo>
                      <a:pt x="13" y="80"/>
                      <a:pt x="13" y="80"/>
                      <a:pt x="13" y="80"/>
                    </a:cubicBezTo>
                    <a:cubicBezTo>
                      <a:pt x="13" y="80"/>
                      <a:pt x="13" y="80"/>
                      <a:pt x="13" y="79"/>
                    </a:cubicBezTo>
                    <a:cubicBezTo>
                      <a:pt x="13" y="79"/>
                      <a:pt x="13" y="79"/>
                      <a:pt x="12" y="79"/>
                    </a:cubicBezTo>
                    <a:cubicBezTo>
                      <a:pt x="12" y="79"/>
                      <a:pt x="12" y="79"/>
                      <a:pt x="12" y="78"/>
                    </a:cubicBezTo>
                    <a:cubicBezTo>
                      <a:pt x="12" y="78"/>
                      <a:pt x="12" y="78"/>
                      <a:pt x="12" y="77"/>
                    </a:cubicBezTo>
                    <a:cubicBezTo>
                      <a:pt x="11" y="77"/>
                      <a:pt x="11" y="77"/>
                      <a:pt x="11" y="77"/>
                    </a:cubicBezTo>
                    <a:cubicBezTo>
                      <a:pt x="11" y="76"/>
                      <a:pt x="11" y="76"/>
                      <a:pt x="11" y="75"/>
                    </a:cubicBezTo>
                    <a:cubicBezTo>
                      <a:pt x="11" y="75"/>
                      <a:pt x="11" y="75"/>
                      <a:pt x="12" y="75"/>
                    </a:cubicBezTo>
                    <a:cubicBezTo>
                      <a:pt x="12" y="75"/>
                      <a:pt x="13" y="75"/>
                      <a:pt x="14" y="74"/>
                    </a:cubicBezTo>
                    <a:cubicBezTo>
                      <a:pt x="14" y="74"/>
                      <a:pt x="14" y="73"/>
                      <a:pt x="14" y="73"/>
                    </a:cubicBezTo>
                    <a:cubicBezTo>
                      <a:pt x="13" y="72"/>
                      <a:pt x="13" y="72"/>
                      <a:pt x="13" y="71"/>
                    </a:cubicBezTo>
                    <a:cubicBezTo>
                      <a:pt x="13" y="71"/>
                      <a:pt x="13" y="70"/>
                      <a:pt x="13" y="69"/>
                    </a:cubicBezTo>
                    <a:cubicBezTo>
                      <a:pt x="13" y="69"/>
                      <a:pt x="12" y="69"/>
                      <a:pt x="12" y="69"/>
                    </a:cubicBezTo>
                    <a:cubicBezTo>
                      <a:pt x="11" y="69"/>
                      <a:pt x="11" y="69"/>
                      <a:pt x="11" y="69"/>
                    </a:cubicBezTo>
                    <a:cubicBezTo>
                      <a:pt x="10" y="69"/>
                      <a:pt x="9" y="69"/>
                      <a:pt x="9" y="68"/>
                    </a:cubicBezTo>
                    <a:cubicBezTo>
                      <a:pt x="9" y="67"/>
                      <a:pt x="9" y="66"/>
                      <a:pt x="10" y="66"/>
                    </a:cubicBezTo>
                    <a:cubicBezTo>
                      <a:pt x="10" y="65"/>
                      <a:pt x="10" y="65"/>
                      <a:pt x="10" y="64"/>
                    </a:cubicBezTo>
                    <a:cubicBezTo>
                      <a:pt x="10" y="63"/>
                      <a:pt x="11" y="63"/>
                      <a:pt x="11" y="63"/>
                    </a:cubicBezTo>
                    <a:cubicBezTo>
                      <a:pt x="12" y="64"/>
                      <a:pt x="13" y="63"/>
                      <a:pt x="13" y="62"/>
                    </a:cubicBezTo>
                    <a:cubicBezTo>
                      <a:pt x="13" y="61"/>
                      <a:pt x="13" y="60"/>
                      <a:pt x="13" y="60"/>
                    </a:cubicBezTo>
                    <a:cubicBezTo>
                      <a:pt x="12" y="60"/>
                      <a:pt x="12" y="59"/>
                      <a:pt x="11" y="60"/>
                    </a:cubicBezTo>
                    <a:cubicBezTo>
                      <a:pt x="10" y="60"/>
                      <a:pt x="10" y="60"/>
                      <a:pt x="10" y="61"/>
                    </a:cubicBezTo>
                    <a:cubicBezTo>
                      <a:pt x="10" y="61"/>
                      <a:pt x="10" y="62"/>
                      <a:pt x="9" y="61"/>
                    </a:cubicBezTo>
                    <a:cubicBezTo>
                      <a:pt x="9" y="62"/>
                      <a:pt x="9" y="63"/>
                      <a:pt x="8" y="62"/>
                    </a:cubicBezTo>
                    <a:cubicBezTo>
                      <a:pt x="8" y="63"/>
                      <a:pt x="8" y="63"/>
                      <a:pt x="7" y="63"/>
                    </a:cubicBezTo>
                    <a:cubicBezTo>
                      <a:pt x="7" y="64"/>
                      <a:pt x="6" y="65"/>
                      <a:pt x="5" y="65"/>
                    </a:cubicBezTo>
                    <a:cubicBezTo>
                      <a:pt x="5" y="65"/>
                      <a:pt x="5" y="65"/>
                      <a:pt x="5" y="64"/>
                    </a:cubicBezTo>
                    <a:cubicBezTo>
                      <a:pt x="4" y="64"/>
                      <a:pt x="4" y="64"/>
                      <a:pt x="4" y="63"/>
                    </a:cubicBezTo>
                    <a:cubicBezTo>
                      <a:pt x="4" y="63"/>
                      <a:pt x="4" y="63"/>
                      <a:pt x="4" y="63"/>
                    </a:cubicBezTo>
                    <a:cubicBezTo>
                      <a:pt x="4" y="62"/>
                      <a:pt x="4" y="62"/>
                      <a:pt x="4" y="62"/>
                    </a:cubicBezTo>
                    <a:cubicBezTo>
                      <a:pt x="3" y="62"/>
                      <a:pt x="4" y="61"/>
                      <a:pt x="4" y="61"/>
                    </a:cubicBezTo>
                    <a:cubicBezTo>
                      <a:pt x="4" y="60"/>
                      <a:pt x="4" y="59"/>
                      <a:pt x="4" y="60"/>
                    </a:cubicBezTo>
                    <a:cubicBezTo>
                      <a:pt x="5" y="59"/>
                      <a:pt x="5" y="58"/>
                      <a:pt x="5" y="59"/>
                    </a:cubicBezTo>
                    <a:cubicBezTo>
                      <a:pt x="5" y="58"/>
                      <a:pt x="5" y="57"/>
                      <a:pt x="6" y="57"/>
                    </a:cubicBezTo>
                    <a:cubicBezTo>
                      <a:pt x="6" y="56"/>
                      <a:pt x="6" y="54"/>
                      <a:pt x="7" y="54"/>
                    </a:cubicBezTo>
                    <a:cubicBezTo>
                      <a:pt x="7" y="53"/>
                      <a:pt x="7" y="52"/>
                      <a:pt x="8" y="52"/>
                    </a:cubicBezTo>
                    <a:cubicBezTo>
                      <a:pt x="8" y="52"/>
                      <a:pt x="8" y="51"/>
                      <a:pt x="9" y="50"/>
                    </a:cubicBezTo>
                    <a:cubicBezTo>
                      <a:pt x="9" y="50"/>
                      <a:pt x="9" y="50"/>
                      <a:pt x="9" y="50"/>
                    </a:cubicBezTo>
                    <a:cubicBezTo>
                      <a:pt x="9" y="50"/>
                      <a:pt x="9" y="50"/>
                      <a:pt x="9" y="50"/>
                    </a:cubicBezTo>
                    <a:cubicBezTo>
                      <a:pt x="9" y="50"/>
                      <a:pt x="9" y="49"/>
                      <a:pt x="10" y="49"/>
                    </a:cubicBezTo>
                    <a:cubicBezTo>
                      <a:pt x="10" y="48"/>
                      <a:pt x="12" y="48"/>
                      <a:pt x="12" y="47"/>
                    </a:cubicBezTo>
                    <a:cubicBezTo>
                      <a:pt x="12" y="46"/>
                      <a:pt x="12" y="46"/>
                      <a:pt x="13" y="46"/>
                    </a:cubicBezTo>
                    <a:cubicBezTo>
                      <a:pt x="13" y="46"/>
                      <a:pt x="13" y="46"/>
                      <a:pt x="14" y="46"/>
                    </a:cubicBezTo>
                    <a:cubicBezTo>
                      <a:pt x="14" y="46"/>
                      <a:pt x="14" y="46"/>
                      <a:pt x="15" y="46"/>
                    </a:cubicBezTo>
                    <a:cubicBezTo>
                      <a:pt x="16" y="46"/>
                      <a:pt x="16" y="46"/>
                      <a:pt x="17" y="45"/>
                    </a:cubicBezTo>
                    <a:cubicBezTo>
                      <a:pt x="17" y="45"/>
                      <a:pt x="18" y="45"/>
                      <a:pt x="19" y="45"/>
                    </a:cubicBezTo>
                    <a:cubicBezTo>
                      <a:pt x="19" y="45"/>
                      <a:pt x="20" y="45"/>
                      <a:pt x="20" y="45"/>
                    </a:cubicBezTo>
                    <a:cubicBezTo>
                      <a:pt x="21" y="45"/>
                      <a:pt x="21" y="46"/>
                      <a:pt x="21" y="47"/>
                    </a:cubicBezTo>
                    <a:cubicBezTo>
                      <a:pt x="21" y="48"/>
                      <a:pt x="21" y="49"/>
                      <a:pt x="21" y="50"/>
                    </a:cubicBezTo>
                    <a:cubicBezTo>
                      <a:pt x="21" y="50"/>
                      <a:pt x="21" y="50"/>
                      <a:pt x="20" y="50"/>
                    </a:cubicBezTo>
                    <a:cubicBezTo>
                      <a:pt x="20" y="51"/>
                      <a:pt x="20" y="51"/>
                      <a:pt x="20" y="51"/>
                    </a:cubicBezTo>
                    <a:cubicBezTo>
                      <a:pt x="20" y="51"/>
                      <a:pt x="20" y="51"/>
                      <a:pt x="21" y="51"/>
                    </a:cubicBezTo>
                    <a:cubicBezTo>
                      <a:pt x="21" y="51"/>
                      <a:pt x="21" y="51"/>
                      <a:pt x="21" y="52"/>
                    </a:cubicBezTo>
                    <a:cubicBezTo>
                      <a:pt x="21" y="52"/>
                      <a:pt x="21" y="52"/>
                      <a:pt x="21" y="52"/>
                    </a:cubicBezTo>
                    <a:cubicBezTo>
                      <a:pt x="23" y="52"/>
                      <a:pt x="21" y="48"/>
                      <a:pt x="23" y="48"/>
                    </a:cubicBezTo>
                    <a:cubicBezTo>
                      <a:pt x="23" y="48"/>
                      <a:pt x="23" y="46"/>
                      <a:pt x="24" y="47"/>
                    </a:cubicBezTo>
                    <a:cubicBezTo>
                      <a:pt x="24" y="46"/>
                      <a:pt x="24" y="43"/>
                      <a:pt x="25" y="44"/>
                    </a:cubicBezTo>
                    <a:cubicBezTo>
                      <a:pt x="25" y="44"/>
                      <a:pt x="26" y="44"/>
                      <a:pt x="26" y="44"/>
                    </a:cubicBezTo>
                    <a:cubicBezTo>
                      <a:pt x="26" y="43"/>
                      <a:pt x="26" y="43"/>
                      <a:pt x="26" y="43"/>
                    </a:cubicBezTo>
                    <a:cubicBezTo>
                      <a:pt x="27" y="43"/>
                      <a:pt x="27" y="43"/>
                      <a:pt x="28" y="43"/>
                    </a:cubicBezTo>
                    <a:cubicBezTo>
                      <a:pt x="28" y="43"/>
                      <a:pt x="28" y="42"/>
                      <a:pt x="28" y="42"/>
                    </a:cubicBezTo>
                    <a:cubicBezTo>
                      <a:pt x="27" y="42"/>
                      <a:pt x="27" y="42"/>
                      <a:pt x="27" y="41"/>
                    </a:cubicBezTo>
                    <a:cubicBezTo>
                      <a:pt x="27" y="41"/>
                      <a:pt x="27" y="41"/>
                      <a:pt x="27" y="41"/>
                    </a:cubicBezTo>
                    <a:cubicBezTo>
                      <a:pt x="27" y="41"/>
                      <a:pt x="27" y="40"/>
                      <a:pt x="27" y="40"/>
                    </a:cubicBezTo>
                    <a:cubicBezTo>
                      <a:pt x="27" y="40"/>
                      <a:pt x="27" y="40"/>
                      <a:pt x="27" y="40"/>
                    </a:cubicBezTo>
                    <a:cubicBezTo>
                      <a:pt x="28" y="40"/>
                      <a:pt x="28" y="40"/>
                      <a:pt x="28" y="40"/>
                    </a:cubicBezTo>
                    <a:cubicBezTo>
                      <a:pt x="29" y="40"/>
                      <a:pt x="30" y="40"/>
                      <a:pt x="30" y="40"/>
                    </a:cubicBezTo>
                    <a:cubicBezTo>
                      <a:pt x="30" y="39"/>
                      <a:pt x="30" y="39"/>
                      <a:pt x="31" y="38"/>
                    </a:cubicBezTo>
                    <a:cubicBezTo>
                      <a:pt x="31" y="38"/>
                      <a:pt x="32" y="37"/>
                      <a:pt x="32" y="37"/>
                    </a:cubicBezTo>
                    <a:cubicBezTo>
                      <a:pt x="33" y="37"/>
                      <a:pt x="33" y="37"/>
                      <a:pt x="33" y="37"/>
                    </a:cubicBezTo>
                    <a:cubicBezTo>
                      <a:pt x="33" y="37"/>
                      <a:pt x="33" y="37"/>
                      <a:pt x="33" y="37"/>
                    </a:cubicBezTo>
                    <a:cubicBezTo>
                      <a:pt x="34" y="37"/>
                      <a:pt x="34" y="36"/>
                      <a:pt x="34" y="36"/>
                    </a:cubicBezTo>
                    <a:cubicBezTo>
                      <a:pt x="34" y="36"/>
                      <a:pt x="34" y="36"/>
                      <a:pt x="35" y="36"/>
                    </a:cubicBezTo>
                    <a:cubicBezTo>
                      <a:pt x="35" y="36"/>
                      <a:pt x="35" y="35"/>
                      <a:pt x="35" y="35"/>
                    </a:cubicBezTo>
                    <a:cubicBezTo>
                      <a:pt x="35" y="35"/>
                      <a:pt x="35" y="35"/>
                      <a:pt x="35" y="35"/>
                    </a:cubicBezTo>
                    <a:cubicBezTo>
                      <a:pt x="35" y="34"/>
                      <a:pt x="35" y="34"/>
                      <a:pt x="35" y="34"/>
                    </a:cubicBezTo>
                    <a:cubicBezTo>
                      <a:pt x="35" y="33"/>
                      <a:pt x="36" y="33"/>
                      <a:pt x="36" y="33"/>
                    </a:cubicBezTo>
                    <a:cubicBezTo>
                      <a:pt x="37" y="31"/>
                      <a:pt x="38" y="30"/>
                      <a:pt x="39" y="30"/>
                    </a:cubicBezTo>
                    <a:cubicBezTo>
                      <a:pt x="39" y="30"/>
                      <a:pt x="40" y="30"/>
                      <a:pt x="40" y="30"/>
                    </a:cubicBezTo>
                    <a:cubicBezTo>
                      <a:pt x="40" y="29"/>
                      <a:pt x="40" y="29"/>
                      <a:pt x="40" y="29"/>
                    </a:cubicBezTo>
                    <a:cubicBezTo>
                      <a:pt x="40" y="29"/>
                      <a:pt x="41" y="29"/>
                      <a:pt x="41" y="29"/>
                    </a:cubicBezTo>
                    <a:cubicBezTo>
                      <a:pt x="41" y="29"/>
                      <a:pt x="42" y="29"/>
                      <a:pt x="42" y="29"/>
                    </a:cubicBezTo>
                    <a:cubicBezTo>
                      <a:pt x="43" y="29"/>
                      <a:pt x="43" y="29"/>
                      <a:pt x="43" y="28"/>
                    </a:cubicBezTo>
                    <a:cubicBezTo>
                      <a:pt x="43" y="28"/>
                      <a:pt x="43" y="28"/>
                      <a:pt x="43" y="28"/>
                    </a:cubicBezTo>
                    <a:cubicBezTo>
                      <a:pt x="44" y="27"/>
                      <a:pt x="44" y="27"/>
                      <a:pt x="44" y="26"/>
                    </a:cubicBezTo>
                    <a:cubicBezTo>
                      <a:pt x="44" y="26"/>
                      <a:pt x="44" y="25"/>
                      <a:pt x="44" y="25"/>
                    </a:cubicBezTo>
                    <a:cubicBezTo>
                      <a:pt x="45" y="25"/>
                      <a:pt x="45" y="24"/>
                      <a:pt x="45" y="24"/>
                    </a:cubicBezTo>
                    <a:cubicBezTo>
                      <a:pt x="45" y="24"/>
                      <a:pt x="45" y="24"/>
                      <a:pt x="46" y="23"/>
                    </a:cubicBezTo>
                    <a:cubicBezTo>
                      <a:pt x="46" y="23"/>
                      <a:pt x="47" y="23"/>
                      <a:pt x="47" y="23"/>
                    </a:cubicBezTo>
                    <a:cubicBezTo>
                      <a:pt x="47" y="23"/>
                      <a:pt x="47" y="23"/>
                      <a:pt x="48" y="22"/>
                    </a:cubicBezTo>
                    <a:cubicBezTo>
                      <a:pt x="48" y="22"/>
                      <a:pt x="49" y="23"/>
                      <a:pt x="49" y="22"/>
                    </a:cubicBezTo>
                    <a:cubicBezTo>
                      <a:pt x="49" y="22"/>
                      <a:pt x="49" y="22"/>
                      <a:pt x="50" y="21"/>
                    </a:cubicBezTo>
                    <a:cubicBezTo>
                      <a:pt x="50" y="21"/>
                      <a:pt x="50" y="21"/>
                      <a:pt x="50" y="21"/>
                    </a:cubicBezTo>
                    <a:cubicBezTo>
                      <a:pt x="51" y="21"/>
                      <a:pt x="51" y="21"/>
                      <a:pt x="51" y="21"/>
                    </a:cubicBezTo>
                    <a:cubicBezTo>
                      <a:pt x="52" y="21"/>
                      <a:pt x="52" y="21"/>
                      <a:pt x="52" y="21"/>
                    </a:cubicBezTo>
                    <a:cubicBezTo>
                      <a:pt x="52" y="21"/>
                      <a:pt x="52" y="21"/>
                      <a:pt x="52" y="21"/>
                    </a:cubicBezTo>
                    <a:cubicBezTo>
                      <a:pt x="53" y="20"/>
                      <a:pt x="53" y="20"/>
                      <a:pt x="53" y="20"/>
                    </a:cubicBezTo>
                    <a:cubicBezTo>
                      <a:pt x="52" y="20"/>
                      <a:pt x="52" y="20"/>
                      <a:pt x="51" y="20"/>
                    </a:cubicBezTo>
                    <a:cubicBezTo>
                      <a:pt x="51" y="20"/>
                      <a:pt x="51" y="20"/>
                      <a:pt x="51" y="20"/>
                    </a:cubicBezTo>
                    <a:cubicBezTo>
                      <a:pt x="51" y="20"/>
                      <a:pt x="51" y="20"/>
                      <a:pt x="51" y="20"/>
                    </a:cubicBezTo>
                    <a:cubicBezTo>
                      <a:pt x="50" y="21"/>
                      <a:pt x="50" y="21"/>
                      <a:pt x="49" y="20"/>
                    </a:cubicBezTo>
                    <a:cubicBezTo>
                      <a:pt x="49" y="20"/>
                      <a:pt x="48" y="20"/>
                      <a:pt x="48" y="19"/>
                    </a:cubicBezTo>
                    <a:cubicBezTo>
                      <a:pt x="48" y="19"/>
                      <a:pt x="49" y="19"/>
                      <a:pt x="49" y="19"/>
                    </a:cubicBezTo>
                    <a:cubicBezTo>
                      <a:pt x="49" y="18"/>
                      <a:pt x="49" y="18"/>
                      <a:pt x="49" y="18"/>
                    </a:cubicBezTo>
                    <a:cubicBezTo>
                      <a:pt x="50" y="18"/>
                      <a:pt x="51" y="18"/>
                      <a:pt x="51" y="18"/>
                    </a:cubicBezTo>
                    <a:cubicBezTo>
                      <a:pt x="51" y="17"/>
                      <a:pt x="51" y="17"/>
                      <a:pt x="51" y="17"/>
                    </a:cubicBezTo>
                    <a:cubicBezTo>
                      <a:pt x="52" y="17"/>
                      <a:pt x="52" y="17"/>
                      <a:pt x="53" y="17"/>
                    </a:cubicBezTo>
                    <a:cubicBezTo>
                      <a:pt x="53" y="17"/>
                      <a:pt x="54" y="17"/>
                      <a:pt x="55" y="17"/>
                    </a:cubicBezTo>
                    <a:cubicBezTo>
                      <a:pt x="56" y="17"/>
                      <a:pt x="57" y="17"/>
                      <a:pt x="58" y="17"/>
                    </a:cubicBezTo>
                    <a:cubicBezTo>
                      <a:pt x="59" y="17"/>
                      <a:pt x="59" y="17"/>
                      <a:pt x="59" y="17"/>
                    </a:cubicBezTo>
                    <a:cubicBezTo>
                      <a:pt x="59" y="17"/>
                      <a:pt x="59" y="16"/>
                      <a:pt x="59" y="16"/>
                    </a:cubicBezTo>
                    <a:cubicBezTo>
                      <a:pt x="60" y="16"/>
                      <a:pt x="60" y="16"/>
                      <a:pt x="60" y="16"/>
                    </a:cubicBezTo>
                    <a:cubicBezTo>
                      <a:pt x="60" y="15"/>
                      <a:pt x="60" y="15"/>
                      <a:pt x="61" y="15"/>
                    </a:cubicBezTo>
                    <a:cubicBezTo>
                      <a:pt x="61" y="15"/>
                      <a:pt x="61" y="15"/>
                      <a:pt x="61" y="15"/>
                    </a:cubicBezTo>
                    <a:cubicBezTo>
                      <a:pt x="61" y="14"/>
                      <a:pt x="62" y="14"/>
                      <a:pt x="62" y="14"/>
                    </a:cubicBezTo>
                    <a:cubicBezTo>
                      <a:pt x="63" y="14"/>
                      <a:pt x="64" y="14"/>
                      <a:pt x="65" y="14"/>
                    </a:cubicBezTo>
                    <a:cubicBezTo>
                      <a:pt x="65" y="14"/>
                      <a:pt x="66" y="14"/>
                      <a:pt x="66" y="14"/>
                    </a:cubicBezTo>
                    <a:cubicBezTo>
                      <a:pt x="66" y="13"/>
                      <a:pt x="66" y="13"/>
                      <a:pt x="66" y="13"/>
                    </a:cubicBezTo>
                    <a:cubicBezTo>
                      <a:pt x="66" y="12"/>
                      <a:pt x="66" y="12"/>
                      <a:pt x="65" y="11"/>
                    </a:cubicBezTo>
                    <a:cubicBezTo>
                      <a:pt x="65" y="11"/>
                      <a:pt x="65" y="11"/>
                      <a:pt x="65" y="10"/>
                    </a:cubicBezTo>
                    <a:cubicBezTo>
                      <a:pt x="65" y="9"/>
                      <a:pt x="65" y="8"/>
                      <a:pt x="65" y="7"/>
                    </a:cubicBezTo>
                    <a:cubicBezTo>
                      <a:pt x="64" y="8"/>
                      <a:pt x="64" y="8"/>
                      <a:pt x="64" y="8"/>
                    </a:cubicBezTo>
                    <a:cubicBezTo>
                      <a:pt x="63" y="9"/>
                      <a:pt x="63" y="8"/>
                      <a:pt x="62" y="8"/>
                    </a:cubicBezTo>
                    <a:cubicBezTo>
                      <a:pt x="62" y="8"/>
                      <a:pt x="61" y="8"/>
                      <a:pt x="61" y="7"/>
                    </a:cubicBezTo>
                    <a:cubicBezTo>
                      <a:pt x="61" y="7"/>
                      <a:pt x="61" y="6"/>
                      <a:pt x="62" y="7"/>
                    </a:cubicBezTo>
                    <a:cubicBezTo>
                      <a:pt x="62" y="6"/>
                      <a:pt x="62" y="6"/>
                      <a:pt x="62" y="6"/>
                    </a:cubicBezTo>
                    <a:cubicBezTo>
                      <a:pt x="62" y="6"/>
                      <a:pt x="62" y="6"/>
                      <a:pt x="62" y="6"/>
                    </a:cubicBezTo>
                    <a:cubicBezTo>
                      <a:pt x="61" y="6"/>
                      <a:pt x="61" y="6"/>
                      <a:pt x="60" y="6"/>
                    </a:cubicBezTo>
                    <a:cubicBezTo>
                      <a:pt x="60" y="6"/>
                      <a:pt x="59" y="6"/>
                      <a:pt x="59" y="6"/>
                    </a:cubicBezTo>
                    <a:cubicBezTo>
                      <a:pt x="58" y="6"/>
                      <a:pt x="58" y="6"/>
                      <a:pt x="58" y="6"/>
                    </a:cubicBezTo>
                    <a:cubicBezTo>
                      <a:pt x="58" y="6"/>
                      <a:pt x="58" y="6"/>
                      <a:pt x="57" y="6"/>
                    </a:cubicBezTo>
                    <a:cubicBezTo>
                      <a:pt x="57" y="7"/>
                      <a:pt x="57" y="7"/>
                      <a:pt x="56" y="7"/>
                    </a:cubicBezTo>
                    <a:cubicBezTo>
                      <a:pt x="56" y="8"/>
                      <a:pt x="55" y="7"/>
                      <a:pt x="54" y="7"/>
                    </a:cubicBezTo>
                    <a:cubicBezTo>
                      <a:pt x="54" y="7"/>
                      <a:pt x="53" y="7"/>
                      <a:pt x="53" y="7"/>
                    </a:cubicBezTo>
                    <a:cubicBezTo>
                      <a:pt x="53" y="8"/>
                      <a:pt x="53" y="9"/>
                      <a:pt x="53" y="10"/>
                    </a:cubicBezTo>
                    <a:cubicBezTo>
                      <a:pt x="52" y="10"/>
                      <a:pt x="52" y="10"/>
                      <a:pt x="52" y="10"/>
                    </a:cubicBezTo>
                    <a:cubicBezTo>
                      <a:pt x="52" y="10"/>
                      <a:pt x="52" y="10"/>
                      <a:pt x="52" y="11"/>
                    </a:cubicBezTo>
                    <a:cubicBezTo>
                      <a:pt x="52" y="11"/>
                      <a:pt x="52" y="12"/>
                      <a:pt x="52" y="12"/>
                    </a:cubicBezTo>
                    <a:cubicBezTo>
                      <a:pt x="51" y="12"/>
                      <a:pt x="51" y="12"/>
                      <a:pt x="50" y="12"/>
                    </a:cubicBezTo>
                    <a:cubicBezTo>
                      <a:pt x="50" y="12"/>
                      <a:pt x="50" y="12"/>
                      <a:pt x="49" y="13"/>
                    </a:cubicBezTo>
                    <a:cubicBezTo>
                      <a:pt x="49" y="13"/>
                      <a:pt x="48" y="14"/>
                      <a:pt x="47" y="14"/>
                    </a:cubicBezTo>
                    <a:cubicBezTo>
                      <a:pt x="47" y="14"/>
                      <a:pt x="47" y="15"/>
                      <a:pt x="47" y="15"/>
                    </a:cubicBezTo>
                    <a:cubicBezTo>
                      <a:pt x="47" y="15"/>
                      <a:pt x="46" y="15"/>
                      <a:pt x="46" y="15"/>
                    </a:cubicBezTo>
                    <a:cubicBezTo>
                      <a:pt x="46" y="15"/>
                      <a:pt x="45" y="15"/>
                      <a:pt x="45" y="14"/>
                    </a:cubicBezTo>
                    <a:cubicBezTo>
                      <a:pt x="45" y="14"/>
                      <a:pt x="46" y="14"/>
                      <a:pt x="46" y="13"/>
                    </a:cubicBezTo>
                    <a:cubicBezTo>
                      <a:pt x="46" y="13"/>
                      <a:pt x="46" y="12"/>
                      <a:pt x="45" y="11"/>
                    </a:cubicBezTo>
                    <a:cubicBezTo>
                      <a:pt x="45" y="11"/>
                      <a:pt x="45" y="9"/>
                      <a:pt x="46" y="9"/>
                    </a:cubicBezTo>
                    <a:cubicBezTo>
                      <a:pt x="46" y="9"/>
                      <a:pt x="46" y="9"/>
                      <a:pt x="46" y="9"/>
                    </a:cubicBezTo>
                    <a:cubicBezTo>
                      <a:pt x="46" y="8"/>
                      <a:pt x="46" y="8"/>
                      <a:pt x="47" y="8"/>
                    </a:cubicBezTo>
                    <a:cubicBezTo>
                      <a:pt x="47" y="8"/>
                      <a:pt x="47" y="8"/>
                      <a:pt x="47" y="8"/>
                    </a:cubicBezTo>
                    <a:cubicBezTo>
                      <a:pt x="47" y="8"/>
                      <a:pt x="47" y="8"/>
                      <a:pt x="47" y="8"/>
                    </a:cubicBezTo>
                    <a:cubicBezTo>
                      <a:pt x="47" y="8"/>
                      <a:pt x="47" y="7"/>
                      <a:pt x="47" y="7"/>
                    </a:cubicBezTo>
                    <a:cubicBezTo>
                      <a:pt x="47" y="6"/>
                      <a:pt x="47" y="5"/>
                      <a:pt x="48" y="6"/>
                    </a:cubicBezTo>
                    <a:cubicBezTo>
                      <a:pt x="48" y="5"/>
                      <a:pt x="48" y="5"/>
                      <a:pt x="49" y="5"/>
                    </a:cubicBezTo>
                    <a:cubicBezTo>
                      <a:pt x="50" y="5"/>
                      <a:pt x="50" y="5"/>
                      <a:pt x="51" y="5"/>
                    </a:cubicBezTo>
                    <a:cubicBezTo>
                      <a:pt x="51" y="5"/>
                      <a:pt x="51" y="5"/>
                      <a:pt x="51" y="5"/>
                    </a:cubicBezTo>
                    <a:cubicBezTo>
                      <a:pt x="51" y="5"/>
                      <a:pt x="52" y="5"/>
                      <a:pt x="52" y="5"/>
                    </a:cubicBezTo>
                    <a:cubicBezTo>
                      <a:pt x="52" y="4"/>
                      <a:pt x="52" y="4"/>
                      <a:pt x="53" y="4"/>
                    </a:cubicBezTo>
                    <a:cubicBezTo>
                      <a:pt x="54" y="4"/>
                      <a:pt x="54" y="4"/>
                      <a:pt x="54" y="4"/>
                    </a:cubicBezTo>
                    <a:cubicBezTo>
                      <a:pt x="55" y="4"/>
                      <a:pt x="55" y="4"/>
                      <a:pt x="55" y="3"/>
                    </a:cubicBezTo>
                    <a:cubicBezTo>
                      <a:pt x="55" y="3"/>
                      <a:pt x="55" y="3"/>
                      <a:pt x="55" y="3"/>
                    </a:cubicBezTo>
                    <a:cubicBezTo>
                      <a:pt x="55" y="3"/>
                      <a:pt x="55" y="3"/>
                      <a:pt x="56" y="3"/>
                    </a:cubicBezTo>
                    <a:cubicBezTo>
                      <a:pt x="56" y="3"/>
                      <a:pt x="56" y="2"/>
                      <a:pt x="56" y="2"/>
                    </a:cubicBezTo>
                    <a:cubicBezTo>
                      <a:pt x="56" y="2"/>
                      <a:pt x="57" y="1"/>
                      <a:pt x="56" y="1"/>
                    </a:cubicBezTo>
                    <a:cubicBezTo>
                      <a:pt x="56" y="0"/>
                      <a:pt x="56" y="0"/>
                      <a:pt x="55" y="0"/>
                    </a:cubicBezTo>
                    <a:cubicBezTo>
                      <a:pt x="55" y="0"/>
                      <a:pt x="54" y="0"/>
                      <a:pt x="54" y="0"/>
                    </a:cubicBezTo>
                    <a:cubicBezTo>
                      <a:pt x="53" y="0"/>
                      <a:pt x="53" y="0"/>
                      <a:pt x="52" y="0"/>
                    </a:cubicBezTo>
                    <a:cubicBezTo>
                      <a:pt x="47" y="3"/>
                      <a:pt x="41" y="7"/>
                      <a:pt x="36" y="10"/>
                    </a:cubicBezTo>
                    <a:cubicBezTo>
                      <a:pt x="26" y="18"/>
                      <a:pt x="16" y="27"/>
                      <a:pt x="9" y="37"/>
                    </a:cubicBezTo>
                    <a:cubicBezTo>
                      <a:pt x="6" y="41"/>
                      <a:pt x="3" y="45"/>
                      <a:pt x="1" y="49"/>
                    </a:cubicBezTo>
                    <a:cubicBezTo>
                      <a:pt x="1" y="49"/>
                      <a:pt x="2" y="49"/>
                      <a:pt x="2" y="50"/>
                    </a:cubicBezTo>
                    <a:cubicBezTo>
                      <a:pt x="3" y="50"/>
                      <a:pt x="3" y="51"/>
                      <a:pt x="2" y="51"/>
                    </a:cubicBezTo>
                    <a:cubicBezTo>
                      <a:pt x="2" y="51"/>
                      <a:pt x="2" y="51"/>
                      <a:pt x="2" y="51"/>
                    </a:cubicBezTo>
                    <a:cubicBezTo>
                      <a:pt x="2" y="52"/>
                      <a:pt x="2" y="52"/>
                      <a:pt x="2" y="53"/>
                    </a:cubicBezTo>
                    <a:cubicBezTo>
                      <a:pt x="2" y="53"/>
                      <a:pt x="2" y="54"/>
                      <a:pt x="1" y="54"/>
                    </a:cubicBezTo>
                    <a:cubicBezTo>
                      <a:pt x="1" y="55"/>
                      <a:pt x="1" y="56"/>
                      <a:pt x="0" y="56"/>
                    </a:cubicBezTo>
                    <a:cubicBezTo>
                      <a:pt x="0" y="58"/>
                      <a:pt x="0" y="61"/>
                      <a:pt x="0" y="63"/>
                    </a:cubicBezTo>
                    <a:cubicBezTo>
                      <a:pt x="0" y="64"/>
                      <a:pt x="0" y="66"/>
                      <a:pt x="0" y="67"/>
                    </a:cubicBezTo>
                    <a:cubicBezTo>
                      <a:pt x="0" y="67"/>
                      <a:pt x="0" y="67"/>
                      <a:pt x="0" y="68"/>
                    </a:cubicBezTo>
                    <a:cubicBezTo>
                      <a:pt x="0" y="68"/>
                      <a:pt x="0" y="68"/>
                      <a:pt x="0" y="68"/>
                    </a:cubicBezTo>
                    <a:cubicBezTo>
                      <a:pt x="1" y="68"/>
                      <a:pt x="1" y="68"/>
                      <a:pt x="1" y="69"/>
                    </a:cubicBezTo>
                    <a:cubicBezTo>
                      <a:pt x="2" y="69"/>
                      <a:pt x="2" y="69"/>
                      <a:pt x="3" y="69"/>
                    </a:cubicBezTo>
                    <a:cubicBezTo>
                      <a:pt x="3" y="69"/>
                      <a:pt x="3" y="70"/>
                      <a:pt x="4" y="70"/>
                    </a:cubicBezTo>
                    <a:cubicBezTo>
                      <a:pt x="4" y="70"/>
                      <a:pt x="4" y="70"/>
                      <a:pt x="4" y="70"/>
                    </a:cubicBezTo>
                    <a:cubicBezTo>
                      <a:pt x="4" y="71"/>
                      <a:pt x="4" y="71"/>
                      <a:pt x="4" y="71"/>
                    </a:cubicBezTo>
                    <a:cubicBezTo>
                      <a:pt x="5" y="71"/>
                      <a:pt x="5" y="72"/>
                      <a:pt x="5" y="73"/>
                    </a:cubicBezTo>
                    <a:cubicBezTo>
                      <a:pt x="6" y="73"/>
                      <a:pt x="8" y="72"/>
                      <a:pt x="7" y="74"/>
                    </a:cubicBezTo>
                    <a:cubicBezTo>
                      <a:pt x="8" y="74"/>
                      <a:pt x="8" y="74"/>
                      <a:pt x="8" y="74"/>
                    </a:cubicBezTo>
                    <a:cubicBezTo>
                      <a:pt x="9" y="74"/>
                      <a:pt x="9" y="75"/>
                      <a:pt x="9" y="75"/>
                    </a:cubicBezTo>
                    <a:cubicBezTo>
                      <a:pt x="9" y="75"/>
                      <a:pt x="9" y="76"/>
                      <a:pt x="9" y="76"/>
                    </a:cubicBezTo>
                    <a:cubicBezTo>
                      <a:pt x="10" y="77"/>
                      <a:pt x="10" y="77"/>
                      <a:pt x="10" y="77"/>
                    </a:cubicBezTo>
                    <a:cubicBezTo>
                      <a:pt x="10" y="77"/>
                      <a:pt x="11" y="78"/>
                      <a:pt x="11" y="78"/>
                    </a:cubicBezTo>
                    <a:cubicBezTo>
                      <a:pt x="11" y="79"/>
                      <a:pt x="11" y="80"/>
                      <a:pt x="11" y="81"/>
                    </a:cubicBezTo>
                    <a:cubicBezTo>
                      <a:pt x="11" y="81"/>
                      <a:pt x="11" y="81"/>
                      <a:pt x="11" y="81"/>
                    </a:cubicBezTo>
                    <a:cubicBezTo>
                      <a:pt x="11" y="81"/>
                      <a:pt x="11" y="82"/>
                      <a:pt x="11" y="82"/>
                    </a:cubicBezTo>
                    <a:cubicBezTo>
                      <a:pt x="11" y="82"/>
                      <a:pt x="11" y="82"/>
                      <a:pt x="11" y="82"/>
                    </a:cubicBezTo>
                    <a:cubicBezTo>
                      <a:pt x="12" y="82"/>
                      <a:pt x="12" y="82"/>
                      <a:pt x="12" y="83"/>
                    </a:cubicBezTo>
                    <a:cubicBezTo>
                      <a:pt x="12" y="83"/>
                      <a:pt x="13" y="83"/>
                      <a:pt x="14" y="83"/>
                    </a:cubicBezTo>
                    <a:cubicBezTo>
                      <a:pt x="14" y="83"/>
                      <a:pt x="14" y="83"/>
                      <a:pt x="14" y="83"/>
                    </a:cubicBezTo>
                    <a:cubicBezTo>
                      <a:pt x="15" y="83"/>
                      <a:pt x="15" y="83"/>
                      <a:pt x="15" y="83"/>
                    </a:cubicBezTo>
                    <a:cubicBezTo>
                      <a:pt x="15" y="82"/>
                      <a:pt x="16" y="82"/>
                      <a:pt x="16" y="83"/>
                    </a:cubicBezTo>
                    <a:cubicBezTo>
                      <a:pt x="16" y="83"/>
                      <a:pt x="16" y="84"/>
                      <a:pt x="16" y="84"/>
                    </a:cubicBezTo>
                    <a:cubicBezTo>
                      <a:pt x="16" y="85"/>
                      <a:pt x="16" y="85"/>
                      <a:pt x="16" y="85"/>
                    </a:cubicBezTo>
                    <a:cubicBezTo>
                      <a:pt x="17" y="86"/>
                      <a:pt x="17" y="87"/>
                      <a:pt x="17" y="87"/>
                    </a:cubicBezTo>
                    <a:cubicBezTo>
                      <a:pt x="18" y="87"/>
                      <a:pt x="18" y="92"/>
                      <a:pt x="17" y="91"/>
                    </a:cubicBezTo>
                    <a:cubicBezTo>
                      <a:pt x="17" y="92"/>
                      <a:pt x="17" y="93"/>
                      <a:pt x="17" y="94"/>
                    </a:cubicBezTo>
                    <a:cubicBezTo>
                      <a:pt x="17" y="95"/>
                      <a:pt x="16" y="95"/>
                      <a:pt x="16" y="95"/>
                    </a:cubicBezTo>
                    <a:cubicBezTo>
                      <a:pt x="16" y="96"/>
                      <a:pt x="15" y="96"/>
                      <a:pt x="15" y="97"/>
                    </a:cubicBezTo>
                    <a:cubicBezTo>
                      <a:pt x="15" y="97"/>
                      <a:pt x="15" y="98"/>
                      <a:pt x="14" y="98"/>
                    </a:cubicBezTo>
                    <a:cubicBezTo>
                      <a:pt x="14" y="98"/>
                      <a:pt x="14" y="99"/>
                      <a:pt x="14" y="99"/>
                    </a:cubicBezTo>
                    <a:cubicBezTo>
                      <a:pt x="14" y="99"/>
                      <a:pt x="14" y="100"/>
                      <a:pt x="14" y="101"/>
                    </a:cubicBezTo>
                    <a:cubicBezTo>
                      <a:pt x="14" y="101"/>
                      <a:pt x="15" y="101"/>
                      <a:pt x="15" y="102"/>
                    </a:cubicBezTo>
                    <a:cubicBezTo>
                      <a:pt x="15" y="102"/>
                      <a:pt x="14" y="102"/>
                      <a:pt x="14" y="102"/>
                    </a:cubicBezTo>
                    <a:cubicBezTo>
                      <a:pt x="14" y="102"/>
                      <a:pt x="14" y="102"/>
                      <a:pt x="14" y="102"/>
                    </a:cubicBezTo>
                    <a:cubicBezTo>
                      <a:pt x="14" y="102"/>
                      <a:pt x="14" y="102"/>
                      <a:pt x="14" y="103"/>
                    </a:cubicBezTo>
                    <a:cubicBezTo>
                      <a:pt x="14" y="103"/>
                      <a:pt x="14" y="104"/>
                      <a:pt x="13" y="104"/>
                    </a:cubicBezTo>
                    <a:cubicBezTo>
                      <a:pt x="13" y="105"/>
                      <a:pt x="13" y="106"/>
                      <a:pt x="13" y="107"/>
                    </a:cubicBezTo>
                    <a:cubicBezTo>
                      <a:pt x="13" y="107"/>
                      <a:pt x="13" y="108"/>
                      <a:pt x="13" y="108"/>
                    </a:cubicBezTo>
                    <a:cubicBezTo>
                      <a:pt x="13" y="108"/>
                      <a:pt x="14" y="108"/>
                      <a:pt x="14" y="108"/>
                    </a:cubicBezTo>
                    <a:cubicBezTo>
                      <a:pt x="15" y="109"/>
                      <a:pt x="15" y="111"/>
                      <a:pt x="16" y="112"/>
                    </a:cubicBezTo>
                    <a:cubicBezTo>
                      <a:pt x="16" y="112"/>
                      <a:pt x="17" y="113"/>
                      <a:pt x="17" y="114"/>
                    </a:cubicBezTo>
                    <a:cubicBezTo>
                      <a:pt x="17" y="114"/>
                      <a:pt x="17" y="114"/>
                      <a:pt x="17" y="114"/>
                    </a:cubicBezTo>
                    <a:cubicBezTo>
                      <a:pt x="18" y="115"/>
                      <a:pt x="18" y="114"/>
                      <a:pt x="18" y="114"/>
                    </a:cubicBezTo>
                    <a:cubicBezTo>
                      <a:pt x="18" y="115"/>
                      <a:pt x="18" y="115"/>
                      <a:pt x="18" y="115"/>
                    </a:cubicBezTo>
                    <a:cubicBezTo>
                      <a:pt x="19" y="115"/>
                      <a:pt x="18" y="116"/>
                      <a:pt x="18" y="116"/>
                    </a:cubicBezTo>
                    <a:cubicBezTo>
                      <a:pt x="18" y="116"/>
                      <a:pt x="18" y="116"/>
                      <a:pt x="19" y="116"/>
                    </a:cubicBezTo>
                    <a:cubicBezTo>
                      <a:pt x="19" y="116"/>
                      <a:pt x="19" y="116"/>
                      <a:pt x="19" y="116"/>
                    </a:cubicBezTo>
                    <a:cubicBezTo>
                      <a:pt x="20" y="117"/>
                      <a:pt x="19" y="118"/>
                      <a:pt x="19" y="118"/>
                    </a:cubicBezTo>
                    <a:cubicBezTo>
                      <a:pt x="21" y="118"/>
                      <a:pt x="20" y="121"/>
                      <a:pt x="20" y="122"/>
                    </a:cubicBezTo>
                    <a:cubicBezTo>
                      <a:pt x="20" y="123"/>
                      <a:pt x="20" y="123"/>
                      <a:pt x="20" y="123"/>
                    </a:cubicBezTo>
                    <a:cubicBezTo>
                      <a:pt x="20" y="123"/>
                      <a:pt x="20" y="124"/>
                      <a:pt x="20" y="124"/>
                    </a:cubicBezTo>
                    <a:cubicBezTo>
                      <a:pt x="20" y="124"/>
                      <a:pt x="21" y="124"/>
                      <a:pt x="21" y="124"/>
                    </a:cubicBezTo>
                    <a:cubicBezTo>
                      <a:pt x="21" y="124"/>
                      <a:pt x="22" y="125"/>
                      <a:pt x="22" y="125"/>
                    </a:cubicBezTo>
                    <a:cubicBezTo>
                      <a:pt x="22" y="125"/>
                      <a:pt x="22" y="126"/>
                      <a:pt x="22" y="126"/>
                    </a:cubicBezTo>
                    <a:cubicBezTo>
                      <a:pt x="22" y="126"/>
                      <a:pt x="22" y="126"/>
                      <a:pt x="22" y="127"/>
                    </a:cubicBezTo>
                    <a:cubicBezTo>
                      <a:pt x="22" y="127"/>
                      <a:pt x="23" y="127"/>
                      <a:pt x="23" y="127"/>
                    </a:cubicBezTo>
                    <a:cubicBezTo>
                      <a:pt x="23" y="127"/>
                      <a:pt x="23" y="128"/>
                      <a:pt x="23" y="128"/>
                    </a:cubicBezTo>
                    <a:cubicBezTo>
                      <a:pt x="24" y="128"/>
                      <a:pt x="25" y="128"/>
                      <a:pt x="26" y="128"/>
                    </a:cubicBezTo>
                    <a:cubicBezTo>
                      <a:pt x="26" y="128"/>
                      <a:pt x="26" y="128"/>
                      <a:pt x="27" y="129"/>
                    </a:cubicBezTo>
                    <a:cubicBezTo>
                      <a:pt x="27" y="129"/>
                      <a:pt x="27" y="129"/>
                      <a:pt x="27" y="130"/>
                    </a:cubicBezTo>
                    <a:cubicBezTo>
                      <a:pt x="27" y="130"/>
                      <a:pt x="27" y="130"/>
                      <a:pt x="27" y="131"/>
                    </a:cubicBezTo>
                    <a:cubicBezTo>
                      <a:pt x="27" y="131"/>
                      <a:pt x="27" y="131"/>
                      <a:pt x="27" y="131"/>
                    </a:cubicBezTo>
                    <a:cubicBezTo>
                      <a:pt x="27" y="131"/>
                      <a:pt x="28" y="131"/>
                      <a:pt x="28" y="131"/>
                    </a:cubicBezTo>
                    <a:cubicBezTo>
                      <a:pt x="28" y="131"/>
                      <a:pt x="29" y="131"/>
                      <a:pt x="29" y="132"/>
                    </a:cubicBezTo>
                    <a:cubicBezTo>
                      <a:pt x="30" y="132"/>
                      <a:pt x="30" y="132"/>
                      <a:pt x="30" y="132"/>
                    </a:cubicBezTo>
                    <a:cubicBezTo>
                      <a:pt x="30" y="132"/>
                      <a:pt x="30" y="132"/>
                      <a:pt x="30" y="132"/>
                    </a:cubicBezTo>
                    <a:cubicBezTo>
                      <a:pt x="30" y="132"/>
                      <a:pt x="31" y="132"/>
                      <a:pt x="31" y="132"/>
                    </a:cubicBezTo>
                    <a:cubicBezTo>
                      <a:pt x="31" y="132"/>
                      <a:pt x="32" y="133"/>
                      <a:pt x="32" y="133"/>
                    </a:cubicBezTo>
                    <a:cubicBezTo>
                      <a:pt x="32" y="134"/>
                      <a:pt x="31" y="135"/>
                      <a:pt x="31" y="136"/>
                    </a:cubicBezTo>
                    <a:cubicBezTo>
                      <a:pt x="31" y="136"/>
                      <a:pt x="31" y="136"/>
                      <a:pt x="31" y="137"/>
                    </a:cubicBezTo>
                    <a:cubicBezTo>
                      <a:pt x="31" y="137"/>
                      <a:pt x="31" y="138"/>
                      <a:pt x="32" y="138"/>
                    </a:cubicBezTo>
                    <a:cubicBezTo>
                      <a:pt x="32" y="138"/>
                      <a:pt x="32" y="138"/>
                      <a:pt x="32" y="139"/>
                    </a:cubicBezTo>
                    <a:cubicBezTo>
                      <a:pt x="32" y="139"/>
                      <a:pt x="32" y="140"/>
                      <a:pt x="33" y="140"/>
                    </a:cubicBezTo>
                    <a:cubicBezTo>
                      <a:pt x="33" y="140"/>
                      <a:pt x="33" y="140"/>
                      <a:pt x="33" y="140"/>
                    </a:cubicBezTo>
                    <a:cubicBezTo>
                      <a:pt x="33" y="140"/>
                      <a:pt x="33" y="140"/>
                      <a:pt x="33" y="140"/>
                    </a:cubicBezTo>
                    <a:cubicBezTo>
                      <a:pt x="33" y="141"/>
                      <a:pt x="33" y="141"/>
                      <a:pt x="33" y="141"/>
                    </a:cubicBezTo>
                    <a:cubicBezTo>
                      <a:pt x="34" y="141"/>
                      <a:pt x="34" y="142"/>
                      <a:pt x="34" y="142"/>
                    </a:cubicBezTo>
                    <a:cubicBezTo>
                      <a:pt x="34" y="142"/>
                      <a:pt x="34" y="143"/>
                      <a:pt x="34" y="143"/>
                    </a:cubicBezTo>
                    <a:cubicBezTo>
                      <a:pt x="34" y="144"/>
                      <a:pt x="34" y="145"/>
                      <a:pt x="34" y="145"/>
                    </a:cubicBezTo>
                    <a:cubicBezTo>
                      <a:pt x="34" y="147"/>
                      <a:pt x="34" y="149"/>
                      <a:pt x="34" y="151"/>
                    </a:cubicBezTo>
                    <a:cubicBezTo>
                      <a:pt x="34" y="152"/>
                      <a:pt x="34" y="152"/>
                      <a:pt x="34" y="153"/>
                    </a:cubicBezTo>
                    <a:cubicBezTo>
                      <a:pt x="34" y="153"/>
                      <a:pt x="35" y="153"/>
                      <a:pt x="35" y="153"/>
                    </a:cubicBezTo>
                    <a:cubicBezTo>
                      <a:pt x="35" y="153"/>
                      <a:pt x="35" y="153"/>
                      <a:pt x="35" y="154"/>
                    </a:cubicBezTo>
                    <a:cubicBezTo>
                      <a:pt x="35" y="154"/>
                      <a:pt x="35" y="154"/>
                      <a:pt x="35" y="154"/>
                    </a:cubicBezTo>
                    <a:cubicBezTo>
                      <a:pt x="35" y="155"/>
                      <a:pt x="35" y="154"/>
                      <a:pt x="36" y="155"/>
                    </a:cubicBezTo>
                    <a:cubicBezTo>
                      <a:pt x="36" y="155"/>
                      <a:pt x="36" y="156"/>
                      <a:pt x="36" y="156"/>
                    </a:cubicBezTo>
                    <a:cubicBezTo>
                      <a:pt x="36" y="157"/>
                      <a:pt x="36" y="158"/>
                      <a:pt x="36" y="159"/>
                    </a:cubicBezTo>
                    <a:cubicBezTo>
                      <a:pt x="37" y="159"/>
                      <a:pt x="37" y="160"/>
                      <a:pt x="37" y="161"/>
                    </a:cubicBezTo>
                    <a:cubicBezTo>
                      <a:pt x="37" y="161"/>
                      <a:pt x="37" y="162"/>
                      <a:pt x="37" y="162"/>
                    </a:cubicBezTo>
                    <a:cubicBezTo>
                      <a:pt x="37" y="163"/>
                      <a:pt x="37" y="163"/>
                      <a:pt x="37" y="164"/>
                    </a:cubicBezTo>
                    <a:cubicBezTo>
                      <a:pt x="37" y="165"/>
                      <a:pt x="37" y="166"/>
                      <a:pt x="38" y="166"/>
                    </a:cubicBezTo>
                    <a:cubicBezTo>
                      <a:pt x="39" y="167"/>
                      <a:pt x="40" y="167"/>
                      <a:pt x="40" y="168"/>
                    </a:cubicBezTo>
                    <a:cubicBezTo>
                      <a:pt x="40" y="168"/>
                      <a:pt x="41" y="169"/>
                      <a:pt x="41" y="169"/>
                    </a:cubicBezTo>
                    <a:cubicBezTo>
                      <a:pt x="41" y="170"/>
                      <a:pt x="42" y="170"/>
                      <a:pt x="42" y="171"/>
                    </a:cubicBezTo>
                    <a:cubicBezTo>
                      <a:pt x="42" y="171"/>
                      <a:pt x="42" y="171"/>
                      <a:pt x="42" y="171"/>
                    </a:cubicBezTo>
                    <a:cubicBezTo>
                      <a:pt x="42" y="171"/>
                      <a:pt x="42" y="171"/>
                      <a:pt x="42" y="171"/>
                    </a:cubicBezTo>
                    <a:cubicBezTo>
                      <a:pt x="42" y="171"/>
                      <a:pt x="43" y="172"/>
                      <a:pt x="43" y="172"/>
                    </a:cubicBezTo>
                    <a:cubicBezTo>
                      <a:pt x="43" y="172"/>
                      <a:pt x="43" y="173"/>
                      <a:pt x="43" y="173"/>
                    </a:cubicBezTo>
                    <a:cubicBezTo>
                      <a:pt x="44" y="174"/>
                      <a:pt x="45" y="175"/>
                      <a:pt x="45" y="176"/>
                    </a:cubicBezTo>
                    <a:cubicBezTo>
                      <a:pt x="46" y="176"/>
                      <a:pt x="46" y="176"/>
                      <a:pt x="46" y="177"/>
                    </a:cubicBezTo>
                    <a:cubicBezTo>
                      <a:pt x="46" y="177"/>
                      <a:pt x="46" y="177"/>
                      <a:pt x="46" y="177"/>
                    </a:cubicBezTo>
                    <a:cubicBezTo>
                      <a:pt x="45" y="177"/>
                      <a:pt x="45" y="177"/>
                      <a:pt x="45" y="177"/>
                    </a:cubicBezTo>
                    <a:cubicBezTo>
                      <a:pt x="45" y="177"/>
                      <a:pt x="45" y="178"/>
                      <a:pt x="46" y="178"/>
                    </a:cubicBezTo>
                    <a:cubicBezTo>
                      <a:pt x="46" y="178"/>
                      <a:pt x="46" y="178"/>
                      <a:pt x="46" y="178"/>
                    </a:cubicBezTo>
                    <a:cubicBezTo>
                      <a:pt x="47" y="178"/>
                      <a:pt x="47" y="179"/>
                      <a:pt x="47" y="179"/>
                    </a:cubicBezTo>
                    <a:cubicBezTo>
                      <a:pt x="47" y="179"/>
                      <a:pt x="47" y="179"/>
                      <a:pt x="48" y="180"/>
                    </a:cubicBezTo>
                    <a:cubicBezTo>
                      <a:pt x="48" y="180"/>
                      <a:pt x="48" y="180"/>
                      <a:pt x="48" y="180"/>
                    </a:cubicBezTo>
                    <a:cubicBezTo>
                      <a:pt x="48" y="180"/>
                      <a:pt x="49" y="180"/>
                      <a:pt x="49" y="181"/>
                    </a:cubicBezTo>
                    <a:cubicBezTo>
                      <a:pt x="50" y="181"/>
                      <a:pt x="50" y="181"/>
                      <a:pt x="50" y="181"/>
                    </a:cubicBezTo>
                    <a:cubicBezTo>
                      <a:pt x="51" y="181"/>
                      <a:pt x="52" y="181"/>
                      <a:pt x="52" y="182"/>
                    </a:cubicBezTo>
                    <a:cubicBezTo>
                      <a:pt x="52" y="182"/>
                      <a:pt x="54" y="183"/>
                      <a:pt x="54" y="182"/>
                    </a:cubicBezTo>
                    <a:cubicBezTo>
                      <a:pt x="54" y="181"/>
                      <a:pt x="53" y="181"/>
                      <a:pt x="53" y="181"/>
                    </a:cubicBezTo>
                    <a:cubicBezTo>
                      <a:pt x="52" y="180"/>
                      <a:pt x="53" y="180"/>
                      <a:pt x="53" y="180"/>
                    </a:cubicBezTo>
                    <a:cubicBezTo>
                      <a:pt x="54" y="180"/>
                      <a:pt x="54" y="180"/>
                      <a:pt x="54" y="180"/>
                    </a:cubicBezTo>
                    <a:cubicBezTo>
                      <a:pt x="54" y="179"/>
                      <a:pt x="54" y="179"/>
                      <a:pt x="54" y="179"/>
                    </a:cubicBezTo>
                    <a:cubicBezTo>
                      <a:pt x="54" y="179"/>
                      <a:pt x="54" y="178"/>
                      <a:pt x="54" y="178"/>
                    </a:cubicBezTo>
                    <a:cubicBezTo>
                      <a:pt x="53" y="178"/>
                      <a:pt x="53" y="178"/>
                      <a:pt x="52" y="177"/>
                    </a:cubicBezTo>
                    <a:cubicBezTo>
                      <a:pt x="52" y="177"/>
                      <a:pt x="52" y="177"/>
                      <a:pt x="52" y="177"/>
                    </a:cubicBezTo>
                    <a:cubicBezTo>
                      <a:pt x="52" y="176"/>
                      <a:pt x="52" y="176"/>
                      <a:pt x="52" y="175"/>
                    </a:cubicBezTo>
                    <a:cubicBezTo>
                      <a:pt x="52" y="175"/>
                      <a:pt x="52" y="175"/>
                      <a:pt x="52" y="175"/>
                    </a:cubicBezTo>
                    <a:cubicBezTo>
                      <a:pt x="52" y="175"/>
                      <a:pt x="52" y="175"/>
                      <a:pt x="51" y="175"/>
                    </a:cubicBezTo>
                    <a:cubicBezTo>
                      <a:pt x="51" y="175"/>
                      <a:pt x="51" y="174"/>
                      <a:pt x="51" y="174"/>
                    </a:cubicBezTo>
                    <a:cubicBezTo>
                      <a:pt x="51" y="173"/>
                      <a:pt x="51" y="172"/>
                      <a:pt x="51" y="171"/>
                    </a:cubicBezTo>
                    <a:cubicBezTo>
                      <a:pt x="51" y="171"/>
                      <a:pt x="50" y="170"/>
                      <a:pt x="50" y="170"/>
                    </a:cubicBezTo>
                    <a:cubicBezTo>
                      <a:pt x="50" y="170"/>
                      <a:pt x="50" y="169"/>
                      <a:pt x="50" y="169"/>
                    </a:cubicBezTo>
                    <a:cubicBezTo>
                      <a:pt x="50" y="169"/>
                      <a:pt x="50" y="169"/>
                      <a:pt x="50" y="169"/>
                    </a:cubicBezTo>
                    <a:cubicBezTo>
                      <a:pt x="49" y="169"/>
                      <a:pt x="49" y="169"/>
                      <a:pt x="49" y="169"/>
                    </a:cubicBezTo>
                    <a:cubicBezTo>
                      <a:pt x="49" y="168"/>
                      <a:pt x="49" y="168"/>
                      <a:pt x="49" y="168"/>
                    </a:cubicBezTo>
                    <a:cubicBezTo>
                      <a:pt x="49" y="167"/>
                      <a:pt x="50" y="168"/>
                      <a:pt x="50" y="167"/>
                    </a:cubicBezTo>
                    <a:cubicBezTo>
                      <a:pt x="51" y="167"/>
                      <a:pt x="51" y="166"/>
                      <a:pt x="51" y="166"/>
                    </a:cubicBezTo>
                    <a:cubicBezTo>
                      <a:pt x="51" y="165"/>
                      <a:pt x="51" y="165"/>
                      <a:pt x="52" y="165"/>
                    </a:cubicBezTo>
                    <a:cubicBezTo>
                      <a:pt x="52" y="164"/>
                      <a:pt x="53" y="164"/>
                      <a:pt x="54" y="165"/>
                    </a:cubicBezTo>
                    <a:cubicBezTo>
                      <a:pt x="54" y="164"/>
                      <a:pt x="54" y="164"/>
                      <a:pt x="55" y="164"/>
                    </a:cubicBezTo>
                    <a:cubicBezTo>
                      <a:pt x="56" y="164"/>
                      <a:pt x="56" y="164"/>
                      <a:pt x="56" y="163"/>
                    </a:cubicBezTo>
                    <a:cubicBezTo>
                      <a:pt x="57" y="162"/>
                      <a:pt x="56" y="161"/>
                      <a:pt x="56" y="160"/>
                    </a:cubicBezTo>
                    <a:cubicBezTo>
                      <a:pt x="55" y="160"/>
                      <a:pt x="54" y="160"/>
                      <a:pt x="54" y="160"/>
                    </a:cubicBezTo>
                    <a:cubicBezTo>
                      <a:pt x="54" y="159"/>
                      <a:pt x="54" y="159"/>
                      <a:pt x="54" y="159"/>
                    </a:cubicBezTo>
                    <a:cubicBezTo>
                      <a:pt x="54" y="158"/>
                      <a:pt x="54" y="158"/>
                      <a:pt x="54" y="158"/>
                    </a:cubicBezTo>
                    <a:cubicBezTo>
                      <a:pt x="54" y="158"/>
                      <a:pt x="54" y="158"/>
                      <a:pt x="55" y="158"/>
                    </a:cubicBezTo>
                    <a:cubicBezTo>
                      <a:pt x="56" y="158"/>
                      <a:pt x="57" y="158"/>
                      <a:pt x="57" y="158"/>
                    </a:cubicBezTo>
                    <a:cubicBezTo>
                      <a:pt x="58" y="158"/>
                      <a:pt x="58" y="157"/>
                      <a:pt x="58" y="157"/>
                    </a:cubicBezTo>
                    <a:cubicBezTo>
                      <a:pt x="58" y="156"/>
                      <a:pt x="58" y="156"/>
                      <a:pt x="58" y="155"/>
                    </a:cubicBezTo>
                    <a:cubicBezTo>
                      <a:pt x="59" y="154"/>
                      <a:pt x="59" y="155"/>
                      <a:pt x="60" y="154"/>
                    </a:cubicBezTo>
                    <a:cubicBezTo>
                      <a:pt x="60" y="154"/>
                      <a:pt x="61" y="153"/>
                      <a:pt x="62" y="152"/>
                    </a:cubicBezTo>
                    <a:cubicBezTo>
                      <a:pt x="62" y="152"/>
                      <a:pt x="62" y="151"/>
                      <a:pt x="62" y="150"/>
                    </a:cubicBezTo>
                    <a:cubicBezTo>
                      <a:pt x="62" y="150"/>
                      <a:pt x="62" y="149"/>
                      <a:pt x="62" y="148"/>
                    </a:cubicBezTo>
                    <a:cubicBezTo>
                      <a:pt x="62" y="147"/>
                      <a:pt x="62" y="146"/>
                      <a:pt x="62" y="145"/>
                    </a:cubicBezTo>
                    <a:cubicBezTo>
                      <a:pt x="62" y="145"/>
                      <a:pt x="62" y="144"/>
                      <a:pt x="63" y="144"/>
                    </a:cubicBezTo>
                    <a:cubicBezTo>
                      <a:pt x="63" y="144"/>
                      <a:pt x="63" y="143"/>
                      <a:pt x="64" y="143"/>
                    </a:cubicBezTo>
                    <a:cubicBezTo>
                      <a:pt x="64" y="143"/>
                      <a:pt x="64" y="142"/>
                      <a:pt x="64" y="142"/>
                    </a:cubicBezTo>
                    <a:cubicBezTo>
                      <a:pt x="64" y="141"/>
                      <a:pt x="65" y="141"/>
                      <a:pt x="66" y="141"/>
                    </a:cubicBezTo>
                    <a:cubicBezTo>
                      <a:pt x="67" y="140"/>
                      <a:pt x="68" y="140"/>
                      <a:pt x="69" y="140"/>
                    </a:cubicBezTo>
                    <a:cubicBezTo>
                      <a:pt x="70" y="140"/>
                      <a:pt x="70" y="140"/>
                      <a:pt x="70" y="140"/>
                    </a:cubicBezTo>
                    <a:cubicBezTo>
                      <a:pt x="71" y="140"/>
                      <a:pt x="71" y="140"/>
                      <a:pt x="71" y="140"/>
                    </a:cubicBezTo>
                    <a:cubicBezTo>
                      <a:pt x="71" y="140"/>
                      <a:pt x="71" y="139"/>
                      <a:pt x="71" y="140"/>
                    </a:cubicBezTo>
                    <a:cubicBezTo>
                      <a:pt x="71" y="139"/>
                      <a:pt x="71" y="138"/>
                      <a:pt x="72" y="138"/>
                    </a:cubicBezTo>
                    <a:cubicBezTo>
                      <a:pt x="72" y="137"/>
                      <a:pt x="73" y="138"/>
                      <a:pt x="73" y="138"/>
                    </a:cubicBezTo>
                    <a:cubicBezTo>
                      <a:pt x="73" y="137"/>
                      <a:pt x="74" y="137"/>
                      <a:pt x="74" y="137"/>
                    </a:cubicBezTo>
                    <a:cubicBezTo>
                      <a:pt x="74" y="137"/>
                      <a:pt x="74" y="137"/>
                      <a:pt x="75" y="137"/>
                    </a:cubicBezTo>
                    <a:cubicBezTo>
                      <a:pt x="75" y="137"/>
                      <a:pt x="75" y="137"/>
                      <a:pt x="75" y="136"/>
                    </a:cubicBezTo>
                    <a:cubicBezTo>
                      <a:pt x="76" y="136"/>
                      <a:pt x="76" y="135"/>
                      <a:pt x="77" y="134"/>
                    </a:cubicBezTo>
                    <a:cubicBezTo>
                      <a:pt x="77" y="133"/>
                      <a:pt x="77" y="133"/>
                      <a:pt x="78" y="133"/>
                    </a:cubicBezTo>
                    <a:cubicBezTo>
                      <a:pt x="78" y="133"/>
                      <a:pt x="79" y="133"/>
                      <a:pt x="79" y="132"/>
                    </a:cubicBezTo>
                    <a:cubicBezTo>
                      <a:pt x="79" y="131"/>
                      <a:pt x="79" y="129"/>
                      <a:pt x="79" y="127"/>
                    </a:cubicBezTo>
                    <a:cubicBezTo>
                      <a:pt x="79" y="127"/>
                      <a:pt x="79" y="126"/>
                      <a:pt x="79" y="125"/>
                    </a:cubicBezTo>
                    <a:cubicBezTo>
                      <a:pt x="79" y="125"/>
                      <a:pt x="79" y="124"/>
                      <a:pt x="79" y="124"/>
                    </a:cubicBezTo>
                    <a:cubicBezTo>
                      <a:pt x="79" y="124"/>
                      <a:pt x="78" y="124"/>
                      <a:pt x="78" y="124"/>
                    </a:cubicBezTo>
                    <a:cubicBezTo>
                      <a:pt x="78" y="123"/>
                      <a:pt x="78" y="122"/>
                      <a:pt x="78" y="122"/>
                    </a:cubicBezTo>
                    <a:cubicBezTo>
                      <a:pt x="78" y="121"/>
                      <a:pt x="78" y="121"/>
                      <a:pt x="78" y="121"/>
                    </a:cubicBezTo>
                    <a:cubicBezTo>
                      <a:pt x="78" y="121"/>
                      <a:pt x="78" y="121"/>
                      <a:pt x="78" y="121"/>
                    </a:cubicBezTo>
                    <a:cubicBezTo>
                      <a:pt x="79" y="121"/>
                      <a:pt x="79" y="121"/>
                      <a:pt x="80" y="121"/>
                    </a:cubicBezTo>
                    <a:cubicBezTo>
                      <a:pt x="80" y="121"/>
                      <a:pt x="81" y="121"/>
                      <a:pt x="81" y="121"/>
                    </a:cubicBezTo>
                    <a:cubicBezTo>
                      <a:pt x="81" y="121"/>
                      <a:pt x="81" y="120"/>
                      <a:pt x="81" y="120"/>
                    </a:cubicBezTo>
                    <a:cubicBezTo>
                      <a:pt x="81" y="120"/>
                      <a:pt x="81" y="119"/>
                      <a:pt x="82" y="119"/>
                    </a:cubicBezTo>
                    <a:cubicBezTo>
                      <a:pt x="82" y="119"/>
                      <a:pt x="82" y="118"/>
                      <a:pt x="82" y="118"/>
                    </a:cubicBezTo>
                    <a:cubicBezTo>
                      <a:pt x="82" y="118"/>
                      <a:pt x="83" y="118"/>
                      <a:pt x="83" y="118"/>
                    </a:cubicBezTo>
                    <a:cubicBezTo>
                      <a:pt x="83" y="118"/>
                      <a:pt x="83" y="117"/>
                      <a:pt x="83" y="117"/>
                    </a:cubicBezTo>
                    <a:cubicBezTo>
                      <a:pt x="84" y="116"/>
                      <a:pt x="85" y="116"/>
                      <a:pt x="86" y="115"/>
                    </a:cubicBezTo>
                    <a:cubicBezTo>
                      <a:pt x="86" y="115"/>
                      <a:pt x="86" y="115"/>
                      <a:pt x="86" y="115"/>
                    </a:cubicBezTo>
                    <a:cubicBezTo>
                      <a:pt x="86" y="114"/>
                      <a:pt x="86" y="114"/>
                      <a:pt x="86" y="114"/>
                    </a:cubicBezTo>
                    <a:cubicBezTo>
                      <a:pt x="86" y="113"/>
                      <a:pt x="85" y="113"/>
                      <a:pt x="85" y="113"/>
                    </a:cubicBezTo>
                    <a:cubicBezTo>
                      <a:pt x="85" y="113"/>
                      <a:pt x="85" y="112"/>
                      <a:pt x="85" y="111"/>
                    </a:cubicBezTo>
                    <a:cubicBezTo>
                      <a:pt x="85" y="111"/>
                      <a:pt x="86" y="111"/>
                      <a:pt x="86" y="111"/>
                    </a:cubicBezTo>
                    <a:cubicBezTo>
                      <a:pt x="86" y="110"/>
                      <a:pt x="86" y="109"/>
                      <a:pt x="86" y="108"/>
                    </a:cubicBezTo>
                    <a:cubicBezTo>
                      <a:pt x="86" y="108"/>
                      <a:pt x="85" y="108"/>
                      <a:pt x="85" y="107"/>
                    </a:cubicBezTo>
                    <a:cubicBezTo>
                      <a:pt x="85" y="107"/>
                      <a:pt x="85" y="108"/>
                      <a:pt x="85"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92" name="Freeform 25"/>
              <p:cNvSpPr/>
              <p:nvPr/>
            </p:nvSpPr>
            <p:spPr bwMode="auto">
              <a:xfrm>
                <a:off x="4260" y="2057"/>
                <a:ext cx="35" cy="62"/>
              </a:xfrm>
              <a:custGeom>
                <a:avLst/>
                <a:gdLst>
                  <a:gd name="T0" fmla="*/ 7 w 8"/>
                  <a:gd name="T1" fmla="*/ 0 h 14"/>
                  <a:gd name="T2" fmla="*/ 4 w 8"/>
                  <a:gd name="T3" fmla="*/ 2 h 14"/>
                  <a:gd name="T4" fmla="*/ 4 w 8"/>
                  <a:gd name="T5" fmla="*/ 4 h 14"/>
                  <a:gd name="T6" fmla="*/ 4 w 8"/>
                  <a:gd name="T7" fmla="*/ 4 h 14"/>
                  <a:gd name="T8" fmla="*/ 3 w 8"/>
                  <a:gd name="T9" fmla="*/ 4 h 14"/>
                  <a:gd name="T10" fmla="*/ 3 w 8"/>
                  <a:gd name="T11" fmla="*/ 6 h 14"/>
                  <a:gd name="T12" fmla="*/ 2 w 8"/>
                  <a:gd name="T13" fmla="*/ 6 h 14"/>
                  <a:gd name="T14" fmla="*/ 2 w 8"/>
                  <a:gd name="T15" fmla="*/ 9 h 14"/>
                  <a:gd name="T16" fmla="*/ 1 w 8"/>
                  <a:gd name="T17" fmla="*/ 13 h 14"/>
                  <a:gd name="T18" fmla="*/ 3 w 8"/>
                  <a:gd name="T19" fmla="*/ 12 h 14"/>
                  <a:gd name="T20" fmla="*/ 4 w 8"/>
                  <a:gd name="T21" fmla="*/ 11 h 14"/>
                  <a:gd name="T22" fmla="*/ 4 w 8"/>
                  <a:gd name="T23" fmla="*/ 10 h 14"/>
                  <a:gd name="T24" fmla="*/ 4 w 8"/>
                  <a:gd name="T25" fmla="*/ 8 h 14"/>
                  <a:gd name="T26" fmla="*/ 4 w 8"/>
                  <a:gd name="T27" fmla="*/ 7 h 14"/>
                  <a:gd name="T28" fmla="*/ 5 w 8"/>
                  <a:gd name="T29" fmla="*/ 7 h 14"/>
                  <a:gd name="T30" fmla="*/ 5 w 8"/>
                  <a:gd name="T31" fmla="*/ 6 h 14"/>
                  <a:gd name="T32" fmla="*/ 5 w 8"/>
                  <a:gd name="T33" fmla="*/ 5 h 14"/>
                  <a:gd name="T34" fmla="*/ 6 w 8"/>
                  <a:gd name="T35" fmla="*/ 5 h 14"/>
                  <a:gd name="T36" fmla="*/ 8 w 8"/>
                  <a:gd name="T37" fmla="*/ 1 h 14"/>
                  <a:gd name="T38" fmla="*/ 7 w 8"/>
                  <a:gd name="T39" fmla="*/ 0 h 14"/>
                  <a:gd name="T40" fmla="*/ 7 w 8"/>
                  <a:gd name="T4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7" y="0"/>
                    </a:moveTo>
                    <a:cubicBezTo>
                      <a:pt x="7" y="1"/>
                      <a:pt x="5" y="1"/>
                      <a:pt x="4" y="2"/>
                    </a:cubicBezTo>
                    <a:cubicBezTo>
                      <a:pt x="4" y="3"/>
                      <a:pt x="4" y="3"/>
                      <a:pt x="4" y="4"/>
                    </a:cubicBezTo>
                    <a:cubicBezTo>
                      <a:pt x="4" y="4"/>
                      <a:pt x="4" y="4"/>
                      <a:pt x="4" y="4"/>
                    </a:cubicBezTo>
                    <a:cubicBezTo>
                      <a:pt x="4" y="4"/>
                      <a:pt x="3" y="4"/>
                      <a:pt x="3" y="4"/>
                    </a:cubicBezTo>
                    <a:cubicBezTo>
                      <a:pt x="3" y="5"/>
                      <a:pt x="3" y="5"/>
                      <a:pt x="3" y="6"/>
                    </a:cubicBezTo>
                    <a:cubicBezTo>
                      <a:pt x="3" y="6"/>
                      <a:pt x="3" y="6"/>
                      <a:pt x="2" y="6"/>
                    </a:cubicBezTo>
                    <a:cubicBezTo>
                      <a:pt x="2" y="7"/>
                      <a:pt x="2" y="8"/>
                      <a:pt x="2" y="9"/>
                    </a:cubicBezTo>
                    <a:cubicBezTo>
                      <a:pt x="0" y="9"/>
                      <a:pt x="2" y="12"/>
                      <a:pt x="1" y="13"/>
                    </a:cubicBezTo>
                    <a:cubicBezTo>
                      <a:pt x="3" y="14"/>
                      <a:pt x="3" y="13"/>
                      <a:pt x="3" y="12"/>
                    </a:cubicBezTo>
                    <a:cubicBezTo>
                      <a:pt x="4" y="11"/>
                      <a:pt x="4" y="11"/>
                      <a:pt x="4" y="11"/>
                    </a:cubicBezTo>
                    <a:cubicBezTo>
                      <a:pt x="4" y="10"/>
                      <a:pt x="4" y="10"/>
                      <a:pt x="4" y="10"/>
                    </a:cubicBezTo>
                    <a:cubicBezTo>
                      <a:pt x="4" y="9"/>
                      <a:pt x="4" y="9"/>
                      <a:pt x="4" y="8"/>
                    </a:cubicBezTo>
                    <a:cubicBezTo>
                      <a:pt x="4" y="8"/>
                      <a:pt x="4" y="7"/>
                      <a:pt x="4" y="7"/>
                    </a:cubicBezTo>
                    <a:cubicBezTo>
                      <a:pt x="4" y="7"/>
                      <a:pt x="4" y="7"/>
                      <a:pt x="5" y="7"/>
                    </a:cubicBezTo>
                    <a:cubicBezTo>
                      <a:pt x="5" y="7"/>
                      <a:pt x="5" y="7"/>
                      <a:pt x="5" y="6"/>
                    </a:cubicBezTo>
                    <a:cubicBezTo>
                      <a:pt x="5" y="6"/>
                      <a:pt x="5" y="6"/>
                      <a:pt x="5" y="5"/>
                    </a:cubicBezTo>
                    <a:cubicBezTo>
                      <a:pt x="5" y="5"/>
                      <a:pt x="5" y="5"/>
                      <a:pt x="6" y="5"/>
                    </a:cubicBezTo>
                    <a:cubicBezTo>
                      <a:pt x="7" y="4"/>
                      <a:pt x="8" y="2"/>
                      <a:pt x="8" y="1"/>
                    </a:cubicBezTo>
                    <a:cubicBezTo>
                      <a:pt x="7" y="1"/>
                      <a:pt x="7" y="0"/>
                      <a:pt x="7" y="0"/>
                    </a:cubicBezTo>
                    <a:cubicBezTo>
                      <a:pt x="7" y="0"/>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sp>
            <p:nvSpPr>
              <p:cNvPr id="93" name="Freeform 26"/>
              <p:cNvSpPr/>
              <p:nvPr/>
            </p:nvSpPr>
            <p:spPr bwMode="auto">
              <a:xfrm>
                <a:off x="4291" y="2057"/>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defRPr/>
                </a:pPr>
                <a:endParaRPr lang="zh-CN" altLang="en-US" sz="2400" kern="0">
                  <a:solidFill>
                    <a:prstClr val="black"/>
                  </a:solidFill>
                  <a:latin typeface="Calibri" panose="020F0502020204030204"/>
                  <a:ea typeface="宋体" panose="02010600030101010101" pitchFamily="2" charset="-122"/>
                </a:endParaRPr>
              </a:p>
            </p:txBody>
          </p:sp>
        </p:grpSp>
      </p:grpSp>
      <p:sp>
        <p:nvSpPr>
          <p:cNvPr id="94" name="椭圆 93"/>
          <p:cNvSpPr/>
          <p:nvPr/>
        </p:nvSpPr>
        <p:spPr>
          <a:xfrm>
            <a:off x="3721443" y="4236907"/>
            <a:ext cx="630235" cy="657431"/>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sp>
        <p:nvSpPr>
          <p:cNvPr id="95" name="椭圆 94"/>
          <p:cNvSpPr/>
          <p:nvPr/>
        </p:nvSpPr>
        <p:spPr>
          <a:xfrm>
            <a:off x="4329911" y="2704546"/>
            <a:ext cx="630235" cy="657431"/>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sp>
        <p:nvSpPr>
          <p:cNvPr id="96" name="椭圆 95"/>
          <p:cNvSpPr/>
          <p:nvPr/>
        </p:nvSpPr>
        <p:spPr>
          <a:xfrm>
            <a:off x="5798883" y="2069823"/>
            <a:ext cx="630235" cy="657431"/>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sp>
        <p:nvSpPr>
          <p:cNvPr id="97" name="椭圆 96"/>
          <p:cNvSpPr/>
          <p:nvPr/>
        </p:nvSpPr>
        <p:spPr>
          <a:xfrm>
            <a:off x="7267855" y="2704546"/>
            <a:ext cx="630235" cy="657431"/>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sp>
        <p:nvSpPr>
          <p:cNvPr id="98" name="椭圆 97"/>
          <p:cNvSpPr/>
          <p:nvPr/>
        </p:nvSpPr>
        <p:spPr>
          <a:xfrm>
            <a:off x="7876323" y="4236907"/>
            <a:ext cx="630235" cy="657431"/>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sp>
        <p:nvSpPr>
          <p:cNvPr id="99" name="椭圆 98"/>
          <p:cNvSpPr/>
          <p:nvPr/>
        </p:nvSpPr>
        <p:spPr>
          <a:xfrm>
            <a:off x="4096583" y="5672578"/>
            <a:ext cx="630235" cy="657431"/>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sp>
        <p:nvSpPr>
          <p:cNvPr id="100" name="椭圆 99"/>
          <p:cNvSpPr/>
          <p:nvPr/>
        </p:nvSpPr>
        <p:spPr>
          <a:xfrm>
            <a:off x="7537891" y="5672578"/>
            <a:ext cx="630235" cy="657431"/>
          </a:xfrm>
          <a:prstGeom prst="ellipse">
            <a:avLst/>
          </a:prstGeom>
          <a:solidFill>
            <a:srgbClr val="AC232D"/>
          </a:solidFill>
          <a:ln w="12700" cap="flat" cmpd="sng" algn="ctr">
            <a:noFill/>
            <a:prstDash val="solid"/>
            <a:miter lim="800000"/>
          </a:ln>
          <a:effectLst>
            <a:outerShdw blurRad="63500" algn="ctr" rotWithShape="0">
              <a:prstClr val="black">
                <a:alpha val="40000"/>
              </a:prstClr>
            </a:outerShdw>
          </a:effectLst>
        </p:spPr>
        <p:txBody>
          <a:bodyPr rtlCol="0" anchor="ctr"/>
          <a:lstStyle/>
          <a:p>
            <a:pPr algn="ctr" defTabSz="1219200">
              <a:defRPr/>
            </a:pPr>
            <a:endParaRPr lang="zh-CN" altLang="en-US" sz="2400" kern="0">
              <a:solidFill>
                <a:prstClr val="white"/>
              </a:solidFill>
              <a:latin typeface="Calibri" panose="020F0502020204030204"/>
              <a:ea typeface="宋体" panose="02010600030101010101" pitchFamily="2" charset="-122"/>
            </a:endParaRPr>
          </a:p>
        </p:txBody>
      </p:sp>
      <p:sp>
        <p:nvSpPr>
          <p:cNvPr id="101" name="Freeform 13"/>
          <p:cNvSpPr>
            <a:spLocks noEditPoints="1"/>
          </p:cNvSpPr>
          <p:nvPr/>
        </p:nvSpPr>
        <p:spPr bwMode="auto">
          <a:xfrm>
            <a:off x="5860707" y="2244136"/>
            <a:ext cx="424065" cy="33322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ysClr val="window" lastClr="FFFFFF"/>
          </a:solidFill>
          <a:ln>
            <a:noFill/>
          </a:ln>
        </p:spPr>
        <p:txBody>
          <a:bodyPr vert="horz" wrap="square" lIns="91416" tIns="45708" rIns="91416" bIns="45708"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sp>
        <p:nvSpPr>
          <p:cNvPr id="102" name="Freeform 17"/>
          <p:cNvSpPr>
            <a:spLocks noEditPoints="1"/>
          </p:cNvSpPr>
          <p:nvPr/>
        </p:nvSpPr>
        <p:spPr bwMode="auto">
          <a:xfrm>
            <a:off x="4389704" y="2795808"/>
            <a:ext cx="443917" cy="47490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ysClr val="window" lastClr="FFFFFF"/>
          </a:solidFill>
          <a:ln>
            <a:noFill/>
          </a:ln>
        </p:spPr>
        <p:txBody>
          <a:bodyPr vert="horz" wrap="square" lIns="91416" tIns="45708" rIns="91416" bIns="45708"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sp>
        <p:nvSpPr>
          <p:cNvPr id="103" name="Freeform 18"/>
          <p:cNvSpPr>
            <a:spLocks noEditPoints="1"/>
          </p:cNvSpPr>
          <p:nvPr/>
        </p:nvSpPr>
        <p:spPr bwMode="auto">
          <a:xfrm>
            <a:off x="3795723" y="4313784"/>
            <a:ext cx="428467" cy="454171"/>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ysClr val="window" lastClr="FFFFFF"/>
          </a:solidFill>
          <a:ln>
            <a:noFill/>
          </a:ln>
        </p:spPr>
        <p:txBody>
          <a:bodyPr vert="horz" wrap="square" lIns="91416" tIns="45708" rIns="91416" bIns="45708"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sp>
        <p:nvSpPr>
          <p:cNvPr id="104" name="Freeform 20"/>
          <p:cNvSpPr>
            <a:spLocks noEditPoints="1"/>
          </p:cNvSpPr>
          <p:nvPr/>
        </p:nvSpPr>
        <p:spPr bwMode="auto">
          <a:xfrm>
            <a:off x="4179766" y="5806210"/>
            <a:ext cx="466352" cy="372620"/>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ysClr val="window" lastClr="FFFFFF"/>
          </a:solidFill>
          <a:ln>
            <a:noFill/>
          </a:ln>
        </p:spPr>
        <p:txBody>
          <a:bodyPr vert="horz" wrap="square" lIns="91416" tIns="45708" rIns="91416" bIns="45708"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sp>
        <p:nvSpPr>
          <p:cNvPr id="105" name="Freeform 41"/>
          <p:cNvSpPr>
            <a:spLocks noEditPoints="1"/>
          </p:cNvSpPr>
          <p:nvPr/>
        </p:nvSpPr>
        <p:spPr bwMode="auto">
          <a:xfrm>
            <a:off x="7348118" y="2777614"/>
            <a:ext cx="449389" cy="43220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ysClr val="window" lastClr="FFFFFF"/>
          </a:solidFill>
          <a:ln>
            <a:noFill/>
          </a:ln>
        </p:spPr>
        <p:txBody>
          <a:bodyPr vert="horz" wrap="square" lIns="91416" tIns="45708" rIns="91416" bIns="45708"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sp>
        <p:nvSpPr>
          <p:cNvPr id="106" name="Freeform 46"/>
          <p:cNvSpPr>
            <a:spLocks noEditPoints="1"/>
          </p:cNvSpPr>
          <p:nvPr/>
        </p:nvSpPr>
        <p:spPr bwMode="auto">
          <a:xfrm>
            <a:off x="8052073" y="4313784"/>
            <a:ext cx="386467" cy="498347"/>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ysClr val="window" lastClr="FFFFFF"/>
          </a:solidFill>
          <a:ln>
            <a:noFill/>
          </a:ln>
        </p:spPr>
        <p:txBody>
          <a:bodyPr vert="horz" wrap="square" lIns="91416" tIns="45708" rIns="91416" bIns="45708"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sp>
        <p:nvSpPr>
          <p:cNvPr id="107" name="Freeform 38"/>
          <p:cNvSpPr>
            <a:spLocks noEditPoints="1"/>
          </p:cNvSpPr>
          <p:nvPr/>
        </p:nvSpPr>
        <p:spPr bwMode="auto">
          <a:xfrm>
            <a:off x="7736359" y="5773784"/>
            <a:ext cx="340120" cy="43746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ysClr val="window" lastClr="FFFFFF"/>
          </a:solidFill>
          <a:ln>
            <a:noFill/>
          </a:ln>
        </p:spPr>
        <p:txBody>
          <a:bodyPr vert="horz" wrap="square" lIns="91416" tIns="45708" rIns="91416" bIns="45708"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grpSp>
        <p:nvGrpSpPr>
          <p:cNvPr id="108" name="Group 65"/>
          <p:cNvGrpSpPr/>
          <p:nvPr/>
        </p:nvGrpSpPr>
        <p:grpSpPr>
          <a:xfrm>
            <a:off x="1558699" y="5529472"/>
            <a:ext cx="2429080" cy="943642"/>
            <a:chOff x="9265767" y="2572527"/>
            <a:chExt cx="2582939" cy="894824"/>
          </a:xfrm>
        </p:grpSpPr>
        <p:sp>
          <p:nvSpPr>
            <p:cNvPr id="109" name="TextBox 66"/>
            <p:cNvSpPr txBox="1"/>
            <p:nvPr/>
          </p:nvSpPr>
          <p:spPr>
            <a:xfrm>
              <a:off x="10163551" y="2572527"/>
              <a:ext cx="1669083" cy="396132"/>
            </a:xfrm>
            <a:prstGeom prst="rect">
              <a:avLst/>
            </a:prstGeom>
            <a:noFill/>
          </p:spPr>
          <p:txBody>
            <a:bodyPr wrap="none" rtlCol="0">
              <a:spAutoFit/>
            </a:bodyPr>
            <a:lstStyle/>
            <a:p>
              <a:pPr algn="r">
                <a:lnSpc>
                  <a:spcPct val="130000"/>
                </a:lnSpc>
                <a:defRPr/>
              </a:pPr>
              <a:r>
                <a:rPr lang="zh-CN" altLang="en-US"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10" name="Rectangle 67"/>
            <p:cNvSpPr/>
            <p:nvPr/>
          </p:nvSpPr>
          <p:spPr>
            <a:xfrm>
              <a:off x="9265767" y="2924503"/>
              <a:ext cx="2582939" cy="542848"/>
            </a:xfrm>
            <a:prstGeom prst="rect">
              <a:avLst/>
            </a:prstGeom>
          </p:spPr>
          <p:txBody>
            <a:bodyPr wrap="square">
              <a:spAutoFit/>
            </a:bodyPr>
            <a:lstStyle/>
            <a:p>
              <a:pPr algn="r">
                <a:lnSpc>
                  <a:spcPct val="130000"/>
                </a:lnSpc>
                <a:defRPr/>
              </a:pPr>
              <a:r>
                <a:rPr lang="zh-CN" altLang="en-US"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a:t>
              </a:r>
              <a:endParaRPr lang="en-GB"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11" name="Group 65"/>
          <p:cNvGrpSpPr/>
          <p:nvPr/>
        </p:nvGrpSpPr>
        <p:grpSpPr>
          <a:xfrm>
            <a:off x="8297910" y="5529472"/>
            <a:ext cx="2371394" cy="958156"/>
            <a:chOff x="8781638" y="2558764"/>
            <a:chExt cx="2521599" cy="908587"/>
          </a:xfrm>
        </p:grpSpPr>
        <p:sp>
          <p:nvSpPr>
            <p:cNvPr id="112" name="TextBox 66"/>
            <p:cNvSpPr txBox="1"/>
            <p:nvPr/>
          </p:nvSpPr>
          <p:spPr>
            <a:xfrm>
              <a:off x="8781638" y="2558764"/>
              <a:ext cx="1669083" cy="396132"/>
            </a:xfrm>
            <a:prstGeom prst="rect">
              <a:avLst/>
            </a:prstGeom>
            <a:noFill/>
          </p:spPr>
          <p:txBody>
            <a:bodyPr wrap="none" rtlCol="0">
              <a:spAutoFit/>
            </a:bodyPr>
            <a:lstStyle/>
            <a:p>
              <a:pPr>
                <a:lnSpc>
                  <a:spcPct val="130000"/>
                </a:lnSpc>
                <a:defRPr/>
              </a:pPr>
              <a:r>
                <a:rPr lang="zh-CN" altLang="en-US"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13" name="Rectangle 67"/>
            <p:cNvSpPr/>
            <p:nvPr/>
          </p:nvSpPr>
          <p:spPr>
            <a:xfrm>
              <a:off x="8797070" y="2924503"/>
              <a:ext cx="2506167" cy="542848"/>
            </a:xfrm>
            <a:prstGeom prst="rect">
              <a:avLst/>
            </a:prstGeom>
          </p:spPr>
          <p:txBody>
            <a:bodyPr wrap="square">
              <a:spAutoFit/>
            </a:bodyPr>
            <a:lstStyle/>
            <a:p>
              <a:pPr>
                <a:lnSpc>
                  <a:spcPct val="130000"/>
                </a:lnSpc>
                <a:defRPr/>
              </a:pPr>
              <a:r>
                <a:rPr lang="zh-CN" altLang="en-US"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a:t>
              </a:r>
            </a:p>
          </p:txBody>
        </p:sp>
      </p:grpSp>
      <p:grpSp>
        <p:nvGrpSpPr>
          <p:cNvPr id="114" name="Group 65"/>
          <p:cNvGrpSpPr/>
          <p:nvPr/>
        </p:nvGrpSpPr>
        <p:grpSpPr>
          <a:xfrm>
            <a:off x="8508542" y="4124932"/>
            <a:ext cx="2371394" cy="958156"/>
            <a:chOff x="8781638" y="2558764"/>
            <a:chExt cx="2521599" cy="908587"/>
          </a:xfrm>
        </p:grpSpPr>
        <p:sp>
          <p:nvSpPr>
            <p:cNvPr id="115" name="TextBox 66"/>
            <p:cNvSpPr txBox="1"/>
            <p:nvPr/>
          </p:nvSpPr>
          <p:spPr>
            <a:xfrm>
              <a:off x="8781638" y="2558764"/>
              <a:ext cx="1669083" cy="396132"/>
            </a:xfrm>
            <a:prstGeom prst="rect">
              <a:avLst/>
            </a:prstGeom>
            <a:noFill/>
          </p:spPr>
          <p:txBody>
            <a:bodyPr wrap="none" rtlCol="0">
              <a:spAutoFit/>
            </a:bodyPr>
            <a:lstStyle/>
            <a:p>
              <a:pPr>
                <a:lnSpc>
                  <a:spcPct val="130000"/>
                </a:lnSpc>
                <a:defRPr/>
              </a:pPr>
              <a:r>
                <a:rPr lang="zh-CN" altLang="en-US"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16" name="Rectangle 67"/>
            <p:cNvSpPr/>
            <p:nvPr/>
          </p:nvSpPr>
          <p:spPr>
            <a:xfrm>
              <a:off x="8797070" y="2924503"/>
              <a:ext cx="2506167" cy="542848"/>
            </a:xfrm>
            <a:prstGeom prst="rect">
              <a:avLst/>
            </a:prstGeom>
          </p:spPr>
          <p:txBody>
            <a:bodyPr wrap="square">
              <a:spAutoFit/>
            </a:bodyPr>
            <a:lstStyle/>
            <a:p>
              <a:pPr>
                <a:lnSpc>
                  <a:spcPct val="130000"/>
                </a:lnSpc>
                <a:defRPr/>
              </a:pPr>
              <a:r>
                <a:rPr lang="zh-CN" altLang="en-US"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a:t>
              </a:r>
            </a:p>
          </p:txBody>
        </p:sp>
      </p:grpSp>
      <p:grpSp>
        <p:nvGrpSpPr>
          <p:cNvPr id="117" name="Group 65"/>
          <p:cNvGrpSpPr/>
          <p:nvPr/>
        </p:nvGrpSpPr>
        <p:grpSpPr>
          <a:xfrm>
            <a:off x="1199456" y="4058370"/>
            <a:ext cx="2429080" cy="943642"/>
            <a:chOff x="9265767" y="2572527"/>
            <a:chExt cx="2582939" cy="894824"/>
          </a:xfrm>
        </p:grpSpPr>
        <p:sp>
          <p:nvSpPr>
            <p:cNvPr id="118" name="TextBox 66"/>
            <p:cNvSpPr txBox="1"/>
            <p:nvPr/>
          </p:nvSpPr>
          <p:spPr>
            <a:xfrm>
              <a:off x="10163551" y="2572527"/>
              <a:ext cx="1669083" cy="396132"/>
            </a:xfrm>
            <a:prstGeom prst="rect">
              <a:avLst/>
            </a:prstGeom>
            <a:noFill/>
          </p:spPr>
          <p:txBody>
            <a:bodyPr wrap="none" rtlCol="0">
              <a:spAutoFit/>
            </a:bodyPr>
            <a:lstStyle/>
            <a:p>
              <a:pPr algn="r">
                <a:lnSpc>
                  <a:spcPct val="130000"/>
                </a:lnSpc>
                <a:defRPr/>
              </a:pPr>
              <a:r>
                <a:rPr lang="zh-CN" altLang="en-US"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19" name="Rectangle 67"/>
            <p:cNvSpPr/>
            <p:nvPr/>
          </p:nvSpPr>
          <p:spPr>
            <a:xfrm>
              <a:off x="9265767" y="2924503"/>
              <a:ext cx="2582939" cy="542848"/>
            </a:xfrm>
            <a:prstGeom prst="rect">
              <a:avLst/>
            </a:prstGeom>
          </p:spPr>
          <p:txBody>
            <a:bodyPr wrap="square">
              <a:spAutoFit/>
            </a:bodyPr>
            <a:lstStyle/>
            <a:p>
              <a:pPr algn="r">
                <a:lnSpc>
                  <a:spcPct val="130000"/>
                </a:lnSpc>
                <a:defRPr/>
              </a:pPr>
              <a:r>
                <a:rPr lang="zh-CN" altLang="en-US"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a:t>
              </a:r>
              <a:endParaRPr lang="en-GB"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20" name="Group 65"/>
          <p:cNvGrpSpPr/>
          <p:nvPr/>
        </p:nvGrpSpPr>
        <p:grpSpPr>
          <a:xfrm>
            <a:off x="8049174" y="2521404"/>
            <a:ext cx="2361776" cy="958156"/>
            <a:chOff x="8791865" y="2558764"/>
            <a:chExt cx="2511372" cy="908587"/>
          </a:xfrm>
        </p:grpSpPr>
        <p:sp>
          <p:nvSpPr>
            <p:cNvPr id="121" name="TextBox 66"/>
            <p:cNvSpPr txBox="1"/>
            <p:nvPr/>
          </p:nvSpPr>
          <p:spPr>
            <a:xfrm>
              <a:off x="8791865" y="2558764"/>
              <a:ext cx="1669083" cy="395767"/>
            </a:xfrm>
            <a:prstGeom prst="rect">
              <a:avLst/>
            </a:prstGeom>
            <a:noFill/>
          </p:spPr>
          <p:txBody>
            <a:bodyPr wrap="none" rtlCol="0">
              <a:spAutoFit/>
            </a:bodyPr>
            <a:lstStyle/>
            <a:p>
              <a:pPr>
                <a:lnSpc>
                  <a:spcPct val="130000"/>
                </a:lnSpc>
                <a:defRPr/>
              </a:pPr>
              <a:r>
                <a:rPr lang="zh-CN" altLang="en-US"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22" name="Rectangle 67"/>
            <p:cNvSpPr/>
            <p:nvPr/>
          </p:nvSpPr>
          <p:spPr>
            <a:xfrm>
              <a:off x="8797070" y="2924503"/>
              <a:ext cx="2506167" cy="542848"/>
            </a:xfrm>
            <a:prstGeom prst="rect">
              <a:avLst/>
            </a:prstGeom>
          </p:spPr>
          <p:txBody>
            <a:bodyPr wrap="square">
              <a:spAutoFit/>
            </a:bodyPr>
            <a:lstStyle/>
            <a:p>
              <a:pPr>
                <a:lnSpc>
                  <a:spcPct val="130000"/>
                </a:lnSpc>
                <a:defRPr/>
              </a:pPr>
              <a:r>
                <a:rPr lang="zh-CN" altLang="en-US"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a:t>
              </a:r>
            </a:p>
          </p:txBody>
        </p:sp>
      </p:grpSp>
      <p:grpSp>
        <p:nvGrpSpPr>
          <p:cNvPr id="123" name="Group 65"/>
          <p:cNvGrpSpPr/>
          <p:nvPr/>
        </p:nvGrpSpPr>
        <p:grpSpPr>
          <a:xfrm>
            <a:off x="1772770" y="2512913"/>
            <a:ext cx="2429080" cy="943642"/>
            <a:chOff x="9265767" y="2572527"/>
            <a:chExt cx="2582939" cy="894824"/>
          </a:xfrm>
        </p:grpSpPr>
        <p:sp>
          <p:nvSpPr>
            <p:cNvPr id="124" name="TextBox 66"/>
            <p:cNvSpPr txBox="1"/>
            <p:nvPr/>
          </p:nvSpPr>
          <p:spPr>
            <a:xfrm>
              <a:off x="10163551" y="2572527"/>
              <a:ext cx="1669083" cy="396132"/>
            </a:xfrm>
            <a:prstGeom prst="rect">
              <a:avLst/>
            </a:prstGeom>
            <a:noFill/>
          </p:spPr>
          <p:txBody>
            <a:bodyPr wrap="none" rtlCol="0">
              <a:spAutoFit/>
            </a:bodyPr>
            <a:lstStyle/>
            <a:p>
              <a:pPr algn="r">
                <a:lnSpc>
                  <a:spcPct val="130000"/>
                </a:lnSpc>
                <a:defRPr/>
              </a:pPr>
              <a:r>
                <a:rPr lang="zh-CN" altLang="en-US"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25" name="Rectangle 67"/>
            <p:cNvSpPr/>
            <p:nvPr/>
          </p:nvSpPr>
          <p:spPr>
            <a:xfrm>
              <a:off x="9265767" y="2924503"/>
              <a:ext cx="2582939" cy="542848"/>
            </a:xfrm>
            <a:prstGeom prst="rect">
              <a:avLst/>
            </a:prstGeom>
          </p:spPr>
          <p:txBody>
            <a:bodyPr wrap="square">
              <a:spAutoFit/>
            </a:bodyPr>
            <a:lstStyle/>
            <a:p>
              <a:pPr algn="r">
                <a:lnSpc>
                  <a:spcPct val="130000"/>
                </a:lnSpc>
                <a:defRPr/>
              </a:pPr>
              <a:r>
                <a:rPr lang="zh-CN" altLang="en-US"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a:t>
              </a:r>
              <a:endParaRPr lang="en-GB"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126" name="Group 65"/>
          <p:cNvGrpSpPr/>
          <p:nvPr/>
        </p:nvGrpSpPr>
        <p:grpSpPr>
          <a:xfrm>
            <a:off x="4897953" y="974564"/>
            <a:ext cx="2356881" cy="958156"/>
            <a:chOff x="8789355" y="2558764"/>
            <a:chExt cx="2506167" cy="908587"/>
          </a:xfrm>
        </p:grpSpPr>
        <p:sp>
          <p:nvSpPr>
            <p:cNvPr id="127" name="TextBox 66"/>
            <p:cNvSpPr txBox="1"/>
            <p:nvPr/>
          </p:nvSpPr>
          <p:spPr>
            <a:xfrm>
              <a:off x="9202782" y="2558764"/>
              <a:ext cx="1669083" cy="395767"/>
            </a:xfrm>
            <a:prstGeom prst="rect">
              <a:avLst/>
            </a:prstGeom>
            <a:noFill/>
          </p:spPr>
          <p:txBody>
            <a:bodyPr wrap="none" rtlCol="0">
              <a:spAutoFit/>
            </a:bodyPr>
            <a:lstStyle/>
            <a:p>
              <a:pPr algn="ctr">
                <a:lnSpc>
                  <a:spcPct val="130000"/>
                </a:lnSpc>
                <a:defRPr/>
              </a:pPr>
              <a:r>
                <a:rPr lang="zh-CN" altLang="en-US"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AC232D"/>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28" name="Rectangle 67"/>
            <p:cNvSpPr/>
            <p:nvPr/>
          </p:nvSpPr>
          <p:spPr>
            <a:xfrm>
              <a:off x="8789355" y="2924503"/>
              <a:ext cx="2506167" cy="542848"/>
            </a:xfrm>
            <a:prstGeom prst="rect">
              <a:avLst/>
            </a:prstGeom>
          </p:spPr>
          <p:txBody>
            <a:bodyPr wrap="square">
              <a:spAutoFit/>
            </a:bodyPr>
            <a:lstStyle/>
            <a:p>
              <a:pPr algn="ctr">
                <a:lnSpc>
                  <a:spcPct val="130000"/>
                </a:lnSpc>
                <a:defRPr/>
              </a:pPr>
              <a:r>
                <a:rPr lang="zh-CN" altLang="en-US" sz="1200" dirty="0">
                  <a:solidFill>
                    <a:prstClr val="black">
                      <a:lumMod val="85000"/>
                      <a:lumOff val="1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a:t>
              </a:r>
            </a:p>
          </p:txBody>
        </p:sp>
      </p:grpSp>
    </p:spTree>
  </p:cSld>
  <p:clrMapOvr>
    <a:masterClrMapping/>
  </p:clrMapOvr>
  <p:transition spd="slow">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4FB6281-334A-6066-8371-758C89AC4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 y="16805"/>
            <a:ext cx="12224310" cy="3081995"/>
          </a:xfrm>
          <a:prstGeom prst="rect">
            <a:avLst/>
          </a:prstGeom>
        </p:spPr>
      </p:pic>
      <p:sp>
        <p:nvSpPr>
          <p:cNvPr id="5" name="矩形 4"/>
          <p:cNvSpPr/>
          <p:nvPr/>
        </p:nvSpPr>
        <p:spPr>
          <a:xfrm>
            <a:off x="-22098" y="-21146"/>
            <a:ext cx="12248883" cy="3194008"/>
          </a:xfrm>
          <a:prstGeom prst="rect">
            <a:avLst/>
          </a:prstGeom>
          <a:solidFill>
            <a:srgbClr val="961318">
              <a:alpha val="82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cs typeface="+mn-ea"/>
              <a:sym typeface="+mn-lt"/>
            </a:endParaRPr>
          </a:p>
        </p:txBody>
      </p:sp>
      <p:sp>
        <p:nvSpPr>
          <p:cNvPr id="6" name="文本占位符 8"/>
          <p:cNvSpPr txBox="1"/>
          <p:nvPr/>
        </p:nvSpPr>
        <p:spPr>
          <a:xfrm>
            <a:off x="4815507" y="1844824"/>
            <a:ext cx="2560983" cy="2530053"/>
          </a:xfrm>
          <a:custGeom>
            <a:avLst/>
            <a:gdLst>
              <a:gd name="connsiteX0" fmla="*/ 2057400 w 4114800"/>
              <a:gd name="connsiteY0" fmla="*/ 0 h 4065104"/>
              <a:gd name="connsiteX1" fmla="*/ 4114800 w 4114800"/>
              <a:gd name="connsiteY1" fmla="*/ 2032552 h 4065104"/>
              <a:gd name="connsiteX2" fmla="*/ 2057400 w 4114800"/>
              <a:gd name="connsiteY2" fmla="*/ 4065104 h 4065104"/>
              <a:gd name="connsiteX3" fmla="*/ 0 w 4114800"/>
              <a:gd name="connsiteY3" fmla="*/ 2032552 h 4065104"/>
            </a:gdLst>
            <a:ahLst/>
            <a:cxnLst>
              <a:cxn ang="0">
                <a:pos x="connsiteX0" y="connsiteY0"/>
              </a:cxn>
              <a:cxn ang="0">
                <a:pos x="connsiteX1" y="connsiteY1"/>
              </a:cxn>
              <a:cxn ang="0">
                <a:pos x="connsiteX2" y="connsiteY2"/>
              </a:cxn>
              <a:cxn ang="0">
                <a:pos x="connsiteX3" y="connsiteY3"/>
              </a:cxn>
            </a:cxnLst>
            <a:rect l="l" t="t" r="r" b="b"/>
            <a:pathLst>
              <a:path w="4114800" h="4065104">
                <a:moveTo>
                  <a:pt x="2057400" y="0"/>
                </a:moveTo>
                <a:lnTo>
                  <a:pt x="4114800" y="2032552"/>
                </a:lnTo>
                <a:lnTo>
                  <a:pt x="2057400" y="4065104"/>
                </a:lnTo>
                <a:lnTo>
                  <a:pt x="0" y="2032552"/>
                </a:lnTo>
                <a:close/>
              </a:path>
            </a:pathLst>
          </a:custGeom>
          <a:solidFill>
            <a:srgbClr val="961318"/>
          </a:solidFill>
          <a:ln w="193675">
            <a:solidFill>
              <a:srgbClr val="FFFFFF"/>
            </a:solidFill>
          </a:ln>
        </p:spPr>
        <p:txBody>
          <a:bodyPr wrap="square" anchor="ctr">
            <a:noAutofit/>
          </a:bodyPr>
          <a:lstStyle>
            <a:lvl1pPr marL="0" indent="0" algn="ctr" defTabSz="914400" rtl="0" eaLnBrk="1" latinLnBrk="0" hangingPunct="1">
              <a:lnSpc>
                <a:spcPct val="90000"/>
              </a:lnSpc>
              <a:spcBef>
                <a:spcPts val="1000"/>
              </a:spcBef>
              <a:buFont typeface="Arial" panose="020B0604020202020204" pitchFamily="34" charset="0"/>
              <a:buNone/>
              <a:defRPr sz="9600" kern="1200">
                <a:solidFill>
                  <a:schemeClr val="bg1"/>
                </a:solidFill>
                <a:effectLst>
                  <a:innerShdw dist="63500" dir="16200000">
                    <a:schemeClr val="accent3"/>
                  </a:innerShdw>
                </a:effectLst>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zh-CN" altLang="en-US" dirty="0">
              <a:solidFill>
                <a:srgbClr val="FFFFFF"/>
              </a:solidFill>
              <a:effectLst>
                <a:innerShdw dist="63500" dir="16200000">
                  <a:srgbClr val="3889F5"/>
                </a:innerShdw>
              </a:effectLst>
              <a:latin typeface="Arial" panose="020B0604020202020204"/>
              <a:ea typeface="微软雅黑" panose="020B0503020204020204" charset="-122"/>
              <a:cs typeface="+mn-ea"/>
              <a:sym typeface="+mn-lt"/>
            </a:endParaRPr>
          </a:p>
        </p:txBody>
      </p:sp>
      <p:sp>
        <p:nvSpPr>
          <p:cNvPr id="8" name="标题 4"/>
          <p:cNvSpPr txBox="1"/>
          <p:nvPr/>
        </p:nvSpPr>
        <p:spPr>
          <a:xfrm>
            <a:off x="3431702" y="4358360"/>
            <a:ext cx="5328592"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5400" b="1" dirty="0">
                <a:solidFill>
                  <a:srgbClr val="961318"/>
                </a:solidFill>
                <a:latin typeface="微软雅黑" panose="020B0503020204020204" charset="-122"/>
                <a:ea typeface="微软雅黑" panose="020B0503020204020204" charset="-122"/>
              </a:rPr>
              <a:t>请输入你的标题</a:t>
            </a:r>
          </a:p>
        </p:txBody>
      </p:sp>
      <p:cxnSp>
        <p:nvCxnSpPr>
          <p:cNvPr id="9" name="直接连接符 8"/>
          <p:cNvCxnSpPr/>
          <p:nvPr/>
        </p:nvCxnSpPr>
        <p:spPr>
          <a:xfrm>
            <a:off x="3575720" y="5244190"/>
            <a:ext cx="4752528" cy="0"/>
          </a:xfrm>
          <a:prstGeom prst="line">
            <a:avLst/>
          </a:prstGeom>
          <a:noFill/>
          <a:ln w="28575" cap="flat" cmpd="sng" algn="ctr">
            <a:solidFill>
              <a:srgbClr val="961318"/>
            </a:solidFill>
            <a:prstDash val="solid"/>
            <a:headEnd type="oval" w="med" len="med"/>
            <a:tailEnd type="oval" w="med" len="med"/>
          </a:ln>
          <a:effectLst/>
        </p:spPr>
      </p:cxnSp>
      <p:sp>
        <p:nvSpPr>
          <p:cNvPr id="10" name="标题 4"/>
          <p:cNvSpPr txBox="1"/>
          <p:nvPr/>
        </p:nvSpPr>
        <p:spPr>
          <a:xfrm>
            <a:off x="2207565" y="5490719"/>
            <a:ext cx="7776866"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5000"/>
              </a:lnSpc>
            </a:pPr>
            <a:r>
              <a:rPr lang="zh-CN" altLang="en-US" sz="2000" dirty="0">
                <a:solidFill>
                  <a:srgbClr val="961318"/>
                </a:solidFill>
                <a:latin typeface="微软雅黑" panose="020B0503020204020204" charset="-122"/>
                <a:ea typeface="微软雅黑" panose="020B0503020204020204" charset="-122"/>
              </a:rPr>
              <a:t>请输入你的副标题或标题说明以简洁为主说明本章的内容关键要点请输入你的副标题或标题说明以简洁为主说明本章的内容关键要点</a:t>
            </a:r>
          </a:p>
          <a:p>
            <a:pPr algn="l">
              <a:lnSpc>
                <a:spcPct val="125000"/>
              </a:lnSpc>
            </a:pPr>
            <a:endParaRPr lang="zh-CN" altLang="en-US" sz="2000" dirty="0">
              <a:solidFill>
                <a:srgbClr val="961318"/>
              </a:solidFill>
              <a:latin typeface="微软雅黑" panose="020B0503020204020204" charset="-122"/>
              <a:ea typeface="微软雅黑" panose="020B0503020204020204" charset="-122"/>
            </a:endParaRPr>
          </a:p>
        </p:txBody>
      </p:sp>
      <p:sp>
        <p:nvSpPr>
          <p:cNvPr id="11" name="文本框 10"/>
          <p:cNvSpPr txBox="1"/>
          <p:nvPr/>
        </p:nvSpPr>
        <p:spPr>
          <a:xfrm>
            <a:off x="10704512" y="6406826"/>
            <a:ext cx="1099981" cy="369332"/>
          </a:xfrm>
          <a:prstGeom prst="rect">
            <a:avLst/>
          </a:prstGeom>
          <a:noFill/>
        </p:spPr>
        <p:txBody>
          <a:bodyPr wrap="none" rtlCol="0">
            <a:spAutoFit/>
          </a:bodyPr>
          <a:lstStyle/>
          <a:p>
            <a:pPr>
              <a:defRPr/>
            </a:pPr>
            <a:r>
              <a:rPr lang="en-US" altLang="zh-CN" b="1" dirty="0">
                <a:solidFill>
                  <a:srgbClr val="961318">
                    <a:alpha val="70000"/>
                  </a:srgbClr>
                </a:solidFill>
                <a:latin typeface="Calibri" panose="020F0502020204030204"/>
                <a:ea typeface="宋体" panose="02010600030101010101" pitchFamily="2" charset="-122"/>
              </a:rPr>
              <a:t>JUNE 12</a:t>
            </a:r>
            <a:r>
              <a:rPr lang="en-US" altLang="zh-CN" b="1" baseline="30000" dirty="0">
                <a:solidFill>
                  <a:srgbClr val="961318">
                    <a:alpha val="70000"/>
                  </a:srgbClr>
                </a:solidFill>
                <a:latin typeface="Calibri" panose="020F0502020204030204"/>
                <a:ea typeface="宋体" panose="02010600030101010101" pitchFamily="2" charset="-122"/>
              </a:rPr>
              <a:t>th</a:t>
            </a:r>
            <a:endParaRPr lang="zh-CN" altLang="en-US" b="1" baseline="30000" dirty="0">
              <a:solidFill>
                <a:srgbClr val="961318">
                  <a:alpha val="70000"/>
                </a:srgbClr>
              </a:solidFill>
              <a:latin typeface="Calibri" panose="020F0502020204030204"/>
              <a:ea typeface="宋体" panose="02010600030101010101" pitchFamily="2" charset="-122"/>
            </a:endParaRPr>
          </a:p>
        </p:txBody>
      </p:sp>
      <p:sp>
        <p:nvSpPr>
          <p:cNvPr id="12" name="文本框 11"/>
          <p:cNvSpPr txBox="1"/>
          <p:nvPr/>
        </p:nvSpPr>
        <p:spPr>
          <a:xfrm>
            <a:off x="5250253" y="2386575"/>
            <a:ext cx="1691489" cy="1446550"/>
          </a:xfrm>
          <a:prstGeom prst="rect">
            <a:avLst/>
          </a:prstGeom>
          <a:noFill/>
        </p:spPr>
        <p:txBody>
          <a:bodyPr wrap="none" rtlCol="0">
            <a:spAutoFit/>
          </a:bodyPr>
          <a:lstStyle/>
          <a:p>
            <a:r>
              <a:rPr lang="en-US" altLang="zh-CN" sz="8800" b="1" dirty="0">
                <a:solidFill>
                  <a:prstClr val="white"/>
                </a:solidFill>
                <a:latin typeface="Arial Black" panose="020B0A04020102020204" pitchFamily="34" charset="0"/>
                <a:ea typeface="宋体" panose="02010600030101010101" pitchFamily="2" charset="-122"/>
              </a:rPr>
              <a:t>02</a:t>
            </a:r>
            <a:endParaRPr lang="zh-CN" altLang="en-US" sz="8800" b="1" dirty="0">
              <a:solidFill>
                <a:prstClr val="white"/>
              </a:solidFill>
              <a:latin typeface="Arial Black" panose="020B0A04020102020204" pitchFamily="34" charset="0"/>
              <a:ea typeface="宋体" panose="02010600030101010101" pitchFamily="2" charset="-122"/>
            </a:endParaRPr>
          </a:p>
        </p:txBody>
      </p:sp>
    </p:spTree>
    <p:extLst>
      <p:ext uri="{BB962C8B-B14F-4D97-AF65-F5344CB8AC3E}">
        <p14:creationId xmlns:p14="http://schemas.microsoft.com/office/powerpoint/2010/main" val="2782209355"/>
      </p:ext>
    </p:extLst>
  </p:cSld>
  <p:clrMapOvr>
    <a:masterClrMapping/>
  </p:clrMapOvr>
  <p:transition spd="slow">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5654BBFF-D0E7-93FF-9914-9132666A52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8553" y="2712101"/>
            <a:ext cx="3693114" cy="2502354"/>
          </a:xfrm>
          <a:prstGeom prst="rect">
            <a:avLst/>
          </a:prstGeom>
        </p:spPr>
      </p:pic>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2" name="文本框 1"/>
          <p:cNvSpPr txBox="1"/>
          <p:nvPr/>
        </p:nvSpPr>
        <p:spPr>
          <a:xfrm>
            <a:off x="6466901" y="1772816"/>
            <a:ext cx="2147198" cy="369332"/>
          </a:xfrm>
          <a:prstGeom prst="rect">
            <a:avLst/>
          </a:prstGeom>
          <a:noFill/>
        </p:spPr>
        <p:txBody>
          <a:bodyPr wrap="square" rtlCol="0">
            <a:spAutoFit/>
          </a:bodyPr>
          <a:lstStyle/>
          <a:p>
            <a:r>
              <a:rPr lang="zh-CN" altLang="en-US" dirty="0">
                <a:solidFill>
                  <a:srgbClr val="961318"/>
                </a:solidFill>
                <a:latin typeface="Arial" panose="020B0604020202020204"/>
                <a:ea typeface="微软雅黑" panose="020B0503020204020204" charset="-122"/>
                <a:cs typeface="+mn-ea"/>
                <a:sym typeface="+mn-lt"/>
              </a:rPr>
              <a:t>段落标题</a:t>
            </a:r>
          </a:p>
        </p:txBody>
      </p:sp>
      <p:sp>
        <p:nvSpPr>
          <p:cNvPr id="3" name="文本框 2"/>
          <p:cNvSpPr txBox="1"/>
          <p:nvPr/>
        </p:nvSpPr>
        <p:spPr>
          <a:xfrm>
            <a:off x="6745256" y="2259925"/>
            <a:ext cx="4265558" cy="1754326"/>
          </a:xfrm>
          <a:prstGeom prst="rect">
            <a:avLst/>
          </a:prstGeom>
          <a:noFill/>
        </p:spPr>
        <p:txBody>
          <a:bodyPr wrap="square" rtlCol="0">
            <a:spAutoFit/>
          </a:bodyPr>
          <a:lstStyle/>
          <a:p>
            <a:pPr algn="just"/>
            <a:r>
              <a:rPr lang="zh-CN" altLang="en-US" dirty="0">
                <a:solidFill>
                  <a:srgbClr val="768394"/>
                </a:solidFill>
                <a:latin typeface="Arial" panose="020B0604020202020204"/>
                <a:ea typeface="微软雅黑" panose="020B0503020204020204" charset="-122"/>
                <a:cs typeface="+mn-ea"/>
                <a:sym typeface="+mn-lt"/>
              </a:rPr>
              <a:t>　请在此输入内容请在此输入内容请在此输入内容请在此输入内容请在此输入内容请在此输入内容请在此输入请在此输入内容请在此输入内容请在此输入内容请在此输入内容请在此输入内容请在此输入内容请在此输入</a:t>
            </a:r>
          </a:p>
        </p:txBody>
      </p:sp>
      <p:sp>
        <p:nvSpPr>
          <p:cNvPr id="4" name="椭圆 3"/>
          <p:cNvSpPr/>
          <p:nvPr/>
        </p:nvSpPr>
        <p:spPr>
          <a:xfrm>
            <a:off x="6671196" y="4502819"/>
            <a:ext cx="832023" cy="832023"/>
          </a:xfrm>
          <a:prstGeom prst="ellipse">
            <a:avLst/>
          </a:prstGeom>
          <a:noFill/>
          <a:ln w="38100" cap="flat" cmpd="sng" algn="ctr">
            <a:solidFill>
              <a:srgbClr val="961318"/>
            </a:solid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5" name="椭圆 4"/>
          <p:cNvSpPr/>
          <p:nvPr/>
        </p:nvSpPr>
        <p:spPr>
          <a:xfrm>
            <a:off x="6791583" y="4623206"/>
            <a:ext cx="591249" cy="591249"/>
          </a:xfrm>
          <a:prstGeom prst="ellipse">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6" name="文本框 5"/>
          <p:cNvSpPr txBox="1"/>
          <p:nvPr/>
        </p:nvSpPr>
        <p:spPr>
          <a:xfrm>
            <a:off x="6389059" y="5499533"/>
            <a:ext cx="1396297" cy="369332"/>
          </a:xfrm>
          <a:prstGeom prst="rect">
            <a:avLst/>
          </a:prstGeom>
          <a:noFill/>
        </p:spPr>
        <p:txBody>
          <a:bodyPr wrap="square" rtlCol="0">
            <a:spAutoFit/>
          </a:bodyPr>
          <a:lstStyle/>
          <a:p>
            <a:pPr algn="ctr"/>
            <a:r>
              <a:rPr lang="zh-CN" altLang="en-US" dirty="0">
                <a:solidFill>
                  <a:srgbClr val="768394"/>
                </a:solidFill>
                <a:latin typeface="Arial" panose="020B0604020202020204"/>
                <a:ea typeface="微软雅黑" panose="020B0503020204020204" charset="-122"/>
                <a:cs typeface="+mn-ea"/>
                <a:sym typeface="+mn-lt"/>
              </a:rPr>
              <a:t>关键词</a:t>
            </a:r>
            <a:r>
              <a:rPr lang="en-US" altLang="zh-CN" dirty="0">
                <a:solidFill>
                  <a:srgbClr val="768394"/>
                </a:solidFill>
                <a:latin typeface="Arial" panose="020B0604020202020204"/>
                <a:ea typeface="微软雅黑" panose="020B0503020204020204" charset="-122"/>
                <a:cs typeface="+mn-ea"/>
                <a:sym typeface="+mn-lt"/>
              </a:rPr>
              <a:t>1</a:t>
            </a:r>
            <a:endParaRPr lang="zh-CN" altLang="en-US" dirty="0">
              <a:solidFill>
                <a:srgbClr val="768394"/>
              </a:solidFill>
              <a:latin typeface="Arial" panose="020B0604020202020204"/>
              <a:ea typeface="微软雅黑" panose="020B0503020204020204" charset="-122"/>
              <a:cs typeface="+mn-ea"/>
              <a:sym typeface="+mn-lt"/>
            </a:endParaRPr>
          </a:p>
        </p:txBody>
      </p:sp>
      <p:sp>
        <p:nvSpPr>
          <p:cNvPr id="39" name="椭圆 38"/>
          <p:cNvSpPr/>
          <p:nvPr/>
        </p:nvSpPr>
        <p:spPr>
          <a:xfrm>
            <a:off x="8526818" y="4502819"/>
            <a:ext cx="832023" cy="832023"/>
          </a:xfrm>
          <a:prstGeom prst="ellipse">
            <a:avLst/>
          </a:prstGeom>
          <a:noFill/>
          <a:ln w="38100" cap="flat" cmpd="sng" algn="ctr">
            <a:solidFill>
              <a:srgbClr val="961318"/>
            </a:solid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41" name="椭圆 40"/>
          <p:cNvSpPr/>
          <p:nvPr/>
        </p:nvSpPr>
        <p:spPr>
          <a:xfrm>
            <a:off x="8647205" y="4623206"/>
            <a:ext cx="591249" cy="591249"/>
          </a:xfrm>
          <a:prstGeom prst="ellipse">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53" name="文本框 52"/>
          <p:cNvSpPr txBox="1"/>
          <p:nvPr/>
        </p:nvSpPr>
        <p:spPr>
          <a:xfrm flipH="1">
            <a:off x="8244681" y="5499533"/>
            <a:ext cx="1396297" cy="369332"/>
          </a:xfrm>
          <a:prstGeom prst="rect">
            <a:avLst/>
          </a:prstGeom>
          <a:noFill/>
        </p:spPr>
        <p:txBody>
          <a:bodyPr wrap="square" rtlCol="0">
            <a:spAutoFit/>
          </a:bodyPr>
          <a:lstStyle/>
          <a:p>
            <a:pPr algn="ctr"/>
            <a:r>
              <a:rPr lang="zh-CN" altLang="en-US" dirty="0">
                <a:solidFill>
                  <a:srgbClr val="768394"/>
                </a:solidFill>
                <a:latin typeface="Arial" panose="020B0604020202020204"/>
                <a:ea typeface="微软雅黑" panose="020B0503020204020204" charset="-122"/>
                <a:cs typeface="+mn-ea"/>
                <a:sym typeface="+mn-lt"/>
              </a:rPr>
              <a:t>关键词</a:t>
            </a:r>
            <a:r>
              <a:rPr lang="en-US" altLang="zh-CN" dirty="0">
                <a:solidFill>
                  <a:srgbClr val="768394"/>
                </a:solidFill>
                <a:latin typeface="Arial" panose="020B0604020202020204"/>
                <a:ea typeface="微软雅黑" panose="020B0503020204020204" charset="-122"/>
                <a:cs typeface="+mn-ea"/>
                <a:sym typeface="+mn-lt"/>
              </a:rPr>
              <a:t>2</a:t>
            </a:r>
            <a:endParaRPr lang="zh-CN" altLang="en-US" dirty="0">
              <a:solidFill>
                <a:srgbClr val="768394"/>
              </a:solidFill>
              <a:latin typeface="Arial" panose="020B0604020202020204"/>
              <a:ea typeface="微软雅黑" panose="020B0503020204020204" charset="-122"/>
              <a:cs typeface="+mn-ea"/>
              <a:sym typeface="+mn-lt"/>
            </a:endParaRPr>
          </a:p>
        </p:txBody>
      </p:sp>
      <p:sp>
        <p:nvSpPr>
          <p:cNvPr id="55" name="椭圆 54"/>
          <p:cNvSpPr/>
          <p:nvPr/>
        </p:nvSpPr>
        <p:spPr>
          <a:xfrm>
            <a:off x="10382440" y="4502819"/>
            <a:ext cx="832023" cy="832023"/>
          </a:xfrm>
          <a:prstGeom prst="ellipse">
            <a:avLst/>
          </a:prstGeom>
          <a:noFill/>
          <a:ln w="38100" cap="flat" cmpd="sng" algn="ctr">
            <a:solidFill>
              <a:srgbClr val="961318"/>
            </a:solid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57" name="椭圆 56"/>
          <p:cNvSpPr/>
          <p:nvPr/>
        </p:nvSpPr>
        <p:spPr>
          <a:xfrm>
            <a:off x="10502828" y="4623206"/>
            <a:ext cx="591249" cy="591249"/>
          </a:xfrm>
          <a:prstGeom prst="ellipse">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59" name="文本框 58"/>
          <p:cNvSpPr txBox="1"/>
          <p:nvPr/>
        </p:nvSpPr>
        <p:spPr>
          <a:xfrm>
            <a:off x="10100303" y="5499533"/>
            <a:ext cx="1396297" cy="369332"/>
          </a:xfrm>
          <a:prstGeom prst="rect">
            <a:avLst/>
          </a:prstGeom>
          <a:noFill/>
        </p:spPr>
        <p:txBody>
          <a:bodyPr wrap="square" rtlCol="0">
            <a:spAutoFit/>
          </a:bodyPr>
          <a:lstStyle/>
          <a:p>
            <a:pPr algn="ctr"/>
            <a:r>
              <a:rPr lang="zh-CN" altLang="en-US" dirty="0">
                <a:solidFill>
                  <a:srgbClr val="768394"/>
                </a:solidFill>
                <a:latin typeface="Arial" panose="020B0604020202020204"/>
                <a:ea typeface="微软雅黑" panose="020B0503020204020204" charset="-122"/>
                <a:cs typeface="+mn-ea"/>
                <a:sym typeface="+mn-lt"/>
              </a:rPr>
              <a:t>关键词</a:t>
            </a:r>
            <a:r>
              <a:rPr lang="en-US" altLang="zh-CN" dirty="0">
                <a:solidFill>
                  <a:srgbClr val="768394"/>
                </a:solidFill>
                <a:latin typeface="Arial" panose="020B0604020202020204"/>
                <a:ea typeface="微软雅黑" panose="020B0503020204020204" charset="-122"/>
                <a:cs typeface="+mn-ea"/>
                <a:sym typeface="+mn-lt"/>
              </a:rPr>
              <a:t>3</a:t>
            </a:r>
            <a:endParaRPr lang="zh-CN" altLang="en-US" dirty="0">
              <a:solidFill>
                <a:srgbClr val="768394"/>
              </a:solidFill>
              <a:latin typeface="Arial" panose="020B0604020202020204"/>
              <a:ea typeface="微软雅黑" panose="020B0503020204020204" charset="-122"/>
              <a:cs typeface="+mn-ea"/>
              <a:sym typeface="+mn-lt"/>
            </a:endParaRPr>
          </a:p>
        </p:txBody>
      </p:sp>
      <p:sp>
        <p:nvSpPr>
          <p:cNvPr id="61" name="文本框 60"/>
          <p:cNvSpPr txBox="1"/>
          <p:nvPr/>
        </p:nvSpPr>
        <p:spPr>
          <a:xfrm>
            <a:off x="673100" y="1076796"/>
            <a:ext cx="5422900" cy="461665"/>
          </a:xfrm>
          <a:prstGeom prst="rect">
            <a:avLst/>
          </a:prstGeom>
          <a:noFill/>
        </p:spPr>
        <p:txBody>
          <a:bodyPr wrap="square" rtlCol="0">
            <a:spAutoFit/>
          </a:bodyPr>
          <a:lstStyle/>
          <a:p>
            <a:r>
              <a:rPr lang="zh-CN" altLang="en-US" sz="2400" b="1" dirty="0">
                <a:solidFill>
                  <a:srgbClr val="961318"/>
                </a:solidFill>
                <a:latin typeface="Arial" panose="020B0604020202020204"/>
                <a:ea typeface="微软雅黑" panose="020B0503020204020204" charset="-122"/>
                <a:cs typeface="+mn-ea"/>
                <a:sym typeface="+mn-lt"/>
              </a:rPr>
              <a:t>请输入你的标题</a:t>
            </a:r>
          </a:p>
        </p:txBody>
      </p:sp>
      <p:sp>
        <p:nvSpPr>
          <p:cNvPr id="65" name="iconfont-1187-868319"/>
          <p:cNvSpPr>
            <a:spLocks noChangeAspect="1"/>
          </p:cNvSpPr>
          <p:nvPr/>
        </p:nvSpPr>
        <p:spPr bwMode="auto">
          <a:xfrm>
            <a:off x="10620604" y="4741129"/>
            <a:ext cx="355696" cy="355402"/>
          </a:xfrm>
          <a:custGeom>
            <a:avLst/>
            <a:gdLst>
              <a:gd name="T0" fmla="*/ 11212 w 12607"/>
              <a:gd name="T1" fmla="*/ 4855 h 12594"/>
              <a:gd name="T2" fmla="*/ 11019 w 12607"/>
              <a:gd name="T3" fmla="*/ 4855 h 12594"/>
              <a:gd name="T4" fmla="*/ 10644 w 12607"/>
              <a:gd name="T5" fmla="*/ 3981 h 12594"/>
              <a:gd name="T6" fmla="*/ 10796 w 12607"/>
              <a:gd name="T7" fmla="*/ 3830 h 12594"/>
              <a:gd name="T8" fmla="*/ 10796 w 12607"/>
              <a:gd name="T9" fmla="*/ 1864 h 12594"/>
              <a:gd name="T10" fmla="*/ 10755 w 12607"/>
              <a:gd name="T11" fmla="*/ 1823 h 12594"/>
              <a:gd name="T12" fmla="*/ 8781 w 12607"/>
              <a:gd name="T13" fmla="*/ 1823 h 12594"/>
              <a:gd name="T14" fmla="*/ 8611 w 12607"/>
              <a:gd name="T15" fmla="*/ 1992 h 12594"/>
              <a:gd name="T16" fmla="*/ 7729 w 12607"/>
              <a:gd name="T17" fmla="*/ 1634 h 12594"/>
              <a:gd name="T18" fmla="*/ 7729 w 12607"/>
              <a:gd name="T19" fmla="*/ 1390 h 12594"/>
              <a:gd name="T20" fmla="*/ 6333 w 12607"/>
              <a:gd name="T21" fmla="*/ 0 h 12594"/>
              <a:gd name="T22" fmla="*/ 6274 w 12607"/>
              <a:gd name="T23" fmla="*/ 0 h 12594"/>
              <a:gd name="T24" fmla="*/ 4878 w 12607"/>
              <a:gd name="T25" fmla="*/ 1390 h 12594"/>
              <a:gd name="T26" fmla="*/ 4878 w 12607"/>
              <a:gd name="T27" fmla="*/ 1652 h 12594"/>
              <a:gd name="T28" fmla="*/ 4033 w 12607"/>
              <a:gd name="T29" fmla="*/ 2003 h 12594"/>
              <a:gd name="T30" fmla="*/ 3852 w 12607"/>
              <a:gd name="T31" fmla="*/ 1823 h 12594"/>
              <a:gd name="T32" fmla="*/ 1878 w 12607"/>
              <a:gd name="T33" fmla="*/ 1823 h 12594"/>
              <a:gd name="T34" fmla="*/ 1837 w 12607"/>
              <a:gd name="T35" fmla="*/ 1864 h 12594"/>
              <a:gd name="T36" fmla="*/ 1837 w 12607"/>
              <a:gd name="T37" fmla="*/ 3830 h 12594"/>
              <a:gd name="T38" fmla="*/ 2012 w 12607"/>
              <a:gd name="T39" fmla="*/ 4004 h 12594"/>
              <a:gd name="T40" fmla="*/ 1650 w 12607"/>
              <a:gd name="T41" fmla="*/ 4855 h 12594"/>
              <a:gd name="T42" fmla="*/ 1396 w 12607"/>
              <a:gd name="T43" fmla="*/ 4855 h 12594"/>
              <a:gd name="T44" fmla="*/ 0 w 12607"/>
              <a:gd name="T45" fmla="*/ 6245 h 12594"/>
              <a:gd name="T46" fmla="*/ 0 w 12607"/>
              <a:gd name="T47" fmla="*/ 6304 h 12594"/>
              <a:gd name="T48" fmla="*/ 1396 w 12607"/>
              <a:gd name="T49" fmla="*/ 7694 h 12594"/>
              <a:gd name="T50" fmla="*/ 1618 w 12607"/>
              <a:gd name="T51" fmla="*/ 7694 h 12594"/>
              <a:gd name="T52" fmla="*/ 1983 w 12607"/>
              <a:gd name="T53" fmla="*/ 8593 h 12594"/>
              <a:gd name="T54" fmla="*/ 1814 w 12607"/>
              <a:gd name="T55" fmla="*/ 8761 h 12594"/>
              <a:gd name="T56" fmla="*/ 1814 w 12607"/>
              <a:gd name="T57" fmla="*/ 10728 h 12594"/>
              <a:gd name="T58" fmla="*/ 1855 w 12607"/>
              <a:gd name="T59" fmla="*/ 10769 h 12594"/>
              <a:gd name="T60" fmla="*/ 3829 w 12607"/>
              <a:gd name="T61" fmla="*/ 10769 h 12594"/>
              <a:gd name="T62" fmla="*/ 3981 w 12607"/>
              <a:gd name="T63" fmla="*/ 10618 h 12594"/>
              <a:gd name="T64" fmla="*/ 4878 w 12607"/>
              <a:gd name="T65" fmla="*/ 10999 h 12594"/>
              <a:gd name="T66" fmla="*/ 4878 w 12607"/>
              <a:gd name="T67" fmla="*/ 11204 h 12594"/>
              <a:gd name="T68" fmla="*/ 6274 w 12607"/>
              <a:gd name="T69" fmla="*/ 12594 h 12594"/>
              <a:gd name="T70" fmla="*/ 6333 w 12607"/>
              <a:gd name="T71" fmla="*/ 12594 h 12594"/>
              <a:gd name="T72" fmla="*/ 7729 w 12607"/>
              <a:gd name="T73" fmla="*/ 11204 h 12594"/>
              <a:gd name="T74" fmla="*/ 7729 w 12607"/>
              <a:gd name="T75" fmla="*/ 11016 h 12594"/>
              <a:gd name="T76" fmla="*/ 8664 w 12607"/>
              <a:gd name="T77" fmla="*/ 10630 h 12594"/>
              <a:gd name="T78" fmla="*/ 8803 w 12607"/>
              <a:gd name="T79" fmla="*/ 10769 h 12594"/>
              <a:gd name="T80" fmla="*/ 10777 w 12607"/>
              <a:gd name="T81" fmla="*/ 10769 h 12594"/>
              <a:gd name="T82" fmla="*/ 10819 w 12607"/>
              <a:gd name="T83" fmla="*/ 10728 h 12594"/>
              <a:gd name="T84" fmla="*/ 10819 w 12607"/>
              <a:gd name="T85" fmla="*/ 8761 h 12594"/>
              <a:gd name="T86" fmla="*/ 10673 w 12607"/>
              <a:gd name="T87" fmla="*/ 8616 h 12594"/>
              <a:gd name="T88" fmla="*/ 11051 w 12607"/>
              <a:gd name="T89" fmla="*/ 7694 h 12594"/>
              <a:gd name="T90" fmla="*/ 11211 w 12607"/>
              <a:gd name="T91" fmla="*/ 7694 h 12594"/>
              <a:gd name="T92" fmla="*/ 12607 w 12607"/>
              <a:gd name="T93" fmla="*/ 6304 h 12594"/>
              <a:gd name="T94" fmla="*/ 12607 w 12607"/>
              <a:gd name="T95" fmla="*/ 6245 h 12594"/>
              <a:gd name="T96" fmla="*/ 11212 w 12607"/>
              <a:gd name="T97" fmla="*/ 4855 h 12594"/>
              <a:gd name="T98" fmla="*/ 6337 w 12607"/>
              <a:gd name="T99" fmla="*/ 8498 h 12594"/>
              <a:gd name="T100" fmla="*/ 4152 w 12607"/>
              <a:gd name="T101" fmla="*/ 6323 h 12594"/>
              <a:gd name="T102" fmla="*/ 6337 w 12607"/>
              <a:gd name="T103" fmla="*/ 4146 h 12594"/>
              <a:gd name="T104" fmla="*/ 8521 w 12607"/>
              <a:gd name="T105" fmla="*/ 6323 h 12594"/>
              <a:gd name="T106" fmla="*/ 6337 w 12607"/>
              <a:gd name="T107" fmla="*/ 8498 h 12594"/>
              <a:gd name="T108" fmla="*/ 6337 w 12607"/>
              <a:gd name="T109" fmla="*/ 8498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7" h="12594">
                <a:moveTo>
                  <a:pt x="11212" y="4855"/>
                </a:moveTo>
                <a:lnTo>
                  <a:pt x="11019" y="4855"/>
                </a:lnTo>
                <a:cubicBezTo>
                  <a:pt x="10923" y="4550"/>
                  <a:pt x="10796" y="4258"/>
                  <a:pt x="10644" y="3981"/>
                </a:cubicBezTo>
                <a:lnTo>
                  <a:pt x="10796" y="3830"/>
                </a:lnTo>
                <a:cubicBezTo>
                  <a:pt x="11341" y="3287"/>
                  <a:pt x="11341" y="2407"/>
                  <a:pt x="10796" y="1864"/>
                </a:cubicBezTo>
                <a:lnTo>
                  <a:pt x="10755" y="1823"/>
                </a:lnTo>
                <a:cubicBezTo>
                  <a:pt x="10209" y="1279"/>
                  <a:pt x="9326" y="1279"/>
                  <a:pt x="8781" y="1823"/>
                </a:cubicBezTo>
                <a:lnTo>
                  <a:pt x="8611" y="1992"/>
                </a:lnTo>
                <a:cubicBezTo>
                  <a:pt x="8332" y="1846"/>
                  <a:pt x="8037" y="1725"/>
                  <a:pt x="7729" y="1634"/>
                </a:cubicBezTo>
                <a:lnTo>
                  <a:pt x="7729" y="1390"/>
                </a:lnTo>
                <a:cubicBezTo>
                  <a:pt x="7729" y="622"/>
                  <a:pt x="7104" y="0"/>
                  <a:pt x="6333" y="0"/>
                </a:cubicBezTo>
                <a:lnTo>
                  <a:pt x="6274" y="0"/>
                </a:lnTo>
                <a:cubicBezTo>
                  <a:pt x="5503" y="0"/>
                  <a:pt x="4878" y="622"/>
                  <a:pt x="4878" y="1390"/>
                </a:cubicBezTo>
                <a:lnTo>
                  <a:pt x="4878" y="1652"/>
                </a:lnTo>
                <a:cubicBezTo>
                  <a:pt x="4584" y="1742"/>
                  <a:pt x="4301" y="1861"/>
                  <a:pt x="4033" y="2003"/>
                </a:cubicBezTo>
                <a:lnTo>
                  <a:pt x="3852" y="1823"/>
                </a:lnTo>
                <a:cubicBezTo>
                  <a:pt x="3307" y="1280"/>
                  <a:pt x="2423" y="1280"/>
                  <a:pt x="1878" y="1823"/>
                </a:cubicBezTo>
                <a:lnTo>
                  <a:pt x="1837" y="1864"/>
                </a:lnTo>
                <a:cubicBezTo>
                  <a:pt x="1292" y="2407"/>
                  <a:pt x="1292" y="3287"/>
                  <a:pt x="1837" y="3830"/>
                </a:cubicBezTo>
                <a:lnTo>
                  <a:pt x="2012" y="4004"/>
                </a:lnTo>
                <a:cubicBezTo>
                  <a:pt x="1865" y="4274"/>
                  <a:pt x="1743" y="4558"/>
                  <a:pt x="1650" y="4855"/>
                </a:cubicBezTo>
                <a:lnTo>
                  <a:pt x="1396" y="4855"/>
                </a:lnTo>
                <a:cubicBezTo>
                  <a:pt x="625" y="4855"/>
                  <a:pt x="0" y="5478"/>
                  <a:pt x="0" y="6245"/>
                </a:cubicBezTo>
                <a:lnTo>
                  <a:pt x="0" y="6304"/>
                </a:lnTo>
                <a:cubicBezTo>
                  <a:pt x="0" y="7072"/>
                  <a:pt x="625" y="7694"/>
                  <a:pt x="1396" y="7694"/>
                </a:cubicBezTo>
                <a:lnTo>
                  <a:pt x="1618" y="7694"/>
                </a:lnTo>
                <a:cubicBezTo>
                  <a:pt x="1710" y="8008"/>
                  <a:pt x="1833" y="8308"/>
                  <a:pt x="1983" y="8593"/>
                </a:cubicBezTo>
                <a:lnTo>
                  <a:pt x="1814" y="8761"/>
                </a:lnTo>
                <a:cubicBezTo>
                  <a:pt x="1269" y="9304"/>
                  <a:pt x="1269" y="10185"/>
                  <a:pt x="1814" y="10728"/>
                </a:cubicBezTo>
                <a:lnTo>
                  <a:pt x="1855" y="10769"/>
                </a:lnTo>
                <a:cubicBezTo>
                  <a:pt x="2400" y="11312"/>
                  <a:pt x="3284" y="11312"/>
                  <a:pt x="3829" y="10769"/>
                </a:cubicBezTo>
                <a:lnTo>
                  <a:pt x="3981" y="10618"/>
                </a:lnTo>
                <a:cubicBezTo>
                  <a:pt x="4264" y="10773"/>
                  <a:pt x="4564" y="10902"/>
                  <a:pt x="4878" y="10999"/>
                </a:cubicBezTo>
                <a:lnTo>
                  <a:pt x="4878" y="11204"/>
                </a:lnTo>
                <a:cubicBezTo>
                  <a:pt x="4878" y="11972"/>
                  <a:pt x="5503" y="12594"/>
                  <a:pt x="6274" y="12594"/>
                </a:cubicBezTo>
                <a:lnTo>
                  <a:pt x="6333" y="12594"/>
                </a:lnTo>
                <a:cubicBezTo>
                  <a:pt x="7104" y="12594"/>
                  <a:pt x="7729" y="11972"/>
                  <a:pt x="7729" y="11204"/>
                </a:cubicBezTo>
                <a:lnTo>
                  <a:pt x="7729" y="11016"/>
                </a:lnTo>
                <a:cubicBezTo>
                  <a:pt x="8056" y="10920"/>
                  <a:pt x="8368" y="10788"/>
                  <a:pt x="8664" y="10630"/>
                </a:cubicBezTo>
                <a:lnTo>
                  <a:pt x="8803" y="10769"/>
                </a:lnTo>
                <a:cubicBezTo>
                  <a:pt x="9348" y="11312"/>
                  <a:pt x="10233" y="11312"/>
                  <a:pt x="10777" y="10769"/>
                </a:cubicBezTo>
                <a:lnTo>
                  <a:pt x="10819" y="10728"/>
                </a:lnTo>
                <a:cubicBezTo>
                  <a:pt x="11364" y="10185"/>
                  <a:pt x="11364" y="9304"/>
                  <a:pt x="10819" y="8761"/>
                </a:cubicBezTo>
                <a:lnTo>
                  <a:pt x="10673" y="8616"/>
                </a:lnTo>
                <a:cubicBezTo>
                  <a:pt x="10828" y="8324"/>
                  <a:pt x="10956" y="8017"/>
                  <a:pt x="11051" y="7694"/>
                </a:cubicBezTo>
                <a:lnTo>
                  <a:pt x="11211" y="7694"/>
                </a:lnTo>
                <a:cubicBezTo>
                  <a:pt x="11982" y="7694"/>
                  <a:pt x="12607" y="7071"/>
                  <a:pt x="12607" y="6304"/>
                </a:cubicBezTo>
                <a:lnTo>
                  <a:pt x="12607" y="6245"/>
                </a:lnTo>
                <a:cubicBezTo>
                  <a:pt x="12607" y="5477"/>
                  <a:pt x="11982" y="4855"/>
                  <a:pt x="11212" y="4855"/>
                </a:cubicBezTo>
                <a:close/>
                <a:moveTo>
                  <a:pt x="6337" y="8498"/>
                </a:moveTo>
                <a:cubicBezTo>
                  <a:pt x="5130" y="8498"/>
                  <a:pt x="4152" y="7524"/>
                  <a:pt x="4152" y="6323"/>
                </a:cubicBezTo>
                <a:cubicBezTo>
                  <a:pt x="4152" y="5120"/>
                  <a:pt x="5130" y="4146"/>
                  <a:pt x="6337" y="4146"/>
                </a:cubicBezTo>
                <a:cubicBezTo>
                  <a:pt x="7544" y="4146"/>
                  <a:pt x="8521" y="5120"/>
                  <a:pt x="8521" y="6323"/>
                </a:cubicBezTo>
                <a:cubicBezTo>
                  <a:pt x="8521" y="7524"/>
                  <a:pt x="7544" y="8498"/>
                  <a:pt x="6337" y="8498"/>
                </a:cubicBezTo>
                <a:close/>
                <a:moveTo>
                  <a:pt x="6337" y="8498"/>
                </a:moveTo>
                <a:close/>
              </a:path>
            </a:pathLst>
          </a:custGeom>
          <a:solidFill>
            <a:srgbClr val="FFFFFF"/>
          </a:solidFill>
          <a:ln>
            <a:noFill/>
          </a:ln>
        </p:spPr>
        <p:txBody>
          <a:bodyPr/>
          <a:lstStyle/>
          <a:p>
            <a:endParaRPr lang="zh-CN" altLang="en-US"/>
          </a:p>
        </p:txBody>
      </p:sp>
      <p:sp>
        <p:nvSpPr>
          <p:cNvPr id="67" name="iconfont-11899-5650873"/>
          <p:cNvSpPr>
            <a:spLocks noChangeAspect="1"/>
          </p:cNvSpPr>
          <p:nvPr/>
        </p:nvSpPr>
        <p:spPr bwMode="auto">
          <a:xfrm>
            <a:off x="6931608" y="4740983"/>
            <a:ext cx="311198" cy="355694"/>
          </a:xfrm>
          <a:custGeom>
            <a:avLst/>
            <a:gdLst>
              <a:gd name="T0" fmla="*/ 8582 w 9077"/>
              <a:gd name="T1" fmla="*/ 4538 h 10373"/>
              <a:gd name="T2" fmla="*/ 9077 w 9077"/>
              <a:gd name="T3" fmla="*/ 4538 h 10373"/>
              <a:gd name="T4" fmla="*/ 9077 w 9077"/>
              <a:gd name="T5" fmla="*/ 9151 h 10373"/>
              <a:gd name="T6" fmla="*/ 7855 w 9077"/>
              <a:gd name="T7" fmla="*/ 10373 h 10373"/>
              <a:gd name="T8" fmla="*/ 4789 w 9077"/>
              <a:gd name="T9" fmla="*/ 10373 h 10373"/>
              <a:gd name="T10" fmla="*/ 4539 w 9077"/>
              <a:gd name="T11" fmla="*/ 10123 h 10373"/>
              <a:gd name="T12" fmla="*/ 4539 w 9077"/>
              <a:gd name="T13" fmla="*/ 9562 h 10373"/>
              <a:gd name="T14" fmla="*/ 4789 w 9077"/>
              <a:gd name="T15" fmla="*/ 9312 h 10373"/>
              <a:gd name="T16" fmla="*/ 7532 w 9077"/>
              <a:gd name="T17" fmla="*/ 9312 h 10373"/>
              <a:gd name="T18" fmla="*/ 8106 w 9077"/>
              <a:gd name="T19" fmla="*/ 8738 h 10373"/>
              <a:gd name="T20" fmla="*/ 8106 w 9077"/>
              <a:gd name="T21" fmla="*/ 7780 h 10373"/>
              <a:gd name="T22" fmla="*/ 6734 w 9077"/>
              <a:gd name="T23" fmla="*/ 7780 h 10373"/>
              <a:gd name="T24" fmla="*/ 6484 w 9077"/>
              <a:gd name="T25" fmla="*/ 7530 h 10373"/>
              <a:gd name="T26" fmla="*/ 6484 w 9077"/>
              <a:gd name="T27" fmla="*/ 4788 h 10373"/>
              <a:gd name="T28" fmla="*/ 6734 w 9077"/>
              <a:gd name="T29" fmla="*/ 4538 h 10373"/>
              <a:gd name="T30" fmla="*/ 8582 w 9077"/>
              <a:gd name="T31" fmla="*/ 4538 h 10373"/>
              <a:gd name="T32" fmla="*/ 8087 w 9077"/>
              <a:gd name="T33" fmla="*/ 4538 h 10373"/>
              <a:gd name="T34" fmla="*/ 8087 w 9077"/>
              <a:gd name="T35" fmla="*/ 4520 h 10373"/>
              <a:gd name="T36" fmla="*/ 4521 w 9077"/>
              <a:gd name="T37" fmla="*/ 972 h 10373"/>
              <a:gd name="T38" fmla="*/ 955 w 9077"/>
              <a:gd name="T39" fmla="*/ 4520 h 10373"/>
              <a:gd name="T40" fmla="*/ 955 w 9077"/>
              <a:gd name="T41" fmla="*/ 4538 h 10373"/>
              <a:gd name="T42" fmla="*/ 0 w 9077"/>
              <a:gd name="T43" fmla="*/ 4538 h 10373"/>
              <a:gd name="T44" fmla="*/ 0 w 9077"/>
              <a:gd name="T45" fmla="*/ 6558 h 10373"/>
              <a:gd name="T46" fmla="*/ 1222 w 9077"/>
              <a:gd name="T47" fmla="*/ 7781 h 10373"/>
              <a:gd name="T48" fmla="*/ 2343 w 9077"/>
              <a:gd name="T49" fmla="*/ 7781 h 10373"/>
              <a:gd name="T50" fmla="*/ 2593 w 9077"/>
              <a:gd name="T51" fmla="*/ 7531 h 10373"/>
              <a:gd name="T52" fmla="*/ 2593 w 9077"/>
              <a:gd name="T53" fmla="*/ 4788 h 10373"/>
              <a:gd name="T54" fmla="*/ 2343 w 9077"/>
              <a:gd name="T55" fmla="*/ 4538 h 10373"/>
              <a:gd name="T56" fmla="*/ 0 w 9077"/>
              <a:gd name="T57" fmla="*/ 4538 h 10373"/>
              <a:gd name="T58" fmla="*/ 0 w 9077"/>
              <a:gd name="T59" fmla="*/ 4516 h 10373"/>
              <a:gd name="T60" fmla="*/ 4539 w 9077"/>
              <a:gd name="T61" fmla="*/ 0 h 10373"/>
              <a:gd name="T62" fmla="*/ 9077 w 9077"/>
              <a:gd name="T63" fmla="*/ 4516 h 10373"/>
              <a:gd name="T64" fmla="*/ 9077 w 9077"/>
              <a:gd name="T65" fmla="*/ 4538 h 10373"/>
              <a:gd name="T66" fmla="*/ 8582 w 9077"/>
              <a:gd name="T67" fmla="*/ 4538 h 10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77" h="10373">
                <a:moveTo>
                  <a:pt x="8582" y="4538"/>
                </a:moveTo>
                <a:lnTo>
                  <a:pt x="9077" y="4538"/>
                </a:lnTo>
                <a:lnTo>
                  <a:pt x="9077" y="9151"/>
                </a:lnTo>
                <a:cubicBezTo>
                  <a:pt x="9077" y="9826"/>
                  <a:pt x="8530" y="10373"/>
                  <a:pt x="7855" y="10373"/>
                </a:cubicBezTo>
                <a:lnTo>
                  <a:pt x="4789" y="10373"/>
                </a:lnTo>
                <a:cubicBezTo>
                  <a:pt x="4651" y="10373"/>
                  <a:pt x="4539" y="10261"/>
                  <a:pt x="4539" y="10123"/>
                </a:cubicBezTo>
                <a:lnTo>
                  <a:pt x="4539" y="9562"/>
                </a:lnTo>
                <a:cubicBezTo>
                  <a:pt x="4539" y="9425"/>
                  <a:pt x="4651" y="9312"/>
                  <a:pt x="4789" y="9312"/>
                </a:cubicBezTo>
                <a:lnTo>
                  <a:pt x="7532" y="9312"/>
                </a:lnTo>
                <a:cubicBezTo>
                  <a:pt x="7850" y="9312"/>
                  <a:pt x="8106" y="9055"/>
                  <a:pt x="8106" y="8738"/>
                </a:cubicBezTo>
                <a:lnTo>
                  <a:pt x="8106" y="7780"/>
                </a:lnTo>
                <a:lnTo>
                  <a:pt x="6734" y="7780"/>
                </a:lnTo>
                <a:cubicBezTo>
                  <a:pt x="6596" y="7780"/>
                  <a:pt x="6484" y="7667"/>
                  <a:pt x="6484" y="7530"/>
                </a:cubicBezTo>
                <a:lnTo>
                  <a:pt x="6484" y="4788"/>
                </a:lnTo>
                <a:cubicBezTo>
                  <a:pt x="6484" y="4651"/>
                  <a:pt x="6596" y="4538"/>
                  <a:pt x="6734" y="4538"/>
                </a:cubicBezTo>
                <a:lnTo>
                  <a:pt x="8582" y="4538"/>
                </a:lnTo>
                <a:lnTo>
                  <a:pt x="8087" y="4538"/>
                </a:lnTo>
                <a:lnTo>
                  <a:pt x="8087" y="4520"/>
                </a:lnTo>
                <a:cubicBezTo>
                  <a:pt x="8087" y="2560"/>
                  <a:pt x="6491" y="972"/>
                  <a:pt x="4521" y="972"/>
                </a:cubicBezTo>
                <a:cubicBezTo>
                  <a:pt x="2552" y="972"/>
                  <a:pt x="955" y="2561"/>
                  <a:pt x="955" y="4520"/>
                </a:cubicBezTo>
                <a:lnTo>
                  <a:pt x="955" y="4538"/>
                </a:lnTo>
                <a:lnTo>
                  <a:pt x="0" y="4538"/>
                </a:lnTo>
                <a:lnTo>
                  <a:pt x="0" y="6558"/>
                </a:lnTo>
                <a:cubicBezTo>
                  <a:pt x="0" y="7233"/>
                  <a:pt x="547" y="7781"/>
                  <a:pt x="1222" y="7781"/>
                </a:cubicBezTo>
                <a:lnTo>
                  <a:pt x="2343" y="7781"/>
                </a:lnTo>
                <a:cubicBezTo>
                  <a:pt x="2481" y="7781"/>
                  <a:pt x="2593" y="7668"/>
                  <a:pt x="2593" y="7531"/>
                </a:cubicBezTo>
                <a:lnTo>
                  <a:pt x="2593" y="4788"/>
                </a:lnTo>
                <a:cubicBezTo>
                  <a:pt x="2593" y="4651"/>
                  <a:pt x="2481" y="4538"/>
                  <a:pt x="2343" y="4538"/>
                </a:cubicBezTo>
                <a:lnTo>
                  <a:pt x="0" y="4538"/>
                </a:lnTo>
                <a:lnTo>
                  <a:pt x="0" y="4516"/>
                </a:lnTo>
                <a:cubicBezTo>
                  <a:pt x="0" y="2022"/>
                  <a:pt x="2032" y="0"/>
                  <a:pt x="4539" y="0"/>
                </a:cubicBezTo>
                <a:cubicBezTo>
                  <a:pt x="7045" y="0"/>
                  <a:pt x="9077" y="2021"/>
                  <a:pt x="9077" y="4516"/>
                </a:cubicBezTo>
                <a:lnTo>
                  <a:pt x="9077" y="4538"/>
                </a:lnTo>
                <a:lnTo>
                  <a:pt x="8582" y="4538"/>
                </a:lnTo>
                <a:close/>
              </a:path>
            </a:pathLst>
          </a:custGeom>
          <a:solidFill>
            <a:srgbClr val="FFFFFF"/>
          </a:solidFill>
          <a:ln>
            <a:noFill/>
          </a:ln>
        </p:spPr>
        <p:txBody>
          <a:bodyPr/>
          <a:lstStyle/>
          <a:p>
            <a:endParaRPr lang="zh-CN" altLang="en-US"/>
          </a:p>
        </p:txBody>
      </p:sp>
      <p:sp>
        <p:nvSpPr>
          <p:cNvPr id="69" name="iconfont-1191-801506"/>
          <p:cNvSpPr>
            <a:spLocks noChangeAspect="1"/>
          </p:cNvSpPr>
          <p:nvPr/>
        </p:nvSpPr>
        <p:spPr bwMode="auto">
          <a:xfrm>
            <a:off x="8778510" y="4740983"/>
            <a:ext cx="328638" cy="355694"/>
          </a:xfrm>
          <a:custGeom>
            <a:avLst/>
            <a:gdLst>
              <a:gd name="T0" fmla="*/ 5844 w 7439"/>
              <a:gd name="T1" fmla="*/ 8051 h 8051"/>
              <a:gd name="T2" fmla="*/ 5844 w 7439"/>
              <a:gd name="T3" fmla="*/ 8051 h 8051"/>
              <a:gd name="T4" fmla="*/ 5803 w 7439"/>
              <a:gd name="T5" fmla="*/ 8050 h 8051"/>
              <a:gd name="T6" fmla="*/ 2311 w 7439"/>
              <a:gd name="T7" fmla="*/ 5617 h 8051"/>
              <a:gd name="T8" fmla="*/ 1860 w 7439"/>
              <a:gd name="T9" fmla="*/ 5072 h 8051"/>
              <a:gd name="T10" fmla="*/ 150 w 7439"/>
              <a:gd name="T11" fmla="*/ 1220 h 8051"/>
              <a:gd name="T12" fmla="*/ 1801 w 7439"/>
              <a:gd name="T13" fmla="*/ 0 h 8051"/>
              <a:gd name="T14" fmla="*/ 2213 w 7439"/>
              <a:gd name="T15" fmla="*/ 220 h 8051"/>
              <a:gd name="T16" fmla="*/ 2927 w 7439"/>
              <a:gd name="T17" fmla="*/ 2121 h 8051"/>
              <a:gd name="T18" fmla="*/ 2927 w 7439"/>
              <a:gd name="T19" fmla="*/ 2146 h 8051"/>
              <a:gd name="T20" fmla="*/ 2918 w 7439"/>
              <a:gd name="T21" fmla="*/ 2170 h 8051"/>
              <a:gd name="T22" fmla="*/ 2552 w 7439"/>
              <a:gd name="T23" fmla="*/ 2522 h 8051"/>
              <a:gd name="T24" fmla="*/ 2253 w 7439"/>
              <a:gd name="T25" fmla="*/ 2888 h 8051"/>
              <a:gd name="T26" fmla="*/ 3106 w 7439"/>
              <a:gd name="T27" fmla="*/ 4209 h 8051"/>
              <a:gd name="T28" fmla="*/ 3450 w 7439"/>
              <a:gd name="T29" fmla="*/ 4624 h 8051"/>
              <a:gd name="T30" fmla="*/ 4571 w 7439"/>
              <a:gd name="T31" fmla="*/ 5688 h 8051"/>
              <a:gd name="T32" fmla="*/ 4997 w 7439"/>
              <a:gd name="T33" fmla="*/ 5476 h 8051"/>
              <a:gd name="T34" fmla="*/ 5424 w 7439"/>
              <a:gd name="T35" fmla="*/ 5198 h 8051"/>
              <a:gd name="T36" fmla="*/ 5449 w 7439"/>
              <a:gd name="T37" fmla="*/ 5194 h 8051"/>
              <a:gd name="T38" fmla="*/ 5474 w 7439"/>
              <a:gd name="T39" fmla="*/ 5199 h 8051"/>
              <a:gd name="T40" fmla="*/ 7236 w 7439"/>
              <a:gd name="T41" fmla="*/ 6284 h 8051"/>
              <a:gd name="T42" fmla="*/ 7337 w 7439"/>
              <a:gd name="T43" fmla="*/ 6799 h 8051"/>
              <a:gd name="T44" fmla="*/ 5844 w 7439"/>
              <a:gd name="T45" fmla="*/ 8051 h 8051"/>
              <a:gd name="T46" fmla="*/ 5844 w 7439"/>
              <a:gd name="T47" fmla="*/ 8051 h 8051"/>
              <a:gd name="T48" fmla="*/ 5844 w 7439"/>
              <a:gd name="T49" fmla="*/ 8051 h 8051"/>
              <a:gd name="T50" fmla="*/ 5844 w 7439"/>
              <a:gd name="T51" fmla="*/ 8051 h 8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39" h="8051">
                <a:moveTo>
                  <a:pt x="5844" y="8051"/>
                </a:moveTo>
                <a:lnTo>
                  <a:pt x="5844" y="8051"/>
                </a:lnTo>
                <a:lnTo>
                  <a:pt x="5803" y="8050"/>
                </a:lnTo>
                <a:cubicBezTo>
                  <a:pt x="4836" y="8001"/>
                  <a:pt x="3531" y="7091"/>
                  <a:pt x="2311" y="5617"/>
                </a:cubicBezTo>
                <a:lnTo>
                  <a:pt x="1860" y="5072"/>
                </a:lnTo>
                <a:cubicBezTo>
                  <a:pt x="640" y="3598"/>
                  <a:pt x="0" y="2157"/>
                  <a:pt x="150" y="1220"/>
                </a:cubicBezTo>
                <a:cubicBezTo>
                  <a:pt x="255" y="558"/>
                  <a:pt x="1239" y="0"/>
                  <a:pt x="1801" y="0"/>
                </a:cubicBezTo>
                <a:cubicBezTo>
                  <a:pt x="2078" y="0"/>
                  <a:pt x="2178" y="137"/>
                  <a:pt x="2213" y="220"/>
                </a:cubicBezTo>
                <a:cubicBezTo>
                  <a:pt x="2531" y="785"/>
                  <a:pt x="2925" y="1768"/>
                  <a:pt x="2927" y="2121"/>
                </a:cubicBezTo>
                <a:lnTo>
                  <a:pt x="2927" y="2146"/>
                </a:lnTo>
                <a:lnTo>
                  <a:pt x="2918" y="2170"/>
                </a:lnTo>
                <a:cubicBezTo>
                  <a:pt x="2848" y="2355"/>
                  <a:pt x="2691" y="2444"/>
                  <a:pt x="2552" y="2522"/>
                </a:cubicBezTo>
                <a:cubicBezTo>
                  <a:pt x="2370" y="2625"/>
                  <a:pt x="2266" y="2693"/>
                  <a:pt x="2253" y="2888"/>
                </a:cubicBezTo>
                <a:cubicBezTo>
                  <a:pt x="2250" y="2947"/>
                  <a:pt x="2301" y="3216"/>
                  <a:pt x="3106" y="4209"/>
                </a:cubicBezTo>
                <a:lnTo>
                  <a:pt x="3450" y="4624"/>
                </a:lnTo>
                <a:cubicBezTo>
                  <a:pt x="4257" y="5577"/>
                  <a:pt x="4511" y="5680"/>
                  <a:pt x="4571" y="5688"/>
                </a:cubicBezTo>
                <a:cubicBezTo>
                  <a:pt x="4765" y="5715"/>
                  <a:pt x="4857" y="5630"/>
                  <a:pt x="4997" y="5476"/>
                </a:cubicBezTo>
                <a:cubicBezTo>
                  <a:pt x="5104" y="5359"/>
                  <a:pt x="5224" y="5227"/>
                  <a:pt x="5424" y="5198"/>
                </a:cubicBezTo>
                <a:lnTo>
                  <a:pt x="5449" y="5194"/>
                </a:lnTo>
                <a:lnTo>
                  <a:pt x="5474" y="5199"/>
                </a:lnTo>
                <a:cubicBezTo>
                  <a:pt x="5826" y="5273"/>
                  <a:pt x="6725" y="5853"/>
                  <a:pt x="7236" y="6284"/>
                </a:cubicBezTo>
                <a:cubicBezTo>
                  <a:pt x="7310" y="6333"/>
                  <a:pt x="7439" y="6478"/>
                  <a:pt x="7337" y="6799"/>
                </a:cubicBezTo>
                <a:cubicBezTo>
                  <a:pt x="7177" y="7303"/>
                  <a:pt x="6480" y="8051"/>
                  <a:pt x="5844" y="8051"/>
                </a:cubicBezTo>
                <a:lnTo>
                  <a:pt x="5844" y="8051"/>
                </a:lnTo>
                <a:lnTo>
                  <a:pt x="5844" y="8051"/>
                </a:lnTo>
                <a:close/>
                <a:moveTo>
                  <a:pt x="5844" y="8051"/>
                </a:moveTo>
                <a:close/>
              </a:path>
            </a:pathLst>
          </a:custGeom>
          <a:solidFill>
            <a:srgbClr val="FFFFFF"/>
          </a:solidFill>
          <a:ln>
            <a:noFill/>
          </a:ln>
        </p:spPr>
        <p:txBody>
          <a:bodyPr/>
          <a:lstStyle/>
          <a:p>
            <a:endParaRPr lang="zh-CN" altLang="en-US"/>
          </a:p>
        </p:txBody>
      </p:sp>
      <p:sp>
        <p:nvSpPr>
          <p:cNvPr id="71" name="直角三角形 70"/>
          <p:cNvSpPr/>
          <p:nvPr/>
        </p:nvSpPr>
        <p:spPr>
          <a:xfrm>
            <a:off x="829945" y="3826941"/>
            <a:ext cx="2183681" cy="2183681"/>
          </a:xfrm>
          <a:prstGeom prst="rtTriangle">
            <a:avLst/>
          </a:prstGeom>
          <a:solidFill>
            <a:srgbClr val="961318"/>
          </a:solidFill>
          <a:ln w="12700" cap="flat" cmpd="sng" algn="ctr">
            <a:noFill/>
            <a:prstDash val="solid"/>
            <a:miter lim="800000"/>
          </a:ln>
          <a:effectLst>
            <a:outerShdw blurRad="304800" sx="102000" sy="102000" algn="ctr" rotWithShape="0">
              <a:prstClr val="black">
                <a:alpha val="25000"/>
              </a:prstClr>
            </a:outerShdw>
          </a:effectLst>
        </p:spPr>
        <p:txBody>
          <a:bodyPr rtlCol="0" anchor="ctr"/>
          <a:lstStyle/>
          <a:p>
            <a:pPr indent="504190" algn="just">
              <a:lnSpc>
                <a:spcPct val="120000"/>
              </a:lnSpc>
              <a:defRPr/>
            </a:pPr>
            <a:endParaRPr lang="zh-CN" altLang="en-US" sz="2000" kern="0" dirty="0">
              <a:solidFill>
                <a:srgbClr val="768394"/>
              </a:solidFill>
              <a:latin typeface="Arial" panose="020B0604020202020204"/>
              <a:ea typeface="微软雅黑" panose="020B0503020204020204" charset="-122"/>
            </a:endParaRPr>
          </a:p>
        </p:txBody>
      </p:sp>
    </p:spTree>
  </p:cSld>
  <p:clrMapOvr>
    <a:masterClrMapping/>
  </p:clrMapOvr>
  <p:transition spd="slow">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nvSpPr>
        <p:spPr bwMode="auto">
          <a:xfrm>
            <a:off x="0" y="1208044"/>
            <a:ext cx="12192000" cy="5976664"/>
          </a:xfrm>
          <a:custGeom>
            <a:avLst/>
            <a:gdLst>
              <a:gd name="connsiteX0" fmla="*/ 6100513 w 12192000"/>
              <a:gd name="connsiteY0" fmla="*/ 65 h 5266033"/>
              <a:gd name="connsiteX1" fmla="*/ 12185886 w 12192000"/>
              <a:gd name="connsiteY1" fmla="*/ 2644790 h 5266033"/>
              <a:gd name="connsiteX2" fmla="*/ 12192000 w 12192000"/>
              <a:gd name="connsiteY2" fmla="*/ 2651338 h 5266033"/>
              <a:gd name="connsiteX3" fmla="*/ 12192000 w 12192000"/>
              <a:gd name="connsiteY3" fmla="*/ 5266033 h 5266033"/>
              <a:gd name="connsiteX4" fmla="*/ 0 w 12192000"/>
              <a:gd name="connsiteY4" fmla="*/ 5266033 h 5266033"/>
              <a:gd name="connsiteX5" fmla="*/ 0 w 12192000"/>
              <a:gd name="connsiteY5" fmla="*/ 2594379 h 5266033"/>
              <a:gd name="connsiteX6" fmla="*/ 269306 w 12192000"/>
              <a:gd name="connsiteY6" fmla="*/ 2332469 h 5266033"/>
              <a:gd name="connsiteX7" fmla="*/ 6100513 w 12192000"/>
              <a:gd name="connsiteY7" fmla="*/ 65 h 526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266033">
                <a:moveTo>
                  <a:pt x="6100513" y="65"/>
                </a:moveTo>
                <a:cubicBezTo>
                  <a:pt x="8454195" y="9342"/>
                  <a:pt x="10597144" y="1011405"/>
                  <a:pt x="12185886" y="2644790"/>
                </a:cubicBezTo>
                <a:lnTo>
                  <a:pt x="12192000" y="2651338"/>
                </a:lnTo>
                <a:lnTo>
                  <a:pt x="12192000" y="5266033"/>
                </a:lnTo>
                <a:lnTo>
                  <a:pt x="0" y="5266033"/>
                </a:lnTo>
                <a:lnTo>
                  <a:pt x="0" y="2594379"/>
                </a:lnTo>
                <a:lnTo>
                  <a:pt x="269306" y="2332469"/>
                </a:lnTo>
                <a:cubicBezTo>
                  <a:pt x="1836778" y="869501"/>
                  <a:pt x="3877638" y="-8699"/>
                  <a:pt x="6100513" y="65"/>
                </a:cubicBezTo>
                <a:close/>
              </a:path>
            </a:pathLst>
          </a:custGeom>
          <a:gradFill>
            <a:gsLst>
              <a:gs pos="57000">
                <a:srgbClr val="961318">
                  <a:alpha val="0"/>
                </a:srgbClr>
              </a:gs>
              <a:gs pos="100000">
                <a:srgbClr val="961318">
                  <a:alpha val="10000"/>
                </a:srgbClr>
              </a:gs>
            </a:gsLst>
            <a:lin ang="16200000" scaled="0"/>
          </a:gradFill>
          <a:ln w="12700" cap="flat">
            <a:gradFill>
              <a:gsLst>
                <a:gs pos="25000">
                  <a:srgbClr val="961318">
                    <a:alpha val="0"/>
                  </a:srgbClr>
                </a:gs>
                <a:gs pos="0">
                  <a:srgbClr val="961318"/>
                </a:gs>
              </a:gsLst>
              <a:lin ang="5400000" scaled="0"/>
            </a:gradFill>
            <a:prstDash val="solid"/>
            <a:miter lim="800000"/>
          </a:ln>
        </p:spPr>
        <p:txBody>
          <a:bodyPr wrap="square" anchor="ctr">
            <a:noAutofit/>
          </a:bodyPr>
          <a:lstStyle/>
          <a:p>
            <a:pPr algn="ctr">
              <a:defRPr/>
            </a:pPr>
            <a:endParaRPr lang="en-US" altLang="zh-CN" kern="0" dirty="0">
              <a:solidFill>
                <a:srgbClr val="000000"/>
              </a:solidFill>
              <a:latin typeface="Arial" panose="020B0604020202020204"/>
              <a:ea typeface="微软雅黑" panose="020B0503020204020204" charset="-122"/>
              <a:cs typeface="+mn-ea"/>
              <a:sym typeface="+mn-lt"/>
            </a:endParaRPr>
          </a:p>
          <a:p>
            <a:pPr algn="ctr">
              <a:defRPr/>
            </a:pPr>
            <a:endParaRPr kern="0" dirty="0">
              <a:solidFill>
                <a:srgbClr val="000000"/>
              </a:solidFill>
              <a:latin typeface="Arial" panose="020B0604020202020204"/>
              <a:ea typeface="微软雅黑" panose="020B0503020204020204" charset="-122"/>
              <a:sym typeface="+mn-lt"/>
            </a:endParaRPr>
          </a:p>
        </p:txBody>
      </p:sp>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任意多边形: 形状 14"/>
          <p:cNvSpPr/>
          <p:nvPr/>
        </p:nvSpPr>
        <p:spPr>
          <a:xfrm>
            <a:off x="2629956" y="3222824"/>
            <a:ext cx="7022088" cy="3227290"/>
          </a:xfrm>
          <a:custGeom>
            <a:avLst/>
            <a:gdLst>
              <a:gd name="connsiteX0" fmla="*/ 3511044 w 7022088"/>
              <a:gd name="connsiteY0" fmla="*/ 0 h 3227290"/>
              <a:gd name="connsiteX1" fmla="*/ 4522718 w 7022088"/>
              <a:gd name="connsiteY1" fmla="*/ 549829 h 3227290"/>
              <a:gd name="connsiteX2" fmla="*/ 5680998 w 7022088"/>
              <a:gd name="connsiteY2" fmla="*/ 670538 h 3227290"/>
              <a:gd name="connsiteX3" fmla="*/ 6159626 w 7022088"/>
              <a:gd name="connsiteY3" fmla="*/ 1680902 h 3227290"/>
              <a:gd name="connsiteX4" fmla="*/ 7022088 w 7022088"/>
              <a:gd name="connsiteY4" fmla="*/ 2426058 h 3227290"/>
              <a:gd name="connsiteX5" fmla="*/ 6846900 w 7022088"/>
              <a:gd name="connsiteY5" fmla="*/ 3227290 h 3227290"/>
              <a:gd name="connsiteX6" fmla="*/ 175188 w 7022088"/>
              <a:gd name="connsiteY6" fmla="*/ 3227290 h 3227290"/>
              <a:gd name="connsiteX7" fmla="*/ 0 w 7022088"/>
              <a:gd name="connsiteY7" fmla="*/ 2426058 h 3227290"/>
              <a:gd name="connsiteX8" fmla="*/ 862462 w 7022088"/>
              <a:gd name="connsiteY8" fmla="*/ 1680902 h 3227290"/>
              <a:gd name="connsiteX9" fmla="*/ 1341090 w 7022088"/>
              <a:gd name="connsiteY9" fmla="*/ 670538 h 3227290"/>
              <a:gd name="connsiteX10" fmla="*/ 2499371 w 7022088"/>
              <a:gd name="connsiteY10" fmla="*/ 549829 h 322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22088" h="3227290">
                <a:moveTo>
                  <a:pt x="3511044" y="0"/>
                </a:moveTo>
                <a:lnTo>
                  <a:pt x="4522718" y="549829"/>
                </a:lnTo>
                <a:lnTo>
                  <a:pt x="5680998" y="670538"/>
                </a:lnTo>
                <a:lnTo>
                  <a:pt x="6159626" y="1680902"/>
                </a:lnTo>
                <a:lnTo>
                  <a:pt x="7022088" y="2426058"/>
                </a:lnTo>
                <a:lnTo>
                  <a:pt x="6846900" y="3227290"/>
                </a:lnTo>
                <a:lnTo>
                  <a:pt x="175188" y="3227290"/>
                </a:lnTo>
                <a:lnTo>
                  <a:pt x="0" y="2426058"/>
                </a:lnTo>
                <a:lnTo>
                  <a:pt x="862462" y="1680902"/>
                </a:lnTo>
                <a:lnTo>
                  <a:pt x="1341090" y="670538"/>
                </a:lnTo>
                <a:lnTo>
                  <a:pt x="2499371" y="549829"/>
                </a:lnTo>
                <a:close/>
              </a:path>
            </a:pathLst>
          </a:custGeom>
          <a:gradFill>
            <a:gsLst>
              <a:gs pos="56000">
                <a:srgbClr val="961318">
                  <a:alpha val="0"/>
                </a:srgbClr>
              </a:gs>
              <a:gs pos="97279">
                <a:srgbClr val="961318">
                  <a:alpha val="10000"/>
                </a:srgbClr>
              </a:gs>
            </a:gsLst>
            <a:lin ang="16200000" scaled="0"/>
          </a:gradFill>
          <a:ln w="12700" cap="flat">
            <a:gradFill>
              <a:gsLst>
                <a:gs pos="25000">
                  <a:srgbClr val="961318">
                    <a:alpha val="0"/>
                  </a:srgbClr>
                </a:gs>
                <a:gs pos="0">
                  <a:srgbClr val="961318"/>
                </a:gs>
              </a:gsLst>
              <a:lin ang="5400000" scaled="0"/>
            </a:gradFill>
            <a:prstDash val="solid"/>
            <a:miter lim="800000"/>
          </a:ln>
        </p:spPr>
        <p:txBody>
          <a:bodyPr wrap="square" anchor="ctr">
            <a:noAutofit/>
          </a:bodyPr>
          <a:lstStyle/>
          <a:p>
            <a:pPr algn="ctr">
              <a:defRPr/>
            </a:pPr>
            <a:endParaRPr lang="zh-CN" altLang="en-US" kern="0" dirty="0">
              <a:solidFill>
                <a:srgbClr val="000000"/>
              </a:solidFill>
              <a:latin typeface="Arial" panose="020B0604020202020204"/>
              <a:ea typeface="微软雅黑" panose="020B0503020204020204" charset="-122"/>
              <a:cs typeface="+mn-ea"/>
            </a:endParaRPr>
          </a:p>
        </p:txBody>
      </p:sp>
      <p:pic>
        <p:nvPicPr>
          <p:cNvPr id="17" name="图片占位符 15" descr="D:\360MoveData\Users\xiaoxiao\Desktop\005tu2Ryly1hdw28gp2kjj30u0190n0s.jpg005tu2Ryly1hdw28gp2kjj30u0190n0s"/>
          <p:cNvPicPr>
            <a:picLocks noChangeAspect="1"/>
          </p:cNvPicPr>
          <p:nvPr/>
        </p:nvPicPr>
        <p:blipFill>
          <a:blip r:embed="rId3"/>
          <a:srcRect/>
          <a:stretch>
            <a:fillRect/>
          </a:stretch>
        </p:blipFill>
        <p:spPr>
          <a:xfrm>
            <a:off x="5377815" y="4303395"/>
            <a:ext cx="1700530" cy="2550160"/>
          </a:xfrm>
          <a:custGeom>
            <a:avLst/>
            <a:gdLst>
              <a:gd name="connsiteX0" fmla="*/ 2387147 w 4774294"/>
              <a:gd name="connsiteY0" fmla="*/ 0 h 2306075"/>
              <a:gd name="connsiteX1" fmla="*/ 4766259 w 4774294"/>
              <a:gd name="connsiteY1" fmla="*/ 2146945 h 2306075"/>
              <a:gd name="connsiteX2" fmla="*/ 4774294 w 4774294"/>
              <a:gd name="connsiteY2" fmla="*/ 2306075 h 2306075"/>
              <a:gd name="connsiteX3" fmla="*/ 0 w 4774294"/>
              <a:gd name="connsiteY3" fmla="*/ 2306075 h 2306075"/>
              <a:gd name="connsiteX4" fmla="*/ 8035 w 4774294"/>
              <a:gd name="connsiteY4" fmla="*/ 2146945 h 2306075"/>
              <a:gd name="connsiteX5" fmla="*/ 2387147 w 4774294"/>
              <a:gd name="connsiteY5" fmla="*/ 0 h 230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4294" h="2306075">
                <a:moveTo>
                  <a:pt x="2387147" y="0"/>
                </a:moveTo>
                <a:cubicBezTo>
                  <a:pt x="3625365" y="0"/>
                  <a:pt x="4643793" y="941038"/>
                  <a:pt x="4766259" y="2146945"/>
                </a:cubicBezTo>
                <a:lnTo>
                  <a:pt x="4774294" y="2306075"/>
                </a:lnTo>
                <a:lnTo>
                  <a:pt x="0" y="2306075"/>
                </a:lnTo>
                <a:lnTo>
                  <a:pt x="8035" y="2146945"/>
                </a:lnTo>
                <a:cubicBezTo>
                  <a:pt x="130502" y="941038"/>
                  <a:pt x="1148928" y="0"/>
                  <a:pt x="2387147" y="0"/>
                </a:cubicBezTo>
                <a:close/>
              </a:path>
            </a:pathLst>
          </a:custGeom>
        </p:spPr>
      </p:pic>
      <p:sp>
        <p:nvSpPr>
          <p:cNvPr id="18" name="î$1iďè"/>
          <p:cNvSpPr/>
          <p:nvPr/>
        </p:nvSpPr>
        <p:spPr bwMode="auto">
          <a:xfrm>
            <a:off x="1979910" y="5015881"/>
            <a:ext cx="664739" cy="664739"/>
          </a:xfrm>
          <a:prstGeom prst="ellipse">
            <a:avLst/>
          </a:prstGeom>
          <a:solidFill>
            <a:srgbClr val="961318"/>
          </a:solidFill>
          <a:ln>
            <a:solidFill>
              <a:srgbClr val="961318"/>
            </a:solidFill>
          </a:ln>
        </p:spPr>
        <p:txBody>
          <a:bodyPr anchor="ctr"/>
          <a:lstStyle/>
          <a:p>
            <a:pPr algn="ctr">
              <a:defRPr/>
            </a:pPr>
            <a:endParaRPr kern="0" dirty="0">
              <a:solidFill>
                <a:srgbClr val="000000"/>
              </a:solidFill>
              <a:latin typeface="Arial" panose="020B0604020202020204"/>
              <a:ea typeface="微软雅黑" panose="020B0503020204020204" charset="-122"/>
              <a:sym typeface="+mn-lt"/>
            </a:endParaRPr>
          </a:p>
        </p:txBody>
      </p:sp>
      <p:sp>
        <p:nvSpPr>
          <p:cNvPr id="19" name="íṥ1ïḍè"/>
          <p:cNvSpPr/>
          <p:nvPr/>
        </p:nvSpPr>
        <p:spPr>
          <a:xfrm>
            <a:off x="2101286" y="5163075"/>
            <a:ext cx="421987" cy="370351"/>
          </a:xfrm>
          <a:custGeom>
            <a:avLst/>
            <a:gdLst>
              <a:gd name="T0" fmla="*/ 477 w 631"/>
              <a:gd name="T1" fmla="*/ 282 h 626"/>
              <a:gd name="T2" fmla="*/ 554 w 631"/>
              <a:gd name="T3" fmla="*/ 197 h 626"/>
              <a:gd name="T4" fmla="*/ 623 w 631"/>
              <a:gd name="T5" fmla="*/ 79 h 626"/>
              <a:gd name="T6" fmla="*/ 615 w 631"/>
              <a:gd name="T7" fmla="*/ 28 h 626"/>
              <a:gd name="T8" fmla="*/ 593 w 631"/>
              <a:gd name="T9" fmla="*/ 12 h 626"/>
              <a:gd name="T10" fmla="*/ 541 w 631"/>
              <a:gd name="T11" fmla="*/ 21 h 626"/>
              <a:gd name="T12" fmla="*/ 451 w 631"/>
              <a:gd name="T13" fmla="*/ 123 h 626"/>
              <a:gd name="T14" fmla="*/ 395 w 631"/>
              <a:gd name="T15" fmla="*/ 223 h 626"/>
              <a:gd name="T16" fmla="*/ 396 w 631"/>
              <a:gd name="T17" fmla="*/ 267 h 626"/>
              <a:gd name="T18" fmla="*/ 388 w 631"/>
              <a:gd name="T19" fmla="*/ 278 h 626"/>
              <a:gd name="T20" fmla="*/ 346 w 631"/>
              <a:gd name="T21" fmla="*/ 249 h 626"/>
              <a:gd name="T22" fmla="*/ 275 w 631"/>
              <a:gd name="T23" fmla="*/ 176 h 626"/>
              <a:gd name="T24" fmla="*/ 290 w 631"/>
              <a:gd name="T25" fmla="*/ 132 h 626"/>
              <a:gd name="T26" fmla="*/ 254 w 631"/>
              <a:gd name="T27" fmla="*/ 48 h 626"/>
              <a:gd name="T28" fmla="*/ 236 w 631"/>
              <a:gd name="T29" fmla="*/ 34 h 626"/>
              <a:gd name="T30" fmla="*/ 174 w 631"/>
              <a:gd name="T31" fmla="*/ 19 h 626"/>
              <a:gd name="T32" fmla="*/ 125 w 631"/>
              <a:gd name="T33" fmla="*/ 28 h 626"/>
              <a:gd name="T34" fmla="*/ 121 w 631"/>
              <a:gd name="T35" fmla="*/ 35 h 626"/>
              <a:gd name="T36" fmla="*/ 126 w 631"/>
              <a:gd name="T37" fmla="*/ 49 h 626"/>
              <a:gd name="T38" fmla="*/ 167 w 631"/>
              <a:gd name="T39" fmla="*/ 89 h 626"/>
              <a:gd name="T40" fmla="*/ 167 w 631"/>
              <a:gd name="T41" fmla="*/ 141 h 626"/>
              <a:gd name="T42" fmla="*/ 124 w 631"/>
              <a:gd name="T43" fmla="*/ 184 h 626"/>
              <a:gd name="T44" fmla="*/ 98 w 631"/>
              <a:gd name="T45" fmla="*/ 195 h 626"/>
              <a:gd name="T46" fmla="*/ 72 w 631"/>
              <a:gd name="T47" fmla="*/ 184 h 626"/>
              <a:gd name="T48" fmla="*/ 31 w 631"/>
              <a:gd name="T49" fmla="*/ 144 h 626"/>
              <a:gd name="T50" fmla="*/ 18 w 631"/>
              <a:gd name="T51" fmla="*/ 138 h 626"/>
              <a:gd name="T52" fmla="*/ 11 w 631"/>
              <a:gd name="T53" fmla="*/ 142 h 626"/>
              <a:gd name="T54" fmla="*/ 2 w 631"/>
              <a:gd name="T55" fmla="*/ 191 h 626"/>
              <a:gd name="T56" fmla="*/ 14 w 631"/>
              <a:gd name="T57" fmla="*/ 253 h 626"/>
              <a:gd name="T58" fmla="*/ 68 w 631"/>
              <a:gd name="T59" fmla="*/ 296 h 626"/>
              <a:gd name="T60" fmla="*/ 115 w 631"/>
              <a:gd name="T61" fmla="*/ 307 h 626"/>
              <a:gd name="T62" fmla="*/ 159 w 631"/>
              <a:gd name="T63" fmla="*/ 292 h 626"/>
              <a:gd name="T64" fmla="*/ 238 w 631"/>
              <a:gd name="T65" fmla="*/ 367 h 626"/>
              <a:gd name="T66" fmla="*/ 284 w 631"/>
              <a:gd name="T67" fmla="*/ 426 h 626"/>
              <a:gd name="T68" fmla="*/ 176 w 631"/>
              <a:gd name="T69" fmla="*/ 578 h 626"/>
              <a:gd name="T70" fmla="*/ 183 w 631"/>
              <a:gd name="T71" fmla="*/ 615 h 626"/>
              <a:gd name="T72" fmla="*/ 198 w 631"/>
              <a:gd name="T73" fmla="*/ 620 h 626"/>
              <a:gd name="T74" fmla="*/ 220 w 631"/>
              <a:gd name="T75" fmla="*/ 609 h 626"/>
              <a:gd name="T76" fmla="*/ 325 w 631"/>
              <a:gd name="T77" fmla="*/ 460 h 626"/>
              <a:gd name="T78" fmla="*/ 353 w 631"/>
              <a:gd name="T79" fmla="*/ 481 h 626"/>
              <a:gd name="T80" fmla="*/ 406 w 631"/>
              <a:gd name="T81" fmla="*/ 521 h 626"/>
              <a:gd name="T82" fmla="*/ 406 w 631"/>
              <a:gd name="T83" fmla="*/ 524 h 626"/>
              <a:gd name="T84" fmla="*/ 507 w 631"/>
              <a:gd name="T85" fmla="*/ 626 h 626"/>
              <a:gd name="T86" fmla="*/ 609 w 631"/>
              <a:gd name="T87" fmla="*/ 524 h 626"/>
              <a:gd name="T88" fmla="*/ 507 w 631"/>
              <a:gd name="T89" fmla="*/ 423 h 626"/>
              <a:gd name="T90" fmla="*/ 504 w 631"/>
              <a:gd name="T91" fmla="*/ 423 h 626"/>
              <a:gd name="T92" fmla="*/ 466 w 631"/>
              <a:gd name="T93" fmla="*/ 360 h 626"/>
              <a:gd name="T94" fmla="*/ 428 w 631"/>
              <a:gd name="T95" fmla="*/ 314 h 626"/>
              <a:gd name="T96" fmla="*/ 441 w 631"/>
              <a:gd name="T97" fmla="*/ 296 h 626"/>
              <a:gd name="T98" fmla="*/ 477 w 631"/>
              <a:gd name="T99" fmla="*/ 282 h 626"/>
              <a:gd name="T100" fmla="*/ 469 w 631"/>
              <a:gd name="T101" fmla="*/ 487 h 626"/>
              <a:gd name="T102" fmla="*/ 507 w 631"/>
              <a:gd name="T103" fmla="*/ 471 h 626"/>
              <a:gd name="T104" fmla="*/ 560 w 631"/>
              <a:gd name="T105" fmla="*/ 524 h 626"/>
              <a:gd name="T106" fmla="*/ 507 w 631"/>
              <a:gd name="T107" fmla="*/ 577 h 626"/>
              <a:gd name="T108" fmla="*/ 454 w 631"/>
              <a:gd name="T109" fmla="*/ 524 h 626"/>
              <a:gd name="T110" fmla="*/ 469 w 631"/>
              <a:gd name="T111" fmla="*/ 48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626">
                <a:moveTo>
                  <a:pt x="477" y="282"/>
                </a:moveTo>
                <a:cubicBezTo>
                  <a:pt x="477" y="282"/>
                  <a:pt x="521" y="243"/>
                  <a:pt x="554" y="197"/>
                </a:cubicBezTo>
                <a:cubicBezTo>
                  <a:pt x="591" y="146"/>
                  <a:pt x="623" y="79"/>
                  <a:pt x="623" y="79"/>
                </a:cubicBezTo>
                <a:cubicBezTo>
                  <a:pt x="630" y="58"/>
                  <a:pt x="631" y="40"/>
                  <a:pt x="615" y="28"/>
                </a:cubicBezTo>
                <a:lnTo>
                  <a:pt x="593" y="12"/>
                </a:lnTo>
                <a:cubicBezTo>
                  <a:pt x="576" y="0"/>
                  <a:pt x="558" y="8"/>
                  <a:pt x="541" y="21"/>
                </a:cubicBezTo>
                <a:cubicBezTo>
                  <a:pt x="541" y="21"/>
                  <a:pt x="487" y="73"/>
                  <a:pt x="451" y="123"/>
                </a:cubicBezTo>
                <a:cubicBezTo>
                  <a:pt x="415" y="173"/>
                  <a:pt x="395" y="223"/>
                  <a:pt x="395" y="223"/>
                </a:cubicBezTo>
                <a:cubicBezTo>
                  <a:pt x="390" y="240"/>
                  <a:pt x="388" y="255"/>
                  <a:pt x="396" y="267"/>
                </a:cubicBezTo>
                <a:lnTo>
                  <a:pt x="388" y="278"/>
                </a:lnTo>
                <a:cubicBezTo>
                  <a:pt x="374" y="267"/>
                  <a:pt x="359" y="257"/>
                  <a:pt x="346" y="249"/>
                </a:cubicBezTo>
                <a:cubicBezTo>
                  <a:pt x="301" y="224"/>
                  <a:pt x="266" y="200"/>
                  <a:pt x="275" y="176"/>
                </a:cubicBezTo>
                <a:lnTo>
                  <a:pt x="290" y="132"/>
                </a:lnTo>
                <a:cubicBezTo>
                  <a:pt x="295" y="118"/>
                  <a:pt x="272" y="66"/>
                  <a:pt x="254" y="48"/>
                </a:cubicBezTo>
                <a:cubicBezTo>
                  <a:pt x="248" y="42"/>
                  <a:pt x="242" y="37"/>
                  <a:pt x="236" y="34"/>
                </a:cubicBezTo>
                <a:cubicBezTo>
                  <a:pt x="226" y="27"/>
                  <a:pt x="198" y="17"/>
                  <a:pt x="174" y="19"/>
                </a:cubicBezTo>
                <a:cubicBezTo>
                  <a:pt x="151" y="21"/>
                  <a:pt x="129" y="26"/>
                  <a:pt x="125" y="28"/>
                </a:cubicBezTo>
                <a:cubicBezTo>
                  <a:pt x="123" y="30"/>
                  <a:pt x="121" y="32"/>
                  <a:pt x="121" y="35"/>
                </a:cubicBezTo>
                <a:cubicBezTo>
                  <a:pt x="120" y="39"/>
                  <a:pt x="122" y="44"/>
                  <a:pt x="126" y="49"/>
                </a:cubicBezTo>
                <a:lnTo>
                  <a:pt x="167" y="89"/>
                </a:lnTo>
                <a:cubicBezTo>
                  <a:pt x="181" y="103"/>
                  <a:pt x="181" y="126"/>
                  <a:pt x="167" y="141"/>
                </a:cubicBezTo>
                <a:lnTo>
                  <a:pt x="124" y="184"/>
                </a:lnTo>
                <a:cubicBezTo>
                  <a:pt x="117" y="191"/>
                  <a:pt x="107" y="195"/>
                  <a:pt x="98" y="195"/>
                </a:cubicBezTo>
                <a:cubicBezTo>
                  <a:pt x="88" y="195"/>
                  <a:pt x="79" y="191"/>
                  <a:pt x="72" y="184"/>
                </a:cubicBezTo>
                <a:lnTo>
                  <a:pt x="31" y="144"/>
                </a:lnTo>
                <a:cubicBezTo>
                  <a:pt x="27" y="139"/>
                  <a:pt x="22" y="137"/>
                  <a:pt x="18" y="138"/>
                </a:cubicBezTo>
                <a:cubicBezTo>
                  <a:pt x="15" y="139"/>
                  <a:pt x="13" y="140"/>
                  <a:pt x="11" y="142"/>
                </a:cubicBezTo>
                <a:cubicBezTo>
                  <a:pt x="9" y="146"/>
                  <a:pt x="4" y="168"/>
                  <a:pt x="2" y="191"/>
                </a:cubicBezTo>
                <a:cubicBezTo>
                  <a:pt x="0" y="215"/>
                  <a:pt x="8" y="243"/>
                  <a:pt x="14" y="253"/>
                </a:cubicBezTo>
                <a:cubicBezTo>
                  <a:pt x="20" y="264"/>
                  <a:pt x="44" y="285"/>
                  <a:pt x="68" y="296"/>
                </a:cubicBezTo>
                <a:cubicBezTo>
                  <a:pt x="88" y="304"/>
                  <a:pt x="107" y="309"/>
                  <a:pt x="115" y="307"/>
                </a:cubicBezTo>
                <a:cubicBezTo>
                  <a:pt x="115" y="307"/>
                  <a:pt x="135" y="300"/>
                  <a:pt x="159" y="292"/>
                </a:cubicBezTo>
                <a:cubicBezTo>
                  <a:pt x="183" y="284"/>
                  <a:pt x="210" y="321"/>
                  <a:pt x="238" y="367"/>
                </a:cubicBezTo>
                <a:cubicBezTo>
                  <a:pt x="251" y="388"/>
                  <a:pt x="267" y="409"/>
                  <a:pt x="284" y="426"/>
                </a:cubicBezTo>
                <a:lnTo>
                  <a:pt x="176" y="578"/>
                </a:lnTo>
                <a:cubicBezTo>
                  <a:pt x="168" y="590"/>
                  <a:pt x="171" y="607"/>
                  <a:pt x="183" y="615"/>
                </a:cubicBezTo>
                <a:cubicBezTo>
                  <a:pt x="187" y="619"/>
                  <a:pt x="193" y="620"/>
                  <a:pt x="198" y="620"/>
                </a:cubicBezTo>
                <a:cubicBezTo>
                  <a:pt x="206" y="620"/>
                  <a:pt x="215" y="616"/>
                  <a:pt x="220" y="609"/>
                </a:cubicBezTo>
                <a:lnTo>
                  <a:pt x="325" y="460"/>
                </a:lnTo>
                <a:cubicBezTo>
                  <a:pt x="335" y="467"/>
                  <a:pt x="344" y="474"/>
                  <a:pt x="353" y="481"/>
                </a:cubicBezTo>
                <a:cubicBezTo>
                  <a:pt x="382" y="502"/>
                  <a:pt x="406" y="520"/>
                  <a:pt x="406" y="521"/>
                </a:cubicBezTo>
                <a:cubicBezTo>
                  <a:pt x="406" y="522"/>
                  <a:pt x="406" y="523"/>
                  <a:pt x="406" y="524"/>
                </a:cubicBezTo>
                <a:cubicBezTo>
                  <a:pt x="406" y="580"/>
                  <a:pt x="451" y="626"/>
                  <a:pt x="507" y="626"/>
                </a:cubicBezTo>
                <a:cubicBezTo>
                  <a:pt x="563" y="626"/>
                  <a:pt x="609" y="580"/>
                  <a:pt x="609" y="524"/>
                </a:cubicBezTo>
                <a:cubicBezTo>
                  <a:pt x="609" y="468"/>
                  <a:pt x="563" y="423"/>
                  <a:pt x="507" y="423"/>
                </a:cubicBezTo>
                <a:cubicBezTo>
                  <a:pt x="506" y="423"/>
                  <a:pt x="505" y="423"/>
                  <a:pt x="504" y="423"/>
                </a:cubicBezTo>
                <a:cubicBezTo>
                  <a:pt x="503" y="423"/>
                  <a:pt x="489" y="392"/>
                  <a:pt x="466" y="360"/>
                </a:cubicBezTo>
                <a:cubicBezTo>
                  <a:pt x="456" y="346"/>
                  <a:pt x="443" y="330"/>
                  <a:pt x="428" y="314"/>
                </a:cubicBezTo>
                <a:lnTo>
                  <a:pt x="441" y="296"/>
                </a:lnTo>
                <a:cubicBezTo>
                  <a:pt x="453" y="298"/>
                  <a:pt x="465" y="291"/>
                  <a:pt x="477" y="282"/>
                </a:cubicBezTo>
                <a:close/>
                <a:moveTo>
                  <a:pt x="469" y="487"/>
                </a:moveTo>
                <a:cubicBezTo>
                  <a:pt x="479" y="476"/>
                  <a:pt x="493" y="471"/>
                  <a:pt x="507" y="471"/>
                </a:cubicBezTo>
                <a:cubicBezTo>
                  <a:pt x="536" y="471"/>
                  <a:pt x="560" y="495"/>
                  <a:pt x="560" y="524"/>
                </a:cubicBezTo>
                <a:cubicBezTo>
                  <a:pt x="560" y="553"/>
                  <a:pt x="536" y="577"/>
                  <a:pt x="507" y="577"/>
                </a:cubicBezTo>
                <a:cubicBezTo>
                  <a:pt x="478" y="577"/>
                  <a:pt x="454" y="553"/>
                  <a:pt x="454" y="524"/>
                </a:cubicBezTo>
                <a:cubicBezTo>
                  <a:pt x="454" y="510"/>
                  <a:pt x="459" y="497"/>
                  <a:pt x="469" y="487"/>
                </a:cubicBezTo>
                <a:close/>
              </a:path>
            </a:pathLst>
          </a:custGeom>
          <a:solidFill>
            <a:srgbClr val="FFFFFF"/>
          </a:solidFill>
          <a:ln w="12700" cap="flat" cmpd="sng" algn="ctr">
            <a:noFill/>
            <a:prstDash val="solid"/>
            <a:miter lim="800000"/>
          </a:ln>
          <a:effectLst/>
        </p:spPr>
        <p:txBody>
          <a:bodyPr anchor="ctr"/>
          <a:lstStyle/>
          <a:p>
            <a:pPr algn="ctr">
              <a:defRPr/>
            </a:pPr>
            <a:endParaRPr kern="0" dirty="0">
              <a:solidFill>
                <a:srgbClr val="FFFFFF"/>
              </a:solidFill>
              <a:latin typeface="Arial" panose="020B0604020202020204"/>
              <a:ea typeface="微软雅黑" panose="020B0503020204020204" charset="-122"/>
              <a:sym typeface="+mn-lt"/>
            </a:endParaRPr>
          </a:p>
        </p:txBody>
      </p:sp>
      <p:sp>
        <p:nvSpPr>
          <p:cNvPr id="20" name="íṡļíḋé"/>
          <p:cNvSpPr/>
          <p:nvPr/>
        </p:nvSpPr>
        <p:spPr bwMode="auto">
          <a:xfrm>
            <a:off x="3367021" y="3202020"/>
            <a:ext cx="664739" cy="664739"/>
          </a:xfrm>
          <a:prstGeom prst="ellipse">
            <a:avLst/>
          </a:prstGeom>
          <a:solidFill>
            <a:srgbClr val="961318"/>
          </a:solidFill>
          <a:ln>
            <a:solidFill>
              <a:srgbClr val="961318"/>
            </a:solidFill>
          </a:ln>
        </p:spPr>
        <p:txBody>
          <a:bodyPr anchor="ctr"/>
          <a:lstStyle/>
          <a:p>
            <a:pPr algn="ctr">
              <a:defRPr/>
            </a:pPr>
            <a:endParaRPr kern="0" dirty="0">
              <a:solidFill>
                <a:srgbClr val="000000"/>
              </a:solidFill>
              <a:latin typeface="Arial" panose="020B0604020202020204"/>
              <a:ea typeface="微软雅黑" panose="020B0503020204020204" charset="-122"/>
              <a:sym typeface="+mn-lt"/>
            </a:endParaRPr>
          </a:p>
        </p:txBody>
      </p:sp>
      <p:sp>
        <p:nvSpPr>
          <p:cNvPr id="21" name="íṡ1îḍé"/>
          <p:cNvSpPr/>
          <p:nvPr/>
        </p:nvSpPr>
        <p:spPr>
          <a:xfrm>
            <a:off x="3488397" y="3349214"/>
            <a:ext cx="421987" cy="370351"/>
          </a:xfrm>
          <a:custGeom>
            <a:avLst/>
            <a:gdLst>
              <a:gd name="T0" fmla="*/ 477 w 631"/>
              <a:gd name="T1" fmla="*/ 282 h 626"/>
              <a:gd name="T2" fmla="*/ 554 w 631"/>
              <a:gd name="T3" fmla="*/ 197 h 626"/>
              <a:gd name="T4" fmla="*/ 623 w 631"/>
              <a:gd name="T5" fmla="*/ 79 h 626"/>
              <a:gd name="T6" fmla="*/ 615 w 631"/>
              <a:gd name="T7" fmla="*/ 28 h 626"/>
              <a:gd name="T8" fmla="*/ 593 w 631"/>
              <a:gd name="T9" fmla="*/ 12 h 626"/>
              <a:gd name="T10" fmla="*/ 541 w 631"/>
              <a:gd name="T11" fmla="*/ 21 h 626"/>
              <a:gd name="T12" fmla="*/ 451 w 631"/>
              <a:gd name="T13" fmla="*/ 123 h 626"/>
              <a:gd name="T14" fmla="*/ 395 w 631"/>
              <a:gd name="T15" fmla="*/ 223 h 626"/>
              <a:gd name="T16" fmla="*/ 396 w 631"/>
              <a:gd name="T17" fmla="*/ 267 h 626"/>
              <a:gd name="T18" fmla="*/ 388 w 631"/>
              <a:gd name="T19" fmla="*/ 278 h 626"/>
              <a:gd name="T20" fmla="*/ 346 w 631"/>
              <a:gd name="T21" fmla="*/ 249 h 626"/>
              <a:gd name="T22" fmla="*/ 275 w 631"/>
              <a:gd name="T23" fmla="*/ 176 h 626"/>
              <a:gd name="T24" fmla="*/ 290 w 631"/>
              <a:gd name="T25" fmla="*/ 132 h 626"/>
              <a:gd name="T26" fmla="*/ 254 w 631"/>
              <a:gd name="T27" fmla="*/ 48 h 626"/>
              <a:gd name="T28" fmla="*/ 236 w 631"/>
              <a:gd name="T29" fmla="*/ 34 h 626"/>
              <a:gd name="T30" fmla="*/ 174 w 631"/>
              <a:gd name="T31" fmla="*/ 19 h 626"/>
              <a:gd name="T32" fmla="*/ 125 w 631"/>
              <a:gd name="T33" fmla="*/ 28 h 626"/>
              <a:gd name="T34" fmla="*/ 121 w 631"/>
              <a:gd name="T35" fmla="*/ 35 h 626"/>
              <a:gd name="T36" fmla="*/ 126 w 631"/>
              <a:gd name="T37" fmla="*/ 49 h 626"/>
              <a:gd name="T38" fmla="*/ 167 w 631"/>
              <a:gd name="T39" fmla="*/ 89 h 626"/>
              <a:gd name="T40" fmla="*/ 167 w 631"/>
              <a:gd name="T41" fmla="*/ 141 h 626"/>
              <a:gd name="T42" fmla="*/ 124 w 631"/>
              <a:gd name="T43" fmla="*/ 184 h 626"/>
              <a:gd name="T44" fmla="*/ 98 w 631"/>
              <a:gd name="T45" fmla="*/ 195 h 626"/>
              <a:gd name="T46" fmla="*/ 72 w 631"/>
              <a:gd name="T47" fmla="*/ 184 h 626"/>
              <a:gd name="T48" fmla="*/ 31 w 631"/>
              <a:gd name="T49" fmla="*/ 144 h 626"/>
              <a:gd name="T50" fmla="*/ 18 w 631"/>
              <a:gd name="T51" fmla="*/ 138 h 626"/>
              <a:gd name="T52" fmla="*/ 11 w 631"/>
              <a:gd name="T53" fmla="*/ 142 h 626"/>
              <a:gd name="T54" fmla="*/ 2 w 631"/>
              <a:gd name="T55" fmla="*/ 191 h 626"/>
              <a:gd name="T56" fmla="*/ 14 w 631"/>
              <a:gd name="T57" fmla="*/ 253 h 626"/>
              <a:gd name="T58" fmla="*/ 68 w 631"/>
              <a:gd name="T59" fmla="*/ 296 h 626"/>
              <a:gd name="T60" fmla="*/ 115 w 631"/>
              <a:gd name="T61" fmla="*/ 307 h 626"/>
              <a:gd name="T62" fmla="*/ 159 w 631"/>
              <a:gd name="T63" fmla="*/ 292 h 626"/>
              <a:gd name="T64" fmla="*/ 238 w 631"/>
              <a:gd name="T65" fmla="*/ 367 h 626"/>
              <a:gd name="T66" fmla="*/ 284 w 631"/>
              <a:gd name="T67" fmla="*/ 426 h 626"/>
              <a:gd name="T68" fmla="*/ 176 w 631"/>
              <a:gd name="T69" fmla="*/ 578 h 626"/>
              <a:gd name="T70" fmla="*/ 183 w 631"/>
              <a:gd name="T71" fmla="*/ 615 h 626"/>
              <a:gd name="T72" fmla="*/ 198 w 631"/>
              <a:gd name="T73" fmla="*/ 620 h 626"/>
              <a:gd name="T74" fmla="*/ 220 w 631"/>
              <a:gd name="T75" fmla="*/ 609 h 626"/>
              <a:gd name="T76" fmla="*/ 325 w 631"/>
              <a:gd name="T77" fmla="*/ 460 h 626"/>
              <a:gd name="T78" fmla="*/ 353 w 631"/>
              <a:gd name="T79" fmla="*/ 481 h 626"/>
              <a:gd name="T80" fmla="*/ 406 w 631"/>
              <a:gd name="T81" fmla="*/ 521 h 626"/>
              <a:gd name="T82" fmla="*/ 406 w 631"/>
              <a:gd name="T83" fmla="*/ 524 h 626"/>
              <a:gd name="T84" fmla="*/ 507 w 631"/>
              <a:gd name="T85" fmla="*/ 626 h 626"/>
              <a:gd name="T86" fmla="*/ 609 w 631"/>
              <a:gd name="T87" fmla="*/ 524 h 626"/>
              <a:gd name="T88" fmla="*/ 507 w 631"/>
              <a:gd name="T89" fmla="*/ 423 h 626"/>
              <a:gd name="T90" fmla="*/ 504 w 631"/>
              <a:gd name="T91" fmla="*/ 423 h 626"/>
              <a:gd name="T92" fmla="*/ 466 w 631"/>
              <a:gd name="T93" fmla="*/ 360 h 626"/>
              <a:gd name="T94" fmla="*/ 428 w 631"/>
              <a:gd name="T95" fmla="*/ 314 h 626"/>
              <a:gd name="T96" fmla="*/ 441 w 631"/>
              <a:gd name="T97" fmla="*/ 296 h 626"/>
              <a:gd name="T98" fmla="*/ 477 w 631"/>
              <a:gd name="T99" fmla="*/ 282 h 626"/>
              <a:gd name="T100" fmla="*/ 469 w 631"/>
              <a:gd name="T101" fmla="*/ 487 h 626"/>
              <a:gd name="T102" fmla="*/ 507 w 631"/>
              <a:gd name="T103" fmla="*/ 471 h 626"/>
              <a:gd name="T104" fmla="*/ 560 w 631"/>
              <a:gd name="T105" fmla="*/ 524 h 626"/>
              <a:gd name="T106" fmla="*/ 507 w 631"/>
              <a:gd name="T107" fmla="*/ 577 h 626"/>
              <a:gd name="T108" fmla="*/ 454 w 631"/>
              <a:gd name="T109" fmla="*/ 524 h 626"/>
              <a:gd name="T110" fmla="*/ 469 w 631"/>
              <a:gd name="T111" fmla="*/ 48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626">
                <a:moveTo>
                  <a:pt x="477" y="282"/>
                </a:moveTo>
                <a:cubicBezTo>
                  <a:pt x="477" y="282"/>
                  <a:pt x="521" y="243"/>
                  <a:pt x="554" y="197"/>
                </a:cubicBezTo>
                <a:cubicBezTo>
                  <a:pt x="591" y="146"/>
                  <a:pt x="623" y="79"/>
                  <a:pt x="623" y="79"/>
                </a:cubicBezTo>
                <a:cubicBezTo>
                  <a:pt x="630" y="58"/>
                  <a:pt x="631" y="40"/>
                  <a:pt x="615" y="28"/>
                </a:cubicBezTo>
                <a:lnTo>
                  <a:pt x="593" y="12"/>
                </a:lnTo>
                <a:cubicBezTo>
                  <a:pt x="576" y="0"/>
                  <a:pt x="558" y="8"/>
                  <a:pt x="541" y="21"/>
                </a:cubicBezTo>
                <a:cubicBezTo>
                  <a:pt x="541" y="21"/>
                  <a:pt x="487" y="73"/>
                  <a:pt x="451" y="123"/>
                </a:cubicBezTo>
                <a:cubicBezTo>
                  <a:pt x="415" y="173"/>
                  <a:pt x="395" y="223"/>
                  <a:pt x="395" y="223"/>
                </a:cubicBezTo>
                <a:cubicBezTo>
                  <a:pt x="390" y="240"/>
                  <a:pt x="388" y="255"/>
                  <a:pt x="396" y="267"/>
                </a:cubicBezTo>
                <a:lnTo>
                  <a:pt x="388" y="278"/>
                </a:lnTo>
                <a:cubicBezTo>
                  <a:pt x="374" y="267"/>
                  <a:pt x="359" y="257"/>
                  <a:pt x="346" y="249"/>
                </a:cubicBezTo>
                <a:cubicBezTo>
                  <a:pt x="301" y="224"/>
                  <a:pt x="266" y="200"/>
                  <a:pt x="275" y="176"/>
                </a:cubicBezTo>
                <a:lnTo>
                  <a:pt x="290" y="132"/>
                </a:lnTo>
                <a:cubicBezTo>
                  <a:pt x="295" y="118"/>
                  <a:pt x="272" y="66"/>
                  <a:pt x="254" y="48"/>
                </a:cubicBezTo>
                <a:cubicBezTo>
                  <a:pt x="248" y="42"/>
                  <a:pt x="242" y="37"/>
                  <a:pt x="236" y="34"/>
                </a:cubicBezTo>
                <a:cubicBezTo>
                  <a:pt x="226" y="27"/>
                  <a:pt x="198" y="17"/>
                  <a:pt x="174" y="19"/>
                </a:cubicBezTo>
                <a:cubicBezTo>
                  <a:pt x="151" y="21"/>
                  <a:pt x="129" y="26"/>
                  <a:pt x="125" y="28"/>
                </a:cubicBezTo>
                <a:cubicBezTo>
                  <a:pt x="123" y="30"/>
                  <a:pt x="121" y="32"/>
                  <a:pt x="121" y="35"/>
                </a:cubicBezTo>
                <a:cubicBezTo>
                  <a:pt x="120" y="39"/>
                  <a:pt x="122" y="44"/>
                  <a:pt x="126" y="49"/>
                </a:cubicBezTo>
                <a:lnTo>
                  <a:pt x="167" y="89"/>
                </a:lnTo>
                <a:cubicBezTo>
                  <a:pt x="181" y="103"/>
                  <a:pt x="181" y="126"/>
                  <a:pt x="167" y="141"/>
                </a:cubicBezTo>
                <a:lnTo>
                  <a:pt x="124" y="184"/>
                </a:lnTo>
                <a:cubicBezTo>
                  <a:pt x="117" y="191"/>
                  <a:pt x="107" y="195"/>
                  <a:pt x="98" y="195"/>
                </a:cubicBezTo>
                <a:cubicBezTo>
                  <a:pt x="88" y="195"/>
                  <a:pt x="79" y="191"/>
                  <a:pt x="72" y="184"/>
                </a:cubicBezTo>
                <a:lnTo>
                  <a:pt x="31" y="144"/>
                </a:lnTo>
                <a:cubicBezTo>
                  <a:pt x="27" y="139"/>
                  <a:pt x="22" y="137"/>
                  <a:pt x="18" y="138"/>
                </a:cubicBezTo>
                <a:cubicBezTo>
                  <a:pt x="15" y="139"/>
                  <a:pt x="13" y="140"/>
                  <a:pt x="11" y="142"/>
                </a:cubicBezTo>
                <a:cubicBezTo>
                  <a:pt x="9" y="146"/>
                  <a:pt x="4" y="168"/>
                  <a:pt x="2" y="191"/>
                </a:cubicBezTo>
                <a:cubicBezTo>
                  <a:pt x="0" y="215"/>
                  <a:pt x="8" y="243"/>
                  <a:pt x="14" y="253"/>
                </a:cubicBezTo>
                <a:cubicBezTo>
                  <a:pt x="20" y="264"/>
                  <a:pt x="44" y="285"/>
                  <a:pt x="68" y="296"/>
                </a:cubicBezTo>
                <a:cubicBezTo>
                  <a:pt x="88" y="304"/>
                  <a:pt x="107" y="309"/>
                  <a:pt x="115" y="307"/>
                </a:cubicBezTo>
                <a:cubicBezTo>
                  <a:pt x="115" y="307"/>
                  <a:pt x="135" y="300"/>
                  <a:pt x="159" y="292"/>
                </a:cubicBezTo>
                <a:cubicBezTo>
                  <a:pt x="183" y="284"/>
                  <a:pt x="210" y="321"/>
                  <a:pt x="238" y="367"/>
                </a:cubicBezTo>
                <a:cubicBezTo>
                  <a:pt x="251" y="388"/>
                  <a:pt x="267" y="409"/>
                  <a:pt x="284" y="426"/>
                </a:cubicBezTo>
                <a:lnTo>
                  <a:pt x="176" y="578"/>
                </a:lnTo>
                <a:cubicBezTo>
                  <a:pt x="168" y="590"/>
                  <a:pt x="171" y="607"/>
                  <a:pt x="183" y="615"/>
                </a:cubicBezTo>
                <a:cubicBezTo>
                  <a:pt x="187" y="619"/>
                  <a:pt x="193" y="620"/>
                  <a:pt x="198" y="620"/>
                </a:cubicBezTo>
                <a:cubicBezTo>
                  <a:pt x="206" y="620"/>
                  <a:pt x="215" y="616"/>
                  <a:pt x="220" y="609"/>
                </a:cubicBezTo>
                <a:lnTo>
                  <a:pt x="325" y="460"/>
                </a:lnTo>
                <a:cubicBezTo>
                  <a:pt x="335" y="467"/>
                  <a:pt x="344" y="474"/>
                  <a:pt x="353" y="481"/>
                </a:cubicBezTo>
                <a:cubicBezTo>
                  <a:pt x="382" y="502"/>
                  <a:pt x="406" y="520"/>
                  <a:pt x="406" y="521"/>
                </a:cubicBezTo>
                <a:cubicBezTo>
                  <a:pt x="406" y="522"/>
                  <a:pt x="406" y="523"/>
                  <a:pt x="406" y="524"/>
                </a:cubicBezTo>
                <a:cubicBezTo>
                  <a:pt x="406" y="580"/>
                  <a:pt x="451" y="626"/>
                  <a:pt x="507" y="626"/>
                </a:cubicBezTo>
                <a:cubicBezTo>
                  <a:pt x="563" y="626"/>
                  <a:pt x="609" y="580"/>
                  <a:pt x="609" y="524"/>
                </a:cubicBezTo>
                <a:cubicBezTo>
                  <a:pt x="609" y="468"/>
                  <a:pt x="563" y="423"/>
                  <a:pt x="507" y="423"/>
                </a:cubicBezTo>
                <a:cubicBezTo>
                  <a:pt x="506" y="423"/>
                  <a:pt x="505" y="423"/>
                  <a:pt x="504" y="423"/>
                </a:cubicBezTo>
                <a:cubicBezTo>
                  <a:pt x="503" y="423"/>
                  <a:pt x="489" y="392"/>
                  <a:pt x="466" y="360"/>
                </a:cubicBezTo>
                <a:cubicBezTo>
                  <a:pt x="456" y="346"/>
                  <a:pt x="443" y="330"/>
                  <a:pt x="428" y="314"/>
                </a:cubicBezTo>
                <a:lnTo>
                  <a:pt x="441" y="296"/>
                </a:lnTo>
                <a:cubicBezTo>
                  <a:pt x="453" y="298"/>
                  <a:pt x="465" y="291"/>
                  <a:pt x="477" y="282"/>
                </a:cubicBezTo>
                <a:close/>
                <a:moveTo>
                  <a:pt x="469" y="487"/>
                </a:moveTo>
                <a:cubicBezTo>
                  <a:pt x="479" y="476"/>
                  <a:pt x="493" y="471"/>
                  <a:pt x="507" y="471"/>
                </a:cubicBezTo>
                <a:cubicBezTo>
                  <a:pt x="536" y="471"/>
                  <a:pt x="560" y="495"/>
                  <a:pt x="560" y="524"/>
                </a:cubicBezTo>
                <a:cubicBezTo>
                  <a:pt x="560" y="553"/>
                  <a:pt x="536" y="577"/>
                  <a:pt x="507" y="577"/>
                </a:cubicBezTo>
                <a:cubicBezTo>
                  <a:pt x="478" y="577"/>
                  <a:pt x="454" y="553"/>
                  <a:pt x="454" y="524"/>
                </a:cubicBezTo>
                <a:cubicBezTo>
                  <a:pt x="454" y="510"/>
                  <a:pt x="459" y="497"/>
                  <a:pt x="469" y="487"/>
                </a:cubicBezTo>
                <a:close/>
              </a:path>
            </a:pathLst>
          </a:custGeom>
          <a:solidFill>
            <a:srgbClr val="FFFFFF"/>
          </a:solidFill>
          <a:ln w="12700" cap="flat" cmpd="sng" algn="ctr">
            <a:noFill/>
            <a:prstDash val="solid"/>
            <a:miter lim="800000"/>
          </a:ln>
          <a:effectLst/>
        </p:spPr>
        <p:txBody>
          <a:bodyPr anchor="ctr"/>
          <a:lstStyle/>
          <a:p>
            <a:pPr algn="ctr">
              <a:defRPr/>
            </a:pPr>
            <a:endParaRPr kern="0" dirty="0">
              <a:solidFill>
                <a:srgbClr val="FFFFFF"/>
              </a:solidFill>
              <a:latin typeface="Arial" panose="020B0604020202020204"/>
              <a:ea typeface="微软雅黑" panose="020B0503020204020204" charset="-122"/>
              <a:sym typeface="+mn-lt"/>
            </a:endParaRPr>
          </a:p>
        </p:txBody>
      </p:sp>
      <p:sp>
        <p:nvSpPr>
          <p:cNvPr id="22" name="ïṡ1îḋè"/>
          <p:cNvSpPr/>
          <p:nvPr/>
        </p:nvSpPr>
        <p:spPr bwMode="auto">
          <a:xfrm>
            <a:off x="5763630" y="2451397"/>
            <a:ext cx="664739" cy="664739"/>
          </a:xfrm>
          <a:prstGeom prst="ellipse">
            <a:avLst/>
          </a:prstGeom>
          <a:solidFill>
            <a:srgbClr val="961318"/>
          </a:solidFill>
          <a:ln>
            <a:solidFill>
              <a:srgbClr val="961318"/>
            </a:solidFill>
          </a:ln>
        </p:spPr>
        <p:txBody>
          <a:bodyPr anchor="ctr"/>
          <a:lstStyle/>
          <a:p>
            <a:pPr algn="ctr">
              <a:defRPr/>
            </a:pPr>
            <a:endParaRPr kern="0" dirty="0">
              <a:solidFill>
                <a:srgbClr val="000000"/>
              </a:solidFill>
              <a:latin typeface="Arial" panose="020B0604020202020204"/>
              <a:ea typeface="微软雅黑" panose="020B0503020204020204" charset="-122"/>
              <a:sym typeface="+mn-lt"/>
            </a:endParaRPr>
          </a:p>
        </p:txBody>
      </p:sp>
      <p:sp>
        <p:nvSpPr>
          <p:cNvPr id="23" name="îṧľíḑê"/>
          <p:cNvSpPr/>
          <p:nvPr/>
        </p:nvSpPr>
        <p:spPr>
          <a:xfrm>
            <a:off x="5885006" y="2598591"/>
            <a:ext cx="421987" cy="370351"/>
          </a:xfrm>
          <a:custGeom>
            <a:avLst/>
            <a:gdLst>
              <a:gd name="T0" fmla="*/ 477 w 631"/>
              <a:gd name="T1" fmla="*/ 282 h 626"/>
              <a:gd name="T2" fmla="*/ 554 w 631"/>
              <a:gd name="T3" fmla="*/ 197 h 626"/>
              <a:gd name="T4" fmla="*/ 623 w 631"/>
              <a:gd name="T5" fmla="*/ 79 h 626"/>
              <a:gd name="T6" fmla="*/ 615 w 631"/>
              <a:gd name="T7" fmla="*/ 28 h 626"/>
              <a:gd name="T8" fmla="*/ 593 w 631"/>
              <a:gd name="T9" fmla="*/ 12 h 626"/>
              <a:gd name="T10" fmla="*/ 541 w 631"/>
              <a:gd name="T11" fmla="*/ 21 h 626"/>
              <a:gd name="T12" fmla="*/ 451 w 631"/>
              <a:gd name="T13" fmla="*/ 123 h 626"/>
              <a:gd name="T14" fmla="*/ 395 w 631"/>
              <a:gd name="T15" fmla="*/ 223 h 626"/>
              <a:gd name="T16" fmla="*/ 396 w 631"/>
              <a:gd name="T17" fmla="*/ 267 h 626"/>
              <a:gd name="T18" fmla="*/ 388 w 631"/>
              <a:gd name="T19" fmla="*/ 278 h 626"/>
              <a:gd name="T20" fmla="*/ 346 w 631"/>
              <a:gd name="T21" fmla="*/ 249 h 626"/>
              <a:gd name="T22" fmla="*/ 275 w 631"/>
              <a:gd name="T23" fmla="*/ 176 h 626"/>
              <a:gd name="T24" fmla="*/ 290 w 631"/>
              <a:gd name="T25" fmla="*/ 132 h 626"/>
              <a:gd name="T26" fmla="*/ 254 w 631"/>
              <a:gd name="T27" fmla="*/ 48 h 626"/>
              <a:gd name="T28" fmla="*/ 236 w 631"/>
              <a:gd name="T29" fmla="*/ 34 h 626"/>
              <a:gd name="T30" fmla="*/ 174 w 631"/>
              <a:gd name="T31" fmla="*/ 19 h 626"/>
              <a:gd name="T32" fmla="*/ 125 w 631"/>
              <a:gd name="T33" fmla="*/ 28 h 626"/>
              <a:gd name="T34" fmla="*/ 121 w 631"/>
              <a:gd name="T35" fmla="*/ 35 h 626"/>
              <a:gd name="T36" fmla="*/ 126 w 631"/>
              <a:gd name="T37" fmla="*/ 49 h 626"/>
              <a:gd name="T38" fmla="*/ 167 w 631"/>
              <a:gd name="T39" fmla="*/ 89 h 626"/>
              <a:gd name="T40" fmla="*/ 167 w 631"/>
              <a:gd name="T41" fmla="*/ 141 h 626"/>
              <a:gd name="T42" fmla="*/ 124 w 631"/>
              <a:gd name="T43" fmla="*/ 184 h 626"/>
              <a:gd name="T44" fmla="*/ 98 w 631"/>
              <a:gd name="T45" fmla="*/ 195 h 626"/>
              <a:gd name="T46" fmla="*/ 72 w 631"/>
              <a:gd name="T47" fmla="*/ 184 h 626"/>
              <a:gd name="T48" fmla="*/ 31 w 631"/>
              <a:gd name="T49" fmla="*/ 144 h 626"/>
              <a:gd name="T50" fmla="*/ 18 w 631"/>
              <a:gd name="T51" fmla="*/ 138 h 626"/>
              <a:gd name="T52" fmla="*/ 11 w 631"/>
              <a:gd name="T53" fmla="*/ 142 h 626"/>
              <a:gd name="T54" fmla="*/ 2 w 631"/>
              <a:gd name="T55" fmla="*/ 191 h 626"/>
              <a:gd name="T56" fmla="*/ 14 w 631"/>
              <a:gd name="T57" fmla="*/ 253 h 626"/>
              <a:gd name="T58" fmla="*/ 68 w 631"/>
              <a:gd name="T59" fmla="*/ 296 h 626"/>
              <a:gd name="T60" fmla="*/ 115 w 631"/>
              <a:gd name="T61" fmla="*/ 307 h 626"/>
              <a:gd name="T62" fmla="*/ 159 w 631"/>
              <a:gd name="T63" fmla="*/ 292 h 626"/>
              <a:gd name="T64" fmla="*/ 238 w 631"/>
              <a:gd name="T65" fmla="*/ 367 h 626"/>
              <a:gd name="T66" fmla="*/ 284 w 631"/>
              <a:gd name="T67" fmla="*/ 426 h 626"/>
              <a:gd name="T68" fmla="*/ 176 w 631"/>
              <a:gd name="T69" fmla="*/ 578 h 626"/>
              <a:gd name="T70" fmla="*/ 183 w 631"/>
              <a:gd name="T71" fmla="*/ 615 h 626"/>
              <a:gd name="T72" fmla="*/ 198 w 631"/>
              <a:gd name="T73" fmla="*/ 620 h 626"/>
              <a:gd name="T74" fmla="*/ 220 w 631"/>
              <a:gd name="T75" fmla="*/ 609 h 626"/>
              <a:gd name="T76" fmla="*/ 325 w 631"/>
              <a:gd name="T77" fmla="*/ 460 h 626"/>
              <a:gd name="T78" fmla="*/ 353 w 631"/>
              <a:gd name="T79" fmla="*/ 481 h 626"/>
              <a:gd name="T80" fmla="*/ 406 w 631"/>
              <a:gd name="T81" fmla="*/ 521 h 626"/>
              <a:gd name="T82" fmla="*/ 406 w 631"/>
              <a:gd name="T83" fmla="*/ 524 h 626"/>
              <a:gd name="T84" fmla="*/ 507 w 631"/>
              <a:gd name="T85" fmla="*/ 626 h 626"/>
              <a:gd name="T86" fmla="*/ 609 w 631"/>
              <a:gd name="T87" fmla="*/ 524 h 626"/>
              <a:gd name="T88" fmla="*/ 507 w 631"/>
              <a:gd name="T89" fmla="*/ 423 h 626"/>
              <a:gd name="T90" fmla="*/ 504 w 631"/>
              <a:gd name="T91" fmla="*/ 423 h 626"/>
              <a:gd name="T92" fmla="*/ 466 w 631"/>
              <a:gd name="T93" fmla="*/ 360 h 626"/>
              <a:gd name="T94" fmla="*/ 428 w 631"/>
              <a:gd name="T95" fmla="*/ 314 h 626"/>
              <a:gd name="T96" fmla="*/ 441 w 631"/>
              <a:gd name="T97" fmla="*/ 296 h 626"/>
              <a:gd name="T98" fmla="*/ 477 w 631"/>
              <a:gd name="T99" fmla="*/ 282 h 626"/>
              <a:gd name="T100" fmla="*/ 469 w 631"/>
              <a:gd name="T101" fmla="*/ 487 h 626"/>
              <a:gd name="T102" fmla="*/ 507 w 631"/>
              <a:gd name="T103" fmla="*/ 471 h 626"/>
              <a:gd name="T104" fmla="*/ 560 w 631"/>
              <a:gd name="T105" fmla="*/ 524 h 626"/>
              <a:gd name="T106" fmla="*/ 507 w 631"/>
              <a:gd name="T107" fmla="*/ 577 h 626"/>
              <a:gd name="T108" fmla="*/ 454 w 631"/>
              <a:gd name="T109" fmla="*/ 524 h 626"/>
              <a:gd name="T110" fmla="*/ 469 w 631"/>
              <a:gd name="T111" fmla="*/ 48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626">
                <a:moveTo>
                  <a:pt x="477" y="282"/>
                </a:moveTo>
                <a:cubicBezTo>
                  <a:pt x="477" y="282"/>
                  <a:pt x="521" y="243"/>
                  <a:pt x="554" y="197"/>
                </a:cubicBezTo>
                <a:cubicBezTo>
                  <a:pt x="591" y="146"/>
                  <a:pt x="623" y="79"/>
                  <a:pt x="623" y="79"/>
                </a:cubicBezTo>
                <a:cubicBezTo>
                  <a:pt x="630" y="58"/>
                  <a:pt x="631" y="40"/>
                  <a:pt x="615" y="28"/>
                </a:cubicBezTo>
                <a:lnTo>
                  <a:pt x="593" y="12"/>
                </a:lnTo>
                <a:cubicBezTo>
                  <a:pt x="576" y="0"/>
                  <a:pt x="558" y="8"/>
                  <a:pt x="541" y="21"/>
                </a:cubicBezTo>
                <a:cubicBezTo>
                  <a:pt x="541" y="21"/>
                  <a:pt x="487" y="73"/>
                  <a:pt x="451" y="123"/>
                </a:cubicBezTo>
                <a:cubicBezTo>
                  <a:pt x="415" y="173"/>
                  <a:pt x="395" y="223"/>
                  <a:pt x="395" y="223"/>
                </a:cubicBezTo>
                <a:cubicBezTo>
                  <a:pt x="390" y="240"/>
                  <a:pt x="388" y="255"/>
                  <a:pt x="396" y="267"/>
                </a:cubicBezTo>
                <a:lnTo>
                  <a:pt x="388" y="278"/>
                </a:lnTo>
                <a:cubicBezTo>
                  <a:pt x="374" y="267"/>
                  <a:pt x="359" y="257"/>
                  <a:pt x="346" y="249"/>
                </a:cubicBezTo>
                <a:cubicBezTo>
                  <a:pt x="301" y="224"/>
                  <a:pt x="266" y="200"/>
                  <a:pt x="275" y="176"/>
                </a:cubicBezTo>
                <a:lnTo>
                  <a:pt x="290" y="132"/>
                </a:lnTo>
                <a:cubicBezTo>
                  <a:pt x="295" y="118"/>
                  <a:pt x="272" y="66"/>
                  <a:pt x="254" y="48"/>
                </a:cubicBezTo>
                <a:cubicBezTo>
                  <a:pt x="248" y="42"/>
                  <a:pt x="242" y="37"/>
                  <a:pt x="236" y="34"/>
                </a:cubicBezTo>
                <a:cubicBezTo>
                  <a:pt x="226" y="27"/>
                  <a:pt x="198" y="17"/>
                  <a:pt x="174" y="19"/>
                </a:cubicBezTo>
                <a:cubicBezTo>
                  <a:pt x="151" y="21"/>
                  <a:pt x="129" y="26"/>
                  <a:pt x="125" y="28"/>
                </a:cubicBezTo>
                <a:cubicBezTo>
                  <a:pt x="123" y="30"/>
                  <a:pt x="121" y="32"/>
                  <a:pt x="121" y="35"/>
                </a:cubicBezTo>
                <a:cubicBezTo>
                  <a:pt x="120" y="39"/>
                  <a:pt x="122" y="44"/>
                  <a:pt x="126" y="49"/>
                </a:cubicBezTo>
                <a:lnTo>
                  <a:pt x="167" y="89"/>
                </a:lnTo>
                <a:cubicBezTo>
                  <a:pt x="181" y="103"/>
                  <a:pt x="181" y="126"/>
                  <a:pt x="167" y="141"/>
                </a:cubicBezTo>
                <a:lnTo>
                  <a:pt x="124" y="184"/>
                </a:lnTo>
                <a:cubicBezTo>
                  <a:pt x="117" y="191"/>
                  <a:pt x="107" y="195"/>
                  <a:pt x="98" y="195"/>
                </a:cubicBezTo>
                <a:cubicBezTo>
                  <a:pt x="88" y="195"/>
                  <a:pt x="79" y="191"/>
                  <a:pt x="72" y="184"/>
                </a:cubicBezTo>
                <a:lnTo>
                  <a:pt x="31" y="144"/>
                </a:lnTo>
                <a:cubicBezTo>
                  <a:pt x="27" y="139"/>
                  <a:pt x="22" y="137"/>
                  <a:pt x="18" y="138"/>
                </a:cubicBezTo>
                <a:cubicBezTo>
                  <a:pt x="15" y="139"/>
                  <a:pt x="13" y="140"/>
                  <a:pt x="11" y="142"/>
                </a:cubicBezTo>
                <a:cubicBezTo>
                  <a:pt x="9" y="146"/>
                  <a:pt x="4" y="168"/>
                  <a:pt x="2" y="191"/>
                </a:cubicBezTo>
                <a:cubicBezTo>
                  <a:pt x="0" y="215"/>
                  <a:pt x="8" y="243"/>
                  <a:pt x="14" y="253"/>
                </a:cubicBezTo>
                <a:cubicBezTo>
                  <a:pt x="20" y="264"/>
                  <a:pt x="44" y="285"/>
                  <a:pt x="68" y="296"/>
                </a:cubicBezTo>
                <a:cubicBezTo>
                  <a:pt x="88" y="304"/>
                  <a:pt x="107" y="309"/>
                  <a:pt x="115" y="307"/>
                </a:cubicBezTo>
                <a:cubicBezTo>
                  <a:pt x="115" y="307"/>
                  <a:pt x="135" y="300"/>
                  <a:pt x="159" y="292"/>
                </a:cubicBezTo>
                <a:cubicBezTo>
                  <a:pt x="183" y="284"/>
                  <a:pt x="210" y="321"/>
                  <a:pt x="238" y="367"/>
                </a:cubicBezTo>
                <a:cubicBezTo>
                  <a:pt x="251" y="388"/>
                  <a:pt x="267" y="409"/>
                  <a:pt x="284" y="426"/>
                </a:cubicBezTo>
                <a:lnTo>
                  <a:pt x="176" y="578"/>
                </a:lnTo>
                <a:cubicBezTo>
                  <a:pt x="168" y="590"/>
                  <a:pt x="171" y="607"/>
                  <a:pt x="183" y="615"/>
                </a:cubicBezTo>
                <a:cubicBezTo>
                  <a:pt x="187" y="619"/>
                  <a:pt x="193" y="620"/>
                  <a:pt x="198" y="620"/>
                </a:cubicBezTo>
                <a:cubicBezTo>
                  <a:pt x="206" y="620"/>
                  <a:pt x="215" y="616"/>
                  <a:pt x="220" y="609"/>
                </a:cubicBezTo>
                <a:lnTo>
                  <a:pt x="325" y="460"/>
                </a:lnTo>
                <a:cubicBezTo>
                  <a:pt x="335" y="467"/>
                  <a:pt x="344" y="474"/>
                  <a:pt x="353" y="481"/>
                </a:cubicBezTo>
                <a:cubicBezTo>
                  <a:pt x="382" y="502"/>
                  <a:pt x="406" y="520"/>
                  <a:pt x="406" y="521"/>
                </a:cubicBezTo>
                <a:cubicBezTo>
                  <a:pt x="406" y="522"/>
                  <a:pt x="406" y="523"/>
                  <a:pt x="406" y="524"/>
                </a:cubicBezTo>
                <a:cubicBezTo>
                  <a:pt x="406" y="580"/>
                  <a:pt x="451" y="626"/>
                  <a:pt x="507" y="626"/>
                </a:cubicBezTo>
                <a:cubicBezTo>
                  <a:pt x="563" y="626"/>
                  <a:pt x="609" y="580"/>
                  <a:pt x="609" y="524"/>
                </a:cubicBezTo>
                <a:cubicBezTo>
                  <a:pt x="609" y="468"/>
                  <a:pt x="563" y="423"/>
                  <a:pt x="507" y="423"/>
                </a:cubicBezTo>
                <a:cubicBezTo>
                  <a:pt x="506" y="423"/>
                  <a:pt x="505" y="423"/>
                  <a:pt x="504" y="423"/>
                </a:cubicBezTo>
                <a:cubicBezTo>
                  <a:pt x="503" y="423"/>
                  <a:pt x="489" y="392"/>
                  <a:pt x="466" y="360"/>
                </a:cubicBezTo>
                <a:cubicBezTo>
                  <a:pt x="456" y="346"/>
                  <a:pt x="443" y="330"/>
                  <a:pt x="428" y="314"/>
                </a:cubicBezTo>
                <a:lnTo>
                  <a:pt x="441" y="296"/>
                </a:lnTo>
                <a:cubicBezTo>
                  <a:pt x="453" y="298"/>
                  <a:pt x="465" y="291"/>
                  <a:pt x="477" y="282"/>
                </a:cubicBezTo>
                <a:close/>
                <a:moveTo>
                  <a:pt x="469" y="487"/>
                </a:moveTo>
                <a:cubicBezTo>
                  <a:pt x="479" y="476"/>
                  <a:pt x="493" y="471"/>
                  <a:pt x="507" y="471"/>
                </a:cubicBezTo>
                <a:cubicBezTo>
                  <a:pt x="536" y="471"/>
                  <a:pt x="560" y="495"/>
                  <a:pt x="560" y="524"/>
                </a:cubicBezTo>
                <a:cubicBezTo>
                  <a:pt x="560" y="553"/>
                  <a:pt x="536" y="577"/>
                  <a:pt x="507" y="577"/>
                </a:cubicBezTo>
                <a:cubicBezTo>
                  <a:pt x="478" y="577"/>
                  <a:pt x="454" y="553"/>
                  <a:pt x="454" y="524"/>
                </a:cubicBezTo>
                <a:cubicBezTo>
                  <a:pt x="454" y="510"/>
                  <a:pt x="459" y="497"/>
                  <a:pt x="469" y="487"/>
                </a:cubicBezTo>
                <a:close/>
              </a:path>
            </a:pathLst>
          </a:custGeom>
          <a:solidFill>
            <a:srgbClr val="FFFFFF"/>
          </a:solidFill>
          <a:ln w="12700" cap="flat" cmpd="sng" algn="ctr">
            <a:noFill/>
            <a:prstDash val="solid"/>
            <a:miter lim="800000"/>
          </a:ln>
          <a:effectLst/>
        </p:spPr>
        <p:txBody>
          <a:bodyPr anchor="ctr"/>
          <a:lstStyle/>
          <a:p>
            <a:pPr algn="ctr">
              <a:defRPr/>
            </a:pPr>
            <a:endParaRPr kern="0" dirty="0">
              <a:solidFill>
                <a:srgbClr val="FFFFFF"/>
              </a:solidFill>
              <a:latin typeface="Arial" panose="020B0604020202020204"/>
              <a:ea typeface="微软雅黑" panose="020B0503020204020204" charset="-122"/>
              <a:sym typeface="+mn-lt"/>
            </a:endParaRPr>
          </a:p>
        </p:txBody>
      </p:sp>
      <p:grpSp>
        <p:nvGrpSpPr>
          <p:cNvPr id="24" name="íṧľîḍé"/>
          <p:cNvGrpSpPr/>
          <p:nvPr/>
        </p:nvGrpSpPr>
        <p:grpSpPr>
          <a:xfrm>
            <a:off x="8291484" y="3202466"/>
            <a:ext cx="664739" cy="664739"/>
            <a:chOff x="1927743" y="4305183"/>
            <a:chExt cx="719999" cy="719999"/>
          </a:xfrm>
        </p:grpSpPr>
        <p:sp>
          <p:nvSpPr>
            <p:cNvPr id="25" name="îś1ïḋè"/>
            <p:cNvSpPr/>
            <p:nvPr/>
          </p:nvSpPr>
          <p:spPr bwMode="auto">
            <a:xfrm>
              <a:off x="1927743" y="4305183"/>
              <a:ext cx="719999" cy="719999"/>
            </a:xfrm>
            <a:prstGeom prst="ellipse">
              <a:avLst/>
            </a:prstGeom>
            <a:solidFill>
              <a:srgbClr val="961318"/>
            </a:solidFill>
            <a:ln>
              <a:solidFill>
                <a:srgbClr val="961318"/>
              </a:solidFill>
            </a:ln>
          </p:spPr>
          <p:txBody>
            <a:bodyPr anchor="ctr"/>
            <a:lstStyle/>
            <a:p>
              <a:pPr algn="ctr">
                <a:defRPr/>
              </a:pPr>
              <a:endParaRPr kern="0" dirty="0">
                <a:solidFill>
                  <a:srgbClr val="000000"/>
                </a:solidFill>
                <a:latin typeface="Arial" panose="020B0604020202020204"/>
                <a:ea typeface="微软雅黑" panose="020B0503020204020204" charset="-122"/>
                <a:sym typeface="+mn-lt"/>
              </a:endParaRPr>
            </a:p>
          </p:txBody>
        </p:sp>
        <p:sp>
          <p:nvSpPr>
            <p:cNvPr id="26" name="ïşḷíḋé"/>
            <p:cNvSpPr/>
            <p:nvPr/>
          </p:nvSpPr>
          <p:spPr>
            <a:xfrm>
              <a:off x="2059209" y="4464613"/>
              <a:ext cx="457067" cy="401138"/>
            </a:xfrm>
            <a:custGeom>
              <a:avLst/>
              <a:gdLst>
                <a:gd name="T0" fmla="*/ 477 w 631"/>
                <a:gd name="T1" fmla="*/ 282 h 626"/>
                <a:gd name="T2" fmla="*/ 554 w 631"/>
                <a:gd name="T3" fmla="*/ 197 h 626"/>
                <a:gd name="T4" fmla="*/ 623 w 631"/>
                <a:gd name="T5" fmla="*/ 79 h 626"/>
                <a:gd name="T6" fmla="*/ 615 w 631"/>
                <a:gd name="T7" fmla="*/ 28 h 626"/>
                <a:gd name="T8" fmla="*/ 593 w 631"/>
                <a:gd name="T9" fmla="*/ 12 h 626"/>
                <a:gd name="T10" fmla="*/ 541 w 631"/>
                <a:gd name="T11" fmla="*/ 21 h 626"/>
                <a:gd name="T12" fmla="*/ 451 w 631"/>
                <a:gd name="T13" fmla="*/ 123 h 626"/>
                <a:gd name="T14" fmla="*/ 395 w 631"/>
                <a:gd name="T15" fmla="*/ 223 h 626"/>
                <a:gd name="T16" fmla="*/ 396 w 631"/>
                <a:gd name="T17" fmla="*/ 267 h 626"/>
                <a:gd name="T18" fmla="*/ 388 w 631"/>
                <a:gd name="T19" fmla="*/ 278 h 626"/>
                <a:gd name="T20" fmla="*/ 346 w 631"/>
                <a:gd name="T21" fmla="*/ 249 h 626"/>
                <a:gd name="T22" fmla="*/ 275 w 631"/>
                <a:gd name="T23" fmla="*/ 176 h 626"/>
                <a:gd name="T24" fmla="*/ 290 w 631"/>
                <a:gd name="T25" fmla="*/ 132 h 626"/>
                <a:gd name="T26" fmla="*/ 254 w 631"/>
                <a:gd name="T27" fmla="*/ 48 h 626"/>
                <a:gd name="T28" fmla="*/ 236 w 631"/>
                <a:gd name="T29" fmla="*/ 34 h 626"/>
                <a:gd name="T30" fmla="*/ 174 w 631"/>
                <a:gd name="T31" fmla="*/ 19 h 626"/>
                <a:gd name="T32" fmla="*/ 125 w 631"/>
                <a:gd name="T33" fmla="*/ 28 h 626"/>
                <a:gd name="T34" fmla="*/ 121 w 631"/>
                <a:gd name="T35" fmla="*/ 35 h 626"/>
                <a:gd name="T36" fmla="*/ 126 w 631"/>
                <a:gd name="T37" fmla="*/ 49 h 626"/>
                <a:gd name="T38" fmla="*/ 167 w 631"/>
                <a:gd name="T39" fmla="*/ 89 h 626"/>
                <a:gd name="T40" fmla="*/ 167 w 631"/>
                <a:gd name="T41" fmla="*/ 141 h 626"/>
                <a:gd name="T42" fmla="*/ 124 w 631"/>
                <a:gd name="T43" fmla="*/ 184 h 626"/>
                <a:gd name="T44" fmla="*/ 98 w 631"/>
                <a:gd name="T45" fmla="*/ 195 h 626"/>
                <a:gd name="T46" fmla="*/ 72 w 631"/>
                <a:gd name="T47" fmla="*/ 184 h 626"/>
                <a:gd name="T48" fmla="*/ 31 w 631"/>
                <a:gd name="T49" fmla="*/ 144 h 626"/>
                <a:gd name="T50" fmla="*/ 18 w 631"/>
                <a:gd name="T51" fmla="*/ 138 h 626"/>
                <a:gd name="T52" fmla="*/ 11 w 631"/>
                <a:gd name="T53" fmla="*/ 142 h 626"/>
                <a:gd name="T54" fmla="*/ 2 w 631"/>
                <a:gd name="T55" fmla="*/ 191 h 626"/>
                <a:gd name="T56" fmla="*/ 14 w 631"/>
                <a:gd name="T57" fmla="*/ 253 h 626"/>
                <a:gd name="T58" fmla="*/ 68 w 631"/>
                <a:gd name="T59" fmla="*/ 296 h 626"/>
                <a:gd name="T60" fmla="*/ 115 w 631"/>
                <a:gd name="T61" fmla="*/ 307 h 626"/>
                <a:gd name="T62" fmla="*/ 159 w 631"/>
                <a:gd name="T63" fmla="*/ 292 h 626"/>
                <a:gd name="T64" fmla="*/ 238 w 631"/>
                <a:gd name="T65" fmla="*/ 367 h 626"/>
                <a:gd name="T66" fmla="*/ 284 w 631"/>
                <a:gd name="T67" fmla="*/ 426 h 626"/>
                <a:gd name="T68" fmla="*/ 176 w 631"/>
                <a:gd name="T69" fmla="*/ 578 h 626"/>
                <a:gd name="T70" fmla="*/ 183 w 631"/>
                <a:gd name="T71" fmla="*/ 615 h 626"/>
                <a:gd name="T72" fmla="*/ 198 w 631"/>
                <a:gd name="T73" fmla="*/ 620 h 626"/>
                <a:gd name="T74" fmla="*/ 220 w 631"/>
                <a:gd name="T75" fmla="*/ 609 h 626"/>
                <a:gd name="T76" fmla="*/ 325 w 631"/>
                <a:gd name="T77" fmla="*/ 460 h 626"/>
                <a:gd name="T78" fmla="*/ 353 w 631"/>
                <a:gd name="T79" fmla="*/ 481 h 626"/>
                <a:gd name="T80" fmla="*/ 406 w 631"/>
                <a:gd name="T81" fmla="*/ 521 h 626"/>
                <a:gd name="T82" fmla="*/ 406 w 631"/>
                <a:gd name="T83" fmla="*/ 524 h 626"/>
                <a:gd name="T84" fmla="*/ 507 w 631"/>
                <a:gd name="T85" fmla="*/ 626 h 626"/>
                <a:gd name="T86" fmla="*/ 609 w 631"/>
                <a:gd name="T87" fmla="*/ 524 h 626"/>
                <a:gd name="T88" fmla="*/ 507 w 631"/>
                <a:gd name="T89" fmla="*/ 423 h 626"/>
                <a:gd name="T90" fmla="*/ 504 w 631"/>
                <a:gd name="T91" fmla="*/ 423 h 626"/>
                <a:gd name="T92" fmla="*/ 466 w 631"/>
                <a:gd name="T93" fmla="*/ 360 h 626"/>
                <a:gd name="T94" fmla="*/ 428 w 631"/>
                <a:gd name="T95" fmla="*/ 314 h 626"/>
                <a:gd name="T96" fmla="*/ 441 w 631"/>
                <a:gd name="T97" fmla="*/ 296 h 626"/>
                <a:gd name="T98" fmla="*/ 477 w 631"/>
                <a:gd name="T99" fmla="*/ 282 h 626"/>
                <a:gd name="T100" fmla="*/ 469 w 631"/>
                <a:gd name="T101" fmla="*/ 487 h 626"/>
                <a:gd name="T102" fmla="*/ 507 w 631"/>
                <a:gd name="T103" fmla="*/ 471 h 626"/>
                <a:gd name="T104" fmla="*/ 560 w 631"/>
                <a:gd name="T105" fmla="*/ 524 h 626"/>
                <a:gd name="T106" fmla="*/ 507 w 631"/>
                <a:gd name="T107" fmla="*/ 577 h 626"/>
                <a:gd name="T108" fmla="*/ 454 w 631"/>
                <a:gd name="T109" fmla="*/ 524 h 626"/>
                <a:gd name="T110" fmla="*/ 469 w 631"/>
                <a:gd name="T111" fmla="*/ 48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626">
                  <a:moveTo>
                    <a:pt x="477" y="282"/>
                  </a:moveTo>
                  <a:cubicBezTo>
                    <a:pt x="477" y="282"/>
                    <a:pt x="521" y="243"/>
                    <a:pt x="554" y="197"/>
                  </a:cubicBezTo>
                  <a:cubicBezTo>
                    <a:pt x="591" y="146"/>
                    <a:pt x="623" y="79"/>
                    <a:pt x="623" y="79"/>
                  </a:cubicBezTo>
                  <a:cubicBezTo>
                    <a:pt x="630" y="58"/>
                    <a:pt x="631" y="40"/>
                    <a:pt x="615" y="28"/>
                  </a:cubicBezTo>
                  <a:lnTo>
                    <a:pt x="593" y="12"/>
                  </a:lnTo>
                  <a:cubicBezTo>
                    <a:pt x="576" y="0"/>
                    <a:pt x="558" y="8"/>
                    <a:pt x="541" y="21"/>
                  </a:cubicBezTo>
                  <a:cubicBezTo>
                    <a:pt x="541" y="21"/>
                    <a:pt x="487" y="73"/>
                    <a:pt x="451" y="123"/>
                  </a:cubicBezTo>
                  <a:cubicBezTo>
                    <a:pt x="415" y="173"/>
                    <a:pt x="395" y="223"/>
                    <a:pt x="395" y="223"/>
                  </a:cubicBezTo>
                  <a:cubicBezTo>
                    <a:pt x="390" y="240"/>
                    <a:pt x="388" y="255"/>
                    <a:pt x="396" y="267"/>
                  </a:cubicBezTo>
                  <a:lnTo>
                    <a:pt x="388" y="278"/>
                  </a:lnTo>
                  <a:cubicBezTo>
                    <a:pt x="374" y="267"/>
                    <a:pt x="359" y="257"/>
                    <a:pt x="346" y="249"/>
                  </a:cubicBezTo>
                  <a:cubicBezTo>
                    <a:pt x="301" y="224"/>
                    <a:pt x="266" y="200"/>
                    <a:pt x="275" y="176"/>
                  </a:cubicBezTo>
                  <a:lnTo>
                    <a:pt x="290" y="132"/>
                  </a:lnTo>
                  <a:cubicBezTo>
                    <a:pt x="295" y="118"/>
                    <a:pt x="272" y="66"/>
                    <a:pt x="254" y="48"/>
                  </a:cubicBezTo>
                  <a:cubicBezTo>
                    <a:pt x="248" y="42"/>
                    <a:pt x="242" y="37"/>
                    <a:pt x="236" y="34"/>
                  </a:cubicBezTo>
                  <a:cubicBezTo>
                    <a:pt x="226" y="27"/>
                    <a:pt x="198" y="17"/>
                    <a:pt x="174" y="19"/>
                  </a:cubicBezTo>
                  <a:cubicBezTo>
                    <a:pt x="151" y="21"/>
                    <a:pt x="129" y="26"/>
                    <a:pt x="125" y="28"/>
                  </a:cubicBezTo>
                  <a:cubicBezTo>
                    <a:pt x="123" y="30"/>
                    <a:pt x="121" y="32"/>
                    <a:pt x="121" y="35"/>
                  </a:cubicBezTo>
                  <a:cubicBezTo>
                    <a:pt x="120" y="39"/>
                    <a:pt x="122" y="44"/>
                    <a:pt x="126" y="49"/>
                  </a:cubicBezTo>
                  <a:lnTo>
                    <a:pt x="167" y="89"/>
                  </a:lnTo>
                  <a:cubicBezTo>
                    <a:pt x="181" y="103"/>
                    <a:pt x="181" y="126"/>
                    <a:pt x="167" y="141"/>
                  </a:cubicBezTo>
                  <a:lnTo>
                    <a:pt x="124" y="184"/>
                  </a:lnTo>
                  <a:cubicBezTo>
                    <a:pt x="117" y="191"/>
                    <a:pt x="107" y="195"/>
                    <a:pt x="98" y="195"/>
                  </a:cubicBezTo>
                  <a:cubicBezTo>
                    <a:pt x="88" y="195"/>
                    <a:pt x="79" y="191"/>
                    <a:pt x="72" y="184"/>
                  </a:cubicBezTo>
                  <a:lnTo>
                    <a:pt x="31" y="144"/>
                  </a:lnTo>
                  <a:cubicBezTo>
                    <a:pt x="27" y="139"/>
                    <a:pt x="22" y="137"/>
                    <a:pt x="18" y="138"/>
                  </a:cubicBezTo>
                  <a:cubicBezTo>
                    <a:pt x="15" y="139"/>
                    <a:pt x="13" y="140"/>
                    <a:pt x="11" y="142"/>
                  </a:cubicBezTo>
                  <a:cubicBezTo>
                    <a:pt x="9" y="146"/>
                    <a:pt x="4" y="168"/>
                    <a:pt x="2" y="191"/>
                  </a:cubicBezTo>
                  <a:cubicBezTo>
                    <a:pt x="0" y="215"/>
                    <a:pt x="8" y="243"/>
                    <a:pt x="14" y="253"/>
                  </a:cubicBezTo>
                  <a:cubicBezTo>
                    <a:pt x="20" y="264"/>
                    <a:pt x="44" y="285"/>
                    <a:pt x="68" y="296"/>
                  </a:cubicBezTo>
                  <a:cubicBezTo>
                    <a:pt x="88" y="304"/>
                    <a:pt x="107" y="309"/>
                    <a:pt x="115" y="307"/>
                  </a:cubicBezTo>
                  <a:cubicBezTo>
                    <a:pt x="115" y="307"/>
                    <a:pt x="135" y="300"/>
                    <a:pt x="159" y="292"/>
                  </a:cubicBezTo>
                  <a:cubicBezTo>
                    <a:pt x="183" y="284"/>
                    <a:pt x="210" y="321"/>
                    <a:pt x="238" y="367"/>
                  </a:cubicBezTo>
                  <a:cubicBezTo>
                    <a:pt x="251" y="388"/>
                    <a:pt x="267" y="409"/>
                    <a:pt x="284" y="426"/>
                  </a:cubicBezTo>
                  <a:lnTo>
                    <a:pt x="176" y="578"/>
                  </a:lnTo>
                  <a:cubicBezTo>
                    <a:pt x="168" y="590"/>
                    <a:pt x="171" y="607"/>
                    <a:pt x="183" y="615"/>
                  </a:cubicBezTo>
                  <a:cubicBezTo>
                    <a:pt x="187" y="619"/>
                    <a:pt x="193" y="620"/>
                    <a:pt x="198" y="620"/>
                  </a:cubicBezTo>
                  <a:cubicBezTo>
                    <a:pt x="206" y="620"/>
                    <a:pt x="215" y="616"/>
                    <a:pt x="220" y="609"/>
                  </a:cubicBezTo>
                  <a:lnTo>
                    <a:pt x="325" y="460"/>
                  </a:lnTo>
                  <a:cubicBezTo>
                    <a:pt x="335" y="467"/>
                    <a:pt x="344" y="474"/>
                    <a:pt x="353" y="481"/>
                  </a:cubicBezTo>
                  <a:cubicBezTo>
                    <a:pt x="382" y="502"/>
                    <a:pt x="406" y="520"/>
                    <a:pt x="406" y="521"/>
                  </a:cubicBezTo>
                  <a:cubicBezTo>
                    <a:pt x="406" y="522"/>
                    <a:pt x="406" y="523"/>
                    <a:pt x="406" y="524"/>
                  </a:cubicBezTo>
                  <a:cubicBezTo>
                    <a:pt x="406" y="580"/>
                    <a:pt x="451" y="626"/>
                    <a:pt x="507" y="626"/>
                  </a:cubicBezTo>
                  <a:cubicBezTo>
                    <a:pt x="563" y="626"/>
                    <a:pt x="609" y="580"/>
                    <a:pt x="609" y="524"/>
                  </a:cubicBezTo>
                  <a:cubicBezTo>
                    <a:pt x="609" y="468"/>
                    <a:pt x="563" y="423"/>
                    <a:pt x="507" y="423"/>
                  </a:cubicBezTo>
                  <a:cubicBezTo>
                    <a:pt x="506" y="423"/>
                    <a:pt x="505" y="423"/>
                    <a:pt x="504" y="423"/>
                  </a:cubicBezTo>
                  <a:cubicBezTo>
                    <a:pt x="503" y="423"/>
                    <a:pt x="489" y="392"/>
                    <a:pt x="466" y="360"/>
                  </a:cubicBezTo>
                  <a:cubicBezTo>
                    <a:pt x="456" y="346"/>
                    <a:pt x="443" y="330"/>
                    <a:pt x="428" y="314"/>
                  </a:cubicBezTo>
                  <a:lnTo>
                    <a:pt x="441" y="296"/>
                  </a:lnTo>
                  <a:cubicBezTo>
                    <a:pt x="453" y="298"/>
                    <a:pt x="465" y="291"/>
                    <a:pt x="477" y="282"/>
                  </a:cubicBezTo>
                  <a:close/>
                  <a:moveTo>
                    <a:pt x="469" y="487"/>
                  </a:moveTo>
                  <a:cubicBezTo>
                    <a:pt x="479" y="476"/>
                    <a:pt x="493" y="471"/>
                    <a:pt x="507" y="471"/>
                  </a:cubicBezTo>
                  <a:cubicBezTo>
                    <a:pt x="536" y="471"/>
                    <a:pt x="560" y="495"/>
                    <a:pt x="560" y="524"/>
                  </a:cubicBezTo>
                  <a:cubicBezTo>
                    <a:pt x="560" y="553"/>
                    <a:pt x="536" y="577"/>
                    <a:pt x="507" y="577"/>
                  </a:cubicBezTo>
                  <a:cubicBezTo>
                    <a:pt x="478" y="577"/>
                    <a:pt x="454" y="553"/>
                    <a:pt x="454" y="524"/>
                  </a:cubicBezTo>
                  <a:cubicBezTo>
                    <a:pt x="454" y="510"/>
                    <a:pt x="459" y="497"/>
                    <a:pt x="469" y="487"/>
                  </a:cubicBezTo>
                  <a:close/>
                </a:path>
              </a:pathLst>
            </a:custGeom>
            <a:solidFill>
              <a:srgbClr val="FFFFFF"/>
            </a:solidFill>
            <a:ln w="12700" cap="flat" cmpd="sng" algn="ctr">
              <a:noFill/>
              <a:prstDash val="solid"/>
              <a:miter lim="800000"/>
            </a:ln>
            <a:effectLst/>
          </p:spPr>
          <p:txBody>
            <a:bodyPr anchor="ctr"/>
            <a:lstStyle/>
            <a:p>
              <a:pPr algn="ctr">
                <a:defRPr/>
              </a:pPr>
              <a:endParaRPr kern="0" dirty="0">
                <a:solidFill>
                  <a:srgbClr val="FFFFFF"/>
                </a:solidFill>
                <a:latin typeface="Arial" panose="020B0604020202020204"/>
                <a:ea typeface="微软雅黑" panose="020B0503020204020204" charset="-122"/>
                <a:sym typeface="+mn-lt"/>
              </a:endParaRPr>
            </a:p>
          </p:txBody>
        </p:sp>
      </p:grpSp>
      <p:sp>
        <p:nvSpPr>
          <p:cNvPr id="27" name="îšḷïḓé"/>
          <p:cNvSpPr/>
          <p:nvPr/>
        </p:nvSpPr>
        <p:spPr bwMode="auto">
          <a:xfrm>
            <a:off x="9734743" y="5015881"/>
            <a:ext cx="664739" cy="664739"/>
          </a:xfrm>
          <a:prstGeom prst="ellipse">
            <a:avLst/>
          </a:prstGeom>
          <a:solidFill>
            <a:srgbClr val="961318"/>
          </a:solidFill>
          <a:ln>
            <a:solidFill>
              <a:srgbClr val="961318"/>
            </a:solidFill>
          </a:ln>
        </p:spPr>
        <p:txBody>
          <a:bodyPr anchor="ctr"/>
          <a:lstStyle/>
          <a:p>
            <a:pPr algn="ctr">
              <a:defRPr/>
            </a:pPr>
            <a:endParaRPr kern="0" dirty="0">
              <a:solidFill>
                <a:srgbClr val="000000"/>
              </a:solidFill>
              <a:latin typeface="Arial" panose="020B0604020202020204"/>
              <a:ea typeface="微软雅黑" panose="020B0503020204020204" charset="-122"/>
              <a:sym typeface="+mn-lt"/>
            </a:endParaRPr>
          </a:p>
        </p:txBody>
      </p:sp>
      <p:sp>
        <p:nvSpPr>
          <p:cNvPr id="28" name="ísḻíḍè"/>
          <p:cNvSpPr/>
          <p:nvPr/>
        </p:nvSpPr>
        <p:spPr>
          <a:xfrm>
            <a:off x="9856119" y="5163075"/>
            <a:ext cx="421987" cy="370351"/>
          </a:xfrm>
          <a:custGeom>
            <a:avLst/>
            <a:gdLst>
              <a:gd name="T0" fmla="*/ 477 w 631"/>
              <a:gd name="T1" fmla="*/ 282 h 626"/>
              <a:gd name="T2" fmla="*/ 554 w 631"/>
              <a:gd name="T3" fmla="*/ 197 h 626"/>
              <a:gd name="T4" fmla="*/ 623 w 631"/>
              <a:gd name="T5" fmla="*/ 79 h 626"/>
              <a:gd name="T6" fmla="*/ 615 w 631"/>
              <a:gd name="T7" fmla="*/ 28 h 626"/>
              <a:gd name="T8" fmla="*/ 593 w 631"/>
              <a:gd name="T9" fmla="*/ 12 h 626"/>
              <a:gd name="T10" fmla="*/ 541 w 631"/>
              <a:gd name="T11" fmla="*/ 21 h 626"/>
              <a:gd name="T12" fmla="*/ 451 w 631"/>
              <a:gd name="T13" fmla="*/ 123 h 626"/>
              <a:gd name="T14" fmla="*/ 395 w 631"/>
              <a:gd name="T15" fmla="*/ 223 h 626"/>
              <a:gd name="T16" fmla="*/ 396 w 631"/>
              <a:gd name="T17" fmla="*/ 267 h 626"/>
              <a:gd name="T18" fmla="*/ 388 w 631"/>
              <a:gd name="T19" fmla="*/ 278 h 626"/>
              <a:gd name="T20" fmla="*/ 346 w 631"/>
              <a:gd name="T21" fmla="*/ 249 h 626"/>
              <a:gd name="T22" fmla="*/ 275 w 631"/>
              <a:gd name="T23" fmla="*/ 176 h 626"/>
              <a:gd name="T24" fmla="*/ 290 w 631"/>
              <a:gd name="T25" fmla="*/ 132 h 626"/>
              <a:gd name="T26" fmla="*/ 254 w 631"/>
              <a:gd name="T27" fmla="*/ 48 h 626"/>
              <a:gd name="T28" fmla="*/ 236 w 631"/>
              <a:gd name="T29" fmla="*/ 34 h 626"/>
              <a:gd name="T30" fmla="*/ 174 w 631"/>
              <a:gd name="T31" fmla="*/ 19 h 626"/>
              <a:gd name="T32" fmla="*/ 125 w 631"/>
              <a:gd name="T33" fmla="*/ 28 h 626"/>
              <a:gd name="T34" fmla="*/ 121 w 631"/>
              <a:gd name="T35" fmla="*/ 35 h 626"/>
              <a:gd name="T36" fmla="*/ 126 w 631"/>
              <a:gd name="T37" fmla="*/ 49 h 626"/>
              <a:gd name="T38" fmla="*/ 167 w 631"/>
              <a:gd name="T39" fmla="*/ 89 h 626"/>
              <a:gd name="T40" fmla="*/ 167 w 631"/>
              <a:gd name="T41" fmla="*/ 141 h 626"/>
              <a:gd name="T42" fmla="*/ 124 w 631"/>
              <a:gd name="T43" fmla="*/ 184 h 626"/>
              <a:gd name="T44" fmla="*/ 98 w 631"/>
              <a:gd name="T45" fmla="*/ 195 h 626"/>
              <a:gd name="T46" fmla="*/ 72 w 631"/>
              <a:gd name="T47" fmla="*/ 184 h 626"/>
              <a:gd name="T48" fmla="*/ 31 w 631"/>
              <a:gd name="T49" fmla="*/ 144 h 626"/>
              <a:gd name="T50" fmla="*/ 18 w 631"/>
              <a:gd name="T51" fmla="*/ 138 h 626"/>
              <a:gd name="T52" fmla="*/ 11 w 631"/>
              <a:gd name="T53" fmla="*/ 142 h 626"/>
              <a:gd name="T54" fmla="*/ 2 w 631"/>
              <a:gd name="T55" fmla="*/ 191 h 626"/>
              <a:gd name="T56" fmla="*/ 14 w 631"/>
              <a:gd name="T57" fmla="*/ 253 h 626"/>
              <a:gd name="T58" fmla="*/ 68 w 631"/>
              <a:gd name="T59" fmla="*/ 296 h 626"/>
              <a:gd name="T60" fmla="*/ 115 w 631"/>
              <a:gd name="T61" fmla="*/ 307 h 626"/>
              <a:gd name="T62" fmla="*/ 159 w 631"/>
              <a:gd name="T63" fmla="*/ 292 h 626"/>
              <a:gd name="T64" fmla="*/ 238 w 631"/>
              <a:gd name="T65" fmla="*/ 367 h 626"/>
              <a:gd name="T66" fmla="*/ 284 w 631"/>
              <a:gd name="T67" fmla="*/ 426 h 626"/>
              <a:gd name="T68" fmla="*/ 176 w 631"/>
              <a:gd name="T69" fmla="*/ 578 h 626"/>
              <a:gd name="T70" fmla="*/ 183 w 631"/>
              <a:gd name="T71" fmla="*/ 615 h 626"/>
              <a:gd name="T72" fmla="*/ 198 w 631"/>
              <a:gd name="T73" fmla="*/ 620 h 626"/>
              <a:gd name="T74" fmla="*/ 220 w 631"/>
              <a:gd name="T75" fmla="*/ 609 h 626"/>
              <a:gd name="T76" fmla="*/ 325 w 631"/>
              <a:gd name="T77" fmla="*/ 460 h 626"/>
              <a:gd name="T78" fmla="*/ 353 w 631"/>
              <a:gd name="T79" fmla="*/ 481 h 626"/>
              <a:gd name="T80" fmla="*/ 406 w 631"/>
              <a:gd name="T81" fmla="*/ 521 h 626"/>
              <a:gd name="T82" fmla="*/ 406 w 631"/>
              <a:gd name="T83" fmla="*/ 524 h 626"/>
              <a:gd name="T84" fmla="*/ 507 w 631"/>
              <a:gd name="T85" fmla="*/ 626 h 626"/>
              <a:gd name="T86" fmla="*/ 609 w 631"/>
              <a:gd name="T87" fmla="*/ 524 h 626"/>
              <a:gd name="T88" fmla="*/ 507 w 631"/>
              <a:gd name="T89" fmla="*/ 423 h 626"/>
              <a:gd name="T90" fmla="*/ 504 w 631"/>
              <a:gd name="T91" fmla="*/ 423 h 626"/>
              <a:gd name="T92" fmla="*/ 466 w 631"/>
              <a:gd name="T93" fmla="*/ 360 h 626"/>
              <a:gd name="T94" fmla="*/ 428 w 631"/>
              <a:gd name="T95" fmla="*/ 314 h 626"/>
              <a:gd name="T96" fmla="*/ 441 w 631"/>
              <a:gd name="T97" fmla="*/ 296 h 626"/>
              <a:gd name="T98" fmla="*/ 477 w 631"/>
              <a:gd name="T99" fmla="*/ 282 h 626"/>
              <a:gd name="T100" fmla="*/ 469 w 631"/>
              <a:gd name="T101" fmla="*/ 487 h 626"/>
              <a:gd name="T102" fmla="*/ 507 w 631"/>
              <a:gd name="T103" fmla="*/ 471 h 626"/>
              <a:gd name="T104" fmla="*/ 560 w 631"/>
              <a:gd name="T105" fmla="*/ 524 h 626"/>
              <a:gd name="T106" fmla="*/ 507 w 631"/>
              <a:gd name="T107" fmla="*/ 577 h 626"/>
              <a:gd name="T108" fmla="*/ 454 w 631"/>
              <a:gd name="T109" fmla="*/ 524 h 626"/>
              <a:gd name="T110" fmla="*/ 469 w 631"/>
              <a:gd name="T111" fmla="*/ 48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626">
                <a:moveTo>
                  <a:pt x="477" y="282"/>
                </a:moveTo>
                <a:cubicBezTo>
                  <a:pt x="477" y="282"/>
                  <a:pt x="521" y="243"/>
                  <a:pt x="554" y="197"/>
                </a:cubicBezTo>
                <a:cubicBezTo>
                  <a:pt x="591" y="146"/>
                  <a:pt x="623" y="79"/>
                  <a:pt x="623" y="79"/>
                </a:cubicBezTo>
                <a:cubicBezTo>
                  <a:pt x="630" y="58"/>
                  <a:pt x="631" y="40"/>
                  <a:pt x="615" y="28"/>
                </a:cubicBezTo>
                <a:lnTo>
                  <a:pt x="593" y="12"/>
                </a:lnTo>
                <a:cubicBezTo>
                  <a:pt x="576" y="0"/>
                  <a:pt x="558" y="8"/>
                  <a:pt x="541" y="21"/>
                </a:cubicBezTo>
                <a:cubicBezTo>
                  <a:pt x="541" y="21"/>
                  <a:pt x="487" y="73"/>
                  <a:pt x="451" y="123"/>
                </a:cubicBezTo>
                <a:cubicBezTo>
                  <a:pt x="415" y="173"/>
                  <a:pt x="395" y="223"/>
                  <a:pt x="395" y="223"/>
                </a:cubicBezTo>
                <a:cubicBezTo>
                  <a:pt x="390" y="240"/>
                  <a:pt x="388" y="255"/>
                  <a:pt x="396" y="267"/>
                </a:cubicBezTo>
                <a:lnTo>
                  <a:pt x="388" y="278"/>
                </a:lnTo>
                <a:cubicBezTo>
                  <a:pt x="374" y="267"/>
                  <a:pt x="359" y="257"/>
                  <a:pt x="346" y="249"/>
                </a:cubicBezTo>
                <a:cubicBezTo>
                  <a:pt x="301" y="224"/>
                  <a:pt x="266" y="200"/>
                  <a:pt x="275" y="176"/>
                </a:cubicBezTo>
                <a:lnTo>
                  <a:pt x="290" y="132"/>
                </a:lnTo>
                <a:cubicBezTo>
                  <a:pt x="295" y="118"/>
                  <a:pt x="272" y="66"/>
                  <a:pt x="254" y="48"/>
                </a:cubicBezTo>
                <a:cubicBezTo>
                  <a:pt x="248" y="42"/>
                  <a:pt x="242" y="37"/>
                  <a:pt x="236" y="34"/>
                </a:cubicBezTo>
                <a:cubicBezTo>
                  <a:pt x="226" y="27"/>
                  <a:pt x="198" y="17"/>
                  <a:pt x="174" y="19"/>
                </a:cubicBezTo>
                <a:cubicBezTo>
                  <a:pt x="151" y="21"/>
                  <a:pt x="129" y="26"/>
                  <a:pt x="125" y="28"/>
                </a:cubicBezTo>
                <a:cubicBezTo>
                  <a:pt x="123" y="30"/>
                  <a:pt x="121" y="32"/>
                  <a:pt x="121" y="35"/>
                </a:cubicBezTo>
                <a:cubicBezTo>
                  <a:pt x="120" y="39"/>
                  <a:pt x="122" y="44"/>
                  <a:pt x="126" y="49"/>
                </a:cubicBezTo>
                <a:lnTo>
                  <a:pt x="167" y="89"/>
                </a:lnTo>
                <a:cubicBezTo>
                  <a:pt x="181" y="103"/>
                  <a:pt x="181" y="126"/>
                  <a:pt x="167" y="141"/>
                </a:cubicBezTo>
                <a:lnTo>
                  <a:pt x="124" y="184"/>
                </a:lnTo>
                <a:cubicBezTo>
                  <a:pt x="117" y="191"/>
                  <a:pt x="107" y="195"/>
                  <a:pt x="98" y="195"/>
                </a:cubicBezTo>
                <a:cubicBezTo>
                  <a:pt x="88" y="195"/>
                  <a:pt x="79" y="191"/>
                  <a:pt x="72" y="184"/>
                </a:cubicBezTo>
                <a:lnTo>
                  <a:pt x="31" y="144"/>
                </a:lnTo>
                <a:cubicBezTo>
                  <a:pt x="27" y="139"/>
                  <a:pt x="22" y="137"/>
                  <a:pt x="18" y="138"/>
                </a:cubicBezTo>
                <a:cubicBezTo>
                  <a:pt x="15" y="139"/>
                  <a:pt x="13" y="140"/>
                  <a:pt x="11" y="142"/>
                </a:cubicBezTo>
                <a:cubicBezTo>
                  <a:pt x="9" y="146"/>
                  <a:pt x="4" y="168"/>
                  <a:pt x="2" y="191"/>
                </a:cubicBezTo>
                <a:cubicBezTo>
                  <a:pt x="0" y="215"/>
                  <a:pt x="8" y="243"/>
                  <a:pt x="14" y="253"/>
                </a:cubicBezTo>
                <a:cubicBezTo>
                  <a:pt x="20" y="264"/>
                  <a:pt x="44" y="285"/>
                  <a:pt x="68" y="296"/>
                </a:cubicBezTo>
                <a:cubicBezTo>
                  <a:pt x="88" y="304"/>
                  <a:pt x="107" y="309"/>
                  <a:pt x="115" y="307"/>
                </a:cubicBezTo>
                <a:cubicBezTo>
                  <a:pt x="115" y="307"/>
                  <a:pt x="135" y="300"/>
                  <a:pt x="159" y="292"/>
                </a:cubicBezTo>
                <a:cubicBezTo>
                  <a:pt x="183" y="284"/>
                  <a:pt x="210" y="321"/>
                  <a:pt x="238" y="367"/>
                </a:cubicBezTo>
                <a:cubicBezTo>
                  <a:pt x="251" y="388"/>
                  <a:pt x="267" y="409"/>
                  <a:pt x="284" y="426"/>
                </a:cubicBezTo>
                <a:lnTo>
                  <a:pt x="176" y="578"/>
                </a:lnTo>
                <a:cubicBezTo>
                  <a:pt x="168" y="590"/>
                  <a:pt x="171" y="607"/>
                  <a:pt x="183" y="615"/>
                </a:cubicBezTo>
                <a:cubicBezTo>
                  <a:pt x="187" y="619"/>
                  <a:pt x="193" y="620"/>
                  <a:pt x="198" y="620"/>
                </a:cubicBezTo>
                <a:cubicBezTo>
                  <a:pt x="206" y="620"/>
                  <a:pt x="215" y="616"/>
                  <a:pt x="220" y="609"/>
                </a:cubicBezTo>
                <a:lnTo>
                  <a:pt x="325" y="460"/>
                </a:lnTo>
                <a:cubicBezTo>
                  <a:pt x="335" y="467"/>
                  <a:pt x="344" y="474"/>
                  <a:pt x="353" y="481"/>
                </a:cubicBezTo>
                <a:cubicBezTo>
                  <a:pt x="382" y="502"/>
                  <a:pt x="406" y="520"/>
                  <a:pt x="406" y="521"/>
                </a:cubicBezTo>
                <a:cubicBezTo>
                  <a:pt x="406" y="522"/>
                  <a:pt x="406" y="523"/>
                  <a:pt x="406" y="524"/>
                </a:cubicBezTo>
                <a:cubicBezTo>
                  <a:pt x="406" y="580"/>
                  <a:pt x="451" y="626"/>
                  <a:pt x="507" y="626"/>
                </a:cubicBezTo>
                <a:cubicBezTo>
                  <a:pt x="563" y="626"/>
                  <a:pt x="609" y="580"/>
                  <a:pt x="609" y="524"/>
                </a:cubicBezTo>
                <a:cubicBezTo>
                  <a:pt x="609" y="468"/>
                  <a:pt x="563" y="423"/>
                  <a:pt x="507" y="423"/>
                </a:cubicBezTo>
                <a:cubicBezTo>
                  <a:pt x="506" y="423"/>
                  <a:pt x="505" y="423"/>
                  <a:pt x="504" y="423"/>
                </a:cubicBezTo>
                <a:cubicBezTo>
                  <a:pt x="503" y="423"/>
                  <a:pt x="489" y="392"/>
                  <a:pt x="466" y="360"/>
                </a:cubicBezTo>
                <a:cubicBezTo>
                  <a:pt x="456" y="346"/>
                  <a:pt x="443" y="330"/>
                  <a:pt x="428" y="314"/>
                </a:cubicBezTo>
                <a:lnTo>
                  <a:pt x="441" y="296"/>
                </a:lnTo>
                <a:cubicBezTo>
                  <a:pt x="453" y="298"/>
                  <a:pt x="465" y="291"/>
                  <a:pt x="477" y="282"/>
                </a:cubicBezTo>
                <a:close/>
                <a:moveTo>
                  <a:pt x="469" y="487"/>
                </a:moveTo>
                <a:cubicBezTo>
                  <a:pt x="479" y="476"/>
                  <a:pt x="493" y="471"/>
                  <a:pt x="507" y="471"/>
                </a:cubicBezTo>
                <a:cubicBezTo>
                  <a:pt x="536" y="471"/>
                  <a:pt x="560" y="495"/>
                  <a:pt x="560" y="524"/>
                </a:cubicBezTo>
                <a:cubicBezTo>
                  <a:pt x="560" y="553"/>
                  <a:pt x="536" y="577"/>
                  <a:pt x="507" y="577"/>
                </a:cubicBezTo>
                <a:cubicBezTo>
                  <a:pt x="478" y="577"/>
                  <a:pt x="454" y="553"/>
                  <a:pt x="454" y="524"/>
                </a:cubicBezTo>
                <a:cubicBezTo>
                  <a:pt x="454" y="510"/>
                  <a:pt x="459" y="497"/>
                  <a:pt x="469" y="487"/>
                </a:cubicBezTo>
                <a:close/>
              </a:path>
            </a:pathLst>
          </a:custGeom>
          <a:solidFill>
            <a:srgbClr val="FFFFFF"/>
          </a:solidFill>
          <a:ln w="12700" cap="flat" cmpd="sng" algn="ctr">
            <a:noFill/>
            <a:prstDash val="solid"/>
            <a:miter lim="800000"/>
          </a:ln>
          <a:effectLst/>
        </p:spPr>
        <p:txBody>
          <a:bodyPr anchor="ctr"/>
          <a:lstStyle/>
          <a:p>
            <a:pPr algn="ctr">
              <a:defRPr/>
            </a:pPr>
            <a:endParaRPr kern="0" dirty="0">
              <a:solidFill>
                <a:srgbClr val="FFFFFF"/>
              </a:solidFill>
              <a:latin typeface="Arial" panose="020B0604020202020204"/>
              <a:ea typeface="微软雅黑" panose="020B0503020204020204" charset="-122"/>
              <a:sym typeface="+mn-lt"/>
            </a:endParaRPr>
          </a:p>
        </p:txBody>
      </p:sp>
      <p:sp>
        <p:nvSpPr>
          <p:cNvPr id="29" name="文本框 28"/>
          <p:cNvSpPr txBox="1"/>
          <p:nvPr/>
        </p:nvSpPr>
        <p:spPr>
          <a:xfrm>
            <a:off x="9471081" y="3930311"/>
            <a:ext cx="1631004" cy="369332"/>
          </a:xfrm>
          <a:prstGeom prst="rect">
            <a:avLst/>
          </a:prstGeom>
          <a:noFill/>
        </p:spPr>
        <p:txBody>
          <a:bodyPr wrap="square" rtlCol="0">
            <a:spAutoFit/>
          </a:bodyPr>
          <a:lstStyle/>
          <a:p>
            <a:r>
              <a:rPr lang="zh-CN" altLang="en-US" dirty="0">
                <a:solidFill>
                  <a:srgbClr val="961318"/>
                </a:solidFill>
                <a:latin typeface="Arial" panose="020B0604020202020204"/>
                <a:ea typeface="微软雅黑" panose="020B0503020204020204" charset="-122"/>
                <a:cs typeface="+mn-ea"/>
                <a:sym typeface="+mn-lt"/>
              </a:rPr>
              <a:t>点击输入标题</a:t>
            </a:r>
          </a:p>
        </p:txBody>
      </p:sp>
      <p:sp>
        <p:nvSpPr>
          <p:cNvPr id="30" name="文本框 29"/>
          <p:cNvSpPr txBox="1"/>
          <p:nvPr/>
        </p:nvSpPr>
        <p:spPr>
          <a:xfrm>
            <a:off x="9080365" y="4299643"/>
            <a:ext cx="2361068" cy="523220"/>
          </a:xfrm>
          <a:prstGeom prst="rect">
            <a:avLst/>
          </a:prstGeom>
          <a:noFill/>
        </p:spPr>
        <p:txBody>
          <a:bodyPr wrap="square" rtlCol="0">
            <a:spAutoFit/>
          </a:bodyPr>
          <a:lstStyle/>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endParaRPr lang="en-US" altLang="zh-CN" sz="1400" dirty="0">
              <a:solidFill>
                <a:srgbClr val="768394"/>
              </a:solidFill>
              <a:latin typeface="Arial" panose="020B0604020202020204"/>
              <a:ea typeface="微软雅黑" panose="020B0503020204020204" charset="-122"/>
              <a:cs typeface="+mn-ea"/>
              <a:sym typeface="+mn-lt"/>
            </a:endParaRPr>
          </a:p>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p>
        </p:txBody>
      </p:sp>
      <p:sp>
        <p:nvSpPr>
          <p:cNvPr id="31" name="文本框 30"/>
          <p:cNvSpPr txBox="1"/>
          <p:nvPr/>
        </p:nvSpPr>
        <p:spPr>
          <a:xfrm>
            <a:off x="7887446" y="2116896"/>
            <a:ext cx="1631004" cy="369332"/>
          </a:xfrm>
          <a:prstGeom prst="rect">
            <a:avLst/>
          </a:prstGeom>
          <a:noFill/>
        </p:spPr>
        <p:txBody>
          <a:bodyPr wrap="square" rtlCol="0">
            <a:spAutoFit/>
          </a:bodyPr>
          <a:lstStyle/>
          <a:p>
            <a:r>
              <a:rPr lang="zh-CN" altLang="en-US" dirty="0">
                <a:solidFill>
                  <a:srgbClr val="961318"/>
                </a:solidFill>
                <a:latin typeface="Arial" panose="020B0604020202020204"/>
                <a:ea typeface="微软雅黑" panose="020B0503020204020204" charset="-122"/>
                <a:cs typeface="+mn-ea"/>
                <a:sym typeface="+mn-lt"/>
              </a:rPr>
              <a:t>点击输入标题</a:t>
            </a:r>
          </a:p>
        </p:txBody>
      </p:sp>
      <p:sp>
        <p:nvSpPr>
          <p:cNvPr id="32" name="文本框 31"/>
          <p:cNvSpPr txBox="1"/>
          <p:nvPr/>
        </p:nvSpPr>
        <p:spPr>
          <a:xfrm>
            <a:off x="7496730" y="2486228"/>
            <a:ext cx="2361068" cy="523220"/>
          </a:xfrm>
          <a:prstGeom prst="rect">
            <a:avLst/>
          </a:prstGeom>
          <a:noFill/>
        </p:spPr>
        <p:txBody>
          <a:bodyPr wrap="square" rtlCol="0">
            <a:spAutoFit/>
          </a:bodyPr>
          <a:lstStyle/>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endParaRPr lang="en-US" altLang="zh-CN" sz="1400" dirty="0">
              <a:solidFill>
                <a:srgbClr val="768394"/>
              </a:solidFill>
              <a:latin typeface="Arial" panose="020B0604020202020204"/>
              <a:ea typeface="微软雅黑" panose="020B0503020204020204" charset="-122"/>
              <a:cs typeface="+mn-ea"/>
              <a:sym typeface="+mn-lt"/>
            </a:endParaRPr>
          </a:p>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p>
        </p:txBody>
      </p:sp>
      <p:sp>
        <p:nvSpPr>
          <p:cNvPr id="38" name="文本框 37"/>
          <p:cNvSpPr txBox="1"/>
          <p:nvPr/>
        </p:nvSpPr>
        <p:spPr>
          <a:xfrm>
            <a:off x="5280498" y="1349014"/>
            <a:ext cx="1631004" cy="369332"/>
          </a:xfrm>
          <a:prstGeom prst="rect">
            <a:avLst/>
          </a:prstGeom>
          <a:noFill/>
        </p:spPr>
        <p:txBody>
          <a:bodyPr wrap="square" rtlCol="0">
            <a:spAutoFit/>
          </a:bodyPr>
          <a:lstStyle/>
          <a:p>
            <a:r>
              <a:rPr lang="zh-CN" altLang="en-US" dirty="0">
                <a:solidFill>
                  <a:srgbClr val="961318"/>
                </a:solidFill>
                <a:latin typeface="Arial" panose="020B0604020202020204"/>
                <a:ea typeface="微软雅黑" panose="020B0503020204020204" charset="-122"/>
                <a:cs typeface="+mn-ea"/>
                <a:sym typeface="+mn-lt"/>
              </a:rPr>
              <a:t>点击输入标题</a:t>
            </a:r>
          </a:p>
        </p:txBody>
      </p:sp>
      <p:sp>
        <p:nvSpPr>
          <p:cNvPr id="39" name="文本框 38"/>
          <p:cNvSpPr txBox="1"/>
          <p:nvPr/>
        </p:nvSpPr>
        <p:spPr>
          <a:xfrm>
            <a:off x="4889782" y="1718346"/>
            <a:ext cx="2361068" cy="523220"/>
          </a:xfrm>
          <a:prstGeom prst="rect">
            <a:avLst/>
          </a:prstGeom>
          <a:noFill/>
        </p:spPr>
        <p:txBody>
          <a:bodyPr wrap="square" rtlCol="0">
            <a:spAutoFit/>
          </a:bodyPr>
          <a:lstStyle/>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endParaRPr lang="en-US" altLang="zh-CN" sz="1400" dirty="0">
              <a:solidFill>
                <a:srgbClr val="768394"/>
              </a:solidFill>
              <a:latin typeface="Arial" panose="020B0604020202020204"/>
              <a:ea typeface="微软雅黑" panose="020B0503020204020204" charset="-122"/>
              <a:cs typeface="+mn-ea"/>
              <a:sym typeface="+mn-lt"/>
            </a:endParaRPr>
          </a:p>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p>
        </p:txBody>
      </p:sp>
      <p:sp>
        <p:nvSpPr>
          <p:cNvPr id="40" name="文本框 39"/>
          <p:cNvSpPr txBox="1"/>
          <p:nvPr/>
        </p:nvSpPr>
        <p:spPr>
          <a:xfrm>
            <a:off x="2822140" y="2115862"/>
            <a:ext cx="1631004" cy="369332"/>
          </a:xfrm>
          <a:prstGeom prst="rect">
            <a:avLst/>
          </a:prstGeom>
          <a:noFill/>
        </p:spPr>
        <p:txBody>
          <a:bodyPr wrap="square" rtlCol="0">
            <a:spAutoFit/>
          </a:bodyPr>
          <a:lstStyle/>
          <a:p>
            <a:r>
              <a:rPr lang="zh-CN" altLang="en-US" dirty="0">
                <a:solidFill>
                  <a:srgbClr val="961318"/>
                </a:solidFill>
                <a:latin typeface="Arial" panose="020B0604020202020204"/>
                <a:ea typeface="微软雅黑" panose="020B0503020204020204" charset="-122"/>
                <a:cs typeface="+mn-ea"/>
                <a:sym typeface="+mn-lt"/>
              </a:rPr>
              <a:t>点击输入标题</a:t>
            </a:r>
          </a:p>
        </p:txBody>
      </p:sp>
      <p:sp>
        <p:nvSpPr>
          <p:cNvPr id="41" name="文本框 40"/>
          <p:cNvSpPr txBox="1"/>
          <p:nvPr/>
        </p:nvSpPr>
        <p:spPr>
          <a:xfrm>
            <a:off x="2431424" y="2485194"/>
            <a:ext cx="2361068" cy="523220"/>
          </a:xfrm>
          <a:prstGeom prst="rect">
            <a:avLst/>
          </a:prstGeom>
          <a:noFill/>
        </p:spPr>
        <p:txBody>
          <a:bodyPr wrap="square" rtlCol="0">
            <a:spAutoFit/>
          </a:bodyPr>
          <a:lstStyle/>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endParaRPr lang="en-US" altLang="zh-CN" sz="1400" dirty="0">
              <a:solidFill>
                <a:srgbClr val="768394"/>
              </a:solidFill>
              <a:latin typeface="Arial" panose="020B0604020202020204"/>
              <a:ea typeface="微软雅黑" panose="020B0503020204020204" charset="-122"/>
              <a:cs typeface="+mn-ea"/>
              <a:sym typeface="+mn-lt"/>
            </a:endParaRPr>
          </a:p>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p>
        </p:txBody>
      </p:sp>
      <p:sp>
        <p:nvSpPr>
          <p:cNvPr id="42" name="文本框 41"/>
          <p:cNvSpPr txBox="1"/>
          <p:nvPr/>
        </p:nvSpPr>
        <p:spPr>
          <a:xfrm>
            <a:off x="1089915" y="3931923"/>
            <a:ext cx="1631004" cy="369332"/>
          </a:xfrm>
          <a:prstGeom prst="rect">
            <a:avLst/>
          </a:prstGeom>
          <a:noFill/>
        </p:spPr>
        <p:txBody>
          <a:bodyPr wrap="square" rtlCol="0">
            <a:spAutoFit/>
          </a:bodyPr>
          <a:lstStyle/>
          <a:p>
            <a:r>
              <a:rPr lang="zh-CN" altLang="en-US" dirty="0">
                <a:solidFill>
                  <a:srgbClr val="961318"/>
                </a:solidFill>
                <a:latin typeface="Arial" panose="020B0604020202020204"/>
                <a:ea typeface="微软雅黑" panose="020B0503020204020204" charset="-122"/>
                <a:cs typeface="+mn-ea"/>
                <a:sym typeface="+mn-lt"/>
              </a:rPr>
              <a:t>点击输入标题</a:t>
            </a:r>
          </a:p>
        </p:txBody>
      </p:sp>
      <p:sp>
        <p:nvSpPr>
          <p:cNvPr id="43" name="文本框 42"/>
          <p:cNvSpPr txBox="1"/>
          <p:nvPr/>
        </p:nvSpPr>
        <p:spPr>
          <a:xfrm>
            <a:off x="699199" y="4301255"/>
            <a:ext cx="2361068" cy="523220"/>
          </a:xfrm>
          <a:prstGeom prst="rect">
            <a:avLst/>
          </a:prstGeom>
          <a:noFill/>
        </p:spPr>
        <p:txBody>
          <a:bodyPr wrap="square" rtlCol="0">
            <a:spAutoFit/>
          </a:bodyPr>
          <a:lstStyle/>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endParaRPr lang="en-US" altLang="zh-CN" sz="1400" dirty="0">
              <a:solidFill>
                <a:srgbClr val="768394"/>
              </a:solidFill>
              <a:latin typeface="Arial" panose="020B0604020202020204"/>
              <a:ea typeface="微软雅黑" panose="020B0503020204020204" charset="-122"/>
              <a:cs typeface="+mn-ea"/>
              <a:sym typeface="+mn-lt"/>
            </a:endParaRPr>
          </a:p>
          <a:p>
            <a:r>
              <a:rPr lang="zh-CN" altLang="en-US" sz="1400" dirty="0">
                <a:solidFill>
                  <a:srgbClr val="768394"/>
                </a:solidFill>
                <a:latin typeface="Arial" panose="020B0604020202020204"/>
                <a:ea typeface="微软雅黑" panose="020B0503020204020204" charset="-122"/>
                <a:cs typeface="+mn-ea"/>
                <a:sym typeface="+mn-lt"/>
              </a:rPr>
              <a:t>点击这里输入相关内容介绍</a:t>
            </a:r>
          </a:p>
        </p:txBody>
      </p:sp>
    </p:spTree>
  </p:cSld>
  <p:clrMapOvr>
    <a:masterClrMapping/>
  </p:clrMapOvr>
  <p:transition spd="slow">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5"/>
          <p:cNvCxnSpPr/>
          <p:nvPr/>
        </p:nvCxnSpPr>
        <p:spPr>
          <a:xfrm>
            <a:off x="5988926" y="1130300"/>
            <a:ext cx="0" cy="5727700"/>
          </a:xfrm>
          <a:prstGeom prst="line">
            <a:avLst/>
          </a:prstGeom>
          <a:noFill/>
          <a:ln w="53975" cap="rnd" cmpd="sng" algn="ctr">
            <a:gradFill>
              <a:gsLst>
                <a:gs pos="3401">
                  <a:srgbClr val="B1B8C2">
                    <a:alpha val="0"/>
                  </a:srgbClr>
                </a:gs>
                <a:gs pos="18000">
                  <a:srgbClr val="B1B8C2">
                    <a:alpha val="42000"/>
                  </a:srgbClr>
                </a:gs>
                <a:gs pos="75500">
                  <a:srgbClr val="98A1AE">
                    <a:alpha val="93000"/>
                  </a:srgbClr>
                </a:gs>
                <a:gs pos="100000">
                  <a:srgbClr val="768394"/>
                </a:gs>
              </a:gsLst>
              <a:lin ang="5400000" scaled="1"/>
            </a:gradFill>
            <a:prstDash val="solid"/>
            <a:round/>
          </a:ln>
          <a:effectLst/>
        </p:spPr>
      </p:cxnSp>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矩形: 圆角 14"/>
          <p:cNvSpPr/>
          <p:nvPr/>
        </p:nvSpPr>
        <p:spPr>
          <a:xfrm>
            <a:off x="6768453" y="1703403"/>
            <a:ext cx="4082426" cy="1330243"/>
          </a:xfrm>
          <a:prstGeom prst="roundRect">
            <a:avLst>
              <a:gd name="adj" fmla="val 20475"/>
            </a:avLst>
          </a:prstGeom>
          <a:solidFill>
            <a:srgbClr val="FFFFFF"/>
          </a:solidFill>
          <a:ln w="12700" cap="flat" cmpd="sng" algn="ctr">
            <a:noFill/>
            <a:prstDash val="solid"/>
            <a:miter lim="800000"/>
          </a:ln>
          <a:effectLst>
            <a:outerShdw blurRad="304800" sx="102000" sy="102000" algn="ctr" rotWithShape="0">
              <a:prstClr val="black">
                <a:alpha val="25000"/>
              </a:prstClr>
            </a:outerShdw>
          </a:effectLst>
        </p:spPr>
        <p:txBody>
          <a:bodyPr rtlCol="0" anchor="t"/>
          <a:lstStyle/>
          <a:p>
            <a:pPr algn="just">
              <a:lnSpc>
                <a:spcPct val="120000"/>
              </a:lnSpc>
              <a:defRPr/>
            </a:pPr>
            <a:r>
              <a:rPr lang="zh-CN" altLang="en-US" sz="2000" b="1" kern="0" dirty="0">
                <a:solidFill>
                  <a:srgbClr val="961318"/>
                </a:solidFill>
                <a:latin typeface="Arial" panose="020B0604020202020204"/>
                <a:ea typeface="微软雅黑" panose="020B0503020204020204" charset="-122"/>
              </a:rPr>
              <a:t>流程</a:t>
            </a:r>
            <a:r>
              <a:rPr lang="en-US" altLang="zh-CN" sz="2000" b="1" kern="0" dirty="0">
                <a:solidFill>
                  <a:srgbClr val="961318"/>
                </a:solidFill>
                <a:latin typeface="Arial" panose="020B0604020202020204"/>
                <a:ea typeface="微软雅黑" panose="020B0503020204020204" charset="-122"/>
              </a:rPr>
              <a:t>1</a:t>
            </a:r>
            <a:r>
              <a:rPr lang="zh-CN" altLang="en-US" sz="2000" b="1" kern="0" dirty="0">
                <a:solidFill>
                  <a:srgbClr val="961318"/>
                </a:solidFill>
                <a:latin typeface="Arial" panose="020B0604020202020204"/>
                <a:ea typeface="微软雅黑" panose="020B0503020204020204" charset="-122"/>
              </a:rPr>
              <a:t>：</a:t>
            </a:r>
            <a:endParaRPr lang="en-US" altLang="zh-CN" sz="2000" b="1" kern="0" dirty="0">
              <a:solidFill>
                <a:srgbClr val="961318"/>
              </a:solidFill>
              <a:latin typeface="Arial" panose="020B0604020202020204"/>
              <a:ea typeface="微软雅黑" panose="020B0503020204020204" charset="-122"/>
            </a:endParaRPr>
          </a:p>
          <a:p>
            <a:pPr algn="just">
              <a:lnSpc>
                <a:spcPct val="120000"/>
              </a:lnSpc>
              <a:defRPr/>
            </a:pPr>
            <a:r>
              <a:rPr lang="zh-CN" altLang="en-US" sz="2000" kern="0" dirty="0">
                <a:solidFill>
                  <a:srgbClr val="768394"/>
                </a:solidFill>
                <a:latin typeface="Arial" panose="020B0604020202020204"/>
                <a:ea typeface="微软雅黑" panose="020B0503020204020204" charset="-122"/>
              </a:rPr>
              <a:t>点击这里输入相关内容，点击这里输入相关内容。</a:t>
            </a:r>
          </a:p>
        </p:txBody>
      </p:sp>
      <p:grpSp>
        <p:nvGrpSpPr>
          <p:cNvPr id="16" name="组合 15"/>
          <p:cNvGrpSpPr/>
          <p:nvPr/>
        </p:nvGrpSpPr>
        <p:grpSpPr>
          <a:xfrm>
            <a:off x="5715498" y="2152587"/>
            <a:ext cx="778574" cy="556690"/>
            <a:chOff x="5710581" y="2090180"/>
            <a:chExt cx="778574" cy="556690"/>
          </a:xfrm>
        </p:grpSpPr>
        <p:sp>
          <p:nvSpPr>
            <p:cNvPr id="17" name="îṣḻíḑê"/>
            <p:cNvSpPr/>
            <p:nvPr/>
          </p:nvSpPr>
          <p:spPr>
            <a:xfrm>
              <a:off x="5710581" y="2090180"/>
              <a:ext cx="556690" cy="556690"/>
            </a:xfrm>
            <a:prstGeom prst="ellipse">
              <a:avLst/>
            </a:prstGeom>
            <a:solidFill>
              <a:srgbClr val="961318"/>
            </a:solidFill>
            <a:ln w="12700" cap="flat" cmpd="sng" algn="ctr">
              <a:noFill/>
              <a:prstDash val="solid"/>
              <a:miter lim="800000"/>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zh-CN" altLang="en-US" dirty="0">
                <a:solidFill>
                  <a:srgbClr val="FFFFFF"/>
                </a:solidFill>
                <a:latin typeface="Arial" panose="020B0604020202020204"/>
                <a:ea typeface="微软雅黑" panose="020B0503020204020204" charset="-122"/>
                <a:cs typeface="+mn-ea"/>
                <a:sym typeface="+mn-lt"/>
              </a:endParaRPr>
            </a:p>
          </p:txBody>
        </p:sp>
        <p:sp>
          <p:nvSpPr>
            <p:cNvPr id="18" name="íṡľiďè"/>
            <p:cNvSpPr/>
            <p:nvPr/>
          </p:nvSpPr>
          <p:spPr bwMode="auto">
            <a:xfrm>
              <a:off x="6323772" y="2239809"/>
              <a:ext cx="165383" cy="254995"/>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rgbClr val="961318"/>
            </a:solidFill>
            <a:ln>
              <a:noFill/>
            </a:ln>
          </p:spPr>
          <p:txBody>
            <a:bodyPr/>
            <a:lstStyle/>
            <a:p>
              <a:pPr>
                <a:defRPr/>
              </a:pPr>
              <a:endParaRPr lang="zh-CN" altLang="en-US" kern="0">
                <a:solidFill>
                  <a:srgbClr val="000000"/>
                </a:solidFill>
                <a:latin typeface="Arial" panose="020B0604020202020204"/>
                <a:ea typeface="微软雅黑" panose="020B0503020204020204" charset="-122"/>
                <a:cs typeface="+mn-ea"/>
                <a:sym typeface="+mn-lt"/>
              </a:endParaRPr>
            </a:p>
          </p:txBody>
        </p:sp>
      </p:grpSp>
      <p:sp>
        <p:nvSpPr>
          <p:cNvPr id="19" name="ïslíḓé"/>
          <p:cNvSpPr/>
          <p:nvPr/>
        </p:nvSpPr>
        <p:spPr bwMode="auto">
          <a:xfrm>
            <a:off x="5841048" y="2278017"/>
            <a:ext cx="331885" cy="293266"/>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zh-CN" altLang="en-US">
              <a:solidFill>
                <a:srgbClr val="000000"/>
              </a:solidFill>
              <a:latin typeface="Arial" panose="020B0604020202020204"/>
              <a:ea typeface="微软雅黑" panose="020B0503020204020204" charset="-122"/>
              <a:cs typeface="+mn-ea"/>
              <a:sym typeface="+mn-lt"/>
            </a:endParaRPr>
          </a:p>
        </p:txBody>
      </p:sp>
      <p:grpSp>
        <p:nvGrpSpPr>
          <p:cNvPr id="20" name="组合 19"/>
          <p:cNvGrpSpPr/>
          <p:nvPr/>
        </p:nvGrpSpPr>
        <p:grpSpPr>
          <a:xfrm>
            <a:off x="5601123" y="3956674"/>
            <a:ext cx="1052970" cy="785442"/>
            <a:chOff x="5596206" y="3988707"/>
            <a:chExt cx="1052970" cy="785442"/>
          </a:xfrm>
        </p:grpSpPr>
        <p:sp>
          <p:nvSpPr>
            <p:cNvPr id="21" name="ïŝľíḑè"/>
            <p:cNvSpPr/>
            <p:nvPr/>
          </p:nvSpPr>
          <p:spPr bwMode="auto">
            <a:xfrm>
              <a:off x="6415835" y="4201539"/>
              <a:ext cx="233341" cy="359776"/>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rgbClr val="961318"/>
            </a:solidFill>
            <a:ln w="12700" cap="flat" cmpd="sng" algn="ctr">
              <a:noFill/>
              <a:prstDash val="solid"/>
              <a:miter lim="800000"/>
            </a:ln>
            <a:effectLst/>
          </p:spPr>
          <p:txBody>
            <a:bodyPr/>
            <a:lstStyle/>
            <a:p>
              <a:pPr>
                <a:defRPr/>
              </a:pPr>
              <a:endParaRPr lang="zh-CN" altLang="en-US" kern="0">
                <a:solidFill>
                  <a:srgbClr val="FFFFFF"/>
                </a:solidFill>
                <a:latin typeface="Arial" panose="020B0604020202020204"/>
                <a:ea typeface="微软雅黑" panose="020B0503020204020204" charset="-122"/>
                <a:cs typeface="+mn-ea"/>
                <a:sym typeface="+mn-lt"/>
              </a:endParaRPr>
            </a:p>
          </p:txBody>
        </p:sp>
        <p:sp>
          <p:nvSpPr>
            <p:cNvPr id="22" name="iśḷíḑe"/>
            <p:cNvSpPr/>
            <p:nvPr/>
          </p:nvSpPr>
          <p:spPr>
            <a:xfrm>
              <a:off x="5596206" y="3988707"/>
              <a:ext cx="785441" cy="785442"/>
            </a:xfrm>
            <a:prstGeom prst="ellipse">
              <a:avLst/>
            </a:prstGeom>
            <a:solidFill>
              <a:srgbClr val="961318"/>
            </a:solidFill>
            <a:ln w="12700" cap="flat" cmpd="sng" algn="ctr">
              <a:noFill/>
              <a:prstDash val="solid"/>
              <a:miter lim="800000"/>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zh-CN" altLang="en-US" dirty="0">
                <a:solidFill>
                  <a:srgbClr val="FFFFFF"/>
                </a:solidFill>
                <a:latin typeface="Arial" panose="020B0604020202020204"/>
                <a:ea typeface="微软雅黑" panose="020B0503020204020204" charset="-122"/>
                <a:cs typeface="+mn-ea"/>
                <a:sym typeface="+mn-lt"/>
              </a:endParaRPr>
            </a:p>
          </p:txBody>
        </p:sp>
      </p:grpSp>
      <p:sp>
        <p:nvSpPr>
          <p:cNvPr id="23" name="íŝḷïḓè"/>
          <p:cNvSpPr/>
          <p:nvPr/>
        </p:nvSpPr>
        <p:spPr bwMode="auto">
          <a:xfrm>
            <a:off x="5828824" y="4147130"/>
            <a:ext cx="338337" cy="366161"/>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zh-CN" altLang="en-US">
              <a:solidFill>
                <a:srgbClr val="000000"/>
              </a:solidFill>
              <a:latin typeface="Arial" panose="020B0604020202020204"/>
              <a:ea typeface="微软雅黑" panose="020B0503020204020204" charset="-122"/>
              <a:cs typeface="+mn-ea"/>
              <a:sym typeface="+mn-lt"/>
            </a:endParaRPr>
          </a:p>
        </p:txBody>
      </p:sp>
      <p:grpSp>
        <p:nvGrpSpPr>
          <p:cNvPr id="24" name="组合 23"/>
          <p:cNvGrpSpPr/>
          <p:nvPr/>
        </p:nvGrpSpPr>
        <p:grpSpPr>
          <a:xfrm>
            <a:off x="5398887" y="3000863"/>
            <a:ext cx="927069" cy="664225"/>
            <a:chOff x="5393970" y="3032059"/>
            <a:chExt cx="927069" cy="664225"/>
          </a:xfrm>
        </p:grpSpPr>
        <p:sp>
          <p:nvSpPr>
            <p:cNvPr id="25" name="îṣḻíḑê"/>
            <p:cNvSpPr/>
            <p:nvPr/>
          </p:nvSpPr>
          <p:spPr>
            <a:xfrm flipH="1">
              <a:off x="5656814" y="3032059"/>
              <a:ext cx="664225" cy="664225"/>
            </a:xfrm>
            <a:prstGeom prst="ellipse">
              <a:avLst/>
            </a:prstGeom>
            <a:solidFill>
              <a:srgbClr val="961318">
                <a:alpha val="90000"/>
              </a:srgbClr>
            </a:solidFill>
            <a:ln w="12700" cap="flat" cmpd="sng" algn="ctr">
              <a:noFill/>
              <a:prstDash val="solid"/>
              <a:miter lim="800000"/>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zh-CN" altLang="en-US">
                <a:solidFill>
                  <a:srgbClr val="FFFFFF"/>
                </a:solidFill>
                <a:latin typeface="Arial" panose="020B0604020202020204"/>
                <a:ea typeface="微软雅黑" panose="020B0503020204020204" charset="-122"/>
                <a:cs typeface="+mn-ea"/>
                <a:sym typeface="+mn-lt"/>
              </a:endParaRPr>
            </a:p>
          </p:txBody>
        </p:sp>
        <p:sp>
          <p:nvSpPr>
            <p:cNvPr id="26" name="íṡľiďè"/>
            <p:cNvSpPr/>
            <p:nvPr/>
          </p:nvSpPr>
          <p:spPr bwMode="auto">
            <a:xfrm flipH="1">
              <a:off x="5393970" y="3223557"/>
              <a:ext cx="197330" cy="304252"/>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rgbClr val="961318">
                <a:alpha val="90000"/>
              </a:srgbClr>
            </a:solidFill>
            <a:ln>
              <a:noFill/>
            </a:ln>
          </p:spPr>
          <p:txBody>
            <a:bodyPr/>
            <a:lstStyle/>
            <a:p>
              <a:pPr>
                <a:defRPr/>
              </a:pPr>
              <a:endParaRPr lang="zh-CN" altLang="en-US" kern="0">
                <a:solidFill>
                  <a:srgbClr val="000000"/>
                </a:solidFill>
                <a:latin typeface="Arial" panose="020B0604020202020204"/>
                <a:ea typeface="微软雅黑" panose="020B0503020204020204" charset="-122"/>
                <a:cs typeface="+mn-ea"/>
                <a:sym typeface="+mn-lt"/>
              </a:endParaRPr>
            </a:p>
          </p:txBody>
        </p:sp>
      </p:grpSp>
      <p:sp>
        <p:nvSpPr>
          <p:cNvPr id="27" name="ïslíḓé"/>
          <p:cNvSpPr/>
          <p:nvPr/>
        </p:nvSpPr>
        <p:spPr bwMode="auto">
          <a:xfrm>
            <a:off x="5825621" y="3166340"/>
            <a:ext cx="363264" cy="320996"/>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zh-CN" altLang="en-US">
              <a:solidFill>
                <a:srgbClr val="000000"/>
              </a:solidFill>
              <a:latin typeface="Arial" panose="020B0604020202020204"/>
              <a:ea typeface="微软雅黑" panose="020B0503020204020204" charset="-122"/>
              <a:cs typeface="+mn-ea"/>
              <a:sym typeface="+mn-lt"/>
            </a:endParaRPr>
          </a:p>
        </p:txBody>
      </p:sp>
      <p:sp>
        <p:nvSpPr>
          <p:cNvPr id="28" name="文本框 27"/>
          <p:cNvSpPr txBox="1"/>
          <p:nvPr/>
        </p:nvSpPr>
        <p:spPr>
          <a:xfrm>
            <a:off x="673100" y="1130300"/>
            <a:ext cx="5422900" cy="461665"/>
          </a:xfrm>
          <a:prstGeom prst="rect">
            <a:avLst/>
          </a:prstGeom>
          <a:noFill/>
        </p:spPr>
        <p:txBody>
          <a:bodyPr wrap="square" rtlCol="0">
            <a:spAutoFit/>
          </a:bodyPr>
          <a:lstStyle/>
          <a:p>
            <a:r>
              <a:rPr lang="zh-CN" altLang="en-US" sz="2400" b="1" dirty="0">
                <a:solidFill>
                  <a:srgbClr val="961318"/>
                </a:solidFill>
                <a:latin typeface="Arial" panose="020B0604020202020204"/>
                <a:ea typeface="微软雅黑" panose="020B0503020204020204" charset="-122"/>
                <a:cs typeface="+mn-ea"/>
                <a:sym typeface="+mn-lt"/>
              </a:rPr>
              <a:t>请输入你的标题</a:t>
            </a:r>
          </a:p>
        </p:txBody>
      </p:sp>
      <p:sp>
        <p:nvSpPr>
          <p:cNvPr id="29" name="矩形: 圆角 28"/>
          <p:cNvSpPr/>
          <p:nvPr/>
        </p:nvSpPr>
        <p:spPr>
          <a:xfrm>
            <a:off x="6969101" y="3704822"/>
            <a:ext cx="4082426" cy="1330243"/>
          </a:xfrm>
          <a:prstGeom prst="roundRect">
            <a:avLst>
              <a:gd name="adj" fmla="val 20475"/>
            </a:avLst>
          </a:prstGeom>
          <a:solidFill>
            <a:srgbClr val="FFFFFF"/>
          </a:solidFill>
          <a:ln w="12700" cap="flat" cmpd="sng" algn="ctr">
            <a:noFill/>
            <a:prstDash val="solid"/>
            <a:miter lim="800000"/>
          </a:ln>
          <a:effectLst>
            <a:outerShdw blurRad="304800" sx="102000" sy="102000" algn="ctr" rotWithShape="0">
              <a:prstClr val="black">
                <a:alpha val="25000"/>
              </a:prstClr>
            </a:outerShdw>
          </a:effectLst>
        </p:spPr>
        <p:txBody>
          <a:bodyPr rtlCol="0" anchor="t"/>
          <a:lstStyle/>
          <a:p>
            <a:pPr algn="just">
              <a:lnSpc>
                <a:spcPct val="120000"/>
              </a:lnSpc>
              <a:defRPr/>
            </a:pPr>
            <a:r>
              <a:rPr lang="zh-CN" altLang="en-US" sz="2000" b="1" kern="0" dirty="0">
                <a:solidFill>
                  <a:srgbClr val="961318"/>
                </a:solidFill>
                <a:latin typeface="Arial" panose="020B0604020202020204"/>
                <a:ea typeface="微软雅黑" panose="020B0503020204020204" charset="-122"/>
              </a:rPr>
              <a:t>流程</a:t>
            </a:r>
            <a:r>
              <a:rPr lang="en-US" altLang="zh-CN" sz="2000" b="1" kern="0" dirty="0">
                <a:solidFill>
                  <a:srgbClr val="961318"/>
                </a:solidFill>
                <a:latin typeface="Arial" panose="020B0604020202020204"/>
                <a:ea typeface="微软雅黑" panose="020B0503020204020204" charset="-122"/>
              </a:rPr>
              <a:t>2</a:t>
            </a:r>
            <a:r>
              <a:rPr lang="zh-CN" altLang="en-US" sz="2000" b="1" kern="0" dirty="0">
                <a:solidFill>
                  <a:srgbClr val="961318"/>
                </a:solidFill>
                <a:latin typeface="Arial" panose="020B0604020202020204"/>
                <a:ea typeface="微软雅黑" panose="020B0503020204020204" charset="-122"/>
              </a:rPr>
              <a:t>：</a:t>
            </a:r>
            <a:endParaRPr lang="en-US" altLang="zh-CN" sz="2000" b="1" kern="0" dirty="0">
              <a:solidFill>
                <a:srgbClr val="961318"/>
              </a:solidFill>
              <a:latin typeface="Arial" panose="020B0604020202020204"/>
              <a:ea typeface="微软雅黑" panose="020B0503020204020204" charset="-122"/>
            </a:endParaRPr>
          </a:p>
          <a:p>
            <a:pPr algn="just">
              <a:lnSpc>
                <a:spcPct val="120000"/>
              </a:lnSpc>
              <a:defRPr/>
            </a:pPr>
            <a:r>
              <a:rPr lang="zh-CN" altLang="en-US" sz="2000" kern="0" dirty="0">
                <a:solidFill>
                  <a:srgbClr val="768394"/>
                </a:solidFill>
                <a:latin typeface="Arial" panose="020B0604020202020204"/>
                <a:ea typeface="微软雅黑" panose="020B0503020204020204" charset="-122"/>
              </a:rPr>
              <a:t>点击这里输入相关内容，点击这里输入相关内容。</a:t>
            </a:r>
          </a:p>
        </p:txBody>
      </p:sp>
      <p:sp>
        <p:nvSpPr>
          <p:cNvPr id="30" name="矩形: 圆角 29"/>
          <p:cNvSpPr/>
          <p:nvPr/>
        </p:nvSpPr>
        <p:spPr>
          <a:xfrm>
            <a:off x="1140473" y="2626431"/>
            <a:ext cx="4082426" cy="1330243"/>
          </a:xfrm>
          <a:prstGeom prst="roundRect">
            <a:avLst>
              <a:gd name="adj" fmla="val 20475"/>
            </a:avLst>
          </a:prstGeom>
          <a:solidFill>
            <a:srgbClr val="FFFFFF"/>
          </a:solidFill>
          <a:ln w="12700" cap="flat" cmpd="sng" algn="ctr">
            <a:noFill/>
            <a:prstDash val="solid"/>
            <a:miter lim="800000"/>
          </a:ln>
          <a:effectLst>
            <a:outerShdw blurRad="304800" sx="102000" sy="102000" algn="ctr" rotWithShape="0">
              <a:prstClr val="black">
                <a:alpha val="25000"/>
              </a:prstClr>
            </a:outerShdw>
          </a:effectLst>
        </p:spPr>
        <p:txBody>
          <a:bodyPr rtlCol="0" anchor="t"/>
          <a:lstStyle/>
          <a:p>
            <a:pPr algn="just">
              <a:lnSpc>
                <a:spcPct val="120000"/>
              </a:lnSpc>
              <a:defRPr/>
            </a:pPr>
            <a:r>
              <a:rPr lang="zh-CN" altLang="en-US" sz="2000" b="1" kern="0" dirty="0">
                <a:solidFill>
                  <a:srgbClr val="961318"/>
                </a:solidFill>
                <a:latin typeface="Arial" panose="020B0604020202020204"/>
                <a:ea typeface="微软雅黑" panose="020B0503020204020204" charset="-122"/>
              </a:rPr>
              <a:t>流程</a:t>
            </a:r>
            <a:r>
              <a:rPr lang="en-US" altLang="zh-CN" sz="2000" b="1" kern="0" dirty="0">
                <a:solidFill>
                  <a:srgbClr val="961318"/>
                </a:solidFill>
                <a:latin typeface="Arial" panose="020B0604020202020204"/>
                <a:ea typeface="微软雅黑" panose="020B0503020204020204" charset="-122"/>
              </a:rPr>
              <a:t>3</a:t>
            </a:r>
            <a:r>
              <a:rPr lang="zh-CN" altLang="en-US" sz="2000" b="1" kern="0" dirty="0">
                <a:solidFill>
                  <a:srgbClr val="961318"/>
                </a:solidFill>
                <a:latin typeface="Arial" panose="020B0604020202020204"/>
                <a:ea typeface="微软雅黑" panose="020B0503020204020204" charset="-122"/>
              </a:rPr>
              <a:t>：</a:t>
            </a:r>
            <a:endParaRPr lang="en-US" altLang="zh-CN" sz="2000" b="1" kern="0" dirty="0">
              <a:solidFill>
                <a:srgbClr val="961318"/>
              </a:solidFill>
              <a:latin typeface="Arial" panose="020B0604020202020204"/>
              <a:ea typeface="微软雅黑" panose="020B0503020204020204" charset="-122"/>
            </a:endParaRPr>
          </a:p>
          <a:p>
            <a:pPr algn="just">
              <a:lnSpc>
                <a:spcPct val="120000"/>
              </a:lnSpc>
              <a:defRPr/>
            </a:pPr>
            <a:r>
              <a:rPr lang="zh-CN" altLang="en-US" sz="2000" kern="0" dirty="0">
                <a:solidFill>
                  <a:srgbClr val="768394"/>
                </a:solidFill>
                <a:latin typeface="Arial" panose="020B0604020202020204"/>
                <a:ea typeface="微软雅黑" panose="020B0503020204020204" charset="-122"/>
              </a:rPr>
              <a:t>点击这里输入相关内容，点击这里输入相关内容。</a:t>
            </a:r>
          </a:p>
        </p:txBody>
      </p:sp>
      <p:grpSp>
        <p:nvGrpSpPr>
          <p:cNvPr id="31" name="组合 30"/>
          <p:cNvGrpSpPr/>
          <p:nvPr/>
        </p:nvGrpSpPr>
        <p:grpSpPr>
          <a:xfrm>
            <a:off x="5186381" y="5033703"/>
            <a:ext cx="1273305" cy="931688"/>
            <a:chOff x="5181464" y="4971296"/>
            <a:chExt cx="1273305" cy="931688"/>
          </a:xfrm>
          <a:solidFill>
            <a:srgbClr val="0C49B7">
              <a:alpha val="90000"/>
            </a:srgbClr>
          </a:solidFill>
        </p:grpSpPr>
        <p:sp>
          <p:nvSpPr>
            <p:cNvPr id="32" name="îṣḻíḑê"/>
            <p:cNvSpPr/>
            <p:nvPr/>
          </p:nvSpPr>
          <p:spPr>
            <a:xfrm flipH="1">
              <a:off x="5523083" y="4971296"/>
              <a:ext cx="931686" cy="931688"/>
            </a:xfrm>
            <a:prstGeom prst="ellipse">
              <a:avLst/>
            </a:prstGeom>
            <a:solidFill>
              <a:srgbClr val="961318"/>
            </a:solidFill>
            <a:ln w="12700" cap="flat" cmpd="sng" algn="ctr">
              <a:noFill/>
              <a:prstDash val="solid"/>
              <a:miter lim="800000"/>
            </a:ln>
            <a:effectLst/>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zh-CN" altLang="en-US">
                <a:solidFill>
                  <a:srgbClr val="FFFFFF"/>
                </a:solidFill>
                <a:latin typeface="Arial" panose="020B0604020202020204"/>
                <a:ea typeface="微软雅黑" panose="020B0503020204020204" charset="-122"/>
                <a:cs typeface="+mn-ea"/>
                <a:sym typeface="+mn-lt"/>
              </a:endParaRPr>
            </a:p>
          </p:txBody>
        </p:sp>
        <p:sp>
          <p:nvSpPr>
            <p:cNvPr id="33" name="íṡľiďè"/>
            <p:cNvSpPr/>
            <p:nvPr/>
          </p:nvSpPr>
          <p:spPr bwMode="auto">
            <a:xfrm flipH="1">
              <a:off x="5181464" y="5239904"/>
              <a:ext cx="276788" cy="426765"/>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rgbClr val="961318"/>
            </a:solidFill>
            <a:ln>
              <a:noFill/>
            </a:ln>
          </p:spPr>
          <p:txBody>
            <a:bodyPr/>
            <a:lstStyle/>
            <a:p>
              <a:pPr>
                <a:defRPr/>
              </a:pPr>
              <a:endParaRPr lang="zh-CN" altLang="en-US" kern="0">
                <a:solidFill>
                  <a:srgbClr val="000000"/>
                </a:solidFill>
                <a:latin typeface="Arial" panose="020B0604020202020204"/>
                <a:ea typeface="微软雅黑" panose="020B0503020204020204" charset="-122"/>
                <a:cs typeface="+mn-ea"/>
                <a:sym typeface="+mn-lt"/>
              </a:endParaRPr>
            </a:p>
          </p:txBody>
        </p:sp>
      </p:grpSp>
      <p:sp>
        <p:nvSpPr>
          <p:cNvPr id="34" name="ïslíḓé"/>
          <p:cNvSpPr/>
          <p:nvPr/>
        </p:nvSpPr>
        <p:spPr bwMode="auto">
          <a:xfrm>
            <a:off x="5815461" y="5339493"/>
            <a:ext cx="363264" cy="320996"/>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zh-CN" altLang="en-US">
              <a:solidFill>
                <a:srgbClr val="000000"/>
              </a:solidFill>
              <a:latin typeface="Arial" panose="020B0604020202020204"/>
              <a:ea typeface="微软雅黑" panose="020B0503020204020204" charset="-122"/>
              <a:cs typeface="+mn-ea"/>
              <a:sym typeface="+mn-lt"/>
            </a:endParaRPr>
          </a:p>
        </p:txBody>
      </p:sp>
      <p:sp>
        <p:nvSpPr>
          <p:cNvPr id="35" name="矩形: 圆角 34"/>
          <p:cNvSpPr/>
          <p:nvPr/>
        </p:nvSpPr>
        <p:spPr>
          <a:xfrm>
            <a:off x="940358" y="4742116"/>
            <a:ext cx="4082426" cy="1330243"/>
          </a:xfrm>
          <a:prstGeom prst="roundRect">
            <a:avLst>
              <a:gd name="adj" fmla="val 20475"/>
            </a:avLst>
          </a:prstGeom>
          <a:solidFill>
            <a:srgbClr val="FFFFFF"/>
          </a:solidFill>
          <a:ln w="12700" cap="flat" cmpd="sng" algn="ctr">
            <a:noFill/>
            <a:prstDash val="solid"/>
            <a:miter lim="800000"/>
          </a:ln>
          <a:effectLst>
            <a:outerShdw blurRad="304800" sx="102000" sy="102000" algn="ctr" rotWithShape="0">
              <a:prstClr val="black">
                <a:alpha val="25000"/>
              </a:prstClr>
            </a:outerShdw>
          </a:effectLst>
        </p:spPr>
        <p:txBody>
          <a:bodyPr rtlCol="0" anchor="t"/>
          <a:lstStyle/>
          <a:p>
            <a:pPr algn="just">
              <a:lnSpc>
                <a:spcPct val="120000"/>
              </a:lnSpc>
              <a:defRPr/>
            </a:pPr>
            <a:r>
              <a:rPr lang="zh-CN" altLang="en-US" sz="2000" b="1" kern="0" dirty="0">
                <a:solidFill>
                  <a:srgbClr val="961318"/>
                </a:solidFill>
                <a:latin typeface="Arial" panose="020B0604020202020204"/>
                <a:ea typeface="微软雅黑" panose="020B0503020204020204" charset="-122"/>
              </a:rPr>
              <a:t>流程</a:t>
            </a:r>
            <a:r>
              <a:rPr lang="en-US" altLang="zh-CN" sz="2000" b="1" kern="0" dirty="0">
                <a:solidFill>
                  <a:srgbClr val="961318"/>
                </a:solidFill>
                <a:latin typeface="Arial" panose="020B0604020202020204"/>
                <a:ea typeface="微软雅黑" panose="020B0503020204020204" charset="-122"/>
              </a:rPr>
              <a:t>3</a:t>
            </a:r>
            <a:r>
              <a:rPr lang="zh-CN" altLang="en-US" sz="2000" b="1" kern="0" dirty="0">
                <a:solidFill>
                  <a:srgbClr val="961318"/>
                </a:solidFill>
                <a:latin typeface="Arial" panose="020B0604020202020204"/>
                <a:ea typeface="微软雅黑" panose="020B0503020204020204" charset="-122"/>
              </a:rPr>
              <a:t>：</a:t>
            </a:r>
            <a:endParaRPr lang="en-US" altLang="zh-CN" sz="2000" b="1" kern="0" dirty="0">
              <a:solidFill>
                <a:srgbClr val="961318"/>
              </a:solidFill>
              <a:latin typeface="Arial" panose="020B0604020202020204"/>
              <a:ea typeface="微软雅黑" panose="020B0503020204020204" charset="-122"/>
            </a:endParaRPr>
          </a:p>
          <a:p>
            <a:pPr algn="just">
              <a:lnSpc>
                <a:spcPct val="120000"/>
              </a:lnSpc>
              <a:defRPr/>
            </a:pPr>
            <a:r>
              <a:rPr lang="zh-CN" altLang="en-US" sz="2000" kern="0" dirty="0">
                <a:solidFill>
                  <a:srgbClr val="768394"/>
                </a:solidFill>
                <a:latin typeface="Arial" panose="020B0604020202020204"/>
                <a:ea typeface="微软雅黑" panose="020B0503020204020204" charset="-122"/>
              </a:rPr>
              <a:t>点击这里输入相关内容，点击这里输入相关内容。</a:t>
            </a:r>
          </a:p>
        </p:txBody>
      </p:sp>
    </p:spTree>
  </p:cSld>
  <p:clrMapOvr>
    <a:masterClrMapping/>
  </p:clrMapOvr>
  <p:transition spd="slow">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矩形 14"/>
          <p:cNvSpPr/>
          <p:nvPr/>
        </p:nvSpPr>
        <p:spPr>
          <a:xfrm>
            <a:off x="5871845" y="1708150"/>
            <a:ext cx="3957320" cy="3411220"/>
          </a:xfrm>
          <a:prstGeom prst="rect">
            <a:avLst/>
          </a:prstGeom>
          <a:solidFill>
            <a:srgbClr val="96131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endParaRPr lang="zh-CN" altLang="en-US" kern="0">
              <a:solidFill>
                <a:prstClr val="white"/>
              </a:solidFill>
              <a:latin typeface="Arial" panose="020B0604020202020204"/>
              <a:ea typeface="微软雅黑 Light" panose="020B0502040204020203" pitchFamily="34" charset="-122"/>
            </a:endParaRPr>
          </a:p>
        </p:txBody>
      </p:sp>
      <p:grpSp>
        <p:nvGrpSpPr>
          <p:cNvPr id="17" name="组合 16"/>
          <p:cNvGrpSpPr/>
          <p:nvPr/>
        </p:nvGrpSpPr>
        <p:grpSpPr>
          <a:xfrm>
            <a:off x="767408" y="1268760"/>
            <a:ext cx="3586142" cy="4413452"/>
            <a:chOff x="542296" y="1526796"/>
            <a:chExt cx="3586142" cy="4413452"/>
          </a:xfrm>
        </p:grpSpPr>
        <p:sp>
          <p:nvSpPr>
            <p:cNvPr id="18" name="矩形: 圆角 17"/>
            <p:cNvSpPr/>
            <p:nvPr/>
          </p:nvSpPr>
          <p:spPr>
            <a:xfrm>
              <a:off x="694352" y="1728133"/>
              <a:ext cx="3282030" cy="4007528"/>
            </a:xfrm>
            <a:prstGeom prst="roundRect">
              <a:avLst>
                <a:gd name="adj" fmla="val 14822"/>
              </a:avLst>
            </a:prstGeom>
            <a:noFill/>
            <a:ln w="38100" cap="flat" cmpd="sng" algn="ctr">
              <a:solidFill>
                <a:srgbClr val="961318"/>
              </a:solidFill>
              <a:prstDash val="solid"/>
              <a:miter lim="800000"/>
            </a:ln>
            <a:effectLst/>
          </p:spPr>
          <p:txBody>
            <a:bodyPr rtlCol="0" anchor="ctr"/>
            <a:lstStyle/>
            <a:p>
              <a:pPr algn="ctr">
                <a:defRPr/>
              </a:pPr>
              <a:endParaRPr lang="zh-CN" altLang="en-US" kern="0">
                <a:solidFill>
                  <a:prstClr val="white"/>
                </a:solidFill>
                <a:latin typeface="Arial" panose="020B0604020202020204"/>
                <a:ea typeface="微软雅黑 Light" panose="020B0502040204020203" pitchFamily="34" charset="-122"/>
              </a:endParaRPr>
            </a:p>
          </p:txBody>
        </p:sp>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296" y="1526796"/>
              <a:ext cx="704418" cy="684000"/>
            </a:xfrm>
            <a:prstGeom prst="rect">
              <a:avLst/>
            </a:prstGeom>
          </p:spPr>
        </p:pic>
        <p:sp>
          <p:nvSpPr>
            <p:cNvPr id="20" name="quotation-mark_32371"/>
            <p:cNvSpPr>
              <a:spLocks noChangeAspect="1"/>
            </p:cNvSpPr>
            <p:nvPr/>
          </p:nvSpPr>
          <p:spPr bwMode="auto">
            <a:xfrm>
              <a:off x="627940" y="1628814"/>
              <a:ext cx="504244" cy="46800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rgbClr val="961318"/>
            </a:solidFill>
            <a:ln>
              <a:noFill/>
            </a:ln>
          </p:spPr>
          <p:txBody>
            <a:bodyPr/>
            <a:lstStyle/>
            <a:p>
              <a:endParaRPr lang="zh-CN" altLang="en-US"/>
            </a:p>
          </p:txBody>
        </p:sp>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4020" y="5256248"/>
              <a:ext cx="704418" cy="684000"/>
            </a:xfrm>
            <a:prstGeom prst="rect">
              <a:avLst/>
            </a:prstGeom>
          </p:spPr>
        </p:pic>
        <p:sp>
          <p:nvSpPr>
            <p:cNvPr id="22" name="right-quote-sign_56826"/>
            <p:cNvSpPr>
              <a:spLocks noChangeAspect="1"/>
            </p:cNvSpPr>
            <p:nvPr/>
          </p:nvSpPr>
          <p:spPr bwMode="auto">
            <a:xfrm>
              <a:off x="3501766" y="5377427"/>
              <a:ext cx="531016" cy="468000"/>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961318"/>
            </a:solidFill>
            <a:ln>
              <a:noFill/>
            </a:ln>
          </p:spPr>
          <p:txBody>
            <a:bodyPr/>
            <a:lstStyle/>
            <a:p>
              <a:endParaRPr lang="zh-CN" altLang="en-US"/>
            </a:p>
          </p:txBody>
        </p:sp>
      </p:grpSp>
      <p:sp>
        <p:nvSpPr>
          <p:cNvPr id="23" name="文本框 22"/>
          <p:cNvSpPr txBox="1"/>
          <p:nvPr/>
        </p:nvSpPr>
        <p:spPr>
          <a:xfrm>
            <a:off x="1168378" y="1952760"/>
            <a:ext cx="2832963" cy="3120021"/>
          </a:xfrm>
          <a:prstGeom prst="rect">
            <a:avLst/>
          </a:prstGeom>
          <a:noFill/>
        </p:spPr>
        <p:txBody>
          <a:bodyPr wrap="square" rtlCol="0">
            <a:spAutoFit/>
          </a:bodyPr>
          <a:lstStyle/>
          <a:p>
            <a:pPr>
              <a:lnSpc>
                <a:spcPct val="130000"/>
              </a:lnSpc>
              <a:defRPr/>
            </a:pPr>
            <a:r>
              <a:rPr lang="zh-CN" altLang="en-US" sz="1700" dirty="0">
                <a:solidFill>
                  <a:prstClr val="black"/>
                </a:solidFill>
                <a:latin typeface="微软雅黑" panose="020B0503020204020204" charset="-122"/>
                <a:ea typeface="微软雅黑" panose="020B0503020204020204" charset="-122"/>
              </a:rPr>
              <a:t>输入文字说明输入文字说明输入文字说明输入文字说明输入文字说明输入文字说明输入文字说明输入文字说明输入文字说明输入文字说明输入文字说明输入文字说明</a:t>
            </a:r>
          </a:p>
          <a:p>
            <a:pPr>
              <a:lnSpc>
                <a:spcPct val="130000"/>
              </a:lnSpc>
              <a:defRPr/>
            </a:pPr>
            <a:r>
              <a:rPr lang="zh-CN" altLang="en-US" sz="1700" dirty="0">
                <a:solidFill>
                  <a:prstClr val="black"/>
                </a:solidFill>
                <a:latin typeface="微软雅黑" panose="020B0503020204020204" charset="-122"/>
                <a:ea typeface="微软雅黑" panose="020B0503020204020204" charset="-122"/>
              </a:rPr>
              <a:t>输入文字说明输入文字说明输入文字说明输入文字说明输入文字说明输入文字说明</a:t>
            </a:r>
          </a:p>
        </p:txBody>
      </p:sp>
      <p:pic>
        <p:nvPicPr>
          <p:cNvPr id="2" name="图片 1">
            <a:extLst>
              <a:ext uri="{FF2B5EF4-FFF2-40B4-BE49-F238E27FC236}">
                <a16:creationId xmlns:a16="http://schemas.microsoft.com/office/drawing/2014/main" id="{8F1E52DA-7795-9F04-D711-3DDF90D61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2095" y="2298336"/>
            <a:ext cx="4992555" cy="3484398"/>
          </a:xfrm>
          <a:prstGeom prst="rect">
            <a:avLst/>
          </a:prstGeom>
        </p:spPr>
      </p:pic>
    </p:spTree>
  </p:cSld>
  <p:clrMapOvr>
    <a:masterClrMapping/>
  </p:clrMapOvr>
  <p:transition spd="slow">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4FB6281-334A-6066-8371-758C89AC4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 y="16805"/>
            <a:ext cx="12224310" cy="3081995"/>
          </a:xfrm>
          <a:prstGeom prst="rect">
            <a:avLst/>
          </a:prstGeom>
        </p:spPr>
      </p:pic>
      <p:sp>
        <p:nvSpPr>
          <p:cNvPr id="5" name="矩形 4"/>
          <p:cNvSpPr/>
          <p:nvPr/>
        </p:nvSpPr>
        <p:spPr>
          <a:xfrm>
            <a:off x="-22098" y="-21146"/>
            <a:ext cx="12248883" cy="3194008"/>
          </a:xfrm>
          <a:prstGeom prst="rect">
            <a:avLst/>
          </a:prstGeom>
          <a:solidFill>
            <a:srgbClr val="961318">
              <a:alpha val="82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cs typeface="+mn-ea"/>
              <a:sym typeface="+mn-lt"/>
            </a:endParaRPr>
          </a:p>
        </p:txBody>
      </p:sp>
      <p:sp>
        <p:nvSpPr>
          <p:cNvPr id="6" name="文本占位符 8"/>
          <p:cNvSpPr txBox="1"/>
          <p:nvPr/>
        </p:nvSpPr>
        <p:spPr>
          <a:xfrm>
            <a:off x="4815507" y="1844824"/>
            <a:ext cx="2560983" cy="2530053"/>
          </a:xfrm>
          <a:custGeom>
            <a:avLst/>
            <a:gdLst>
              <a:gd name="connsiteX0" fmla="*/ 2057400 w 4114800"/>
              <a:gd name="connsiteY0" fmla="*/ 0 h 4065104"/>
              <a:gd name="connsiteX1" fmla="*/ 4114800 w 4114800"/>
              <a:gd name="connsiteY1" fmla="*/ 2032552 h 4065104"/>
              <a:gd name="connsiteX2" fmla="*/ 2057400 w 4114800"/>
              <a:gd name="connsiteY2" fmla="*/ 4065104 h 4065104"/>
              <a:gd name="connsiteX3" fmla="*/ 0 w 4114800"/>
              <a:gd name="connsiteY3" fmla="*/ 2032552 h 4065104"/>
            </a:gdLst>
            <a:ahLst/>
            <a:cxnLst>
              <a:cxn ang="0">
                <a:pos x="connsiteX0" y="connsiteY0"/>
              </a:cxn>
              <a:cxn ang="0">
                <a:pos x="connsiteX1" y="connsiteY1"/>
              </a:cxn>
              <a:cxn ang="0">
                <a:pos x="connsiteX2" y="connsiteY2"/>
              </a:cxn>
              <a:cxn ang="0">
                <a:pos x="connsiteX3" y="connsiteY3"/>
              </a:cxn>
            </a:cxnLst>
            <a:rect l="l" t="t" r="r" b="b"/>
            <a:pathLst>
              <a:path w="4114800" h="4065104">
                <a:moveTo>
                  <a:pt x="2057400" y="0"/>
                </a:moveTo>
                <a:lnTo>
                  <a:pt x="4114800" y="2032552"/>
                </a:lnTo>
                <a:lnTo>
                  <a:pt x="2057400" y="4065104"/>
                </a:lnTo>
                <a:lnTo>
                  <a:pt x="0" y="2032552"/>
                </a:lnTo>
                <a:close/>
              </a:path>
            </a:pathLst>
          </a:custGeom>
          <a:solidFill>
            <a:srgbClr val="961318"/>
          </a:solidFill>
          <a:ln w="193675">
            <a:solidFill>
              <a:srgbClr val="FFFFFF"/>
            </a:solidFill>
          </a:ln>
        </p:spPr>
        <p:txBody>
          <a:bodyPr wrap="square" anchor="ctr">
            <a:noAutofit/>
          </a:bodyPr>
          <a:lstStyle>
            <a:lvl1pPr marL="0" indent="0" algn="ctr" defTabSz="914400" rtl="0" eaLnBrk="1" latinLnBrk="0" hangingPunct="1">
              <a:lnSpc>
                <a:spcPct val="90000"/>
              </a:lnSpc>
              <a:spcBef>
                <a:spcPts val="1000"/>
              </a:spcBef>
              <a:buFont typeface="Arial" panose="020B0604020202020204" pitchFamily="34" charset="0"/>
              <a:buNone/>
              <a:defRPr sz="9600" kern="1200">
                <a:solidFill>
                  <a:schemeClr val="bg1"/>
                </a:solidFill>
                <a:effectLst>
                  <a:innerShdw dist="63500" dir="16200000">
                    <a:schemeClr val="accent3"/>
                  </a:innerShdw>
                </a:effectLst>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zh-CN" altLang="en-US" dirty="0">
              <a:solidFill>
                <a:srgbClr val="FFFFFF"/>
              </a:solidFill>
              <a:effectLst>
                <a:innerShdw dist="63500" dir="16200000">
                  <a:srgbClr val="3889F5"/>
                </a:innerShdw>
              </a:effectLst>
              <a:latin typeface="Arial" panose="020B0604020202020204"/>
              <a:ea typeface="微软雅黑" panose="020B0503020204020204" charset="-122"/>
              <a:cs typeface="+mn-ea"/>
              <a:sym typeface="+mn-lt"/>
            </a:endParaRPr>
          </a:p>
        </p:txBody>
      </p:sp>
      <p:sp>
        <p:nvSpPr>
          <p:cNvPr id="8" name="标题 4"/>
          <p:cNvSpPr txBox="1"/>
          <p:nvPr/>
        </p:nvSpPr>
        <p:spPr>
          <a:xfrm>
            <a:off x="3431702" y="4358360"/>
            <a:ext cx="5328592"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5400" b="1" dirty="0">
                <a:solidFill>
                  <a:srgbClr val="961318"/>
                </a:solidFill>
                <a:latin typeface="微软雅黑" panose="020B0503020204020204" charset="-122"/>
                <a:ea typeface="微软雅黑" panose="020B0503020204020204" charset="-122"/>
              </a:rPr>
              <a:t>请输入你的标题</a:t>
            </a:r>
          </a:p>
        </p:txBody>
      </p:sp>
      <p:cxnSp>
        <p:nvCxnSpPr>
          <p:cNvPr id="9" name="直接连接符 8"/>
          <p:cNvCxnSpPr/>
          <p:nvPr/>
        </p:nvCxnSpPr>
        <p:spPr>
          <a:xfrm>
            <a:off x="3575720" y="5244190"/>
            <a:ext cx="4752528" cy="0"/>
          </a:xfrm>
          <a:prstGeom prst="line">
            <a:avLst/>
          </a:prstGeom>
          <a:noFill/>
          <a:ln w="28575" cap="flat" cmpd="sng" algn="ctr">
            <a:solidFill>
              <a:srgbClr val="961318"/>
            </a:solidFill>
            <a:prstDash val="solid"/>
            <a:headEnd type="oval" w="med" len="med"/>
            <a:tailEnd type="oval" w="med" len="med"/>
          </a:ln>
          <a:effectLst/>
        </p:spPr>
      </p:cxnSp>
      <p:sp>
        <p:nvSpPr>
          <p:cNvPr id="10" name="标题 4"/>
          <p:cNvSpPr txBox="1"/>
          <p:nvPr/>
        </p:nvSpPr>
        <p:spPr>
          <a:xfrm>
            <a:off x="2207565" y="5490719"/>
            <a:ext cx="7776866"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5000"/>
              </a:lnSpc>
            </a:pPr>
            <a:r>
              <a:rPr lang="zh-CN" altLang="en-US" sz="2000" dirty="0">
                <a:solidFill>
                  <a:srgbClr val="961318"/>
                </a:solidFill>
                <a:latin typeface="微软雅黑" panose="020B0503020204020204" charset="-122"/>
                <a:ea typeface="微软雅黑" panose="020B0503020204020204" charset="-122"/>
              </a:rPr>
              <a:t>请输入你的副标题或标题说明以简洁为主说明本章的内容关键要点请输入你的副标题或标题说明以简洁为主说明本章的内容关键要点</a:t>
            </a:r>
          </a:p>
          <a:p>
            <a:pPr algn="l">
              <a:lnSpc>
                <a:spcPct val="125000"/>
              </a:lnSpc>
            </a:pPr>
            <a:endParaRPr lang="zh-CN" altLang="en-US" sz="2000" dirty="0">
              <a:solidFill>
                <a:srgbClr val="961318"/>
              </a:solidFill>
              <a:latin typeface="微软雅黑" panose="020B0503020204020204" charset="-122"/>
              <a:ea typeface="微软雅黑" panose="020B0503020204020204" charset="-122"/>
            </a:endParaRPr>
          </a:p>
        </p:txBody>
      </p:sp>
      <p:sp>
        <p:nvSpPr>
          <p:cNvPr id="11" name="文本框 10"/>
          <p:cNvSpPr txBox="1"/>
          <p:nvPr/>
        </p:nvSpPr>
        <p:spPr>
          <a:xfrm>
            <a:off x="10704512" y="6406826"/>
            <a:ext cx="1099981" cy="369332"/>
          </a:xfrm>
          <a:prstGeom prst="rect">
            <a:avLst/>
          </a:prstGeom>
          <a:noFill/>
        </p:spPr>
        <p:txBody>
          <a:bodyPr wrap="none" rtlCol="0">
            <a:spAutoFit/>
          </a:bodyPr>
          <a:lstStyle/>
          <a:p>
            <a:pPr>
              <a:defRPr/>
            </a:pPr>
            <a:r>
              <a:rPr lang="en-US" altLang="zh-CN" b="1" dirty="0">
                <a:solidFill>
                  <a:srgbClr val="961318">
                    <a:alpha val="70000"/>
                  </a:srgbClr>
                </a:solidFill>
                <a:latin typeface="Calibri" panose="020F0502020204030204"/>
                <a:ea typeface="宋体" panose="02010600030101010101" pitchFamily="2" charset="-122"/>
              </a:rPr>
              <a:t>JUNE 12</a:t>
            </a:r>
            <a:r>
              <a:rPr lang="en-US" altLang="zh-CN" b="1" baseline="30000" dirty="0">
                <a:solidFill>
                  <a:srgbClr val="961318">
                    <a:alpha val="70000"/>
                  </a:srgbClr>
                </a:solidFill>
                <a:latin typeface="Calibri" panose="020F0502020204030204"/>
                <a:ea typeface="宋体" panose="02010600030101010101" pitchFamily="2" charset="-122"/>
              </a:rPr>
              <a:t>th</a:t>
            </a:r>
            <a:endParaRPr lang="zh-CN" altLang="en-US" b="1" baseline="30000" dirty="0">
              <a:solidFill>
                <a:srgbClr val="961318">
                  <a:alpha val="70000"/>
                </a:srgbClr>
              </a:solidFill>
              <a:latin typeface="Calibri" panose="020F0502020204030204"/>
              <a:ea typeface="宋体" panose="02010600030101010101" pitchFamily="2" charset="-122"/>
            </a:endParaRPr>
          </a:p>
        </p:txBody>
      </p:sp>
      <p:sp>
        <p:nvSpPr>
          <p:cNvPr id="12" name="文本框 11"/>
          <p:cNvSpPr txBox="1"/>
          <p:nvPr/>
        </p:nvSpPr>
        <p:spPr>
          <a:xfrm>
            <a:off x="5250253" y="2386575"/>
            <a:ext cx="1691489" cy="1446550"/>
          </a:xfrm>
          <a:prstGeom prst="rect">
            <a:avLst/>
          </a:prstGeom>
          <a:noFill/>
        </p:spPr>
        <p:txBody>
          <a:bodyPr wrap="none" rtlCol="0">
            <a:spAutoFit/>
          </a:bodyPr>
          <a:lstStyle/>
          <a:p>
            <a:r>
              <a:rPr lang="en-US" altLang="zh-CN" sz="8800" b="1" dirty="0">
                <a:solidFill>
                  <a:prstClr val="white"/>
                </a:solidFill>
                <a:latin typeface="Arial Black" panose="020B0A04020102020204" pitchFamily="34" charset="0"/>
                <a:ea typeface="宋体" panose="02010600030101010101" pitchFamily="2" charset="-122"/>
              </a:rPr>
              <a:t>03</a:t>
            </a:r>
            <a:endParaRPr lang="zh-CN" altLang="en-US" sz="8800" b="1" dirty="0">
              <a:solidFill>
                <a:prstClr val="white"/>
              </a:solidFill>
              <a:latin typeface="Arial Black" panose="020B0A04020102020204" pitchFamily="34" charset="0"/>
              <a:ea typeface="宋体" panose="02010600030101010101" pitchFamily="2" charset="-122"/>
            </a:endParaRPr>
          </a:p>
        </p:txBody>
      </p:sp>
    </p:spTree>
    <p:extLst>
      <p:ext uri="{BB962C8B-B14F-4D97-AF65-F5344CB8AC3E}">
        <p14:creationId xmlns:p14="http://schemas.microsoft.com/office/powerpoint/2010/main" val="1136129886"/>
      </p:ext>
    </p:extLst>
  </p:cSld>
  <p:clrMapOvr>
    <a:masterClrMapping/>
  </p:clrMapOvr>
  <p:transition spd="slow">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pic>
        <p:nvPicPr>
          <p:cNvPr id="15" name="图片占位符 38" descr="D:\360MoveData\Users\xiaoxiao\Desktop\6325af57gy1hdq3dbqdp7j21400qon7d.jpg6325af57gy1hdq3dbqdp7j21400qon7d"/>
          <p:cNvPicPr>
            <a:picLocks noChangeAspect="1"/>
          </p:cNvPicPr>
          <p:nvPr/>
        </p:nvPicPr>
        <p:blipFill rotWithShape="1">
          <a:blip r:embed="rId2"/>
          <a:srcRect b="6729"/>
          <a:stretch>
            <a:fillRect/>
          </a:stretch>
        </p:blipFill>
        <p:spPr>
          <a:xfrm>
            <a:off x="774700" y="1350010"/>
            <a:ext cx="4154170" cy="2688590"/>
          </a:xfrm>
          <a:prstGeom prst="rect">
            <a:avLst/>
          </a:prstGeom>
        </p:spPr>
      </p:pic>
      <p:pic>
        <p:nvPicPr>
          <p:cNvPr id="16" name="图片占位符 40" descr="D:\360MoveData\Users\xiaoxiao\Desktop\6325af57ly1hd1x4qoamaj21uo18gduz.jpg6325af57ly1hd1x4qoamaj21uo18gduz"/>
          <p:cNvPicPr>
            <a:picLocks noChangeAspect="1"/>
          </p:cNvPicPr>
          <p:nvPr/>
        </p:nvPicPr>
        <p:blipFill rotWithShape="1">
          <a:blip r:embed="rId3"/>
          <a:srcRect b="7846"/>
          <a:stretch>
            <a:fillRect/>
          </a:stretch>
        </p:blipFill>
        <p:spPr>
          <a:xfrm>
            <a:off x="6537960" y="1367790"/>
            <a:ext cx="4106545" cy="2701925"/>
          </a:xfrm>
          <a:prstGeom prst="rect">
            <a:avLst/>
          </a:prstGeom>
        </p:spPr>
      </p:pic>
      <p:sp>
        <p:nvSpPr>
          <p:cNvPr id="17" name="îš1iḑê"/>
          <p:cNvSpPr/>
          <p:nvPr/>
        </p:nvSpPr>
        <p:spPr>
          <a:xfrm>
            <a:off x="669925" y="1276349"/>
            <a:ext cx="104775" cy="3060000"/>
          </a:xfrm>
          <a:prstGeom prst="rect">
            <a:avLst/>
          </a:prstGeom>
          <a:solidFill>
            <a:srgbClr val="961318"/>
          </a:solidFill>
          <a:ln w="12700" cap="flat" cmpd="sng" algn="ctr">
            <a:solidFill>
              <a:srgbClr val="961318"/>
            </a:solidFill>
            <a:prstDash val="solid"/>
            <a:miter lim="800000"/>
          </a:ln>
          <a:effectLst/>
        </p:spPr>
        <p:txBody>
          <a:bodyPr wrap="square" lIns="91440" tIns="45720" rIns="91440" bIns="45720" rtlCol="0" anchor="ctr">
            <a:normAutofit/>
          </a:bodyPr>
          <a:lstStyle/>
          <a:p>
            <a:pPr algn="ctr">
              <a:defRPr/>
            </a:pPr>
            <a:endParaRPr lang="zh-CN" altLang="en-US" kern="0">
              <a:solidFill>
                <a:prstClr val="white"/>
              </a:solidFill>
              <a:latin typeface="Arial" panose="020B0604020202020204"/>
              <a:ea typeface="微软雅黑 Light" panose="020B0502040204020203" pitchFamily="34" charset="-122"/>
            </a:endParaRPr>
          </a:p>
        </p:txBody>
      </p:sp>
      <p:grpSp>
        <p:nvGrpSpPr>
          <p:cNvPr id="18" name="ïśļîḋe"/>
          <p:cNvGrpSpPr/>
          <p:nvPr/>
        </p:nvGrpSpPr>
        <p:grpSpPr>
          <a:xfrm>
            <a:off x="1441450" y="4451781"/>
            <a:ext cx="3330625" cy="1695019"/>
            <a:chOff x="1441450" y="4543425"/>
            <a:chExt cx="3330625" cy="1695019"/>
          </a:xfrm>
        </p:grpSpPr>
        <p:grpSp>
          <p:nvGrpSpPr>
            <p:cNvPr id="19" name="îŝľiḓè"/>
            <p:cNvGrpSpPr/>
            <p:nvPr/>
          </p:nvGrpSpPr>
          <p:grpSpPr>
            <a:xfrm>
              <a:off x="1441450" y="4543425"/>
              <a:ext cx="3330625" cy="1086937"/>
              <a:chOff x="1441450" y="4543425"/>
              <a:chExt cx="3330625" cy="1086937"/>
            </a:xfrm>
          </p:grpSpPr>
          <p:sp>
            <p:nvSpPr>
              <p:cNvPr id="21" name="íş1íḓé"/>
              <p:cNvSpPr txBox="1"/>
              <p:nvPr/>
            </p:nvSpPr>
            <p:spPr bwMode="auto">
              <a:xfrm>
                <a:off x="1441450" y="4543425"/>
                <a:ext cx="3330625" cy="4551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defRPr/>
                </a:pPr>
                <a:r>
                  <a:rPr lang="zh-CN" altLang="en-US" sz="2000" b="1" dirty="0">
                    <a:solidFill>
                      <a:prstClr val="black"/>
                    </a:solidFill>
                    <a:latin typeface="微软雅黑" panose="020B0503020204020204" charset="-122"/>
                    <a:ea typeface="微软雅黑" panose="020B0503020204020204" charset="-122"/>
                  </a:rPr>
                  <a:t>输入小标题</a:t>
                </a:r>
                <a:endParaRPr lang="en-US" altLang="zh-CN" sz="2000" b="1" dirty="0">
                  <a:solidFill>
                    <a:prstClr val="black"/>
                  </a:solidFill>
                  <a:latin typeface="微软雅黑" panose="020B0503020204020204" charset="-122"/>
                  <a:ea typeface="微软雅黑" panose="020B0503020204020204" charset="-122"/>
                </a:endParaRPr>
              </a:p>
            </p:txBody>
          </p:sp>
          <p:sp>
            <p:nvSpPr>
              <p:cNvPr id="22" name="îṡ1iḋê"/>
              <p:cNvSpPr/>
              <p:nvPr/>
            </p:nvSpPr>
            <p:spPr bwMode="auto">
              <a:xfrm>
                <a:off x="1441450" y="4998606"/>
                <a:ext cx="3330625" cy="63175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nSpc>
                    <a:spcPct val="150000"/>
                  </a:lnSpc>
                  <a:defRPr/>
                </a:pPr>
                <a:endParaRPr lang="en-US" altLang="zh-CN" sz="11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1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100" dirty="0">
                  <a:solidFill>
                    <a:prstClr val="black"/>
                  </a:solidFill>
                  <a:latin typeface="Arial" panose="020B0604020202020204"/>
                  <a:ea typeface="微软雅黑 Light" panose="020B0502040204020203" pitchFamily="34" charset="-122"/>
                </a:endParaRPr>
              </a:p>
            </p:txBody>
          </p:sp>
        </p:grpSp>
        <p:sp>
          <p:nvSpPr>
            <p:cNvPr id="20" name="îṧlïďê"/>
            <p:cNvSpPr/>
            <p:nvPr/>
          </p:nvSpPr>
          <p:spPr bwMode="auto">
            <a:xfrm>
              <a:off x="1441450" y="5606688"/>
              <a:ext cx="3330625" cy="63175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nSpc>
                  <a:spcPct val="150000"/>
                </a:lnSpc>
                <a:defRPr/>
              </a:pPr>
              <a:endParaRPr lang="en-US" altLang="zh-CN" sz="11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1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1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100" dirty="0">
                <a:solidFill>
                  <a:prstClr val="black"/>
                </a:solidFill>
                <a:latin typeface="Arial" panose="020B0604020202020204"/>
                <a:ea typeface="微软雅黑 Light" panose="020B0502040204020203" pitchFamily="34" charset="-122"/>
              </a:endParaRPr>
            </a:p>
          </p:txBody>
        </p:sp>
      </p:grpSp>
      <p:sp>
        <p:nvSpPr>
          <p:cNvPr id="23" name="i$1ïḋe"/>
          <p:cNvSpPr/>
          <p:nvPr/>
        </p:nvSpPr>
        <p:spPr>
          <a:xfrm>
            <a:off x="6537325" y="4547031"/>
            <a:ext cx="581025" cy="581025"/>
          </a:xfrm>
          <a:prstGeom prst="ellipse">
            <a:avLst/>
          </a:prstGeom>
          <a:solidFill>
            <a:srgbClr val="FFC000"/>
          </a:solidFill>
          <a:ln w="12700" cap="flat" cmpd="sng" algn="ctr">
            <a:noFill/>
            <a:prstDash val="solid"/>
            <a:miter lim="800000"/>
          </a:ln>
          <a:effectLst/>
        </p:spPr>
        <p:txBody>
          <a:bodyPr wrap="square" lIns="91440" tIns="45720" rIns="91440" bIns="45720" rtlCol="0" anchor="t" anchorCtr="0">
            <a:normAutofit/>
          </a:bodyPr>
          <a:lstStyle/>
          <a:p>
            <a:pPr algn="ctr">
              <a:defRPr/>
            </a:pPr>
            <a:r>
              <a:rPr lang="en-US" altLang="zh-CN" sz="1600" b="1" kern="0" dirty="0">
                <a:solidFill>
                  <a:prstClr val="white"/>
                </a:solidFill>
                <a:latin typeface="Arial" panose="020B0604020202020204"/>
                <a:ea typeface="微软雅黑 Light" panose="020B0502040204020203" pitchFamily="34" charset="-122"/>
              </a:rPr>
              <a:t>02</a:t>
            </a:r>
            <a:endParaRPr lang="zh-CN" altLang="en-US" sz="1600" b="1" kern="0" dirty="0">
              <a:solidFill>
                <a:prstClr val="white"/>
              </a:solidFill>
              <a:latin typeface="Arial" panose="020B0604020202020204"/>
              <a:ea typeface="微软雅黑 Light" panose="020B0502040204020203" pitchFamily="34" charset="-122"/>
            </a:endParaRPr>
          </a:p>
        </p:txBody>
      </p:sp>
      <p:cxnSp>
        <p:nvCxnSpPr>
          <p:cNvPr id="24" name="直接连接符 23"/>
          <p:cNvCxnSpPr>
            <a:stCxn id="23" idx="0"/>
          </p:cNvCxnSpPr>
          <p:nvPr/>
        </p:nvCxnSpPr>
        <p:spPr>
          <a:xfrm flipV="1">
            <a:off x="6827838" y="3823131"/>
            <a:ext cx="0" cy="723900"/>
          </a:xfrm>
          <a:prstGeom prst="line">
            <a:avLst/>
          </a:prstGeom>
          <a:noFill/>
          <a:ln w="3175" cap="rnd" cmpd="sng" algn="ctr">
            <a:solidFill>
              <a:srgbClr val="FFC000"/>
            </a:solidFill>
            <a:prstDash val="solid"/>
            <a:round/>
            <a:tailEnd type="oval"/>
          </a:ln>
          <a:effectLst/>
        </p:spPr>
      </p:cxnSp>
      <p:grpSp>
        <p:nvGrpSpPr>
          <p:cNvPr id="25" name="iṡlíďé"/>
          <p:cNvGrpSpPr/>
          <p:nvPr/>
        </p:nvGrpSpPr>
        <p:grpSpPr>
          <a:xfrm>
            <a:off x="7204075" y="4451781"/>
            <a:ext cx="3330625" cy="1695019"/>
            <a:chOff x="1441450" y="4543425"/>
            <a:chExt cx="3330625" cy="1695019"/>
          </a:xfrm>
        </p:grpSpPr>
        <p:grpSp>
          <p:nvGrpSpPr>
            <p:cNvPr id="26" name="îṡļiḍe"/>
            <p:cNvGrpSpPr/>
            <p:nvPr/>
          </p:nvGrpSpPr>
          <p:grpSpPr>
            <a:xfrm>
              <a:off x="1441450" y="4543425"/>
              <a:ext cx="3330625" cy="1086937"/>
              <a:chOff x="1441450" y="4543425"/>
              <a:chExt cx="3330625" cy="1086937"/>
            </a:xfrm>
          </p:grpSpPr>
          <p:sp>
            <p:nvSpPr>
              <p:cNvPr id="28" name="iŝḷïďe"/>
              <p:cNvSpPr txBox="1"/>
              <p:nvPr/>
            </p:nvSpPr>
            <p:spPr bwMode="auto">
              <a:xfrm>
                <a:off x="1441450" y="4543425"/>
                <a:ext cx="3330625" cy="4551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defRPr/>
                </a:pPr>
                <a:r>
                  <a:rPr lang="zh-CN" altLang="en-US" sz="2000" b="1" dirty="0">
                    <a:solidFill>
                      <a:prstClr val="black"/>
                    </a:solidFill>
                    <a:latin typeface="微软雅黑" panose="020B0503020204020204" charset="-122"/>
                    <a:ea typeface="微软雅黑" panose="020B0503020204020204" charset="-122"/>
                  </a:rPr>
                  <a:t>输入小标题</a:t>
                </a:r>
                <a:endParaRPr lang="en-US" altLang="zh-CN" sz="2000" b="1" dirty="0">
                  <a:solidFill>
                    <a:prstClr val="black"/>
                  </a:solidFill>
                  <a:latin typeface="微软雅黑" panose="020B0503020204020204" charset="-122"/>
                  <a:ea typeface="微软雅黑" panose="020B0503020204020204" charset="-122"/>
                </a:endParaRPr>
              </a:p>
            </p:txBody>
          </p:sp>
          <p:sp>
            <p:nvSpPr>
              <p:cNvPr id="29" name="îṡļiḍê"/>
              <p:cNvSpPr/>
              <p:nvPr/>
            </p:nvSpPr>
            <p:spPr bwMode="auto">
              <a:xfrm>
                <a:off x="1441450" y="4998606"/>
                <a:ext cx="3330625" cy="63175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p:txBody>
          </p:sp>
        </p:grpSp>
        <p:sp>
          <p:nvSpPr>
            <p:cNvPr id="27" name="ïṣlîḓe"/>
            <p:cNvSpPr/>
            <p:nvPr/>
          </p:nvSpPr>
          <p:spPr bwMode="auto">
            <a:xfrm>
              <a:off x="1441450" y="5606688"/>
              <a:ext cx="3330625" cy="63175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nSpc>
                  <a:spcPct val="150000"/>
                </a:lnSpc>
                <a:defRPr/>
              </a:pPr>
              <a:r>
                <a:rPr lang="zh-CN" altLang="en-US" sz="1100" dirty="0">
                  <a:solidFill>
                    <a:prstClr val="black"/>
                  </a:solidFill>
                  <a:latin typeface="微软雅黑 Light" panose="020B0502040204020203" pitchFamily="34" charset="-122"/>
                  <a:ea typeface="微软雅黑 Light" panose="020B0502040204020203" pitchFamily="34" charset="-122"/>
                </a:rPr>
                <a:t>输入文字说明输入文字说明输入文字说明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p:txBody>
        </p:sp>
      </p:grpSp>
      <p:sp>
        <p:nvSpPr>
          <p:cNvPr id="30" name="îşḷíḓè"/>
          <p:cNvSpPr/>
          <p:nvPr/>
        </p:nvSpPr>
        <p:spPr>
          <a:xfrm>
            <a:off x="6432550" y="1276349"/>
            <a:ext cx="104775" cy="3060000"/>
          </a:xfrm>
          <a:prstGeom prst="rect">
            <a:avLst/>
          </a:prstGeom>
          <a:solidFill>
            <a:srgbClr val="FFC000"/>
          </a:solidFill>
          <a:ln w="12700" cap="flat" cmpd="sng" algn="ctr">
            <a:noFill/>
            <a:prstDash val="solid"/>
            <a:miter lim="800000"/>
          </a:ln>
          <a:effectLst/>
        </p:spPr>
        <p:txBody>
          <a:bodyPr wrap="square" lIns="91440" tIns="45720" rIns="91440" bIns="45720" rtlCol="0" anchor="ctr">
            <a:normAutofit/>
          </a:bodyPr>
          <a:lstStyle/>
          <a:p>
            <a:pPr algn="ctr">
              <a:defRPr/>
            </a:pPr>
            <a:endParaRPr lang="zh-CN" altLang="en-US" kern="0">
              <a:solidFill>
                <a:prstClr val="white"/>
              </a:solidFill>
              <a:latin typeface="Arial" panose="020B0604020202020204"/>
              <a:ea typeface="微软雅黑 Light" panose="020B0502040204020203" pitchFamily="34" charset="-122"/>
            </a:endParaRPr>
          </a:p>
        </p:txBody>
      </p:sp>
      <p:grpSp>
        <p:nvGrpSpPr>
          <p:cNvPr id="31" name="ïşḻïďê"/>
          <p:cNvGrpSpPr/>
          <p:nvPr/>
        </p:nvGrpSpPr>
        <p:grpSpPr>
          <a:xfrm>
            <a:off x="774700" y="3823131"/>
            <a:ext cx="581025" cy="1304925"/>
            <a:chOff x="774700" y="3823131"/>
            <a:chExt cx="581025" cy="1304925"/>
          </a:xfrm>
          <a:solidFill>
            <a:srgbClr val="004593"/>
          </a:solidFill>
        </p:grpSpPr>
        <p:sp>
          <p:nvSpPr>
            <p:cNvPr id="32" name="î$ļïḋè"/>
            <p:cNvSpPr/>
            <p:nvPr/>
          </p:nvSpPr>
          <p:spPr>
            <a:xfrm>
              <a:off x="774700" y="4547031"/>
              <a:ext cx="581025" cy="581025"/>
            </a:xfrm>
            <a:prstGeom prst="ellipse">
              <a:avLst/>
            </a:prstGeom>
            <a:solidFill>
              <a:srgbClr val="961318"/>
            </a:solidFill>
            <a:ln w="12700" cap="flat" cmpd="sng" algn="ctr">
              <a:noFill/>
              <a:prstDash val="solid"/>
              <a:miter lim="800000"/>
            </a:ln>
            <a:effectLst/>
          </p:spPr>
          <p:txBody>
            <a:bodyPr wrap="square" lIns="91440" tIns="45720" rIns="91440" bIns="45720" rtlCol="0" anchor="t" anchorCtr="0">
              <a:normAutofit/>
            </a:bodyPr>
            <a:lstStyle/>
            <a:p>
              <a:pPr algn="ctr">
                <a:defRPr/>
              </a:pPr>
              <a:r>
                <a:rPr lang="en-US" altLang="zh-CN" sz="1600" b="1" kern="0" dirty="0">
                  <a:solidFill>
                    <a:prstClr val="white"/>
                  </a:solidFill>
                  <a:latin typeface="Arial" panose="020B0604020202020204"/>
                  <a:ea typeface="微软雅黑 Light" panose="020B0502040204020203" pitchFamily="34" charset="-122"/>
                </a:rPr>
                <a:t>01</a:t>
              </a:r>
              <a:endParaRPr lang="zh-CN" altLang="en-US" sz="1600" b="1" kern="0" dirty="0">
                <a:solidFill>
                  <a:prstClr val="white"/>
                </a:solidFill>
                <a:latin typeface="Arial" panose="020B0604020202020204"/>
                <a:ea typeface="微软雅黑 Light" panose="020B0502040204020203" pitchFamily="34" charset="-122"/>
              </a:endParaRPr>
            </a:p>
          </p:txBody>
        </p:sp>
        <p:cxnSp>
          <p:nvCxnSpPr>
            <p:cNvPr id="33" name="直接连接符 32"/>
            <p:cNvCxnSpPr>
              <a:stCxn id="32" idx="0"/>
            </p:cNvCxnSpPr>
            <p:nvPr/>
          </p:nvCxnSpPr>
          <p:spPr>
            <a:xfrm flipV="1">
              <a:off x="1065213" y="3823131"/>
              <a:ext cx="0" cy="723900"/>
            </a:xfrm>
            <a:prstGeom prst="line">
              <a:avLst/>
            </a:prstGeom>
            <a:grpFill/>
            <a:ln w="3175" cap="rnd" cmpd="sng" algn="ctr">
              <a:solidFill>
                <a:srgbClr val="961318"/>
              </a:solidFill>
              <a:prstDash val="solid"/>
              <a:round/>
              <a:tailEnd type="oval"/>
            </a:ln>
            <a:effectLst/>
          </p:spPr>
        </p:cxnSp>
      </p:grpSp>
    </p:spTree>
  </p:cSld>
  <p:clrMapOvr>
    <a:masterClrMapping/>
  </p:clrMapOvr>
  <p:transition spd="slow">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iṡlîḋé"/>
          <p:cNvSpPr/>
          <p:nvPr/>
        </p:nvSpPr>
        <p:spPr bwMode="auto">
          <a:xfrm>
            <a:off x="1" y="3409524"/>
            <a:ext cx="12191990" cy="445352"/>
          </a:xfrm>
          <a:prstGeom prst="rect">
            <a:avLst/>
          </a:prstGeom>
          <a:solidFill>
            <a:sysClr val="window" lastClr="FFFFFF">
              <a:lumMod val="75000"/>
            </a:sysClr>
          </a:solidFill>
          <a:ln w="9525">
            <a:noFill/>
            <a:miter lim="800000"/>
          </a:ln>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160" b="0" i="0" u="none" strike="noStrike" kern="1200" cap="none" spc="0" normalizeH="0" baseline="0" noProof="0" dirty="0">
              <a:ln>
                <a:noFill/>
              </a:ln>
              <a:solidFill>
                <a:prstClr val="black"/>
              </a:solidFill>
              <a:effectLst/>
              <a:uLnTx/>
              <a:uFillTx/>
              <a:latin typeface="Arial" panose="020B0604020202020204"/>
              <a:ea typeface="微软雅黑 Light" panose="020B0502040204020203" pitchFamily="34" charset="-122"/>
            </a:endParaRPr>
          </a:p>
        </p:txBody>
      </p:sp>
      <p:sp>
        <p:nvSpPr>
          <p:cNvPr id="16" name="ïŝḻiḍê"/>
          <p:cNvSpPr/>
          <p:nvPr/>
        </p:nvSpPr>
        <p:spPr bwMode="auto">
          <a:xfrm>
            <a:off x="1529424" y="3407811"/>
            <a:ext cx="1579289" cy="448778"/>
          </a:xfrm>
          <a:custGeom>
            <a:avLst/>
            <a:gdLst/>
            <a:ahLst/>
            <a:cxnLst>
              <a:cxn ang="0">
                <a:pos x="75" y="125"/>
              </a:cxn>
              <a:cxn ang="0">
                <a:pos x="5" y="18"/>
              </a:cxn>
              <a:cxn ang="0">
                <a:pos x="14" y="0"/>
              </a:cxn>
              <a:cxn ang="0">
                <a:pos x="382" y="0"/>
              </a:cxn>
              <a:cxn ang="0">
                <a:pos x="392" y="6"/>
              </a:cxn>
              <a:cxn ang="0">
                <a:pos x="462" y="113"/>
              </a:cxn>
              <a:cxn ang="0">
                <a:pos x="453" y="131"/>
              </a:cxn>
              <a:cxn ang="0">
                <a:pos x="85" y="131"/>
              </a:cxn>
              <a:cxn ang="0">
                <a:pos x="75" y="125"/>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A5A5A5">
              <a:lumMod val="75000"/>
            </a:srgbClr>
          </a:solidFill>
          <a:ln w="9525">
            <a:noFill/>
            <a:round/>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en-US" altLang="zh-CN" sz="1600" dirty="0">
                <a:solidFill>
                  <a:prstClr val="white"/>
                </a:solidFill>
                <a:latin typeface="Arial" panose="020B0604020202020204"/>
                <a:ea typeface="微软雅黑 Light" panose="020B0502040204020203" pitchFamily="34" charset="-122"/>
              </a:rPr>
              <a:t>XXXX-XX</a:t>
            </a:r>
          </a:p>
        </p:txBody>
      </p:sp>
      <p:sp>
        <p:nvSpPr>
          <p:cNvPr id="17" name="í$1ïḑé"/>
          <p:cNvSpPr/>
          <p:nvPr/>
        </p:nvSpPr>
        <p:spPr bwMode="auto">
          <a:xfrm>
            <a:off x="3040197" y="3407811"/>
            <a:ext cx="1579289" cy="448778"/>
          </a:xfrm>
          <a:custGeom>
            <a:avLst/>
            <a:gdLst/>
            <a:ahLst/>
            <a:cxnLst>
              <a:cxn ang="0">
                <a:pos x="75" y="125"/>
              </a:cxn>
              <a:cxn ang="0">
                <a:pos x="5" y="18"/>
              </a:cxn>
              <a:cxn ang="0">
                <a:pos x="14" y="0"/>
              </a:cxn>
              <a:cxn ang="0">
                <a:pos x="382" y="0"/>
              </a:cxn>
              <a:cxn ang="0">
                <a:pos x="392" y="6"/>
              </a:cxn>
              <a:cxn ang="0">
                <a:pos x="462" y="113"/>
              </a:cxn>
              <a:cxn ang="0">
                <a:pos x="453" y="131"/>
              </a:cxn>
              <a:cxn ang="0">
                <a:pos x="85" y="131"/>
              </a:cxn>
              <a:cxn ang="0">
                <a:pos x="75" y="125"/>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961318"/>
          </a:solidFill>
          <a:ln w="9525">
            <a:noFill/>
            <a:round/>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en-US" altLang="zh-CN" sz="1600" dirty="0">
                <a:solidFill>
                  <a:prstClr val="white"/>
                </a:solidFill>
                <a:latin typeface="Arial" panose="020B0604020202020204"/>
                <a:ea typeface="微软雅黑 Light" panose="020B0502040204020203" pitchFamily="34" charset="-122"/>
              </a:rPr>
              <a:t>XXXX-XX</a:t>
            </a:r>
          </a:p>
        </p:txBody>
      </p:sp>
      <p:sp>
        <p:nvSpPr>
          <p:cNvPr id="18" name="íṥḷíḋè"/>
          <p:cNvSpPr/>
          <p:nvPr/>
        </p:nvSpPr>
        <p:spPr bwMode="auto">
          <a:xfrm>
            <a:off x="4550970" y="3407811"/>
            <a:ext cx="1579289" cy="448778"/>
          </a:xfrm>
          <a:custGeom>
            <a:avLst/>
            <a:gdLst/>
            <a:ahLst/>
            <a:cxnLst>
              <a:cxn ang="0">
                <a:pos x="75" y="125"/>
              </a:cxn>
              <a:cxn ang="0">
                <a:pos x="5" y="18"/>
              </a:cxn>
              <a:cxn ang="0">
                <a:pos x="14" y="0"/>
              </a:cxn>
              <a:cxn ang="0">
                <a:pos x="382" y="0"/>
              </a:cxn>
              <a:cxn ang="0">
                <a:pos x="392" y="6"/>
              </a:cxn>
              <a:cxn ang="0">
                <a:pos x="462" y="113"/>
              </a:cxn>
              <a:cxn ang="0">
                <a:pos x="453" y="131"/>
              </a:cxn>
              <a:cxn ang="0">
                <a:pos x="85" y="131"/>
              </a:cxn>
              <a:cxn ang="0">
                <a:pos x="75" y="125"/>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A5A5A5">
              <a:lumMod val="75000"/>
            </a:srgbClr>
          </a:solidFill>
          <a:ln w="9525">
            <a:noFill/>
            <a:round/>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en-US" altLang="zh-CN" sz="1600" dirty="0">
                <a:solidFill>
                  <a:prstClr val="white"/>
                </a:solidFill>
                <a:latin typeface="Arial" panose="020B0604020202020204"/>
                <a:ea typeface="微软雅黑 Light" panose="020B0502040204020203" pitchFamily="34" charset="-122"/>
              </a:rPr>
              <a:t>XXXX-XX</a:t>
            </a:r>
          </a:p>
        </p:txBody>
      </p:sp>
      <p:sp>
        <p:nvSpPr>
          <p:cNvPr id="19" name="iśľîḋè"/>
          <p:cNvSpPr/>
          <p:nvPr/>
        </p:nvSpPr>
        <p:spPr bwMode="auto">
          <a:xfrm>
            <a:off x="6061743" y="3407811"/>
            <a:ext cx="1579289" cy="448778"/>
          </a:xfrm>
          <a:custGeom>
            <a:avLst/>
            <a:gdLst/>
            <a:ahLst/>
            <a:cxnLst>
              <a:cxn ang="0">
                <a:pos x="75" y="125"/>
              </a:cxn>
              <a:cxn ang="0">
                <a:pos x="5" y="18"/>
              </a:cxn>
              <a:cxn ang="0">
                <a:pos x="14" y="0"/>
              </a:cxn>
              <a:cxn ang="0">
                <a:pos x="382" y="0"/>
              </a:cxn>
              <a:cxn ang="0">
                <a:pos x="392" y="6"/>
              </a:cxn>
              <a:cxn ang="0">
                <a:pos x="462" y="113"/>
              </a:cxn>
              <a:cxn ang="0">
                <a:pos x="453" y="131"/>
              </a:cxn>
              <a:cxn ang="0">
                <a:pos x="85" y="131"/>
              </a:cxn>
              <a:cxn ang="0">
                <a:pos x="75" y="125"/>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961318"/>
          </a:solidFill>
          <a:ln w="9525">
            <a:noFill/>
            <a:round/>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en-US" altLang="zh-CN" sz="1600" dirty="0">
                <a:solidFill>
                  <a:prstClr val="white"/>
                </a:solidFill>
                <a:latin typeface="Arial" panose="020B0604020202020204"/>
                <a:ea typeface="微软雅黑 Light" panose="020B0502040204020203" pitchFamily="34" charset="-122"/>
              </a:rPr>
              <a:t>XXXX-XX</a:t>
            </a:r>
          </a:p>
        </p:txBody>
      </p:sp>
      <p:sp>
        <p:nvSpPr>
          <p:cNvPr id="20" name="ïṩḷîḍê"/>
          <p:cNvSpPr/>
          <p:nvPr/>
        </p:nvSpPr>
        <p:spPr bwMode="auto">
          <a:xfrm>
            <a:off x="7572516" y="3407811"/>
            <a:ext cx="1579289" cy="448778"/>
          </a:xfrm>
          <a:custGeom>
            <a:avLst/>
            <a:gdLst/>
            <a:ahLst/>
            <a:cxnLst>
              <a:cxn ang="0">
                <a:pos x="75" y="125"/>
              </a:cxn>
              <a:cxn ang="0">
                <a:pos x="5" y="18"/>
              </a:cxn>
              <a:cxn ang="0">
                <a:pos x="14" y="0"/>
              </a:cxn>
              <a:cxn ang="0">
                <a:pos x="382" y="0"/>
              </a:cxn>
              <a:cxn ang="0">
                <a:pos x="392" y="6"/>
              </a:cxn>
              <a:cxn ang="0">
                <a:pos x="462" y="113"/>
              </a:cxn>
              <a:cxn ang="0">
                <a:pos x="453" y="131"/>
              </a:cxn>
              <a:cxn ang="0">
                <a:pos x="85" y="131"/>
              </a:cxn>
              <a:cxn ang="0">
                <a:pos x="75" y="125"/>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A5A5A5">
              <a:lumMod val="75000"/>
            </a:srgbClr>
          </a:solidFill>
          <a:ln w="9525">
            <a:noFill/>
            <a:round/>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en-US" altLang="zh-CN" sz="1600" dirty="0">
                <a:solidFill>
                  <a:prstClr val="white"/>
                </a:solidFill>
                <a:latin typeface="Arial" panose="020B0604020202020204"/>
                <a:ea typeface="微软雅黑 Light" panose="020B0502040204020203" pitchFamily="34" charset="-122"/>
              </a:rPr>
              <a:t>XXXX-XX</a:t>
            </a:r>
          </a:p>
        </p:txBody>
      </p:sp>
      <p:sp>
        <p:nvSpPr>
          <p:cNvPr id="21" name="íŝ1iḑê"/>
          <p:cNvSpPr/>
          <p:nvPr/>
        </p:nvSpPr>
        <p:spPr bwMode="auto">
          <a:xfrm>
            <a:off x="9083287" y="3407811"/>
            <a:ext cx="1579289" cy="448778"/>
          </a:xfrm>
          <a:custGeom>
            <a:avLst/>
            <a:gdLst/>
            <a:ahLst/>
            <a:cxnLst>
              <a:cxn ang="0">
                <a:pos x="70" y="123"/>
              </a:cxn>
              <a:cxn ang="0">
                <a:pos x="7" y="27"/>
              </a:cxn>
              <a:cxn ang="0">
                <a:pos x="22" y="0"/>
              </a:cxn>
              <a:cxn ang="0">
                <a:pos x="376" y="0"/>
              </a:cxn>
              <a:cxn ang="0">
                <a:pos x="391" y="8"/>
              </a:cxn>
              <a:cxn ang="0">
                <a:pos x="453" y="104"/>
              </a:cxn>
              <a:cxn ang="0">
                <a:pos x="439" y="131"/>
              </a:cxn>
              <a:cxn ang="0">
                <a:pos x="85" y="131"/>
              </a:cxn>
              <a:cxn ang="0">
                <a:pos x="70" y="123"/>
              </a:cxn>
            </a:cxnLst>
            <a:rect l="0" t="0" r="r" b="b"/>
            <a:pathLst>
              <a:path w="461" h="131">
                <a:moveTo>
                  <a:pt x="70" y="123"/>
                </a:moveTo>
                <a:cubicBezTo>
                  <a:pt x="7" y="27"/>
                  <a:pt x="7" y="27"/>
                  <a:pt x="7" y="27"/>
                </a:cubicBezTo>
                <a:cubicBezTo>
                  <a:pt x="0" y="16"/>
                  <a:pt x="8" y="0"/>
                  <a:pt x="22" y="0"/>
                </a:cubicBezTo>
                <a:cubicBezTo>
                  <a:pt x="376" y="0"/>
                  <a:pt x="376" y="0"/>
                  <a:pt x="376" y="0"/>
                </a:cubicBezTo>
                <a:cubicBezTo>
                  <a:pt x="382" y="0"/>
                  <a:pt x="387" y="3"/>
                  <a:pt x="391" y="8"/>
                </a:cubicBezTo>
                <a:cubicBezTo>
                  <a:pt x="453" y="104"/>
                  <a:pt x="453" y="104"/>
                  <a:pt x="453" y="104"/>
                </a:cubicBezTo>
                <a:cubicBezTo>
                  <a:pt x="461" y="116"/>
                  <a:pt x="453" y="131"/>
                  <a:pt x="439" y="131"/>
                </a:cubicBezTo>
                <a:cubicBezTo>
                  <a:pt x="85" y="131"/>
                  <a:pt x="85" y="131"/>
                  <a:pt x="85" y="131"/>
                </a:cubicBezTo>
                <a:cubicBezTo>
                  <a:pt x="79" y="131"/>
                  <a:pt x="73" y="128"/>
                  <a:pt x="70" y="123"/>
                </a:cubicBezTo>
                <a:close/>
              </a:path>
            </a:pathLst>
          </a:custGeom>
          <a:solidFill>
            <a:srgbClr val="961318"/>
          </a:solidFill>
          <a:ln w="9525">
            <a:noFill/>
            <a:round/>
          </a:ln>
        </p:spPr>
        <p:txBody>
          <a:bodyPr vert="horz" wrap="square" lIns="91440" tIns="45720" rIns="91440" bIns="45720" numCol="1" anchor="ctr"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en-US" altLang="zh-CN" sz="1600" dirty="0">
                <a:solidFill>
                  <a:prstClr val="white"/>
                </a:solidFill>
                <a:latin typeface="Arial" panose="020B0604020202020204"/>
                <a:ea typeface="微软雅黑 Light" panose="020B0502040204020203" pitchFamily="34" charset="-122"/>
              </a:rPr>
              <a:t>XXXX-XX</a:t>
            </a:r>
          </a:p>
        </p:txBody>
      </p:sp>
      <p:grpSp>
        <p:nvGrpSpPr>
          <p:cNvPr id="22" name="iSḷidè"/>
          <p:cNvGrpSpPr/>
          <p:nvPr/>
        </p:nvGrpSpPr>
        <p:grpSpPr>
          <a:xfrm>
            <a:off x="2319068" y="1591806"/>
            <a:ext cx="1469575" cy="1816005"/>
            <a:chOff x="2312718" y="1591806"/>
            <a:chExt cx="1469575" cy="1816005"/>
          </a:xfrm>
        </p:grpSpPr>
        <p:grpSp>
          <p:nvGrpSpPr>
            <p:cNvPr id="23" name="îş1iḋê"/>
            <p:cNvGrpSpPr/>
            <p:nvPr/>
          </p:nvGrpSpPr>
          <p:grpSpPr>
            <a:xfrm>
              <a:off x="2312718" y="1591806"/>
              <a:ext cx="1469575" cy="1526299"/>
              <a:chOff x="2312718" y="1798172"/>
              <a:chExt cx="1469575" cy="1526299"/>
            </a:xfrm>
          </p:grpSpPr>
          <p:sp>
            <p:nvSpPr>
              <p:cNvPr id="25" name="iṡḷiḑè"/>
              <p:cNvSpPr/>
              <p:nvPr/>
            </p:nvSpPr>
            <p:spPr>
              <a:xfrm>
                <a:off x="2312719" y="1798172"/>
                <a:ext cx="1469573" cy="473688"/>
              </a:xfrm>
              <a:prstGeom prst="rect">
                <a:avLst/>
              </a:prstGeom>
              <a:noFill/>
              <a:ln w="28575" cap="flat" cmpd="sng" algn="ctr">
                <a:noFill/>
                <a:prstDash val="solid"/>
                <a:miter lim="800000"/>
              </a:ln>
              <a:effectLst/>
            </p:spPr>
            <p:txBody>
              <a:bodyPr wrap="square" lIns="91440" tIns="45720" rIns="91440" bIns="45720" anchor="ctr">
                <a:normAutofit/>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nSpc>
                    <a:spcPct val="120000"/>
                  </a:lnSpc>
                  <a:defRPr/>
                </a:pPr>
                <a:r>
                  <a:rPr lang="zh-CN" altLang="en-US" sz="1600" b="1" dirty="0">
                    <a:solidFill>
                      <a:prstClr val="black"/>
                    </a:solidFill>
                    <a:latin typeface="微软雅黑" panose="020B0503020204020204" charset="-122"/>
                    <a:ea typeface="微软雅黑" panose="020B0503020204020204" charset="-122"/>
                  </a:rPr>
                  <a:t>输入你的标题</a:t>
                </a:r>
              </a:p>
            </p:txBody>
          </p:sp>
          <p:sp>
            <p:nvSpPr>
              <p:cNvPr id="26" name="is1idè"/>
              <p:cNvSpPr txBox="1"/>
              <p:nvPr/>
            </p:nvSpPr>
            <p:spPr>
              <a:xfrm>
                <a:off x="2312718" y="2271861"/>
                <a:ext cx="1469575" cy="1052610"/>
              </a:xfrm>
              <a:prstGeom prst="rect">
                <a:avLst/>
              </a:prstGeom>
              <a:noFill/>
              <a:ln w="3175">
                <a:noFill/>
              </a:ln>
            </p:spPr>
            <p:txBody>
              <a:bodyPr wrap="square" lIns="91440" tIns="45720" rIns="91440" bIns="45720" anchor="t" anchorCtr="0">
                <a:normAutofit lnSpcReduction="10000"/>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algn="l">
                  <a:defRPr/>
                </a:pPr>
                <a:r>
                  <a:rPr lang="zh-CN" altLang="en-US" kern="0" dirty="0">
                    <a:solidFill>
                      <a:prstClr val="black"/>
                    </a:solidFill>
                    <a:latin typeface="Arial" panose="020B0604020202020204"/>
                    <a:ea typeface="微软雅黑 Light" panose="020B0502040204020203" pitchFamily="34" charset="-122"/>
                  </a:rPr>
                  <a:t>输入你的内容输入你的内容输入你的内容</a:t>
                </a:r>
              </a:p>
              <a:p>
                <a:pPr algn="l">
                  <a:defRPr/>
                </a:pPr>
                <a:r>
                  <a:rPr lang="zh-CN" altLang="en-US" kern="0" dirty="0">
                    <a:solidFill>
                      <a:prstClr val="black"/>
                    </a:solidFill>
                    <a:latin typeface="Arial" panose="020B0604020202020204"/>
                    <a:ea typeface="微软雅黑 Light" panose="020B0502040204020203" pitchFamily="34" charset="-122"/>
                  </a:rPr>
                  <a:t>输入你的内容输入你的内容</a:t>
                </a:r>
              </a:p>
              <a:p>
                <a:pPr algn="l">
                  <a:defRPr/>
                </a:pPr>
                <a:endParaRPr lang="zh-CN" altLang="en-US" kern="0" dirty="0">
                  <a:solidFill>
                    <a:prstClr val="black"/>
                  </a:solidFill>
                  <a:latin typeface="Arial" panose="020B0604020202020204"/>
                  <a:ea typeface="微软雅黑 Light" panose="020B0502040204020203" pitchFamily="34" charset="-122"/>
                </a:endParaRPr>
              </a:p>
              <a:p>
                <a:pPr algn="l">
                  <a:defRPr/>
                </a:pPr>
                <a:endParaRPr lang="zh-CN" altLang="en-US" kern="0" dirty="0">
                  <a:solidFill>
                    <a:prstClr val="black"/>
                  </a:solidFill>
                  <a:latin typeface="Arial" panose="020B0604020202020204"/>
                  <a:ea typeface="微软雅黑 Light" panose="020B0502040204020203" pitchFamily="34" charset="-122"/>
                </a:endParaRPr>
              </a:p>
              <a:p>
                <a:pPr algn="l">
                  <a:defRPr/>
                </a:pPr>
                <a:endParaRPr lang="zh-CN" altLang="en-US" kern="0" dirty="0">
                  <a:solidFill>
                    <a:prstClr val="black"/>
                  </a:solidFill>
                  <a:latin typeface="Arial" panose="020B0604020202020204"/>
                  <a:ea typeface="微软雅黑 Light" panose="020B0502040204020203" pitchFamily="34" charset="-122"/>
                </a:endParaRPr>
              </a:p>
            </p:txBody>
          </p:sp>
        </p:grpSp>
        <p:cxnSp>
          <p:nvCxnSpPr>
            <p:cNvPr id="24" name="直接连接符 23"/>
            <p:cNvCxnSpPr/>
            <p:nvPr/>
          </p:nvCxnSpPr>
          <p:spPr>
            <a:xfrm flipV="1">
              <a:off x="2312718" y="2035015"/>
              <a:ext cx="0" cy="1372796"/>
            </a:xfrm>
            <a:prstGeom prst="line">
              <a:avLst/>
            </a:prstGeom>
            <a:noFill/>
            <a:ln w="3175" cap="rnd" cmpd="sng" algn="ctr">
              <a:solidFill>
                <a:sysClr val="window" lastClr="FFFFFF">
                  <a:lumMod val="75000"/>
                </a:sysClr>
              </a:solidFill>
              <a:prstDash val="solid"/>
              <a:round/>
              <a:tailEnd type="oval"/>
            </a:ln>
            <a:effectLst/>
          </p:spPr>
        </p:cxnSp>
      </p:grpSp>
      <p:grpSp>
        <p:nvGrpSpPr>
          <p:cNvPr id="27" name="ïṩlîḍé"/>
          <p:cNvGrpSpPr/>
          <p:nvPr/>
        </p:nvGrpSpPr>
        <p:grpSpPr>
          <a:xfrm>
            <a:off x="5340614" y="1591806"/>
            <a:ext cx="1469575" cy="1816005"/>
            <a:chOff x="5334264" y="1591806"/>
            <a:chExt cx="1469575" cy="1816005"/>
          </a:xfrm>
        </p:grpSpPr>
        <p:grpSp>
          <p:nvGrpSpPr>
            <p:cNvPr id="28" name="îŝḻïḑè"/>
            <p:cNvGrpSpPr/>
            <p:nvPr/>
          </p:nvGrpSpPr>
          <p:grpSpPr>
            <a:xfrm>
              <a:off x="5334264" y="1591806"/>
              <a:ext cx="1469575" cy="1526299"/>
              <a:chOff x="2312718" y="1798172"/>
              <a:chExt cx="1469575" cy="1526299"/>
            </a:xfrm>
          </p:grpSpPr>
          <p:sp>
            <p:nvSpPr>
              <p:cNvPr id="30" name="iṣlïḑê"/>
              <p:cNvSpPr/>
              <p:nvPr/>
            </p:nvSpPr>
            <p:spPr>
              <a:xfrm>
                <a:off x="2312719" y="1798172"/>
                <a:ext cx="1469573" cy="473688"/>
              </a:xfrm>
              <a:prstGeom prst="rect">
                <a:avLst/>
              </a:prstGeom>
              <a:noFill/>
              <a:ln w="28575" cap="flat" cmpd="sng" algn="ctr">
                <a:noFill/>
                <a:prstDash val="solid"/>
                <a:miter lim="800000"/>
              </a:ln>
              <a:effectLst/>
            </p:spPr>
            <p:txBody>
              <a:bodyPr wrap="square" lIns="91440" tIns="45720" rIns="91440" bIns="45720" anchor="ctr">
                <a:normAutofit/>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nSpc>
                    <a:spcPct val="120000"/>
                  </a:lnSpc>
                  <a:defRPr/>
                </a:pPr>
                <a:r>
                  <a:rPr lang="zh-CN" altLang="en-US" sz="1600" b="1" dirty="0">
                    <a:solidFill>
                      <a:prstClr val="black"/>
                    </a:solidFill>
                    <a:latin typeface="微软雅黑" panose="020B0503020204020204" charset="-122"/>
                    <a:ea typeface="微软雅黑" panose="020B0503020204020204" charset="-122"/>
                  </a:rPr>
                  <a:t>输入你的标题</a:t>
                </a:r>
              </a:p>
            </p:txBody>
          </p:sp>
          <p:sp>
            <p:nvSpPr>
              <p:cNvPr id="31" name="i$ľíḋê"/>
              <p:cNvSpPr txBox="1"/>
              <p:nvPr/>
            </p:nvSpPr>
            <p:spPr>
              <a:xfrm>
                <a:off x="2312718" y="2271861"/>
                <a:ext cx="1469575" cy="1052610"/>
              </a:xfrm>
              <a:prstGeom prst="rect">
                <a:avLst/>
              </a:prstGeom>
              <a:noFill/>
              <a:ln w="3175">
                <a:noFill/>
              </a:ln>
            </p:spPr>
            <p:txBody>
              <a:bodyPr wrap="square" lIns="91440" tIns="45720" rIns="91440" bIns="45720" anchor="t" anchorCtr="0">
                <a:normAutofit lnSpcReduction="10000"/>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algn="l">
                  <a:defRPr/>
                </a:pPr>
                <a:r>
                  <a:rPr lang="zh-CN" altLang="en-US" kern="0" dirty="0">
                    <a:solidFill>
                      <a:prstClr val="black"/>
                    </a:solidFill>
                    <a:latin typeface="Arial" panose="020B0604020202020204"/>
                    <a:ea typeface="微软雅黑 Light" panose="020B0502040204020203" pitchFamily="34" charset="-122"/>
                  </a:rPr>
                  <a:t>输入你的内容输入你的内容输入你的内容输入你的内容输入你的内容</a:t>
                </a:r>
              </a:p>
            </p:txBody>
          </p:sp>
        </p:grpSp>
        <p:cxnSp>
          <p:nvCxnSpPr>
            <p:cNvPr id="29" name="直接连接符 28"/>
            <p:cNvCxnSpPr/>
            <p:nvPr/>
          </p:nvCxnSpPr>
          <p:spPr>
            <a:xfrm flipV="1">
              <a:off x="5334264" y="2035015"/>
              <a:ext cx="0" cy="1372796"/>
            </a:xfrm>
            <a:prstGeom prst="line">
              <a:avLst/>
            </a:prstGeom>
            <a:noFill/>
            <a:ln w="3175" cap="rnd" cmpd="sng" algn="ctr">
              <a:solidFill>
                <a:sysClr val="window" lastClr="FFFFFF">
                  <a:lumMod val="75000"/>
                </a:sysClr>
              </a:solidFill>
              <a:prstDash val="solid"/>
              <a:round/>
              <a:tailEnd type="oval"/>
            </a:ln>
            <a:effectLst/>
          </p:spPr>
        </p:cxnSp>
      </p:grpSp>
      <p:grpSp>
        <p:nvGrpSpPr>
          <p:cNvPr id="32" name="î$ľíďè"/>
          <p:cNvGrpSpPr/>
          <p:nvPr/>
        </p:nvGrpSpPr>
        <p:grpSpPr>
          <a:xfrm>
            <a:off x="8362160" y="1591806"/>
            <a:ext cx="1469575" cy="1816005"/>
            <a:chOff x="8355810" y="1591806"/>
            <a:chExt cx="1469575" cy="1816005"/>
          </a:xfrm>
        </p:grpSpPr>
        <p:grpSp>
          <p:nvGrpSpPr>
            <p:cNvPr id="38" name="íṩľídê"/>
            <p:cNvGrpSpPr/>
            <p:nvPr/>
          </p:nvGrpSpPr>
          <p:grpSpPr>
            <a:xfrm>
              <a:off x="8355810" y="1591806"/>
              <a:ext cx="1469575" cy="1526299"/>
              <a:chOff x="2312718" y="1798172"/>
              <a:chExt cx="1469575" cy="1526299"/>
            </a:xfrm>
          </p:grpSpPr>
          <p:sp>
            <p:nvSpPr>
              <p:cNvPr id="40" name="iṣḷiḍê"/>
              <p:cNvSpPr/>
              <p:nvPr/>
            </p:nvSpPr>
            <p:spPr>
              <a:xfrm>
                <a:off x="2312719" y="1798172"/>
                <a:ext cx="1469573" cy="473688"/>
              </a:xfrm>
              <a:prstGeom prst="rect">
                <a:avLst/>
              </a:prstGeom>
              <a:noFill/>
              <a:ln w="28575" cap="flat" cmpd="sng" algn="ctr">
                <a:noFill/>
                <a:prstDash val="solid"/>
                <a:miter lim="800000"/>
              </a:ln>
              <a:effectLst/>
            </p:spPr>
            <p:txBody>
              <a:bodyPr wrap="square" lIns="91440" tIns="45720" rIns="91440" bIns="45720" anchor="ctr">
                <a:normAutofit/>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nSpc>
                    <a:spcPct val="120000"/>
                  </a:lnSpc>
                  <a:defRPr/>
                </a:pPr>
                <a:r>
                  <a:rPr lang="zh-CN" altLang="en-US" sz="1600" b="1" dirty="0">
                    <a:solidFill>
                      <a:prstClr val="black"/>
                    </a:solidFill>
                    <a:latin typeface="微软雅黑" panose="020B0503020204020204" charset="-122"/>
                    <a:ea typeface="微软雅黑" panose="020B0503020204020204" charset="-122"/>
                  </a:rPr>
                  <a:t>输入你的标题</a:t>
                </a:r>
              </a:p>
            </p:txBody>
          </p:sp>
          <p:sp>
            <p:nvSpPr>
              <p:cNvPr id="41" name="î$ḻïḋê"/>
              <p:cNvSpPr txBox="1"/>
              <p:nvPr/>
            </p:nvSpPr>
            <p:spPr>
              <a:xfrm>
                <a:off x="2312718" y="2271861"/>
                <a:ext cx="1469575" cy="1052610"/>
              </a:xfrm>
              <a:prstGeom prst="rect">
                <a:avLst/>
              </a:prstGeom>
              <a:noFill/>
              <a:ln w="3175">
                <a:noFill/>
              </a:ln>
            </p:spPr>
            <p:txBody>
              <a:bodyPr wrap="square" lIns="91440" tIns="45720" rIns="91440" bIns="45720" anchor="t" anchorCtr="0">
                <a:normAutofit lnSpcReduction="10000"/>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algn="l">
                  <a:defRPr/>
                </a:pPr>
                <a:r>
                  <a:rPr lang="zh-CN" altLang="en-US" kern="0" dirty="0">
                    <a:solidFill>
                      <a:prstClr val="black"/>
                    </a:solidFill>
                    <a:latin typeface="Arial" panose="020B0604020202020204"/>
                    <a:ea typeface="微软雅黑 Light" panose="020B0502040204020203" pitchFamily="34" charset="-122"/>
                  </a:rPr>
                  <a:t>输入你的内容输入你的内容输入你的内容输入你的内容输入你的内容</a:t>
                </a:r>
              </a:p>
            </p:txBody>
          </p:sp>
        </p:grpSp>
        <p:cxnSp>
          <p:nvCxnSpPr>
            <p:cNvPr id="39" name="直接连接符 38"/>
            <p:cNvCxnSpPr/>
            <p:nvPr/>
          </p:nvCxnSpPr>
          <p:spPr>
            <a:xfrm flipV="1">
              <a:off x="8355810" y="2035015"/>
              <a:ext cx="0" cy="1372796"/>
            </a:xfrm>
            <a:prstGeom prst="line">
              <a:avLst/>
            </a:prstGeom>
            <a:noFill/>
            <a:ln w="3175" cap="rnd" cmpd="sng" algn="ctr">
              <a:solidFill>
                <a:sysClr val="window" lastClr="FFFFFF">
                  <a:lumMod val="75000"/>
                </a:sysClr>
              </a:solidFill>
              <a:prstDash val="solid"/>
              <a:round/>
              <a:tailEnd type="oval"/>
            </a:ln>
            <a:effectLst/>
          </p:spPr>
        </p:cxnSp>
      </p:grpSp>
      <p:grpSp>
        <p:nvGrpSpPr>
          <p:cNvPr id="42" name="îśḷïḋê"/>
          <p:cNvGrpSpPr/>
          <p:nvPr/>
        </p:nvGrpSpPr>
        <p:grpSpPr>
          <a:xfrm>
            <a:off x="8403356" y="3856589"/>
            <a:ext cx="1469575" cy="1791106"/>
            <a:chOff x="8397006" y="3856589"/>
            <a:chExt cx="1469575" cy="1791106"/>
          </a:xfrm>
        </p:grpSpPr>
        <p:grpSp>
          <p:nvGrpSpPr>
            <p:cNvPr id="43" name="ïṩḷîḍê"/>
            <p:cNvGrpSpPr/>
            <p:nvPr/>
          </p:nvGrpSpPr>
          <p:grpSpPr>
            <a:xfrm>
              <a:off x="8397006" y="4212088"/>
              <a:ext cx="1469575" cy="1435607"/>
              <a:chOff x="2312718" y="1659213"/>
              <a:chExt cx="1469575" cy="1435607"/>
            </a:xfrm>
          </p:grpSpPr>
          <p:sp>
            <p:nvSpPr>
              <p:cNvPr id="45" name="îšḷiḑe"/>
              <p:cNvSpPr/>
              <p:nvPr/>
            </p:nvSpPr>
            <p:spPr>
              <a:xfrm>
                <a:off x="2312719" y="2621132"/>
                <a:ext cx="1469573" cy="473688"/>
              </a:xfrm>
              <a:prstGeom prst="rect">
                <a:avLst/>
              </a:prstGeom>
              <a:noFill/>
              <a:ln w="28575" cap="flat" cmpd="sng" algn="ctr">
                <a:noFill/>
                <a:prstDash val="solid"/>
                <a:miter lim="800000"/>
              </a:ln>
              <a:effectLst/>
            </p:spPr>
            <p:txBody>
              <a:bodyPr wrap="square" lIns="91440" tIns="45720" rIns="91440" bIns="45720" anchor="ctr">
                <a:normAutofit/>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nSpc>
                    <a:spcPct val="120000"/>
                  </a:lnSpc>
                  <a:defRPr/>
                </a:pPr>
                <a:r>
                  <a:rPr lang="zh-CN" altLang="en-US" sz="1600" b="1" dirty="0">
                    <a:solidFill>
                      <a:prstClr val="black"/>
                    </a:solidFill>
                    <a:latin typeface="微软雅黑" panose="020B0503020204020204" charset="-122"/>
                    <a:ea typeface="微软雅黑" panose="020B0503020204020204" charset="-122"/>
                  </a:rPr>
                  <a:t>输入你的标题</a:t>
                </a:r>
              </a:p>
            </p:txBody>
          </p:sp>
          <p:sp>
            <p:nvSpPr>
              <p:cNvPr id="46" name="íšlíḑê"/>
              <p:cNvSpPr txBox="1"/>
              <p:nvPr/>
            </p:nvSpPr>
            <p:spPr>
              <a:xfrm>
                <a:off x="2312718" y="1659213"/>
                <a:ext cx="1469575" cy="985018"/>
              </a:xfrm>
              <a:prstGeom prst="rect">
                <a:avLst/>
              </a:prstGeom>
              <a:noFill/>
              <a:ln w="3175">
                <a:noFill/>
              </a:ln>
            </p:spPr>
            <p:txBody>
              <a:bodyPr wrap="square" lIns="91440" tIns="45720" rIns="91440" bIns="45720" anchor="t" anchorCtr="0">
                <a:normAutofit fontScale="92500"/>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algn="l">
                  <a:defRPr/>
                </a:pPr>
                <a:r>
                  <a:rPr lang="zh-CN" altLang="en-US" kern="0" dirty="0">
                    <a:solidFill>
                      <a:prstClr val="black"/>
                    </a:solidFill>
                    <a:latin typeface="Arial" panose="020B0604020202020204"/>
                    <a:ea typeface="微软雅黑 Light" panose="020B0502040204020203" pitchFamily="34" charset="-122"/>
                  </a:rPr>
                  <a:t>输入你的内容输入你的内容输入你的内容输入你的内容输入你的内容</a:t>
                </a:r>
              </a:p>
            </p:txBody>
          </p:sp>
        </p:grpSp>
        <p:cxnSp>
          <p:nvCxnSpPr>
            <p:cNvPr id="44" name="直接连接符 43"/>
            <p:cNvCxnSpPr/>
            <p:nvPr/>
          </p:nvCxnSpPr>
          <p:spPr>
            <a:xfrm flipV="1">
              <a:off x="9866581" y="3856589"/>
              <a:ext cx="0" cy="1372796"/>
            </a:xfrm>
            <a:prstGeom prst="line">
              <a:avLst/>
            </a:prstGeom>
            <a:noFill/>
            <a:ln w="3175" cap="rnd" cmpd="sng" algn="ctr">
              <a:solidFill>
                <a:sysClr val="window" lastClr="FFFFFF">
                  <a:lumMod val="75000"/>
                </a:sysClr>
              </a:solidFill>
              <a:prstDash val="solid"/>
              <a:round/>
              <a:headEnd type="oval"/>
              <a:tailEnd type="none"/>
            </a:ln>
            <a:effectLst/>
          </p:spPr>
        </p:cxnSp>
      </p:grpSp>
      <p:grpSp>
        <p:nvGrpSpPr>
          <p:cNvPr id="47" name="îšļîḓè"/>
          <p:cNvGrpSpPr/>
          <p:nvPr/>
        </p:nvGrpSpPr>
        <p:grpSpPr>
          <a:xfrm>
            <a:off x="5381812" y="3856589"/>
            <a:ext cx="1469575" cy="1791106"/>
            <a:chOff x="5375462" y="3856589"/>
            <a:chExt cx="1469575" cy="1791106"/>
          </a:xfrm>
        </p:grpSpPr>
        <p:grpSp>
          <p:nvGrpSpPr>
            <p:cNvPr id="48" name="î$ľiḑê"/>
            <p:cNvGrpSpPr/>
            <p:nvPr/>
          </p:nvGrpSpPr>
          <p:grpSpPr>
            <a:xfrm>
              <a:off x="5375462" y="4212088"/>
              <a:ext cx="1469575" cy="1435607"/>
              <a:chOff x="2312718" y="1659213"/>
              <a:chExt cx="1469575" cy="1435607"/>
            </a:xfrm>
          </p:grpSpPr>
          <p:sp>
            <p:nvSpPr>
              <p:cNvPr id="50" name="ïṣ1iďè"/>
              <p:cNvSpPr/>
              <p:nvPr/>
            </p:nvSpPr>
            <p:spPr>
              <a:xfrm>
                <a:off x="2312719" y="2621132"/>
                <a:ext cx="1469573" cy="473688"/>
              </a:xfrm>
              <a:prstGeom prst="rect">
                <a:avLst/>
              </a:prstGeom>
              <a:noFill/>
              <a:ln w="28575" cap="flat" cmpd="sng" algn="ctr">
                <a:noFill/>
                <a:prstDash val="solid"/>
                <a:miter lim="800000"/>
              </a:ln>
              <a:effectLst/>
            </p:spPr>
            <p:txBody>
              <a:bodyPr wrap="square" lIns="91440" tIns="45720" rIns="91440" bIns="45720" anchor="ctr">
                <a:normAutofit/>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nSpc>
                    <a:spcPct val="120000"/>
                  </a:lnSpc>
                  <a:defRPr/>
                </a:pPr>
                <a:r>
                  <a:rPr lang="zh-CN" altLang="en-US" sz="1600" b="1" dirty="0">
                    <a:solidFill>
                      <a:prstClr val="black"/>
                    </a:solidFill>
                    <a:latin typeface="微软雅黑" panose="020B0503020204020204" charset="-122"/>
                    <a:ea typeface="微软雅黑" panose="020B0503020204020204" charset="-122"/>
                  </a:rPr>
                  <a:t>输入你的标题</a:t>
                </a:r>
              </a:p>
            </p:txBody>
          </p:sp>
          <p:sp>
            <p:nvSpPr>
              <p:cNvPr id="51" name="íŝlïďê"/>
              <p:cNvSpPr txBox="1"/>
              <p:nvPr/>
            </p:nvSpPr>
            <p:spPr>
              <a:xfrm>
                <a:off x="2312718" y="1659213"/>
                <a:ext cx="1469575" cy="985018"/>
              </a:xfrm>
              <a:prstGeom prst="rect">
                <a:avLst/>
              </a:prstGeom>
              <a:noFill/>
              <a:ln w="3175">
                <a:noFill/>
              </a:ln>
            </p:spPr>
            <p:txBody>
              <a:bodyPr wrap="square" lIns="91440" tIns="45720" rIns="91440" bIns="45720" anchor="b" anchorCtr="0">
                <a:normAutofit fontScale="92500"/>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algn="l">
                  <a:defRPr/>
                </a:pPr>
                <a:r>
                  <a:rPr lang="zh-CN" altLang="en-US" kern="0" dirty="0">
                    <a:solidFill>
                      <a:prstClr val="black"/>
                    </a:solidFill>
                    <a:latin typeface="Arial" panose="020B0604020202020204"/>
                    <a:ea typeface="微软雅黑 Light" panose="020B0502040204020203" pitchFamily="34" charset="-122"/>
                  </a:rPr>
                  <a:t>输入你的内容输入你的内容输入你的内容输入你的内容输入你的内容</a:t>
                </a:r>
              </a:p>
            </p:txBody>
          </p:sp>
        </p:grpSp>
        <p:cxnSp>
          <p:nvCxnSpPr>
            <p:cNvPr id="49" name="直接连接符 48"/>
            <p:cNvCxnSpPr/>
            <p:nvPr/>
          </p:nvCxnSpPr>
          <p:spPr>
            <a:xfrm flipV="1">
              <a:off x="6845037" y="3856589"/>
              <a:ext cx="0" cy="1372796"/>
            </a:xfrm>
            <a:prstGeom prst="line">
              <a:avLst/>
            </a:prstGeom>
            <a:noFill/>
            <a:ln w="3175" cap="rnd" cmpd="sng" algn="ctr">
              <a:solidFill>
                <a:sysClr val="window" lastClr="FFFFFF">
                  <a:lumMod val="75000"/>
                </a:sysClr>
              </a:solidFill>
              <a:prstDash val="solid"/>
              <a:round/>
              <a:headEnd type="oval"/>
              <a:tailEnd type="none"/>
            </a:ln>
            <a:effectLst/>
          </p:spPr>
        </p:cxnSp>
      </p:grpSp>
      <p:grpSp>
        <p:nvGrpSpPr>
          <p:cNvPr id="52" name="ïś1îḑê"/>
          <p:cNvGrpSpPr/>
          <p:nvPr/>
        </p:nvGrpSpPr>
        <p:grpSpPr>
          <a:xfrm>
            <a:off x="2360266" y="3856589"/>
            <a:ext cx="1469575" cy="1791106"/>
            <a:chOff x="2353916" y="3856589"/>
            <a:chExt cx="1469575" cy="1791106"/>
          </a:xfrm>
        </p:grpSpPr>
        <p:grpSp>
          <p:nvGrpSpPr>
            <p:cNvPr id="53" name="íṩľíďe"/>
            <p:cNvGrpSpPr/>
            <p:nvPr/>
          </p:nvGrpSpPr>
          <p:grpSpPr>
            <a:xfrm>
              <a:off x="2353916" y="4212088"/>
              <a:ext cx="1469575" cy="1435607"/>
              <a:chOff x="2312718" y="1659213"/>
              <a:chExt cx="1469575" cy="1435607"/>
            </a:xfrm>
          </p:grpSpPr>
          <p:sp>
            <p:nvSpPr>
              <p:cNvPr id="55" name="îSļiḍê"/>
              <p:cNvSpPr/>
              <p:nvPr/>
            </p:nvSpPr>
            <p:spPr>
              <a:xfrm>
                <a:off x="2312719" y="2621132"/>
                <a:ext cx="1469573" cy="473688"/>
              </a:xfrm>
              <a:prstGeom prst="rect">
                <a:avLst/>
              </a:prstGeom>
              <a:noFill/>
              <a:ln w="28575" cap="flat" cmpd="sng" algn="ctr">
                <a:noFill/>
                <a:prstDash val="solid"/>
                <a:miter lim="800000"/>
              </a:ln>
              <a:effectLst/>
            </p:spPr>
            <p:txBody>
              <a:bodyPr wrap="square" lIns="91440" tIns="45720" rIns="91440" bIns="45720" anchor="ctr">
                <a:normAutofit/>
              </a:bodyPr>
              <a:lstStyle>
                <a:defPPr>
                  <a:defRPr lang="en-US"/>
                </a:defPPr>
                <a:lvl1pPr marL="0" algn="l" defTabSz="609600" rtl="0" eaLnBrk="1" latinLnBrk="0" hangingPunct="1">
                  <a:defRPr sz="2400" kern="1200">
                    <a:solidFill>
                      <a:schemeClr val="lt1"/>
                    </a:solidFill>
                  </a:defRPr>
                </a:lvl1pPr>
                <a:lvl2pPr marL="609600" algn="l" defTabSz="609600" rtl="0" eaLnBrk="1" latinLnBrk="0" hangingPunct="1">
                  <a:defRPr sz="2400" kern="1200">
                    <a:solidFill>
                      <a:schemeClr val="lt1"/>
                    </a:solidFill>
                  </a:defRPr>
                </a:lvl2pPr>
                <a:lvl3pPr marL="1219200" algn="l" defTabSz="609600" rtl="0" eaLnBrk="1" latinLnBrk="0" hangingPunct="1">
                  <a:defRPr sz="2400" kern="1200">
                    <a:solidFill>
                      <a:schemeClr val="lt1"/>
                    </a:solidFill>
                  </a:defRPr>
                </a:lvl3pPr>
                <a:lvl4pPr marL="1828800" algn="l" defTabSz="609600" rtl="0" eaLnBrk="1" latinLnBrk="0" hangingPunct="1">
                  <a:defRPr sz="2400" kern="1200">
                    <a:solidFill>
                      <a:schemeClr val="lt1"/>
                    </a:solidFill>
                  </a:defRPr>
                </a:lvl4pPr>
                <a:lvl5pPr marL="2438400" algn="l" defTabSz="609600" rtl="0" eaLnBrk="1" latinLnBrk="0" hangingPunct="1">
                  <a:defRPr sz="2400" kern="1200">
                    <a:solidFill>
                      <a:schemeClr val="lt1"/>
                    </a:solidFill>
                  </a:defRPr>
                </a:lvl5pPr>
                <a:lvl6pPr marL="3048000" algn="l" defTabSz="609600" rtl="0" eaLnBrk="1" latinLnBrk="0" hangingPunct="1">
                  <a:defRPr sz="2400" kern="1200">
                    <a:solidFill>
                      <a:schemeClr val="lt1"/>
                    </a:solidFill>
                  </a:defRPr>
                </a:lvl6pPr>
                <a:lvl7pPr marL="3657600" algn="l" defTabSz="609600" rtl="0" eaLnBrk="1" latinLnBrk="0" hangingPunct="1">
                  <a:defRPr sz="2400" kern="1200">
                    <a:solidFill>
                      <a:schemeClr val="lt1"/>
                    </a:solidFill>
                  </a:defRPr>
                </a:lvl7pPr>
                <a:lvl8pPr marL="4267200" algn="l" defTabSz="609600" rtl="0" eaLnBrk="1" latinLnBrk="0" hangingPunct="1">
                  <a:defRPr sz="2400" kern="1200">
                    <a:solidFill>
                      <a:schemeClr val="lt1"/>
                    </a:solidFill>
                  </a:defRPr>
                </a:lvl8pPr>
                <a:lvl9pPr marL="4876800" algn="l" defTabSz="609600" rtl="0" eaLnBrk="1" latinLnBrk="0" hangingPunct="1">
                  <a:defRPr sz="2400" kern="1200">
                    <a:solidFill>
                      <a:schemeClr val="lt1"/>
                    </a:solidFill>
                  </a:defRPr>
                </a:lvl9pPr>
              </a:lstStyle>
              <a:p>
                <a:pPr>
                  <a:lnSpc>
                    <a:spcPct val="120000"/>
                  </a:lnSpc>
                  <a:defRPr/>
                </a:pPr>
                <a:r>
                  <a:rPr lang="zh-CN" altLang="en-US" sz="1600" b="1" dirty="0">
                    <a:solidFill>
                      <a:prstClr val="black"/>
                    </a:solidFill>
                    <a:latin typeface="微软雅黑" panose="020B0503020204020204" charset="-122"/>
                    <a:ea typeface="微软雅黑" panose="020B0503020204020204" charset="-122"/>
                  </a:rPr>
                  <a:t>输入你的标题</a:t>
                </a:r>
              </a:p>
            </p:txBody>
          </p:sp>
          <p:sp>
            <p:nvSpPr>
              <p:cNvPr id="56" name="ísľídé"/>
              <p:cNvSpPr txBox="1"/>
              <p:nvPr/>
            </p:nvSpPr>
            <p:spPr>
              <a:xfrm>
                <a:off x="2312718" y="1659213"/>
                <a:ext cx="1469575" cy="999992"/>
              </a:xfrm>
              <a:prstGeom prst="rect">
                <a:avLst/>
              </a:prstGeom>
              <a:noFill/>
              <a:ln w="3175">
                <a:noFill/>
              </a:ln>
            </p:spPr>
            <p:txBody>
              <a:bodyPr wrap="square" lIns="91440" tIns="45720" rIns="91440" bIns="45720" anchor="b" anchorCtr="0">
                <a:normAutofit fontScale="92500"/>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algn="l">
                  <a:defRPr/>
                </a:pPr>
                <a:r>
                  <a:rPr lang="zh-CN" altLang="en-US" kern="0" dirty="0">
                    <a:solidFill>
                      <a:prstClr val="black"/>
                    </a:solidFill>
                    <a:latin typeface="Arial" panose="020B0604020202020204"/>
                    <a:ea typeface="微软雅黑 Light" panose="020B0502040204020203" pitchFamily="34" charset="-122"/>
                  </a:rPr>
                  <a:t>输入你的内容输入你的内容输入你的内容输入你的内容输入你的内容</a:t>
                </a:r>
              </a:p>
            </p:txBody>
          </p:sp>
        </p:grpSp>
        <p:cxnSp>
          <p:nvCxnSpPr>
            <p:cNvPr id="54" name="直接连接符 53"/>
            <p:cNvCxnSpPr/>
            <p:nvPr/>
          </p:nvCxnSpPr>
          <p:spPr>
            <a:xfrm flipV="1">
              <a:off x="3823491" y="3856589"/>
              <a:ext cx="0" cy="1372796"/>
            </a:xfrm>
            <a:prstGeom prst="line">
              <a:avLst/>
            </a:prstGeom>
            <a:noFill/>
            <a:ln w="3175" cap="rnd" cmpd="sng" algn="ctr">
              <a:solidFill>
                <a:sysClr val="window" lastClr="FFFFFF">
                  <a:lumMod val="75000"/>
                </a:sysClr>
              </a:solidFill>
              <a:prstDash val="solid"/>
              <a:round/>
              <a:headEnd type="oval"/>
              <a:tailEnd type="none"/>
            </a:ln>
            <a:effectLst/>
          </p:spPr>
        </p:cxnSp>
      </p:grpSp>
    </p:spTree>
  </p:cSld>
  <p:clrMapOvr>
    <a:masterClrMapping/>
  </p:clrMapOvr>
  <p:transition spd="slow">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7403" y="176626"/>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îśliḋê"/>
          <p:cNvSpPr/>
          <p:nvPr/>
        </p:nvSpPr>
        <p:spPr bwMode="auto">
          <a:xfrm>
            <a:off x="1739780" y="1831893"/>
            <a:ext cx="9084758" cy="237482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1" fmla="*/ 3475 w 21600"/>
              <a:gd name="connsiteY0-2" fmla="*/ 0 h 21600"/>
              <a:gd name="connsiteX1-3" fmla="*/ 18125 w 21600"/>
              <a:gd name="connsiteY1-4" fmla="*/ 0 h 21600"/>
              <a:gd name="connsiteX2-5" fmla="*/ 21600 w 21600"/>
              <a:gd name="connsiteY2-6" fmla="*/ 10800 h 21600"/>
              <a:gd name="connsiteX3-7" fmla="*/ 18125 w 21600"/>
              <a:gd name="connsiteY3-8" fmla="*/ 21600 h 21600"/>
              <a:gd name="connsiteX4-9" fmla="*/ 3475 w 21600"/>
              <a:gd name="connsiteY4-10" fmla="*/ 21600 h 21600"/>
              <a:gd name="connsiteX5-11" fmla="*/ 0 w 21600"/>
              <a:gd name="connsiteY5-12" fmla="*/ 10800 h 21600"/>
              <a:gd name="connsiteX6-13" fmla="*/ 3685 w 21600"/>
              <a:gd name="connsiteY6-14" fmla="*/ 630 h 21600"/>
              <a:gd name="connsiteX0-15" fmla="*/ 3475 w 21600"/>
              <a:gd name="connsiteY0-16" fmla="*/ 0 h 21600"/>
              <a:gd name="connsiteX1-17" fmla="*/ 18125 w 21600"/>
              <a:gd name="connsiteY1-18" fmla="*/ 0 h 21600"/>
              <a:gd name="connsiteX2-19" fmla="*/ 21600 w 21600"/>
              <a:gd name="connsiteY2-20" fmla="*/ 10800 h 21600"/>
              <a:gd name="connsiteX3-21" fmla="*/ 18125 w 21600"/>
              <a:gd name="connsiteY3-22" fmla="*/ 21600 h 21600"/>
              <a:gd name="connsiteX4-23" fmla="*/ 3475 w 21600"/>
              <a:gd name="connsiteY4-24" fmla="*/ 21600 h 21600"/>
              <a:gd name="connsiteX5-25" fmla="*/ 0 w 21600"/>
              <a:gd name="connsiteY5-26" fmla="*/ 10800 h 21600"/>
              <a:gd name="connsiteX0-27" fmla="*/ 0 w 18125"/>
              <a:gd name="connsiteY0-28" fmla="*/ 0 h 21600"/>
              <a:gd name="connsiteX1-29" fmla="*/ 14650 w 18125"/>
              <a:gd name="connsiteY1-30" fmla="*/ 0 h 21600"/>
              <a:gd name="connsiteX2-31" fmla="*/ 18125 w 18125"/>
              <a:gd name="connsiteY2-32" fmla="*/ 10800 h 21600"/>
              <a:gd name="connsiteX3-33" fmla="*/ 14650 w 18125"/>
              <a:gd name="connsiteY3-34" fmla="*/ 21600 h 21600"/>
              <a:gd name="connsiteX4-35" fmla="*/ 0 w 18125"/>
              <a:gd name="connsiteY4-36" fmla="*/ 21600 h 21600"/>
              <a:gd name="connsiteX0-37" fmla="*/ 0 w 19228"/>
              <a:gd name="connsiteY0-38" fmla="*/ 0 h 21600"/>
              <a:gd name="connsiteX1-39" fmla="*/ 15753 w 19228"/>
              <a:gd name="connsiteY1-40" fmla="*/ 0 h 21600"/>
              <a:gd name="connsiteX2-41" fmla="*/ 19228 w 19228"/>
              <a:gd name="connsiteY2-42" fmla="*/ 10800 h 21600"/>
              <a:gd name="connsiteX3-43" fmla="*/ 15753 w 19228"/>
              <a:gd name="connsiteY3-44" fmla="*/ 21600 h 21600"/>
              <a:gd name="connsiteX4-45" fmla="*/ 1103 w 19228"/>
              <a:gd name="connsiteY4-46" fmla="*/ 21600 h 21600"/>
              <a:gd name="connsiteX0-47" fmla="*/ 253 w 19481"/>
              <a:gd name="connsiteY0-48" fmla="*/ 0 h 21600"/>
              <a:gd name="connsiteX1-49" fmla="*/ 16006 w 19481"/>
              <a:gd name="connsiteY1-50" fmla="*/ 0 h 21600"/>
              <a:gd name="connsiteX2-51" fmla="*/ 19481 w 19481"/>
              <a:gd name="connsiteY2-52" fmla="*/ 10800 h 21600"/>
              <a:gd name="connsiteX3-53" fmla="*/ 16006 w 19481"/>
              <a:gd name="connsiteY3-54" fmla="*/ 21600 h 21600"/>
              <a:gd name="connsiteX4-55" fmla="*/ 0 w 19481"/>
              <a:gd name="connsiteY4-56" fmla="*/ 21600 h 21600"/>
              <a:gd name="connsiteX0-57" fmla="*/ 0 w 22785"/>
              <a:gd name="connsiteY0-58" fmla="*/ 0 h 21687"/>
              <a:gd name="connsiteX1-59" fmla="*/ 19310 w 22785"/>
              <a:gd name="connsiteY1-60" fmla="*/ 87 h 21687"/>
              <a:gd name="connsiteX2-61" fmla="*/ 22785 w 22785"/>
              <a:gd name="connsiteY2-62" fmla="*/ 10887 h 21687"/>
              <a:gd name="connsiteX3-63" fmla="*/ 19310 w 22785"/>
              <a:gd name="connsiteY3-64" fmla="*/ 21687 h 21687"/>
              <a:gd name="connsiteX4-65" fmla="*/ 3304 w 22785"/>
              <a:gd name="connsiteY4-66" fmla="*/ 21687 h 21687"/>
              <a:gd name="connsiteX0-67" fmla="*/ 0 w 21590"/>
              <a:gd name="connsiteY0-68" fmla="*/ 0 h 21600"/>
              <a:gd name="connsiteX1-69" fmla="*/ 18115 w 21590"/>
              <a:gd name="connsiteY1-70" fmla="*/ 0 h 21600"/>
              <a:gd name="connsiteX2-71" fmla="*/ 21590 w 21590"/>
              <a:gd name="connsiteY2-72" fmla="*/ 10800 h 21600"/>
              <a:gd name="connsiteX3-73" fmla="*/ 18115 w 21590"/>
              <a:gd name="connsiteY3-74" fmla="*/ 21600 h 21600"/>
              <a:gd name="connsiteX4-75" fmla="*/ 2109 w 21590"/>
              <a:gd name="connsiteY4-76" fmla="*/ 21600 h 21600"/>
              <a:gd name="connsiteX0-77" fmla="*/ 0 w 21590"/>
              <a:gd name="connsiteY0-78" fmla="*/ 0 h 21832"/>
              <a:gd name="connsiteX1-79" fmla="*/ 18115 w 21590"/>
              <a:gd name="connsiteY1-80" fmla="*/ 0 h 21832"/>
              <a:gd name="connsiteX2-81" fmla="*/ 21590 w 21590"/>
              <a:gd name="connsiteY2-82" fmla="*/ 10800 h 21832"/>
              <a:gd name="connsiteX3-83" fmla="*/ 18115 w 21590"/>
              <a:gd name="connsiteY3-84" fmla="*/ 21600 h 21832"/>
              <a:gd name="connsiteX4-85" fmla="*/ 4589 w 21590"/>
              <a:gd name="connsiteY4-86" fmla="*/ 21832 h 21832"/>
              <a:gd name="connsiteX0-87" fmla="*/ 0 w 21099"/>
              <a:gd name="connsiteY0-88" fmla="*/ 0 h 21832"/>
              <a:gd name="connsiteX1-89" fmla="*/ 17624 w 21099"/>
              <a:gd name="connsiteY1-90" fmla="*/ 0 h 21832"/>
              <a:gd name="connsiteX2-91" fmla="*/ 21099 w 21099"/>
              <a:gd name="connsiteY2-92" fmla="*/ 10800 h 21832"/>
              <a:gd name="connsiteX3-93" fmla="*/ 17624 w 21099"/>
              <a:gd name="connsiteY3-94" fmla="*/ 21600 h 21832"/>
              <a:gd name="connsiteX4-95" fmla="*/ 4098 w 21099"/>
              <a:gd name="connsiteY4-96" fmla="*/ 21832 h 21832"/>
              <a:gd name="connsiteX0-97" fmla="*/ 2552 w 23651"/>
              <a:gd name="connsiteY0-98" fmla="*/ 0 h 21699"/>
              <a:gd name="connsiteX1-99" fmla="*/ 20176 w 23651"/>
              <a:gd name="connsiteY1-100" fmla="*/ 0 h 21699"/>
              <a:gd name="connsiteX2-101" fmla="*/ 23651 w 23651"/>
              <a:gd name="connsiteY2-102" fmla="*/ 10800 h 21699"/>
              <a:gd name="connsiteX3-103" fmla="*/ 20176 w 23651"/>
              <a:gd name="connsiteY3-104" fmla="*/ 21600 h 21699"/>
              <a:gd name="connsiteX4-105" fmla="*/ 0 w 23651"/>
              <a:gd name="connsiteY4-106" fmla="*/ 21699 h 216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651" h="21699">
                <a:moveTo>
                  <a:pt x="2552" y="0"/>
                </a:moveTo>
                <a:lnTo>
                  <a:pt x="20176" y="0"/>
                </a:lnTo>
                <a:cubicBezTo>
                  <a:pt x="22095" y="0"/>
                  <a:pt x="23651" y="4835"/>
                  <a:pt x="23651" y="10800"/>
                </a:cubicBezTo>
                <a:cubicBezTo>
                  <a:pt x="23651" y="16765"/>
                  <a:pt x="22095" y="21600"/>
                  <a:pt x="20176" y="21600"/>
                </a:cubicBezTo>
                <a:lnTo>
                  <a:pt x="0" y="21699"/>
                </a:lnTo>
              </a:path>
            </a:pathLst>
          </a:custGeom>
          <a:noFill/>
          <a:ln w="31750">
            <a:solidFill>
              <a:sysClr val="window" lastClr="FFFFFF">
                <a:lumMod val="50000"/>
              </a:sysClr>
            </a:solidFill>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prstClr val="black"/>
              </a:solidFill>
              <a:latin typeface="Arial" panose="020B0604020202020204"/>
              <a:ea typeface="微软雅黑 Light" panose="020B0502040204020203" pitchFamily="34" charset="-122"/>
            </a:endParaRPr>
          </a:p>
        </p:txBody>
      </p:sp>
      <p:grpSp>
        <p:nvGrpSpPr>
          <p:cNvPr id="16" name="îSḷïḓê"/>
          <p:cNvGrpSpPr/>
          <p:nvPr/>
        </p:nvGrpSpPr>
        <p:grpSpPr>
          <a:xfrm>
            <a:off x="3584160" y="3935657"/>
            <a:ext cx="1551214" cy="1566026"/>
            <a:chOff x="3280418" y="4085776"/>
            <a:chExt cx="1551214" cy="1566026"/>
          </a:xfrm>
        </p:grpSpPr>
        <p:grpSp>
          <p:nvGrpSpPr>
            <p:cNvPr id="17" name="îśḷiḍê"/>
            <p:cNvGrpSpPr/>
            <p:nvPr/>
          </p:nvGrpSpPr>
          <p:grpSpPr>
            <a:xfrm>
              <a:off x="3280418" y="4662268"/>
              <a:ext cx="1551214" cy="989534"/>
              <a:chOff x="2636364" y="3107772"/>
              <a:chExt cx="1551214" cy="989534"/>
            </a:xfrm>
          </p:grpSpPr>
          <p:sp>
            <p:nvSpPr>
              <p:cNvPr id="21" name="iṧḻiḋe"/>
              <p:cNvSpPr/>
              <p:nvPr/>
            </p:nvSpPr>
            <p:spPr>
              <a:xfrm>
                <a:off x="2636364" y="3107772"/>
                <a:ext cx="1551214" cy="388996"/>
              </a:xfrm>
              <a:prstGeom prst="rect">
                <a:avLst/>
              </a:prstGeom>
              <a:no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1400" b="1" dirty="0">
                    <a:solidFill>
                      <a:prstClr val="black"/>
                    </a:solidFill>
                    <a:latin typeface="微软雅黑" panose="020B0503020204020204" charset="-122"/>
                    <a:ea typeface="微软雅黑" panose="020B0503020204020204" charset="-122"/>
                  </a:rPr>
                  <a:t>输入标题</a:t>
                </a:r>
                <a:r>
                  <a:rPr lang="en-US" altLang="zh-CN" sz="1400" b="1" dirty="0">
                    <a:solidFill>
                      <a:prstClr val="black"/>
                    </a:solidFill>
                    <a:latin typeface="微软雅黑" panose="020B0503020204020204" charset="-122"/>
                    <a:ea typeface="微软雅黑" panose="020B0503020204020204" charset="-122"/>
                  </a:rPr>
                  <a:t>6</a:t>
                </a:r>
                <a:endParaRPr lang="id-ID" altLang="zh-CN" sz="1400" b="1" dirty="0">
                  <a:solidFill>
                    <a:prstClr val="black"/>
                  </a:solidFill>
                  <a:latin typeface="微软雅黑" panose="020B0503020204020204" charset="-122"/>
                  <a:ea typeface="微软雅黑" panose="020B0503020204020204" charset="-122"/>
                </a:endParaRPr>
              </a:p>
            </p:txBody>
          </p:sp>
          <p:sp>
            <p:nvSpPr>
              <p:cNvPr id="22" name="íṡ1ïḋé"/>
              <p:cNvSpPr/>
              <p:nvPr/>
            </p:nvSpPr>
            <p:spPr bwMode="auto">
              <a:xfrm>
                <a:off x="2636364" y="3496769"/>
                <a:ext cx="1551214" cy="6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p:txBody>
          </p:sp>
        </p:grpSp>
        <p:grpSp>
          <p:nvGrpSpPr>
            <p:cNvPr id="18" name="íṡlíḍê"/>
            <p:cNvGrpSpPr/>
            <p:nvPr/>
          </p:nvGrpSpPr>
          <p:grpSpPr>
            <a:xfrm>
              <a:off x="3795804" y="4085776"/>
              <a:ext cx="520442" cy="520440"/>
              <a:chOff x="1711594" y="2493391"/>
              <a:chExt cx="506338" cy="506336"/>
            </a:xfrm>
          </p:grpSpPr>
          <p:sp>
            <p:nvSpPr>
              <p:cNvPr id="19" name="išḻîďè"/>
              <p:cNvSpPr/>
              <p:nvPr/>
            </p:nvSpPr>
            <p:spPr bwMode="auto">
              <a:xfrm>
                <a:off x="1711594" y="2493391"/>
                <a:ext cx="506338" cy="506336"/>
              </a:xfrm>
              <a:prstGeom prst="ellipse">
                <a:avLst/>
              </a:prstGeom>
              <a:solidFill>
                <a:srgbClr val="961318"/>
              </a:solidFill>
              <a:ln w="28575">
                <a:solidFill>
                  <a:sysClr val="window" lastClr="FFFFFF"/>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0" name="ïŝľíḍê"/>
              <p:cNvSpPr/>
              <p:nvPr/>
            </p:nvSpPr>
            <p:spPr bwMode="auto">
              <a:xfrm>
                <a:off x="1841677" y="2629288"/>
                <a:ext cx="246170" cy="262071"/>
              </a:xfrm>
              <a:custGeom>
                <a:avLst/>
                <a:gdLst>
                  <a:gd name="T0" fmla="*/ 4855 w 8225"/>
                  <a:gd name="T1" fmla="*/ 7968 h 8756"/>
                  <a:gd name="T2" fmla="*/ 5745 w 8225"/>
                  <a:gd name="T3" fmla="*/ 7207 h 8756"/>
                  <a:gd name="T4" fmla="*/ 5073 w 8225"/>
                  <a:gd name="T5" fmla="*/ 6804 h 8756"/>
                  <a:gd name="T6" fmla="*/ 4855 w 8225"/>
                  <a:gd name="T7" fmla="*/ 7968 h 8756"/>
                  <a:gd name="T8" fmla="*/ 5092 w 8225"/>
                  <a:gd name="T9" fmla="*/ 6759 h 8756"/>
                  <a:gd name="T10" fmla="*/ 5764 w 8225"/>
                  <a:gd name="T11" fmla="*/ 7162 h 8756"/>
                  <a:gd name="T12" fmla="*/ 6653 w 8225"/>
                  <a:gd name="T13" fmla="*/ 5620 h 8756"/>
                  <a:gd name="T14" fmla="*/ 7191 w 8225"/>
                  <a:gd name="T15" fmla="*/ 4692 h 8756"/>
                  <a:gd name="T16" fmla="*/ 6679 w 8225"/>
                  <a:gd name="T17" fmla="*/ 4384 h 8756"/>
                  <a:gd name="T18" fmla="*/ 6513 w 8225"/>
                  <a:gd name="T19" fmla="*/ 4288 h 8756"/>
                  <a:gd name="T20" fmla="*/ 5092 w 8225"/>
                  <a:gd name="T21" fmla="*/ 6759 h 8756"/>
                  <a:gd name="T22" fmla="*/ 6903 w 8225"/>
                  <a:gd name="T23" fmla="*/ 3853 h 8756"/>
                  <a:gd name="T24" fmla="*/ 6666 w 8225"/>
                  <a:gd name="T25" fmla="*/ 4039 h 8756"/>
                  <a:gd name="T26" fmla="*/ 6545 w 8225"/>
                  <a:gd name="T27" fmla="*/ 4244 h 8756"/>
                  <a:gd name="T28" fmla="*/ 7217 w 8225"/>
                  <a:gd name="T29" fmla="*/ 4647 h 8756"/>
                  <a:gd name="T30" fmla="*/ 7338 w 8225"/>
                  <a:gd name="T31" fmla="*/ 4442 h 8756"/>
                  <a:gd name="T32" fmla="*/ 7223 w 8225"/>
                  <a:gd name="T33" fmla="*/ 3898 h 8756"/>
                  <a:gd name="T34" fmla="*/ 6903 w 8225"/>
                  <a:gd name="T35" fmla="*/ 3853 h 8756"/>
                  <a:gd name="T36" fmla="*/ 1463 w 8225"/>
                  <a:gd name="T37" fmla="*/ 3098 h 8756"/>
                  <a:gd name="T38" fmla="*/ 1079 w 8225"/>
                  <a:gd name="T39" fmla="*/ 3482 h 8756"/>
                  <a:gd name="T40" fmla="*/ 1463 w 8225"/>
                  <a:gd name="T41" fmla="*/ 3866 h 8756"/>
                  <a:gd name="T42" fmla="*/ 5073 w 8225"/>
                  <a:gd name="T43" fmla="*/ 3866 h 8756"/>
                  <a:gd name="T44" fmla="*/ 5457 w 8225"/>
                  <a:gd name="T45" fmla="*/ 3482 h 8756"/>
                  <a:gd name="T46" fmla="*/ 5073 w 8225"/>
                  <a:gd name="T47" fmla="*/ 3098 h 8756"/>
                  <a:gd name="T48" fmla="*/ 1463 w 8225"/>
                  <a:gd name="T49" fmla="*/ 3098 h 8756"/>
                  <a:gd name="T50" fmla="*/ 1463 w 8225"/>
                  <a:gd name="T51" fmla="*/ 1645 h 8756"/>
                  <a:gd name="T52" fmla="*/ 1079 w 8225"/>
                  <a:gd name="T53" fmla="*/ 2029 h 8756"/>
                  <a:gd name="T54" fmla="*/ 1463 w 8225"/>
                  <a:gd name="T55" fmla="*/ 2413 h 8756"/>
                  <a:gd name="T56" fmla="*/ 5073 w 8225"/>
                  <a:gd name="T57" fmla="*/ 2413 h 8756"/>
                  <a:gd name="T58" fmla="*/ 5457 w 8225"/>
                  <a:gd name="T59" fmla="*/ 2029 h 8756"/>
                  <a:gd name="T60" fmla="*/ 5073 w 8225"/>
                  <a:gd name="T61" fmla="*/ 1645 h 8756"/>
                  <a:gd name="T62" fmla="*/ 1463 w 8225"/>
                  <a:gd name="T63" fmla="*/ 1645 h 8756"/>
                  <a:gd name="T64" fmla="*/ 4266 w 8225"/>
                  <a:gd name="T65" fmla="*/ 6023 h 8756"/>
                  <a:gd name="T66" fmla="*/ 1386 w 8225"/>
                  <a:gd name="T67" fmla="*/ 6023 h 8756"/>
                  <a:gd name="T68" fmla="*/ 1088 w 8225"/>
                  <a:gd name="T69" fmla="*/ 6397 h 8756"/>
                  <a:gd name="T70" fmla="*/ 1386 w 8225"/>
                  <a:gd name="T71" fmla="*/ 6772 h 8756"/>
                  <a:gd name="T72" fmla="*/ 4285 w 8225"/>
                  <a:gd name="T73" fmla="*/ 6772 h 8756"/>
                  <a:gd name="T74" fmla="*/ 4584 w 8225"/>
                  <a:gd name="T75" fmla="*/ 6397 h 8756"/>
                  <a:gd name="T76" fmla="*/ 4285 w 8225"/>
                  <a:gd name="T77" fmla="*/ 6023 h 8756"/>
                  <a:gd name="T78" fmla="*/ 4266 w 8225"/>
                  <a:gd name="T79" fmla="*/ 6023 h 8756"/>
                  <a:gd name="T80" fmla="*/ 5041 w 8225"/>
                  <a:gd name="T81" fmla="*/ 4576 h 8756"/>
                  <a:gd name="T82" fmla="*/ 1386 w 8225"/>
                  <a:gd name="T83" fmla="*/ 4576 h 8756"/>
                  <a:gd name="T84" fmla="*/ 1098 w 8225"/>
                  <a:gd name="T85" fmla="*/ 4954 h 8756"/>
                  <a:gd name="T86" fmla="*/ 1386 w 8225"/>
                  <a:gd name="T87" fmla="*/ 5332 h 8756"/>
                  <a:gd name="T88" fmla="*/ 5060 w 8225"/>
                  <a:gd name="T89" fmla="*/ 5332 h 8756"/>
                  <a:gd name="T90" fmla="*/ 5348 w 8225"/>
                  <a:gd name="T91" fmla="*/ 4954 h 8756"/>
                  <a:gd name="T92" fmla="*/ 5060 w 8225"/>
                  <a:gd name="T93" fmla="*/ 4570 h 8756"/>
                  <a:gd name="T94" fmla="*/ 5041 w 8225"/>
                  <a:gd name="T95" fmla="*/ 4576 h 8756"/>
                  <a:gd name="T96" fmla="*/ 1642 w 8225"/>
                  <a:gd name="T97" fmla="*/ 0 h 8756"/>
                  <a:gd name="T98" fmla="*/ 6583 w 8225"/>
                  <a:gd name="T99" fmla="*/ 0 h 8756"/>
                  <a:gd name="T100" fmla="*/ 8221 w 8225"/>
                  <a:gd name="T101" fmla="*/ 1639 h 8756"/>
                  <a:gd name="T102" fmla="*/ 8221 w 8225"/>
                  <a:gd name="T103" fmla="*/ 7111 h 8756"/>
                  <a:gd name="T104" fmla="*/ 6583 w 8225"/>
                  <a:gd name="T105" fmla="*/ 8756 h 8756"/>
                  <a:gd name="T106" fmla="*/ 1642 w 8225"/>
                  <a:gd name="T107" fmla="*/ 8756 h 8756"/>
                  <a:gd name="T108" fmla="*/ 4 w 8225"/>
                  <a:gd name="T109" fmla="*/ 7117 h 8756"/>
                  <a:gd name="T110" fmla="*/ 4 w 8225"/>
                  <a:gd name="T111" fmla="*/ 1645 h 8756"/>
                  <a:gd name="T112" fmla="*/ 1642 w 8225"/>
                  <a:gd name="T113" fmla="*/ 0 h 8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25" h="8756">
                    <a:moveTo>
                      <a:pt x="4855" y="7968"/>
                    </a:moveTo>
                    <a:lnTo>
                      <a:pt x="5745" y="7207"/>
                    </a:lnTo>
                    <a:lnTo>
                      <a:pt x="5073" y="6804"/>
                    </a:lnTo>
                    <a:lnTo>
                      <a:pt x="4855" y="7968"/>
                    </a:lnTo>
                    <a:close/>
                    <a:moveTo>
                      <a:pt x="5092" y="6759"/>
                    </a:moveTo>
                    <a:lnTo>
                      <a:pt x="5764" y="7162"/>
                    </a:lnTo>
                    <a:lnTo>
                      <a:pt x="6653" y="5620"/>
                    </a:lnTo>
                    <a:lnTo>
                      <a:pt x="7191" y="4692"/>
                    </a:lnTo>
                    <a:lnTo>
                      <a:pt x="6679" y="4384"/>
                    </a:lnTo>
                    <a:lnTo>
                      <a:pt x="6513" y="4288"/>
                    </a:lnTo>
                    <a:lnTo>
                      <a:pt x="5092" y="6759"/>
                    </a:lnTo>
                    <a:close/>
                    <a:moveTo>
                      <a:pt x="6903" y="3853"/>
                    </a:moveTo>
                    <a:cubicBezTo>
                      <a:pt x="6802" y="3881"/>
                      <a:pt x="6717" y="3948"/>
                      <a:pt x="6666" y="4039"/>
                    </a:cubicBezTo>
                    <a:lnTo>
                      <a:pt x="6545" y="4244"/>
                    </a:lnTo>
                    <a:lnTo>
                      <a:pt x="7217" y="4647"/>
                    </a:lnTo>
                    <a:lnTo>
                      <a:pt x="7338" y="4442"/>
                    </a:lnTo>
                    <a:cubicBezTo>
                      <a:pt x="7451" y="4259"/>
                      <a:pt x="7400" y="4020"/>
                      <a:pt x="7223" y="3898"/>
                    </a:cubicBezTo>
                    <a:cubicBezTo>
                      <a:pt x="7128" y="3837"/>
                      <a:pt x="7011" y="3820"/>
                      <a:pt x="6903" y="3853"/>
                    </a:cubicBezTo>
                    <a:close/>
                    <a:moveTo>
                      <a:pt x="1463" y="3098"/>
                    </a:moveTo>
                    <a:cubicBezTo>
                      <a:pt x="1251" y="3098"/>
                      <a:pt x="1079" y="3270"/>
                      <a:pt x="1079" y="3482"/>
                    </a:cubicBezTo>
                    <a:cubicBezTo>
                      <a:pt x="1079" y="3694"/>
                      <a:pt x="1251" y="3866"/>
                      <a:pt x="1463" y="3866"/>
                    </a:cubicBezTo>
                    <a:lnTo>
                      <a:pt x="5073" y="3866"/>
                    </a:lnTo>
                    <a:cubicBezTo>
                      <a:pt x="5285" y="3866"/>
                      <a:pt x="5457" y="3694"/>
                      <a:pt x="5457" y="3482"/>
                    </a:cubicBezTo>
                    <a:cubicBezTo>
                      <a:pt x="5457" y="3270"/>
                      <a:pt x="5285" y="3098"/>
                      <a:pt x="5073" y="3098"/>
                    </a:cubicBezTo>
                    <a:lnTo>
                      <a:pt x="1463" y="3098"/>
                    </a:lnTo>
                    <a:close/>
                    <a:moveTo>
                      <a:pt x="1463" y="1645"/>
                    </a:moveTo>
                    <a:cubicBezTo>
                      <a:pt x="1251" y="1645"/>
                      <a:pt x="1079" y="1817"/>
                      <a:pt x="1079" y="2029"/>
                    </a:cubicBezTo>
                    <a:cubicBezTo>
                      <a:pt x="1079" y="2241"/>
                      <a:pt x="1251" y="2413"/>
                      <a:pt x="1463" y="2413"/>
                    </a:cubicBezTo>
                    <a:lnTo>
                      <a:pt x="5073" y="2413"/>
                    </a:lnTo>
                    <a:cubicBezTo>
                      <a:pt x="5285" y="2413"/>
                      <a:pt x="5457" y="2241"/>
                      <a:pt x="5457" y="2029"/>
                    </a:cubicBezTo>
                    <a:cubicBezTo>
                      <a:pt x="5457" y="1817"/>
                      <a:pt x="5285" y="1645"/>
                      <a:pt x="5073" y="1645"/>
                    </a:cubicBezTo>
                    <a:lnTo>
                      <a:pt x="1463" y="1645"/>
                    </a:lnTo>
                    <a:close/>
                    <a:moveTo>
                      <a:pt x="4266" y="6023"/>
                    </a:moveTo>
                    <a:lnTo>
                      <a:pt x="1386" y="6023"/>
                    </a:lnTo>
                    <a:cubicBezTo>
                      <a:pt x="1211" y="6063"/>
                      <a:pt x="1088" y="6218"/>
                      <a:pt x="1088" y="6397"/>
                    </a:cubicBezTo>
                    <a:cubicBezTo>
                      <a:pt x="1088" y="6576"/>
                      <a:pt x="1211" y="6732"/>
                      <a:pt x="1386" y="6772"/>
                    </a:cubicBezTo>
                    <a:lnTo>
                      <a:pt x="4285" y="6772"/>
                    </a:lnTo>
                    <a:cubicBezTo>
                      <a:pt x="4460" y="6732"/>
                      <a:pt x="4584" y="6576"/>
                      <a:pt x="4584" y="6397"/>
                    </a:cubicBezTo>
                    <a:cubicBezTo>
                      <a:pt x="4584" y="6218"/>
                      <a:pt x="4460" y="6063"/>
                      <a:pt x="4285" y="6023"/>
                    </a:cubicBezTo>
                    <a:lnTo>
                      <a:pt x="4266" y="6023"/>
                    </a:lnTo>
                    <a:close/>
                    <a:moveTo>
                      <a:pt x="5041" y="4576"/>
                    </a:moveTo>
                    <a:lnTo>
                      <a:pt x="1386" y="4576"/>
                    </a:lnTo>
                    <a:cubicBezTo>
                      <a:pt x="1203" y="4603"/>
                      <a:pt x="1075" y="4771"/>
                      <a:pt x="1098" y="4954"/>
                    </a:cubicBezTo>
                    <a:cubicBezTo>
                      <a:pt x="1075" y="5137"/>
                      <a:pt x="1203" y="5305"/>
                      <a:pt x="1386" y="5332"/>
                    </a:cubicBezTo>
                    <a:lnTo>
                      <a:pt x="5060" y="5332"/>
                    </a:lnTo>
                    <a:cubicBezTo>
                      <a:pt x="5243" y="5305"/>
                      <a:pt x="5371" y="5137"/>
                      <a:pt x="5348" y="4954"/>
                    </a:cubicBezTo>
                    <a:cubicBezTo>
                      <a:pt x="5374" y="4768"/>
                      <a:pt x="5245" y="4596"/>
                      <a:pt x="5060" y="4570"/>
                    </a:cubicBezTo>
                    <a:lnTo>
                      <a:pt x="5041" y="4576"/>
                    </a:lnTo>
                    <a:close/>
                    <a:moveTo>
                      <a:pt x="1642" y="0"/>
                    </a:moveTo>
                    <a:lnTo>
                      <a:pt x="6583" y="0"/>
                    </a:lnTo>
                    <a:cubicBezTo>
                      <a:pt x="7488" y="0"/>
                      <a:pt x="8221" y="734"/>
                      <a:pt x="8221" y="1639"/>
                    </a:cubicBezTo>
                    <a:lnTo>
                      <a:pt x="8221" y="7111"/>
                    </a:lnTo>
                    <a:cubicBezTo>
                      <a:pt x="8225" y="8018"/>
                      <a:pt x="7490" y="8756"/>
                      <a:pt x="6583" y="8756"/>
                    </a:cubicBezTo>
                    <a:lnTo>
                      <a:pt x="1642" y="8756"/>
                    </a:lnTo>
                    <a:cubicBezTo>
                      <a:pt x="737" y="8756"/>
                      <a:pt x="4" y="8022"/>
                      <a:pt x="4" y="7117"/>
                    </a:cubicBezTo>
                    <a:lnTo>
                      <a:pt x="4" y="1645"/>
                    </a:lnTo>
                    <a:cubicBezTo>
                      <a:pt x="0" y="738"/>
                      <a:pt x="735" y="0"/>
                      <a:pt x="1642" y="0"/>
                    </a:cubicBezTo>
                    <a:close/>
                  </a:path>
                </a:pathLst>
              </a:custGeom>
              <a:solidFill>
                <a:sysClr val="window" lastClr="FFFFFF"/>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grpSp>
      </p:grpSp>
      <p:grpSp>
        <p:nvGrpSpPr>
          <p:cNvPr id="23" name="ïsḻïde"/>
          <p:cNvGrpSpPr/>
          <p:nvPr/>
        </p:nvGrpSpPr>
        <p:grpSpPr>
          <a:xfrm>
            <a:off x="6581667" y="3935657"/>
            <a:ext cx="1551214" cy="1566026"/>
            <a:chOff x="6455707" y="4084263"/>
            <a:chExt cx="1551214" cy="1566026"/>
          </a:xfrm>
        </p:grpSpPr>
        <p:grpSp>
          <p:nvGrpSpPr>
            <p:cNvPr id="24" name="iśḷîďe"/>
            <p:cNvGrpSpPr/>
            <p:nvPr/>
          </p:nvGrpSpPr>
          <p:grpSpPr>
            <a:xfrm>
              <a:off x="6971093" y="4084263"/>
              <a:ext cx="520442" cy="520440"/>
              <a:chOff x="1711594" y="2493391"/>
              <a:chExt cx="506338" cy="506336"/>
            </a:xfrm>
          </p:grpSpPr>
          <p:sp>
            <p:nvSpPr>
              <p:cNvPr id="28" name="ïŝļîḑe"/>
              <p:cNvSpPr/>
              <p:nvPr/>
            </p:nvSpPr>
            <p:spPr bwMode="auto">
              <a:xfrm>
                <a:off x="1711594" y="2493391"/>
                <a:ext cx="506338" cy="506336"/>
              </a:xfrm>
              <a:prstGeom prst="ellipse">
                <a:avLst/>
              </a:prstGeom>
              <a:solidFill>
                <a:srgbClr val="961318"/>
              </a:solidFill>
              <a:ln w="28575">
                <a:solidFill>
                  <a:sysClr val="window" lastClr="FFFFFF"/>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9" name="ïṧḷiḋè"/>
              <p:cNvSpPr/>
              <p:nvPr/>
            </p:nvSpPr>
            <p:spPr bwMode="auto">
              <a:xfrm>
                <a:off x="1860731" y="2629288"/>
                <a:ext cx="208059" cy="262071"/>
              </a:xfrm>
              <a:custGeom>
                <a:avLst/>
                <a:gdLst>
                  <a:gd name="connsiteX0" fmla="*/ 290650 w 481679"/>
                  <a:gd name="connsiteY0" fmla="*/ 370314 h 606722"/>
                  <a:gd name="connsiteX1" fmla="*/ 280064 w 481679"/>
                  <a:gd name="connsiteY1" fmla="*/ 380714 h 606722"/>
                  <a:gd name="connsiteX2" fmla="*/ 280064 w 481679"/>
                  <a:gd name="connsiteY2" fmla="*/ 411383 h 606722"/>
                  <a:gd name="connsiteX3" fmla="*/ 290650 w 481679"/>
                  <a:gd name="connsiteY3" fmla="*/ 421695 h 606722"/>
                  <a:gd name="connsiteX4" fmla="*/ 301502 w 481679"/>
                  <a:gd name="connsiteY4" fmla="*/ 411383 h 606722"/>
                  <a:gd name="connsiteX5" fmla="*/ 301502 w 481679"/>
                  <a:gd name="connsiteY5" fmla="*/ 380714 h 606722"/>
                  <a:gd name="connsiteX6" fmla="*/ 290650 w 481679"/>
                  <a:gd name="connsiteY6" fmla="*/ 370314 h 606722"/>
                  <a:gd name="connsiteX7" fmla="*/ 290650 w 481679"/>
                  <a:gd name="connsiteY7" fmla="*/ 351557 h 606722"/>
                  <a:gd name="connsiteX8" fmla="*/ 323119 w 481679"/>
                  <a:gd name="connsiteY8" fmla="*/ 380714 h 606722"/>
                  <a:gd name="connsiteX9" fmla="*/ 323119 w 481679"/>
                  <a:gd name="connsiteY9" fmla="*/ 411383 h 606722"/>
                  <a:gd name="connsiteX10" fmla="*/ 290650 w 481679"/>
                  <a:gd name="connsiteY10" fmla="*/ 440540 h 606722"/>
                  <a:gd name="connsiteX11" fmla="*/ 258269 w 481679"/>
                  <a:gd name="connsiteY11" fmla="*/ 411383 h 606722"/>
                  <a:gd name="connsiteX12" fmla="*/ 258269 w 481679"/>
                  <a:gd name="connsiteY12" fmla="*/ 380714 h 606722"/>
                  <a:gd name="connsiteX13" fmla="*/ 290650 w 481679"/>
                  <a:gd name="connsiteY13" fmla="*/ 351557 h 606722"/>
                  <a:gd name="connsiteX14" fmla="*/ 191523 w 481679"/>
                  <a:gd name="connsiteY14" fmla="*/ 300807 h 606722"/>
                  <a:gd name="connsiteX15" fmla="*/ 180938 w 481679"/>
                  <a:gd name="connsiteY15" fmla="*/ 311207 h 606722"/>
                  <a:gd name="connsiteX16" fmla="*/ 180938 w 481679"/>
                  <a:gd name="connsiteY16" fmla="*/ 341876 h 606722"/>
                  <a:gd name="connsiteX17" fmla="*/ 191523 w 481679"/>
                  <a:gd name="connsiteY17" fmla="*/ 352188 h 606722"/>
                  <a:gd name="connsiteX18" fmla="*/ 202287 w 481679"/>
                  <a:gd name="connsiteY18" fmla="*/ 341876 h 606722"/>
                  <a:gd name="connsiteX19" fmla="*/ 202287 w 481679"/>
                  <a:gd name="connsiteY19" fmla="*/ 311207 h 606722"/>
                  <a:gd name="connsiteX20" fmla="*/ 191523 w 481679"/>
                  <a:gd name="connsiteY20" fmla="*/ 300807 h 606722"/>
                  <a:gd name="connsiteX21" fmla="*/ 191523 w 481679"/>
                  <a:gd name="connsiteY21" fmla="*/ 282050 h 606722"/>
                  <a:gd name="connsiteX22" fmla="*/ 223904 w 481679"/>
                  <a:gd name="connsiteY22" fmla="*/ 311207 h 606722"/>
                  <a:gd name="connsiteX23" fmla="*/ 223904 w 481679"/>
                  <a:gd name="connsiteY23" fmla="*/ 341876 h 606722"/>
                  <a:gd name="connsiteX24" fmla="*/ 191523 w 481679"/>
                  <a:gd name="connsiteY24" fmla="*/ 371033 h 606722"/>
                  <a:gd name="connsiteX25" fmla="*/ 159054 w 481679"/>
                  <a:gd name="connsiteY25" fmla="*/ 341876 h 606722"/>
                  <a:gd name="connsiteX26" fmla="*/ 159054 w 481679"/>
                  <a:gd name="connsiteY26" fmla="*/ 311207 h 606722"/>
                  <a:gd name="connsiteX27" fmla="*/ 191523 w 481679"/>
                  <a:gd name="connsiteY27" fmla="*/ 282050 h 606722"/>
                  <a:gd name="connsiteX28" fmla="*/ 278213 w 481679"/>
                  <a:gd name="connsiteY28" fmla="*/ 273300 h 606722"/>
                  <a:gd name="connsiteX29" fmla="*/ 290940 w 481679"/>
                  <a:gd name="connsiteY29" fmla="*/ 284675 h 606722"/>
                  <a:gd name="connsiteX30" fmla="*/ 290050 w 481679"/>
                  <a:gd name="connsiteY30" fmla="*/ 288851 h 606722"/>
                  <a:gd name="connsiteX31" fmla="*/ 213954 w 481679"/>
                  <a:gd name="connsiteY31" fmla="*/ 444363 h 606722"/>
                  <a:gd name="connsiteX32" fmla="*/ 204253 w 481679"/>
                  <a:gd name="connsiteY32" fmla="*/ 449784 h 606722"/>
                  <a:gd name="connsiteX33" fmla="*/ 192149 w 481679"/>
                  <a:gd name="connsiteY33" fmla="*/ 438321 h 606722"/>
                  <a:gd name="connsiteX34" fmla="*/ 193217 w 481679"/>
                  <a:gd name="connsiteY34" fmla="*/ 434233 h 606722"/>
                  <a:gd name="connsiteX35" fmla="*/ 269135 w 481679"/>
                  <a:gd name="connsiteY35" fmla="*/ 278632 h 606722"/>
                  <a:gd name="connsiteX36" fmla="*/ 278213 w 481679"/>
                  <a:gd name="connsiteY36" fmla="*/ 273300 h 606722"/>
                  <a:gd name="connsiteX37" fmla="*/ 240840 w 481679"/>
                  <a:gd name="connsiteY37" fmla="*/ 239991 h 606722"/>
                  <a:gd name="connsiteX38" fmla="*/ 114460 w 481679"/>
                  <a:gd name="connsiteY38" fmla="*/ 366280 h 606722"/>
                  <a:gd name="connsiteX39" fmla="*/ 240840 w 481679"/>
                  <a:gd name="connsiteY39" fmla="*/ 492479 h 606722"/>
                  <a:gd name="connsiteX40" fmla="*/ 367309 w 481679"/>
                  <a:gd name="connsiteY40" fmla="*/ 366280 h 606722"/>
                  <a:gd name="connsiteX41" fmla="*/ 240840 w 481679"/>
                  <a:gd name="connsiteY41" fmla="*/ 239991 h 606722"/>
                  <a:gd name="connsiteX42" fmla="*/ 240840 w 481679"/>
                  <a:gd name="connsiteY42" fmla="*/ 200265 h 606722"/>
                  <a:gd name="connsiteX43" fmla="*/ 407092 w 481679"/>
                  <a:gd name="connsiteY43" fmla="*/ 366280 h 606722"/>
                  <a:gd name="connsiteX44" fmla="*/ 240840 w 481679"/>
                  <a:gd name="connsiteY44" fmla="*/ 532205 h 606722"/>
                  <a:gd name="connsiteX45" fmla="*/ 74588 w 481679"/>
                  <a:gd name="connsiteY45" fmla="*/ 366280 h 606722"/>
                  <a:gd name="connsiteX46" fmla="*/ 240840 w 481679"/>
                  <a:gd name="connsiteY46" fmla="*/ 200265 h 606722"/>
                  <a:gd name="connsiteX47" fmla="*/ 240840 w 481679"/>
                  <a:gd name="connsiteY47" fmla="*/ 165478 h 606722"/>
                  <a:gd name="connsiteX48" fmla="*/ 39873 w 481679"/>
                  <a:gd name="connsiteY48" fmla="*/ 366237 h 606722"/>
                  <a:gd name="connsiteX49" fmla="*/ 240840 w 481679"/>
                  <a:gd name="connsiteY49" fmla="*/ 566908 h 606722"/>
                  <a:gd name="connsiteX50" fmla="*/ 441895 w 481679"/>
                  <a:gd name="connsiteY50" fmla="*/ 366237 h 606722"/>
                  <a:gd name="connsiteX51" fmla="*/ 240840 w 481679"/>
                  <a:gd name="connsiteY51" fmla="*/ 165478 h 606722"/>
                  <a:gd name="connsiteX52" fmla="*/ 202035 w 481679"/>
                  <a:gd name="connsiteY52" fmla="*/ 98291 h 606722"/>
                  <a:gd name="connsiteX53" fmla="*/ 202035 w 481679"/>
                  <a:gd name="connsiteY53" fmla="*/ 128863 h 606722"/>
                  <a:gd name="connsiteX54" fmla="*/ 240840 w 481679"/>
                  <a:gd name="connsiteY54" fmla="*/ 125663 h 606722"/>
                  <a:gd name="connsiteX55" fmla="*/ 279733 w 481679"/>
                  <a:gd name="connsiteY55" fmla="*/ 128863 h 606722"/>
                  <a:gd name="connsiteX56" fmla="*/ 279733 w 481679"/>
                  <a:gd name="connsiteY56" fmla="*/ 98291 h 606722"/>
                  <a:gd name="connsiteX57" fmla="*/ 169371 w 481679"/>
                  <a:gd name="connsiteY57" fmla="*/ 39814 h 606722"/>
                  <a:gd name="connsiteX58" fmla="*/ 161361 w 481679"/>
                  <a:gd name="connsiteY58" fmla="*/ 47724 h 606722"/>
                  <a:gd name="connsiteX59" fmla="*/ 161361 w 481679"/>
                  <a:gd name="connsiteY59" fmla="*/ 50479 h 606722"/>
                  <a:gd name="connsiteX60" fmla="*/ 169371 w 481679"/>
                  <a:gd name="connsiteY60" fmla="*/ 58477 h 606722"/>
                  <a:gd name="connsiteX61" fmla="*/ 312397 w 481679"/>
                  <a:gd name="connsiteY61" fmla="*/ 58477 h 606722"/>
                  <a:gd name="connsiteX62" fmla="*/ 320318 w 481679"/>
                  <a:gd name="connsiteY62" fmla="*/ 50479 h 606722"/>
                  <a:gd name="connsiteX63" fmla="*/ 320318 w 481679"/>
                  <a:gd name="connsiteY63" fmla="*/ 47724 h 606722"/>
                  <a:gd name="connsiteX64" fmla="*/ 312397 w 481679"/>
                  <a:gd name="connsiteY64" fmla="*/ 39814 h 606722"/>
                  <a:gd name="connsiteX65" fmla="*/ 169371 w 481679"/>
                  <a:gd name="connsiteY65" fmla="*/ 0 h 606722"/>
                  <a:gd name="connsiteX66" fmla="*/ 312397 w 481679"/>
                  <a:gd name="connsiteY66" fmla="*/ 0 h 606722"/>
                  <a:gd name="connsiteX67" fmla="*/ 360191 w 481679"/>
                  <a:gd name="connsiteY67" fmla="*/ 47724 h 606722"/>
                  <a:gd name="connsiteX68" fmla="*/ 360191 w 481679"/>
                  <a:gd name="connsiteY68" fmla="*/ 50479 h 606722"/>
                  <a:gd name="connsiteX69" fmla="*/ 319517 w 481679"/>
                  <a:gd name="connsiteY69" fmla="*/ 97669 h 606722"/>
                  <a:gd name="connsiteX70" fmla="*/ 319517 w 481679"/>
                  <a:gd name="connsiteY70" fmla="*/ 138905 h 606722"/>
                  <a:gd name="connsiteX71" fmla="*/ 365709 w 481679"/>
                  <a:gd name="connsiteY71" fmla="*/ 160590 h 606722"/>
                  <a:gd name="connsiteX72" fmla="*/ 394724 w 481679"/>
                  <a:gd name="connsiteY72" fmla="*/ 131618 h 606722"/>
                  <a:gd name="connsiteX73" fmla="*/ 422849 w 481679"/>
                  <a:gd name="connsiteY73" fmla="*/ 131618 h 606722"/>
                  <a:gd name="connsiteX74" fmla="*/ 422849 w 481679"/>
                  <a:gd name="connsiteY74" fmla="*/ 159790 h 606722"/>
                  <a:gd name="connsiteX75" fmla="*/ 398284 w 481679"/>
                  <a:gd name="connsiteY75" fmla="*/ 184318 h 606722"/>
                  <a:gd name="connsiteX76" fmla="*/ 481679 w 481679"/>
                  <a:gd name="connsiteY76" fmla="*/ 366237 h 606722"/>
                  <a:gd name="connsiteX77" fmla="*/ 240840 w 481679"/>
                  <a:gd name="connsiteY77" fmla="*/ 606722 h 606722"/>
                  <a:gd name="connsiteX78" fmla="*/ 0 w 481679"/>
                  <a:gd name="connsiteY78" fmla="*/ 366237 h 606722"/>
                  <a:gd name="connsiteX79" fmla="*/ 83484 w 481679"/>
                  <a:gd name="connsiteY79" fmla="*/ 184318 h 606722"/>
                  <a:gd name="connsiteX80" fmla="*/ 58830 w 481679"/>
                  <a:gd name="connsiteY80" fmla="*/ 159790 h 606722"/>
                  <a:gd name="connsiteX81" fmla="*/ 58830 w 481679"/>
                  <a:gd name="connsiteY81" fmla="*/ 131618 h 606722"/>
                  <a:gd name="connsiteX82" fmla="*/ 87044 w 481679"/>
                  <a:gd name="connsiteY82" fmla="*/ 131618 h 606722"/>
                  <a:gd name="connsiteX83" fmla="*/ 116059 w 481679"/>
                  <a:gd name="connsiteY83" fmla="*/ 160590 h 606722"/>
                  <a:gd name="connsiteX84" fmla="*/ 162251 w 481679"/>
                  <a:gd name="connsiteY84" fmla="*/ 138905 h 606722"/>
                  <a:gd name="connsiteX85" fmla="*/ 162251 w 481679"/>
                  <a:gd name="connsiteY85" fmla="*/ 97669 h 606722"/>
                  <a:gd name="connsiteX86" fmla="*/ 121577 w 481679"/>
                  <a:gd name="connsiteY86" fmla="*/ 50479 h 606722"/>
                  <a:gd name="connsiteX87" fmla="*/ 121577 w 481679"/>
                  <a:gd name="connsiteY87" fmla="*/ 47724 h 606722"/>
                  <a:gd name="connsiteX88" fmla="*/ 169371 w 481679"/>
                  <a:gd name="connsiteY8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81679" h="606722">
                    <a:moveTo>
                      <a:pt x="290650" y="370314"/>
                    </a:moveTo>
                    <a:cubicBezTo>
                      <a:pt x="283978" y="370314"/>
                      <a:pt x="280064" y="373603"/>
                      <a:pt x="280064" y="380714"/>
                    </a:cubicBezTo>
                    <a:lnTo>
                      <a:pt x="280064" y="411383"/>
                    </a:lnTo>
                    <a:cubicBezTo>
                      <a:pt x="280064" y="418494"/>
                      <a:pt x="283978" y="421695"/>
                      <a:pt x="290650" y="421695"/>
                    </a:cubicBezTo>
                    <a:cubicBezTo>
                      <a:pt x="297410" y="421695"/>
                      <a:pt x="301502" y="418494"/>
                      <a:pt x="301502" y="411383"/>
                    </a:cubicBezTo>
                    <a:lnTo>
                      <a:pt x="301502" y="380714"/>
                    </a:lnTo>
                    <a:cubicBezTo>
                      <a:pt x="301502" y="373603"/>
                      <a:pt x="297410" y="370314"/>
                      <a:pt x="290650" y="370314"/>
                    </a:cubicBezTo>
                    <a:close/>
                    <a:moveTo>
                      <a:pt x="290650" y="351557"/>
                    </a:moveTo>
                    <a:cubicBezTo>
                      <a:pt x="308797" y="351557"/>
                      <a:pt x="323119" y="359380"/>
                      <a:pt x="323119" y="380714"/>
                    </a:cubicBezTo>
                    <a:lnTo>
                      <a:pt x="323119" y="411383"/>
                    </a:lnTo>
                    <a:cubicBezTo>
                      <a:pt x="323119" y="432717"/>
                      <a:pt x="308797" y="440540"/>
                      <a:pt x="290650" y="440540"/>
                    </a:cubicBezTo>
                    <a:cubicBezTo>
                      <a:pt x="272324" y="440540"/>
                      <a:pt x="258269" y="432717"/>
                      <a:pt x="258269" y="411383"/>
                    </a:cubicBezTo>
                    <a:lnTo>
                      <a:pt x="258269" y="380714"/>
                    </a:lnTo>
                    <a:cubicBezTo>
                      <a:pt x="258269" y="359380"/>
                      <a:pt x="272324" y="351557"/>
                      <a:pt x="290650" y="351557"/>
                    </a:cubicBezTo>
                    <a:close/>
                    <a:moveTo>
                      <a:pt x="191523" y="300807"/>
                    </a:moveTo>
                    <a:cubicBezTo>
                      <a:pt x="184763" y="300807"/>
                      <a:pt x="180938" y="304096"/>
                      <a:pt x="180938" y="311207"/>
                    </a:cubicBezTo>
                    <a:lnTo>
                      <a:pt x="180938" y="341876"/>
                    </a:lnTo>
                    <a:cubicBezTo>
                      <a:pt x="180938" y="348987"/>
                      <a:pt x="184763" y="352188"/>
                      <a:pt x="191523" y="352188"/>
                    </a:cubicBezTo>
                    <a:cubicBezTo>
                      <a:pt x="198195" y="352188"/>
                      <a:pt x="202287" y="348987"/>
                      <a:pt x="202287" y="341876"/>
                    </a:cubicBezTo>
                    <a:lnTo>
                      <a:pt x="202287" y="311207"/>
                    </a:lnTo>
                    <a:cubicBezTo>
                      <a:pt x="202287" y="304096"/>
                      <a:pt x="198195" y="300807"/>
                      <a:pt x="191523" y="300807"/>
                    </a:cubicBezTo>
                    <a:close/>
                    <a:moveTo>
                      <a:pt x="191523" y="282050"/>
                    </a:moveTo>
                    <a:cubicBezTo>
                      <a:pt x="209671" y="282050"/>
                      <a:pt x="223904" y="289873"/>
                      <a:pt x="223904" y="311207"/>
                    </a:cubicBezTo>
                    <a:lnTo>
                      <a:pt x="223904" y="341876"/>
                    </a:lnTo>
                    <a:cubicBezTo>
                      <a:pt x="223904" y="363210"/>
                      <a:pt x="209671" y="371033"/>
                      <a:pt x="191523" y="371033"/>
                    </a:cubicBezTo>
                    <a:cubicBezTo>
                      <a:pt x="173109" y="371033"/>
                      <a:pt x="159054" y="363210"/>
                      <a:pt x="159054" y="341876"/>
                    </a:cubicBezTo>
                    <a:lnTo>
                      <a:pt x="159054" y="311207"/>
                    </a:lnTo>
                    <a:cubicBezTo>
                      <a:pt x="159054" y="289873"/>
                      <a:pt x="173109" y="282050"/>
                      <a:pt x="191523" y="282050"/>
                    </a:cubicBezTo>
                    <a:close/>
                    <a:moveTo>
                      <a:pt x="278213" y="273300"/>
                    </a:moveTo>
                    <a:cubicBezTo>
                      <a:pt x="284265" y="273300"/>
                      <a:pt x="290940" y="277832"/>
                      <a:pt x="290940" y="284675"/>
                    </a:cubicBezTo>
                    <a:cubicBezTo>
                      <a:pt x="290940" y="286008"/>
                      <a:pt x="290673" y="287518"/>
                      <a:pt x="290050" y="288851"/>
                    </a:cubicBezTo>
                    <a:lnTo>
                      <a:pt x="213954" y="444363"/>
                    </a:lnTo>
                    <a:cubicBezTo>
                      <a:pt x="212441" y="447651"/>
                      <a:pt x="208347" y="449784"/>
                      <a:pt x="204253" y="449784"/>
                    </a:cubicBezTo>
                    <a:cubicBezTo>
                      <a:pt x="196866" y="449784"/>
                      <a:pt x="192149" y="443741"/>
                      <a:pt x="192149" y="438321"/>
                    </a:cubicBezTo>
                    <a:cubicBezTo>
                      <a:pt x="192149" y="437077"/>
                      <a:pt x="192594" y="435566"/>
                      <a:pt x="193217" y="434233"/>
                    </a:cubicBezTo>
                    <a:lnTo>
                      <a:pt x="269135" y="278632"/>
                    </a:lnTo>
                    <a:cubicBezTo>
                      <a:pt x="270826" y="274989"/>
                      <a:pt x="274297" y="273300"/>
                      <a:pt x="278213" y="273300"/>
                    </a:cubicBezTo>
                    <a:close/>
                    <a:moveTo>
                      <a:pt x="240840" y="239991"/>
                    </a:moveTo>
                    <a:cubicBezTo>
                      <a:pt x="171153" y="239991"/>
                      <a:pt x="114460" y="296603"/>
                      <a:pt x="114460" y="366280"/>
                    </a:cubicBezTo>
                    <a:cubicBezTo>
                      <a:pt x="114460" y="435867"/>
                      <a:pt x="171153" y="492479"/>
                      <a:pt x="240840" y="492479"/>
                    </a:cubicBezTo>
                    <a:cubicBezTo>
                      <a:pt x="310616" y="492479"/>
                      <a:pt x="367309" y="435867"/>
                      <a:pt x="367309" y="366280"/>
                    </a:cubicBezTo>
                    <a:cubicBezTo>
                      <a:pt x="367309" y="296603"/>
                      <a:pt x="310616" y="239991"/>
                      <a:pt x="240840" y="239991"/>
                    </a:cubicBezTo>
                    <a:close/>
                    <a:moveTo>
                      <a:pt x="240840" y="200265"/>
                    </a:moveTo>
                    <a:cubicBezTo>
                      <a:pt x="332510" y="200265"/>
                      <a:pt x="407092" y="274741"/>
                      <a:pt x="407092" y="366280"/>
                    </a:cubicBezTo>
                    <a:cubicBezTo>
                      <a:pt x="407092" y="457819"/>
                      <a:pt x="332510" y="532205"/>
                      <a:pt x="240840" y="532205"/>
                    </a:cubicBezTo>
                    <a:cubicBezTo>
                      <a:pt x="149170" y="532205"/>
                      <a:pt x="74588" y="457819"/>
                      <a:pt x="74588" y="366280"/>
                    </a:cubicBezTo>
                    <a:cubicBezTo>
                      <a:pt x="74588" y="274741"/>
                      <a:pt x="149170" y="200265"/>
                      <a:pt x="240840" y="200265"/>
                    </a:cubicBezTo>
                    <a:close/>
                    <a:moveTo>
                      <a:pt x="240840" y="165478"/>
                    </a:moveTo>
                    <a:cubicBezTo>
                      <a:pt x="130299" y="165478"/>
                      <a:pt x="39873" y="255238"/>
                      <a:pt x="39873" y="366237"/>
                    </a:cubicBezTo>
                    <a:cubicBezTo>
                      <a:pt x="39873" y="476882"/>
                      <a:pt x="130032" y="566908"/>
                      <a:pt x="240840" y="566908"/>
                    </a:cubicBezTo>
                    <a:cubicBezTo>
                      <a:pt x="351736" y="566908"/>
                      <a:pt x="441895" y="476882"/>
                      <a:pt x="441895" y="366237"/>
                    </a:cubicBezTo>
                    <a:cubicBezTo>
                      <a:pt x="441895" y="255238"/>
                      <a:pt x="351380" y="165478"/>
                      <a:pt x="240840" y="165478"/>
                    </a:cubicBezTo>
                    <a:close/>
                    <a:moveTo>
                      <a:pt x="202035" y="98291"/>
                    </a:moveTo>
                    <a:lnTo>
                      <a:pt x="202035" y="128863"/>
                    </a:lnTo>
                    <a:cubicBezTo>
                      <a:pt x="214228" y="126819"/>
                      <a:pt x="227578" y="125663"/>
                      <a:pt x="240840" y="125663"/>
                    </a:cubicBezTo>
                    <a:cubicBezTo>
                      <a:pt x="253656" y="125663"/>
                      <a:pt x="267095" y="126819"/>
                      <a:pt x="279733" y="128863"/>
                    </a:cubicBezTo>
                    <a:lnTo>
                      <a:pt x="279733" y="98291"/>
                    </a:lnTo>
                    <a:close/>
                    <a:moveTo>
                      <a:pt x="169371" y="39814"/>
                    </a:moveTo>
                    <a:cubicBezTo>
                      <a:pt x="165010" y="39814"/>
                      <a:pt x="161361" y="43369"/>
                      <a:pt x="161361" y="47724"/>
                    </a:cubicBezTo>
                    <a:lnTo>
                      <a:pt x="161361" y="50479"/>
                    </a:lnTo>
                    <a:cubicBezTo>
                      <a:pt x="161361" y="54922"/>
                      <a:pt x="165010" y="58477"/>
                      <a:pt x="169371" y="58477"/>
                    </a:cubicBezTo>
                    <a:lnTo>
                      <a:pt x="312397" y="58477"/>
                    </a:lnTo>
                    <a:cubicBezTo>
                      <a:pt x="316758" y="58477"/>
                      <a:pt x="320318" y="54922"/>
                      <a:pt x="320318" y="50479"/>
                    </a:cubicBezTo>
                    <a:lnTo>
                      <a:pt x="320318" y="47724"/>
                    </a:lnTo>
                    <a:cubicBezTo>
                      <a:pt x="320318" y="43369"/>
                      <a:pt x="316758" y="39814"/>
                      <a:pt x="312397" y="39814"/>
                    </a:cubicBezTo>
                    <a:close/>
                    <a:moveTo>
                      <a:pt x="169371" y="0"/>
                    </a:moveTo>
                    <a:lnTo>
                      <a:pt x="312397" y="0"/>
                    </a:lnTo>
                    <a:cubicBezTo>
                      <a:pt x="338742" y="0"/>
                      <a:pt x="360191" y="21418"/>
                      <a:pt x="360191" y="47724"/>
                    </a:cubicBezTo>
                    <a:lnTo>
                      <a:pt x="360191" y="50479"/>
                    </a:lnTo>
                    <a:cubicBezTo>
                      <a:pt x="360191" y="74385"/>
                      <a:pt x="342480" y="94203"/>
                      <a:pt x="319517" y="97669"/>
                    </a:cubicBezTo>
                    <a:lnTo>
                      <a:pt x="319517" y="138905"/>
                    </a:lnTo>
                    <a:cubicBezTo>
                      <a:pt x="335805" y="144504"/>
                      <a:pt x="351291" y="151791"/>
                      <a:pt x="365709" y="160590"/>
                    </a:cubicBezTo>
                    <a:lnTo>
                      <a:pt x="394724" y="131618"/>
                    </a:lnTo>
                    <a:cubicBezTo>
                      <a:pt x="402467" y="123886"/>
                      <a:pt x="415105" y="123886"/>
                      <a:pt x="422849" y="131618"/>
                    </a:cubicBezTo>
                    <a:cubicBezTo>
                      <a:pt x="430681" y="139438"/>
                      <a:pt x="430681" y="152058"/>
                      <a:pt x="422849" y="159790"/>
                    </a:cubicBezTo>
                    <a:lnTo>
                      <a:pt x="398284" y="184318"/>
                    </a:lnTo>
                    <a:cubicBezTo>
                      <a:pt x="449371" y="228487"/>
                      <a:pt x="481679" y="293630"/>
                      <a:pt x="481679" y="366237"/>
                    </a:cubicBezTo>
                    <a:cubicBezTo>
                      <a:pt x="481679" y="498833"/>
                      <a:pt x="373631" y="606722"/>
                      <a:pt x="240840" y="606722"/>
                    </a:cubicBezTo>
                    <a:cubicBezTo>
                      <a:pt x="108048" y="606722"/>
                      <a:pt x="0" y="498833"/>
                      <a:pt x="0" y="366237"/>
                    </a:cubicBezTo>
                    <a:cubicBezTo>
                      <a:pt x="0" y="293630"/>
                      <a:pt x="32397" y="228487"/>
                      <a:pt x="83484" y="184318"/>
                    </a:cubicBezTo>
                    <a:lnTo>
                      <a:pt x="58830" y="159790"/>
                    </a:lnTo>
                    <a:cubicBezTo>
                      <a:pt x="51087" y="152058"/>
                      <a:pt x="51087" y="139438"/>
                      <a:pt x="58830" y="131618"/>
                    </a:cubicBezTo>
                    <a:cubicBezTo>
                      <a:pt x="66663" y="123886"/>
                      <a:pt x="79301" y="123886"/>
                      <a:pt x="87044" y="131618"/>
                    </a:cubicBezTo>
                    <a:lnTo>
                      <a:pt x="116059" y="160590"/>
                    </a:lnTo>
                    <a:cubicBezTo>
                      <a:pt x="130477" y="151791"/>
                      <a:pt x="145963" y="144504"/>
                      <a:pt x="162251" y="138905"/>
                    </a:cubicBezTo>
                    <a:lnTo>
                      <a:pt x="162251" y="97669"/>
                    </a:lnTo>
                    <a:cubicBezTo>
                      <a:pt x="139199" y="94203"/>
                      <a:pt x="121577" y="74385"/>
                      <a:pt x="121577" y="50479"/>
                    </a:cubicBezTo>
                    <a:lnTo>
                      <a:pt x="121577" y="47724"/>
                    </a:lnTo>
                    <a:cubicBezTo>
                      <a:pt x="121577" y="21418"/>
                      <a:pt x="143026" y="0"/>
                      <a:pt x="169371" y="0"/>
                    </a:cubicBezTo>
                    <a:close/>
                  </a:path>
                </a:pathLst>
              </a:custGeom>
              <a:solidFill>
                <a:sysClr val="window" lastClr="FFFFFF"/>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grpSp>
        <p:grpSp>
          <p:nvGrpSpPr>
            <p:cNvPr id="25" name="iṣ1ïḋê"/>
            <p:cNvGrpSpPr/>
            <p:nvPr/>
          </p:nvGrpSpPr>
          <p:grpSpPr>
            <a:xfrm>
              <a:off x="6455707" y="4660755"/>
              <a:ext cx="1551214" cy="989534"/>
              <a:chOff x="2636364" y="3107772"/>
              <a:chExt cx="1551214" cy="989534"/>
            </a:xfrm>
          </p:grpSpPr>
          <p:sp>
            <p:nvSpPr>
              <p:cNvPr id="26" name="ïṩľidê"/>
              <p:cNvSpPr/>
              <p:nvPr/>
            </p:nvSpPr>
            <p:spPr>
              <a:xfrm>
                <a:off x="2636364" y="3107772"/>
                <a:ext cx="1551214" cy="388996"/>
              </a:xfrm>
              <a:prstGeom prst="rect">
                <a:avLst/>
              </a:prstGeom>
              <a:no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1400" b="1" dirty="0">
                    <a:solidFill>
                      <a:prstClr val="black"/>
                    </a:solidFill>
                    <a:latin typeface="微软雅黑" panose="020B0503020204020204" charset="-122"/>
                    <a:ea typeface="微软雅黑" panose="020B0503020204020204" charset="-122"/>
                  </a:rPr>
                  <a:t>输入标题</a:t>
                </a:r>
                <a:r>
                  <a:rPr lang="en-US" altLang="zh-CN" sz="1400" b="1" dirty="0">
                    <a:solidFill>
                      <a:prstClr val="black"/>
                    </a:solidFill>
                    <a:latin typeface="微软雅黑" panose="020B0503020204020204" charset="-122"/>
                    <a:ea typeface="微软雅黑" panose="020B0503020204020204" charset="-122"/>
                  </a:rPr>
                  <a:t>5</a:t>
                </a:r>
                <a:endParaRPr lang="id-ID" altLang="zh-CN" sz="1400" b="1" dirty="0">
                  <a:solidFill>
                    <a:prstClr val="black"/>
                  </a:solidFill>
                  <a:latin typeface="微软雅黑" panose="020B0503020204020204" charset="-122"/>
                  <a:ea typeface="微软雅黑" panose="020B0503020204020204" charset="-122"/>
                </a:endParaRPr>
              </a:p>
            </p:txBody>
          </p:sp>
          <p:sp>
            <p:nvSpPr>
              <p:cNvPr id="27" name="íṩľîďè"/>
              <p:cNvSpPr/>
              <p:nvPr/>
            </p:nvSpPr>
            <p:spPr bwMode="auto">
              <a:xfrm>
                <a:off x="2636364" y="3496769"/>
                <a:ext cx="1551214" cy="6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p:txBody>
          </p:sp>
        </p:grpSp>
      </p:grpSp>
      <p:grpSp>
        <p:nvGrpSpPr>
          <p:cNvPr id="30" name="ïŝ1iďé"/>
          <p:cNvGrpSpPr/>
          <p:nvPr/>
        </p:nvGrpSpPr>
        <p:grpSpPr>
          <a:xfrm>
            <a:off x="2085407" y="1590688"/>
            <a:ext cx="1551214" cy="1573378"/>
            <a:chOff x="1831993" y="1739294"/>
            <a:chExt cx="1551214" cy="1573378"/>
          </a:xfrm>
        </p:grpSpPr>
        <p:grpSp>
          <p:nvGrpSpPr>
            <p:cNvPr id="31" name="ïṧ1ïďè"/>
            <p:cNvGrpSpPr/>
            <p:nvPr/>
          </p:nvGrpSpPr>
          <p:grpSpPr>
            <a:xfrm>
              <a:off x="1831993" y="2323138"/>
              <a:ext cx="1551214" cy="989534"/>
              <a:chOff x="2636364" y="3107772"/>
              <a:chExt cx="1551214" cy="989534"/>
            </a:xfrm>
          </p:grpSpPr>
          <p:sp>
            <p:nvSpPr>
              <p:cNvPr id="35" name="ïşľïḍé"/>
              <p:cNvSpPr/>
              <p:nvPr/>
            </p:nvSpPr>
            <p:spPr>
              <a:xfrm>
                <a:off x="2636364" y="3107772"/>
                <a:ext cx="1551214" cy="388996"/>
              </a:xfrm>
              <a:prstGeom prst="rect">
                <a:avLst/>
              </a:prstGeom>
              <a:no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1400" b="1" dirty="0">
                    <a:solidFill>
                      <a:prstClr val="black"/>
                    </a:solidFill>
                    <a:latin typeface="微软雅黑" panose="020B0503020204020204" charset="-122"/>
                    <a:ea typeface="微软雅黑" panose="020B0503020204020204" charset="-122"/>
                  </a:rPr>
                  <a:t>输入标题</a:t>
                </a:r>
                <a:r>
                  <a:rPr lang="en-US" altLang="zh-CN" sz="1400" b="1" dirty="0">
                    <a:solidFill>
                      <a:prstClr val="black"/>
                    </a:solidFill>
                    <a:latin typeface="微软雅黑" panose="020B0503020204020204" charset="-122"/>
                    <a:ea typeface="微软雅黑" panose="020B0503020204020204" charset="-122"/>
                  </a:rPr>
                  <a:t>1</a:t>
                </a:r>
                <a:endParaRPr lang="id-ID" altLang="zh-CN" sz="1400" b="1" dirty="0">
                  <a:solidFill>
                    <a:prstClr val="black"/>
                  </a:solidFill>
                  <a:latin typeface="微软雅黑" panose="020B0503020204020204" charset="-122"/>
                  <a:ea typeface="微软雅黑" panose="020B0503020204020204" charset="-122"/>
                </a:endParaRPr>
              </a:p>
            </p:txBody>
          </p:sp>
          <p:sp>
            <p:nvSpPr>
              <p:cNvPr id="36" name="íṧlïḍé"/>
              <p:cNvSpPr/>
              <p:nvPr/>
            </p:nvSpPr>
            <p:spPr bwMode="auto">
              <a:xfrm>
                <a:off x="2636364" y="3496769"/>
                <a:ext cx="1551214" cy="6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p:txBody>
          </p:sp>
        </p:grpSp>
        <p:grpSp>
          <p:nvGrpSpPr>
            <p:cNvPr id="32" name="íṡľíḋé"/>
            <p:cNvGrpSpPr/>
            <p:nvPr/>
          </p:nvGrpSpPr>
          <p:grpSpPr>
            <a:xfrm>
              <a:off x="2347379" y="1739294"/>
              <a:ext cx="520442" cy="520440"/>
              <a:chOff x="1711594" y="2493391"/>
              <a:chExt cx="506338" cy="506336"/>
            </a:xfrm>
          </p:grpSpPr>
          <p:sp>
            <p:nvSpPr>
              <p:cNvPr id="33" name="íŝḷidè"/>
              <p:cNvSpPr/>
              <p:nvPr/>
            </p:nvSpPr>
            <p:spPr bwMode="auto">
              <a:xfrm>
                <a:off x="1711594" y="2493391"/>
                <a:ext cx="506338" cy="506336"/>
              </a:xfrm>
              <a:prstGeom prst="ellipse">
                <a:avLst/>
              </a:prstGeom>
              <a:solidFill>
                <a:srgbClr val="961318"/>
              </a:solidFill>
              <a:ln w="28575">
                <a:solidFill>
                  <a:sysClr val="window" lastClr="FFFFFF"/>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4" name="iSļîďè"/>
              <p:cNvSpPr/>
              <p:nvPr/>
            </p:nvSpPr>
            <p:spPr bwMode="auto">
              <a:xfrm>
                <a:off x="1833727" y="2641568"/>
                <a:ext cx="262071" cy="237512"/>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ysClr val="window" lastClr="FFFFFF"/>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grpSp>
      </p:grpSp>
      <p:grpSp>
        <p:nvGrpSpPr>
          <p:cNvPr id="37" name="ïṣ1îďè"/>
          <p:cNvGrpSpPr/>
          <p:nvPr/>
        </p:nvGrpSpPr>
        <p:grpSpPr>
          <a:xfrm>
            <a:off x="5082914" y="1590688"/>
            <a:ext cx="4548721" cy="1573378"/>
            <a:chOff x="4829500" y="1739294"/>
            <a:chExt cx="4548721" cy="1573378"/>
          </a:xfrm>
        </p:grpSpPr>
        <p:grpSp>
          <p:nvGrpSpPr>
            <p:cNvPr id="38" name="işľîďê"/>
            <p:cNvGrpSpPr/>
            <p:nvPr/>
          </p:nvGrpSpPr>
          <p:grpSpPr>
            <a:xfrm>
              <a:off x="4829500" y="1739294"/>
              <a:ext cx="1551214" cy="1573378"/>
              <a:chOff x="4855939" y="1739294"/>
              <a:chExt cx="1551214" cy="1573378"/>
            </a:xfrm>
          </p:grpSpPr>
          <p:grpSp>
            <p:nvGrpSpPr>
              <p:cNvPr id="46" name="ïṡ1íḑé"/>
              <p:cNvGrpSpPr/>
              <p:nvPr/>
            </p:nvGrpSpPr>
            <p:grpSpPr>
              <a:xfrm>
                <a:off x="5371325" y="1739294"/>
                <a:ext cx="520442" cy="520440"/>
                <a:chOff x="1711594" y="2493391"/>
                <a:chExt cx="506338" cy="506336"/>
              </a:xfrm>
            </p:grpSpPr>
            <p:sp>
              <p:nvSpPr>
                <p:cNvPr id="50" name="iṣļîde"/>
                <p:cNvSpPr/>
                <p:nvPr/>
              </p:nvSpPr>
              <p:spPr bwMode="auto">
                <a:xfrm>
                  <a:off x="1711594" y="2493391"/>
                  <a:ext cx="506338" cy="506336"/>
                </a:xfrm>
                <a:prstGeom prst="ellipse">
                  <a:avLst/>
                </a:prstGeom>
                <a:solidFill>
                  <a:srgbClr val="961318"/>
                </a:solidFill>
                <a:ln w="28575">
                  <a:solidFill>
                    <a:sysClr val="window" lastClr="FFFFFF"/>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1" name="î$ḷiďé"/>
                <p:cNvSpPr/>
                <p:nvPr/>
              </p:nvSpPr>
              <p:spPr bwMode="auto">
                <a:xfrm>
                  <a:off x="1833748" y="2629288"/>
                  <a:ext cx="262027" cy="262071"/>
                </a:xfrm>
                <a:custGeom>
                  <a:avLst/>
                  <a:gdLst>
                    <a:gd name="T0" fmla="*/ 9102 w 12516"/>
                    <a:gd name="T1" fmla="*/ 7467 h 12516"/>
                    <a:gd name="T2" fmla="*/ 9102 w 12516"/>
                    <a:gd name="T3" fmla="*/ 7396 h 12516"/>
                    <a:gd name="T4" fmla="*/ 9671 w 12516"/>
                    <a:gd name="T5" fmla="*/ 6827 h 12516"/>
                    <a:gd name="T6" fmla="*/ 10240 w 12516"/>
                    <a:gd name="T7" fmla="*/ 7396 h 12516"/>
                    <a:gd name="T8" fmla="*/ 10240 w 12516"/>
                    <a:gd name="T9" fmla="*/ 7467 h 12516"/>
                    <a:gd name="T10" fmla="*/ 10827 w 12516"/>
                    <a:gd name="T11" fmla="*/ 7711 h 12516"/>
                    <a:gd name="T12" fmla="*/ 10879 w 12516"/>
                    <a:gd name="T13" fmla="*/ 7660 h 12516"/>
                    <a:gd name="T14" fmla="*/ 11683 w 12516"/>
                    <a:gd name="T15" fmla="*/ 7660 h 12516"/>
                    <a:gd name="T16" fmla="*/ 11683 w 12516"/>
                    <a:gd name="T17" fmla="*/ 8465 h 12516"/>
                    <a:gd name="T18" fmla="*/ 11632 w 12516"/>
                    <a:gd name="T19" fmla="*/ 8515 h 12516"/>
                    <a:gd name="T20" fmla="*/ 11875 w 12516"/>
                    <a:gd name="T21" fmla="*/ 9102 h 12516"/>
                    <a:gd name="T22" fmla="*/ 11947 w 12516"/>
                    <a:gd name="T23" fmla="*/ 9102 h 12516"/>
                    <a:gd name="T24" fmla="*/ 12516 w 12516"/>
                    <a:gd name="T25" fmla="*/ 9671 h 12516"/>
                    <a:gd name="T26" fmla="*/ 11947 w 12516"/>
                    <a:gd name="T27" fmla="*/ 10240 h 12516"/>
                    <a:gd name="T28" fmla="*/ 11875 w 12516"/>
                    <a:gd name="T29" fmla="*/ 10240 h 12516"/>
                    <a:gd name="T30" fmla="*/ 11632 w 12516"/>
                    <a:gd name="T31" fmla="*/ 10827 h 12516"/>
                    <a:gd name="T32" fmla="*/ 11683 w 12516"/>
                    <a:gd name="T33" fmla="*/ 10879 h 12516"/>
                    <a:gd name="T34" fmla="*/ 11683 w 12516"/>
                    <a:gd name="T35" fmla="*/ 11683 h 12516"/>
                    <a:gd name="T36" fmla="*/ 10878 w 12516"/>
                    <a:gd name="T37" fmla="*/ 11683 h 12516"/>
                    <a:gd name="T38" fmla="*/ 10827 w 12516"/>
                    <a:gd name="T39" fmla="*/ 11632 h 12516"/>
                    <a:gd name="T40" fmla="*/ 10240 w 12516"/>
                    <a:gd name="T41" fmla="*/ 11875 h 12516"/>
                    <a:gd name="T42" fmla="*/ 10240 w 12516"/>
                    <a:gd name="T43" fmla="*/ 11947 h 12516"/>
                    <a:gd name="T44" fmla="*/ 9671 w 12516"/>
                    <a:gd name="T45" fmla="*/ 12516 h 12516"/>
                    <a:gd name="T46" fmla="*/ 9102 w 12516"/>
                    <a:gd name="T47" fmla="*/ 11947 h 12516"/>
                    <a:gd name="T48" fmla="*/ 9102 w 12516"/>
                    <a:gd name="T49" fmla="*/ 11875 h 12516"/>
                    <a:gd name="T50" fmla="*/ 8515 w 12516"/>
                    <a:gd name="T51" fmla="*/ 11632 h 12516"/>
                    <a:gd name="T52" fmla="*/ 8464 w 12516"/>
                    <a:gd name="T53" fmla="*/ 11683 h 12516"/>
                    <a:gd name="T54" fmla="*/ 7667 w 12516"/>
                    <a:gd name="T55" fmla="*/ 11676 h 12516"/>
                    <a:gd name="T56" fmla="*/ 7660 w 12516"/>
                    <a:gd name="T57" fmla="*/ 10879 h 12516"/>
                    <a:gd name="T58" fmla="*/ 7711 w 12516"/>
                    <a:gd name="T59" fmla="*/ 10827 h 12516"/>
                    <a:gd name="T60" fmla="*/ 7467 w 12516"/>
                    <a:gd name="T61" fmla="*/ 10240 h 12516"/>
                    <a:gd name="T62" fmla="*/ 7396 w 12516"/>
                    <a:gd name="T63" fmla="*/ 10240 h 12516"/>
                    <a:gd name="T64" fmla="*/ 6827 w 12516"/>
                    <a:gd name="T65" fmla="*/ 9671 h 12516"/>
                    <a:gd name="T66" fmla="*/ 7396 w 12516"/>
                    <a:gd name="T67" fmla="*/ 9102 h 12516"/>
                    <a:gd name="T68" fmla="*/ 7467 w 12516"/>
                    <a:gd name="T69" fmla="*/ 9102 h 12516"/>
                    <a:gd name="T70" fmla="*/ 7711 w 12516"/>
                    <a:gd name="T71" fmla="*/ 8515 h 12516"/>
                    <a:gd name="T72" fmla="*/ 7660 w 12516"/>
                    <a:gd name="T73" fmla="*/ 8464 h 12516"/>
                    <a:gd name="T74" fmla="*/ 7660 w 12516"/>
                    <a:gd name="T75" fmla="*/ 7659 h 12516"/>
                    <a:gd name="T76" fmla="*/ 8465 w 12516"/>
                    <a:gd name="T77" fmla="*/ 7660 h 12516"/>
                    <a:gd name="T78" fmla="*/ 8515 w 12516"/>
                    <a:gd name="T79" fmla="*/ 7711 h 12516"/>
                    <a:gd name="T80" fmla="*/ 9102 w 12516"/>
                    <a:gd name="T81" fmla="*/ 7467 h 12516"/>
                    <a:gd name="T82" fmla="*/ 5854 w 12516"/>
                    <a:gd name="T83" fmla="*/ 10809 h 12516"/>
                    <a:gd name="T84" fmla="*/ 569 w 12516"/>
                    <a:gd name="T85" fmla="*/ 10809 h 12516"/>
                    <a:gd name="T86" fmla="*/ 0 w 12516"/>
                    <a:gd name="T87" fmla="*/ 10240 h 12516"/>
                    <a:gd name="T88" fmla="*/ 0 w 12516"/>
                    <a:gd name="T89" fmla="*/ 9671 h 12516"/>
                    <a:gd name="T90" fmla="*/ 2693 w 12516"/>
                    <a:gd name="T91" fmla="*/ 5516 h 12516"/>
                    <a:gd name="T92" fmla="*/ 7585 w 12516"/>
                    <a:gd name="T93" fmla="*/ 6278 h 12516"/>
                    <a:gd name="T94" fmla="*/ 5689 w 12516"/>
                    <a:gd name="T95" fmla="*/ 9671 h 12516"/>
                    <a:gd name="T96" fmla="*/ 5854 w 12516"/>
                    <a:gd name="T97" fmla="*/ 10809 h 12516"/>
                    <a:gd name="T98" fmla="*/ 4551 w 12516"/>
                    <a:gd name="T99" fmla="*/ 5120 h 12516"/>
                    <a:gd name="T100" fmla="*/ 2276 w 12516"/>
                    <a:gd name="T101" fmla="*/ 2560 h 12516"/>
                    <a:gd name="T102" fmla="*/ 4551 w 12516"/>
                    <a:gd name="T103" fmla="*/ 0 h 12516"/>
                    <a:gd name="T104" fmla="*/ 6827 w 12516"/>
                    <a:gd name="T105" fmla="*/ 2560 h 12516"/>
                    <a:gd name="T106" fmla="*/ 4551 w 12516"/>
                    <a:gd name="T107" fmla="*/ 5120 h 12516"/>
                    <a:gd name="T108" fmla="*/ 9671 w 12516"/>
                    <a:gd name="T109" fmla="*/ 10809 h 12516"/>
                    <a:gd name="T110" fmla="*/ 10809 w 12516"/>
                    <a:gd name="T111" fmla="*/ 9671 h 12516"/>
                    <a:gd name="T112" fmla="*/ 9671 w 12516"/>
                    <a:gd name="T113" fmla="*/ 8534 h 12516"/>
                    <a:gd name="T114" fmla="*/ 8534 w 12516"/>
                    <a:gd name="T115" fmla="*/ 9671 h 12516"/>
                    <a:gd name="T116" fmla="*/ 9671 w 12516"/>
                    <a:gd name="T117" fmla="*/ 10809 h 12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516" h="12516">
                      <a:moveTo>
                        <a:pt x="9102" y="7467"/>
                      </a:moveTo>
                      <a:lnTo>
                        <a:pt x="9102" y="7396"/>
                      </a:lnTo>
                      <a:cubicBezTo>
                        <a:pt x="9102" y="7082"/>
                        <a:pt x="9357" y="6827"/>
                        <a:pt x="9671" y="6827"/>
                      </a:cubicBezTo>
                      <a:cubicBezTo>
                        <a:pt x="9986" y="6827"/>
                        <a:pt x="10240" y="7082"/>
                        <a:pt x="10240" y="7396"/>
                      </a:cubicBezTo>
                      <a:lnTo>
                        <a:pt x="10240" y="7467"/>
                      </a:lnTo>
                      <a:cubicBezTo>
                        <a:pt x="10449" y="7521"/>
                        <a:pt x="10646" y="7604"/>
                        <a:pt x="10827" y="7711"/>
                      </a:cubicBezTo>
                      <a:lnTo>
                        <a:pt x="10879" y="7660"/>
                      </a:lnTo>
                      <a:cubicBezTo>
                        <a:pt x="11101" y="7438"/>
                        <a:pt x="11461" y="7438"/>
                        <a:pt x="11683" y="7660"/>
                      </a:cubicBezTo>
                      <a:cubicBezTo>
                        <a:pt x="11905" y="7882"/>
                        <a:pt x="11905" y="8243"/>
                        <a:pt x="11683" y="8465"/>
                      </a:cubicBezTo>
                      <a:lnTo>
                        <a:pt x="11632" y="8515"/>
                      </a:lnTo>
                      <a:cubicBezTo>
                        <a:pt x="11739" y="8696"/>
                        <a:pt x="11822" y="8894"/>
                        <a:pt x="11875" y="9102"/>
                      </a:cubicBezTo>
                      <a:lnTo>
                        <a:pt x="11947" y="9102"/>
                      </a:lnTo>
                      <a:cubicBezTo>
                        <a:pt x="12261" y="9102"/>
                        <a:pt x="12516" y="9357"/>
                        <a:pt x="12516" y="9671"/>
                      </a:cubicBezTo>
                      <a:cubicBezTo>
                        <a:pt x="12516" y="9986"/>
                        <a:pt x="12261" y="10240"/>
                        <a:pt x="11947" y="10240"/>
                      </a:cubicBezTo>
                      <a:lnTo>
                        <a:pt x="11875" y="10240"/>
                      </a:lnTo>
                      <a:cubicBezTo>
                        <a:pt x="11822" y="10449"/>
                        <a:pt x="11739" y="10646"/>
                        <a:pt x="11632" y="10827"/>
                      </a:cubicBezTo>
                      <a:lnTo>
                        <a:pt x="11683" y="10879"/>
                      </a:lnTo>
                      <a:cubicBezTo>
                        <a:pt x="11905" y="11101"/>
                        <a:pt x="11905" y="11461"/>
                        <a:pt x="11683" y="11683"/>
                      </a:cubicBezTo>
                      <a:cubicBezTo>
                        <a:pt x="11460" y="11905"/>
                        <a:pt x="11100" y="11905"/>
                        <a:pt x="10878" y="11683"/>
                      </a:cubicBezTo>
                      <a:lnTo>
                        <a:pt x="10827" y="11632"/>
                      </a:lnTo>
                      <a:cubicBezTo>
                        <a:pt x="10644" y="11740"/>
                        <a:pt x="10446" y="11822"/>
                        <a:pt x="10240" y="11875"/>
                      </a:cubicBezTo>
                      <a:lnTo>
                        <a:pt x="10240" y="11947"/>
                      </a:lnTo>
                      <a:cubicBezTo>
                        <a:pt x="10240" y="12261"/>
                        <a:pt x="9986" y="12516"/>
                        <a:pt x="9671" y="12516"/>
                      </a:cubicBezTo>
                      <a:cubicBezTo>
                        <a:pt x="9357" y="12516"/>
                        <a:pt x="9102" y="12261"/>
                        <a:pt x="9102" y="11947"/>
                      </a:cubicBezTo>
                      <a:lnTo>
                        <a:pt x="9102" y="11875"/>
                      </a:lnTo>
                      <a:cubicBezTo>
                        <a:pt x="8896" y="11822"/>
                        <a:pt x="8699" y="11740"/>
                        <a:pt x="8515" y="11632"/>
                      </a:cubicBezTo>
                      <a:lnTo>
                        <a:pt x="8464" y="11683"/>
                      </a:lnTo>
                      <a:cubicBezTo>
                        <a:pt x="8241" y="11899"/>
                        <a:pt x="7886" y="11895"/>
                        <a:pt x="7667" y="11676"/>
                      </a:cubicBezTo>
                      <a:cubicBezTo>
                        <a:pt x="7447" y="11457"/>
                        <a:pt x="7444" y="11102"/>
                        <a:pt x="7660" y="10879"/>
                      </a:cubicBezTo>
                      <a:lnTo>
                        <a:pt x="7711" y="10827"/>
                      </a:lnTo>
                      <a:cubicBezTo>
                        <a:pt x="7603" y="10644"/>
                        <a:pt x="7521" y="10446"/>
                        <a:pt x="7467" y="10240"/>
                      </a:cubicBezTo>
                      <a:lnTo>
                        <a:pt x="7396" y="10240"/>
                      </a:lnTo>
                      <a:cubicBezTo>
                        <a:pt x="7082" y="10240"/>
                        <a:pt x="6827" y="9986"/>
                        <a:pt x="6827" y="9671"/>
                      </a:cubicBezTo>
                      <a:cubicBezTo>
                        <a:pt x="6827" y="9357"/>
                        <a:pt x="7082" y="9102"/>
                        <a:pt x="7396" y="9102"/>
                      </a:cubicBezTo>
                      <a:lnTo>
                        <a:pt x="7467" y="9102"/>
                      </a:lnTo>
                      <a:cubicBezTo>
                        <a:pt x="7521" y="8894"/>
                        <a:pt x="7604" y="8696"/>
                        <a:pt x="7711" y="8515"/>
                      </a:cubicBezTo>
                      <a:lnTo>
                        <a:pt x="7660" y="8464"/>
                      </a:lnTo>
                      <a:cubicBezTo>
                        <a:pt x="7438" y="8242"/>
                        <a:pt x="7438" y="7882"/>
                        <a:pt x="7660" y="7659"/>
                      </a:cubicBezTo>
                      <a:cubicBezTo>
                        <a:pt x="7882" y="7437"/>
                        <a:pt x="8243" y="7437"/>
                        <a:pt x="8465" y="7660"/>
                      </a:cubicBezTo>
                      <a:lnTo>
                        <a:pt x="8515" y="7711"/>
                      </a:lnTo>
                      <a:cubicBezTo>
                        <a:pt x="8699" y="7603"/>
                        <a:pt x="8896" y="7521"/>
                        <a:pt x="9102" y="7467"/>
                      </a:cubicBezTo>
                      <a:close/>
                      <a:moveTo>
                        <a:pt x="5854" y="10809"/>
                      </a:moveTo>
                      <a:lnTo>
                        <a:pt x="569" y="10809"/>
                      </a:lnTo>
                      <a:cubicBezTo>
                        <a:pt x="255" y="10809"/>
                        <a:pt x="0" y="10554"/>
                        <a:pt x="0" y="10240"/>
                      </a:cubicBezTo>
                      <a:lnTo>
                        <a:pt x="0" y="9671"/>
                      </a:lnTo>
                      <a:cubicBezTo>
                        <a:pt x="0" y="7877"/>
                        <a:pt x="1055" y="6249"/>
                        <a:pt x="2693" y="5516"/>
                      </a:cubicBezTo>
                      <a:cubicBezTo>
                        <a:pt x="4331" y="4784"/>
                        <a:pt x="6247" y="5082"/>
                        <a:pt x="7585" y="6278"/>
                      </a:cubicBezTo>
                      <a:cubicBezTo>
                        <a:pt x="6406" y="7003"/>
                        <a:pt x="5688" y="8288"/>
                        <a:pt x="5689" y="9671"/>
                      </a:cubicBezTo>
                      <a:cubicBezTo>
                        <a:pt x="5689" y="10067"/>
                        <a:pt x="5747" y="10448"/>
                        <a:pt x="5854" y="10809"/>
                      </a:cubicBezTo>
                      <a:close/>
                      <a:moveTo>
                        <a:pt x="4551" y="5120"/>
                      </a:moveTo>
                      <a:cubicBezTo>
                        <a:pt x="3294" y="5120"/>
                        <a:pt x="2276" y="3974"/>
                        <a:pt x="2276" y="2560"/>
                      </a:cubicBezTo>
                      <a:cubicBezTo>
                        <a:pt x="2276" y="1147"/>
                        <a:pt x="3294" y="0"/>
                        <a:pt x="4551" y="0"/>
                      </a:cubicBezTo>
                      <a:cubicBezTo>
                        <a:pt x="5809" y="0"/>
                        <a:pt x="6827" y="1147"/>
                        <a:pt x="6827" y="2560"/>
                      </a:cubicBezTo>
                      <a:cubicBezTo>
                        <a:pt x="6827" y="3974"/>
                        <a:pt x="5809" y="5120"/>
                        <a:pt x="4551" y="5120"/>
                      </a:cubicBezTo>
                      <a:close/>
                      <a:moveTo>
                        <a:pt x="9671" y="10809"/>
                      </a:moveTo>
                      <a:cubicBezTo>
                        <a:pt x="10300" y="10809"/>
                        <a:pt x="10809" y="10300"/>
                        <a:pt x="10809" y="9671"/>
                      </a:cubicBezTo>
                      <a:cubicBezTo>
                        <a:pt x="10809" y="9043"/>
                        <a:pt x="10300" y="8534"/>
                        <a:pt x="9671" y="8534"/>
                      </a:cubicBezTo>
                      <a:cubicBezTo>
                        <a:pt x="9043" y="8534"/>
                        <a:pt x="8534" y="9043"/>
                        <a:pt x="8534" y="9671"/>
                      </a:cubicBezTo>
                      <a:cubicBezTo>
                        <a:pt x="8534" y="10300"/>
                        <a:pt x="9043" y="10809"/>
                        <a:pt x="9671" y="10809"/>
                      </a:cubicBezTo>
                      <a:close/>
                    </a:path>
                  </a:pathLst>
                </a:custGeom>
                <a:solidFill>
                  <a:sysClr val="window" lastClr="FFFFFF"/>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grpSp>
          <p:grpSp>
            <p:nvGrpSpPr>
              <p:cNvPr id="47" name="îṧlídè"/>
              <p:cNvGrpSpPr/>
              <p:nvPr/>
            </p:nvGrpSpPr>
            <p:grpSpPr>
              <a:xfrm>
                <a:off x="4855939" y="2323138"/>
                <a:ext cx="1551214" cy="989534"/>
                <a:chOff x="2636364" y="3107772"/>
                <a:chExt cx="1551214" cy="989534"/>
              </a:xfrm>
            </p:grpSpPr>
            <p:sp>
              <p:nvSpPr>
                <p:cNvPr id="48" name="îsľiďè"/>
                <p:cNvSpPr/>
                <p:nvPr/>
              </p:nvSpPr>
              <p:spPr>
                <a:xfrm>
                  <a:off x="2636364" y="3107772"/>
                  <a:ext cx="1551214" cy="388996"/>
                </a:xfrm>
                <a:prstGeom prst="rect">
                  <a:avLst/>
                </a:prstGeom>
                <a:no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1400" b="1" dirty="0">
                      <a:solidFill>
                        <a:prstClr val="black"/>
                      </a:solidFill>
                      <a:latin typeface="微软雅黑" panose="020B0503020204020204" charset="-122"/>
                      <a:ea typeface="微软雅黑" panose="020B0503020204020204" charset="-122"/>
                    </a:rPr>
                    <a:t>输入标题</a:t>
                  </a:r>
                  <a:r>
                    <a:rPr lang="en-US" altLang="zh-CN" sz="1400" b="1" dirty="0">
                      <a:solidFill>
                        <a:prstClr val="black"/>
                      </a:solidFill>
                      <a:latin typeface="微软雅黑" panose="020B0503020204020204" charset="-122"/>
                      <a:ea typeface="微软雅黑" panose="020B0503020204020204" charset="-122"/>
                    </a:rPr>
                    <a:t>2</a:t>
                  </a:r>
                  <a:endParaRPr lang="id-ID" altLang="zh-CN" sz="1400" b="1" dirty="0">
                    <a:solidFill>
                      <a:prstClr val="black"/>
                    </a:solidFill>
                    <a:latin typeface="微软雅黑" panose="020B0503020204020204" charset="-122"/>
                    <a:ea typeface="微软雅黑" panose="020B0503020204020204" charset="-122"/>
                  </a:endParaRPr>
                </a:p>
              </p:txBody>
            </p:sp>
            <p:sp>
              <p:nvSpPr>
                <p:cNvPr id="49" name="ïš1ïḓè"/>
                <p:cNvSpPr/>
                <p:nvPr/>
              </p:nvSpPr>
              <p:spPr bwMode="auto">
                <a:xfrm>
                  <a:off x="2636364" y="3496769"/>
                  <a:ext cx="1551214" cy="6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p:txBody>
            </p:sp>
          </p:grpSp>
        </p:grpSp>
        <p:grpSp>
          <p:nvGrpSpPr>
            <p:cNvPr id="39" name="ïśľíḋé"/>
            <p:cNvGrpSpPr/>
            <p:nvPr/>
          </p:nvGrpSpPr>
          <p:grpSpPr>
            <a:xfrm>
              <a:off x="7827007" y="1739294"/>
              <a:ext cx="1551214" cy="1573378"/>
              <a:chOff x="7827007" y="1739294"/>
              <a:chExt cx="1551214" cy="1573378"/>
            </a:xfrm>
          </p:grpSpPr>
          <p:grpSp>
            <p:nvGrpSpPr>
              <p:cNvPr id="40" name="ïŝľíḋé"/>
              <p:cNvGrpSpPr/>
              <p:nvPr/>
            </p:nvGrpSpPr>
            <p:grpSpPr>
              <a:xfrm>
                <a:off x="8207708" y="1739294"/>
                <a:ext cx="520442" cy="520440"/>
                <a:chOff x="1711594" y="2493391"/>
                <a:chExt cx="506338" cy="506336"/>
              </a:xfrm>
            </p:grpSpPr>
            <p:sp>
              <p:nvSpPr>
                <p:cNvPr id="44" name="iśľïḑê"/>
                <p:cNvSpPr/>
                <p:nvPr/>
              </p:nvSpPr>
              <p:spPr bwMode="auto">
                <a:xfrm>
                  <a:off x="1711594" y="2493391"/>
                  <a:ext cx="506338" cy="506336"/>
                </a:xfrm>
                <a:prstGeom prst="ellipse">
                  <a:avLst/>
                </a:prstGeom>
                <a:solidFill>
                  <a:srgbClr val="961318"/>
                </a:solidFill>
                <a:ln w="28575">
                  <a:solidFill>
                    <a:sysClr val="window" lastClr="FFFFFF"/>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45" name="î$1iḓé"/>
                <p:cNvSpPr/>
                <p:nvPr/>
              </p:nvSpPr>
              <p:spPr bwMode="auto">
                <a:xfrm>
                  <a:off x="1833727" y="2629288"/>
                  <a:ext cx="262071" cy="262071"/>
                </a:xfrm>
                <a:custGeom>
                  <a:avLst/>
                  <a:gdLst>
                    <a:gd name="T0" fmla="*/ 6000 w 12800"/>
                    <a:gd name="T1" fmla="*/ 0 h 12800"/>
                    <a:gd name="T2" fmla="*/ 6800 w 12800"/>
                    <a:gd name="T3" fmla="*/ 0 h 12800"/>
                    <a:gd name="T4" fmla="*/ 7600 w 12800"/>
                    <a:gd name="T5" fmla="*/ 800 h 12800"/>
                    <a:gd name="T6" fmla="*/ 7600 w 12800"/>
                    <a:gd name="T7" fmla="*/ 8800 h 12800"/>
                    <a:gd name="T8" fmla="*/ 6800 w 12800"/>
                    <a:gd name="T9" fmla="*/ 9600 h 12800"/>
                    <a:gd name="T10" fmla="*/ 6000 w 12800"/>
                    <a:gd name="T11" fmla="*/ 9600 h 12800"/>
                    <a:gd name="T12" fmla="*/ 5200 w 12800"/>
                    <a:gd name="T13" fmla="*/ 8800 h 12800"/>
                    <a:gd name="T14" fmla="*/ 5200 w 12800"/>
                    <a:gd name="T15" fmla="*/ 800 h 12800"/>
                    <a:gd name="T16" fmla="*/ 6000 w 12800"/>
                    <a:gd name="T17" fmla="*/ 0 h 12800"/>
                    <a:gd name="T18" fmla="*/ 10400 w 12800"/>
                    <a:gd name="T19" fmla="*/ 2400 h 12800"/>
                    <a:gd name="T20" fmla="*/ 11200 w 12800"/>
                    <a:gd name="T21" fmla="*/ 2400 h 12800"/>
                    <a:gd name="T22" fmla="*/ 12000 w 12800"/>
                    <a:gd name="T23" fmla="*/ 3200 h 12800"/>
                    <a:gd name="T24" fmla="*/ 12000 w 12800"/>
                    <a:gd name="T25" fmla="*/ 8800 h 12800"/>
                    <a:gd name="T26" fmla="*/ 11200 w 12800"/>
                    <a:gd name="T27" fmla="*/ 9600 h 12800"/>
                    <a:gd name="T28" fmla="*/ 10400 w 12800"/>
                    <a:gd name="T29" fmla="*/ 9600 h 12800"/>
                    <a:gd name="T30" fmla="*/ 9600 w 12800"/>
                    <a:gd name="T31" fmla="*/ 8800 h 12800"/>
                    <a:gd name="T32" fmla="*/ 9600 w 12800"/>
                    <a:gd name="T33" fmla="*/ 3200 h 12800"/>
                    <a:gd name="T34" fmla="*/ 10400 w 12800"/>
                    <a:gd name="T35" fmla="*/ 2400 h 12800"/>
                    <a:gd name="T36" fmla="*/ 1600 w 12800"/>
                    <a:gd name="T37" fmla="*/ 4000 h 12800"/>
                    <a:gd name="T38" fmla="*/ 2400 w 12800"/>
                    <a:gd name="T39" fmla="*/ 4000 h 12800"/>
                    <a:gd name="T40" fmla="*/ 3200 w 12800"/>
                    <a:gd name="T41" fmla="*/ 4800 h 12800"/>
                    <a:gd name="T42" fmla="*/ 3200 w 12800"/>
                    <a:gd name="T43" fmla="*/ 8800 h 12800"/>
                    <a:gd name="T44" fmla="*/ 2400 w 12800"/>
                    <a:gd name="T45" fmla="*/ 9600 h 12800"/>
                    <a:gd name="T46" fmla="*/ 1600 w 12800"/>
                    <a:gd name="T47" fmla="*/ 9600 h 12800"/>
                    <a:gd name="T48" fmla="*/ 800 w 12800"/>
                    <a:gd name="T49" fmla="*/ 8800 h 12800"/>
                    <a:gd name="T50" fmla="*/ 800 w 12800"/>
                    <a:gd name="T51" fmla="*/ 4800 h 12800"/>
                    <a:gd name="T52" fmla="*/ 1600 w 12800"/>
                    <a:gd name="T53" fmla="*/ 4000 h 12800"/>
                    <a:gd name="T54" fmla="*/ 0 w 12800"/>
                    <a:gd name="T55" fmla="*/ 11200 h 12800"/>
                    <a:gd name="T56" fmla="*/ 12800 w 12800"/>
                    <a:gd name="T57" fmla="*/ 11200 h 12800"/>
                    <a:gd name="T58" fmla="*/ 12800 w 12800"/>
                    <a:gd name="T59" fmla="*/ 12800 h 12800"/>
                    <a:gd name="T60" fmla="*/ 0 w 12800"/>
                    <a:gd name="T61" fmla="*/ 12800 h 12800"/>
                    <a:gd name="T62" fmla="*/ 0 w 12800"/>
                    <a:gd name="T63" fmla="*/ 1120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00" h="12800">
                      <a:moveTo>
                        <a:pt x="6000" y="0"/>
                      </a:moveTo>
                      <a:lnTo>
                        <a:pt x="6800" y="0"/>
                      </a:lnTo>
                      <a:cubicBezTo>
                        <a:pt x="7242" y="0"/>
                        <a:pt x="7600" y="358"/>
                        <a:pt x="7600" y="800"/>
                      </a:cubicBezTo>
                      <a:lnTo>
                        <a:pt x="7600" y="8800"/>
                      </a:lnTo>
                      <a:cubicBezTo>
                        <a:pt x="7600" y="9242"/>
                        <a:pt x="7242" y="9600"/>
                        <a:pt x="6800" y="9600"/>
                      </a:cubicBezTo>
                      <a:lnTo>
                        <a:pt x="6000" y="9600"/>
                      </a:lnTo>
                      <a:cubicBezTo>
                        <a:pt x="5558" y="9600"/>
                        <a:pt x="5200" y="9242"/>
                        <a:pt x="5200" y="8800"/>
                      </a:cubicBezTo>
                      <a:lnTo>
                        <a:pt x="5200" y="800"/>
                      </a:lnTo>
                      <a:cubicBezTo>
                        <a:pt x="5200" y="358"/>
                        <a:pt x="5558" y="0"/>
                        <a:pt x="6000" y="0"/>
                      </a:cubicBezTo>
                      <a:close/>
                      <a:moveTo>
                        <a:pt x="10400" y="2400"/>
                      </a:moveTo>
                      <a:lnTo>
                        <a:pt x="11200" y="2400"/>
                      </a:lnTo>
                      <a:cubicBezTo>
                        <a:pt x="11642" y="2400"/>
                        <a:pt x="12000" y="2758"/>
                        <a:pt x="12000" y="3200"/>
                      </a:cubicBezTo>
                      <a:lnTo>
                        <a:pt x="12000" y="8800"/>
                      </a:lnTo>
                      <a:cubicBezTo>
                        <a:pt x="12000" y="9242"/>
                        <a:pt x="11642" y="9600"/>
                        <a:pt x="11200" y="9600"/>
                      </a:cubicBezTo>
                      <a:lnTo>
                        <a:pt x="10400" y="9600"/>
                      </a:lnTo>
                      <a:cubicBezTo>
                        <a:pt x="9958" y="9600"/>
                        <a:pt x="9600" y="9242"/>
                        <a:pt x="9600" y="8800"/>
                      </a:cubicBezTo>
                      <a:lnTo>
                        <a:pt x="9600" y="3200"/>
                      </a:lnTo>
                      <a:cubicBezTo>
                        <a:pt x="9600" y="2758"/>
                        <a:pt x="9958" y="2400"/>
                        <a:pt x="10400" y="2400"/>
                      </a:cubicBezTo>
                      <a:close/>
                      <a:moveTo>
                        <a:pt x="1600" y="4000"/>
                      </a:moveTo>
                      <a:lnTo>
                        <a:pt x="2400" y="4000"/>
                      </a:lnTo>
                      <a:cubicBezTo>
                        <a:pt x="2842" y="4000"/>
                        <a:pt x="3200" y="4358"/>
                        <a:pt x="3200" y="4800"/>
                      </a:cubicBezTo>
                      <a:lnTo>
                        <a:pt x="3200" y="8800"/>
                      </a:lnTo>
                      <a:cubicBezTo>
                        <a:pt x="3200" y="9242"/>
                        <a:pt x="2842" y="9600"/>
                        <a:pt x="2400" y="9600"/>
                      </a:cubicBezTo>
                      <a:lnTo>
                        <a:pt x="1600" y="9600"/>
                      </a:lnTo>
                      <a:cubicBezTo>
                        <a:pt x="1158" y="9600"/>
                        <a:pt x="800" y="9242"/>
                        <a:pt x="800" y="8800"/>
                      </a:cubicBezTo>
                      <a:lnTo>
                        <a:pt x="800" y="4800"/>
                      </a:lnTo>
                      <a:cubicBezTo>
                        <a:pt x="800" y="4358"/>
                        <a:pt x="1158" y="4000"/>
                        <a:pt x="1600" y="4000"/>
                      </a:cubicBezTo>
                      <a:close/>
                      <a:moveTo>
                        <a:pt x="0" y="11200"/>
                      </a:moveTo>
                      <a:lnTo>
                        <a:pt x="12800" y="11200"/>
                      </a:lnTo>
                      <a:lnTo>
                        <a:pt x="12800" y="12800"/>
                      </a:lnTo>
                      <a:lnTo>
                        <a:pt x="0" y="12800"/>
                      </a:lnTo>
                      <a:lnTo>
                        <a:pt x="0" y="11200"/>
                      </a:lnTo>
                      <a:close/>
                    </a:path>
                  </a:pathLst>
                </a:custGeom>
                <a:solidFill>
                  <a:sysClr val="window" lastClr="FFFFFF"/>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grpSp>
          <p:grpSp>
            <p:nvGrpSpPr>
              <p:cNvPr id="41" name="ï$ḻîḓê"/>
              <p:cNvGrpSpPr/>
              <p:nvPr/>
            </p:nvGrpSpPr>
            <p:grpSpPr>
              <a:xfrm>
                <a:off x="7827007" y="2323138"/>
                <a:ext cx="1551214" cy="989534"/>
                <a:chOff x="2636364" y="3107772"/>
                <a:chExt cx="1551214" cy="989534"/>
              </a:xfrm>
            </p:grpSpPr>
            <p:sp>
              <p:nvSpPr>
                <p:cNvPr id="42" name="iŝḷíḋe"/>
                <p:cNvSpPr/>
                <p:nvPr/>
              </p:nvSpPr>
              <p:spPr>
                <a:xfrm>
                  <a:off x="2636364" y="3107772"/>
                  <a:ext cx="1551214" cy="388996"/>
                </a:xfrm>
                <a:prstGeom prst="rect">
                  <a:avLst/>
                </a:prstGeom>
                <a:no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1400" b="1" dirty="0">
                      <a:solidFill>
                        <a:prstClr val="black"/>
                      </a:solidFill>
                      <a:latin typeface="微软雅黑" panose="020B0503020204020204" charset="-122"/>
                      <a:ea typeface="微软雅黑" panose="020B0503020204020204" charset="-122"/>
                    </a:rPr>
                    <a:t>输入标题</a:t>
                  </a:r>
                  <a:r>
                    <a:rPr lang="en-US" altLang="zh-CN" sz="1400" b="1" dirty="0">
                      <a:solidFill>
                        <a:prstClr val="black"/>
                      </a:solidFill>
                      <a:latin typeface="微软雅黑" panose="020B0503020204020204" charset="-122"/>
                      <a:ea typeface="微软雅黑" panose="020B0503020204020204" charset="-122"/>
                    </a:rPr>
                    <a:t>3</a:t>
                  </a:r>
                  <a:endParaRPr lang="id-ID" altLang="zh-CN" sz="1400" b="1" dirty="0">
                    <a:solidFill>
                      <a:prstClr val="black"/>
                    </a:solidFill>
                    <a:latin typeface="微软雅黑" panose="020B0503020204020204" charset="-122"/>
                    <a:ea typeface="微软雅黑" panose="020B0503020204020204" charset="-122"/>
                  </a:endParaRPr>
                </a:p>
              </p:txBody>
            </p:sp>
            <p:sp>
              <p:nvSpPr>
                <p:cNvPr id="43" name="ï$ḷiḍê"/>
                <p:cNvSpPr/>
                <p:nvPr/>
              </p:nvSpPr>
              <p:spPr bwMode="auto">
                <a:xfrm>
                  <a:off x="2636364" y="3496769"/>
                  <a:ext cx="1551214" cy="6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p:txBody>
            </p:sp>
          </p:grpSp>
        </p:grpSp>
      </p:grpSp>
      <p:grpSp>
        <p:nvGrpSpPr>
          <p:cNvPr id="52" name="iśḷíďè"/>
          <p:cNvGrpSpPr/>
          <p:nvPr/>
        </p:nvGrpSpPr>
        <p:grpSpPr>
          <a:xfrm>
            <a:off x="9175337" y="3935657"/>
            <a:ext cx="1551214" cy="1566026"/>
            <a:chOff x="8834838" y="4085776"/>
            <a:chExt cx="1551214" cy="1566026"/>
          </a:xfrm>
        </p:grpSpPr>
        <p:grpSp>
          <p:nvGrpSpPr>
            <p:cNvPr id="53" name="ísḷîḑè"/>
            <p:cNvGrpSpPr/>
            <p:nvPr/>
          </p:nvGrpSpPr>
          <p:grpSpPr>
            <a:xfrm>
              <a:off x="9350224" y="4085776"/>
              <a:ext cx="520442" cy="520440"/>
              <a:chOff x="1711594" y="2493391"/>
              <a:chExt cx="506338" cy="506336"/>
            </a:xfrm>
          </p:grpSpPr>
          <p:sp>
            <p:nvSpPr>
              <p:cNvPr id="57" name="iš1iḑê"/>
              <p:cNvSpPr/>
              <p:nvPr/>
            </p:nvSpPr>
            <p:spPr bwMode="auto">
              <a:xfrm>
                <a:off x="1711594" y="2493391"/>
                <a:ext cx="506338" cy="506336"/>
              </a:xfrm>
              <a:prstGeom prst="ellipse">
                <a:avLst/>
              </a:prstGeom>
              <a:solidFill>
                <a:srgbClr val="961318"/>
              </a:solidFill>
              <a:ln w="28575">
                <a:solidFill>
                  <a:sysClr val="window" lastClr="FFFFFF"/>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8" name="í$ḻiḑé"/>
              <p:cNvSpPr/>
              <p:nvPr/>
            </p:nvSpPr>
            <p:spPr bwMode="auto">
              <a:xfrm>
                <a:off x="1833727" y="2634556"/>
                <a:ext cx="262071" cy="251534"/>
              </a:xfrm>
              <a:custGeom>
                <a:avLst/>
                <a:gdLst>
                  <a:gd name="T0" fmla="*/ 3750 w 10465"/>
                  <a:gd name="T1" fmla="*/ 7230 h 10045"/>
                  <a:gd name="T2" fmla="*/ 1875 w 10465"/>
                  <a:gd name="T3" fmla="*/ 9105 h 10045"/>
                  <a:gd name="T4" fmla="*/ 0 w 10465"/>
                  <a:gd name="T5" fmla="*/ 7230 h 10045"/>
                  <a:gd name="T6" fmla="*/ 1875 w 10465"/>
                  <a:gd name="T7" fmla="*/ 5355 h 10045"/>
                  <a:gd name="T8" fmla="*/ 3750 w 10465"/>
                  <a:gd name="T9" fmla="*/ 7230 h 10045"/>
                  <a:gd name="T10" fmla="*/ 1875 w 10465"/>
                  <a:gd name="T11" fmla="*/ 8205 h 10045"/>
                  <a:gd name="T12" fmla="*/ 2850 w 10465"/>
                  <a:gd name="T13" fmla="*/ 7230 h 10045"/>
                  <a:gd name="T14" fmla="*/ 1875 w 10465"/>
                  <a:gd name="T15" fmla="*/ 6255 h 10045"/>
                  <a:gd name="T16" fmla="*/ 900 w 10465"/>
                  <a:gd name="T17" fmla="*/ 7230 h 10045"/>
                  <a:gd name="T18" fmla="*/ 1875 w 10465"/>
                  <a:gd name="T19" fmla="*/ 8205 h 10045"/>
                  <a:gd name="T20" fmla="*/ 5215 w 10465"/>
                  <a:gd name="T21" fmla="*/ 3750 h 10045"/>
                  <a:gd name="T22" fmla="*/ 3340 w 10465"/>
                  <a:gd name="T23" fmla="*/ 1875 h 10045"/>
                  <a:gd name="T24" fmla="*/ 5215 w 10465"/>
                  <a:gd name="T25" fmla="*/ 0 h 10045"/>
                  <a:gd name="T26" fmla="*/ 7090 w 10465"/>
                  <a:gd name="T27" fmla="*/ 1875 h 10045"/>
                  <a:gd name="T28" fmla="*/ 5215 w 10465"/>
                  <a:gd name="T29" fmla="*/ 3750 h 10045"/>
                  <a:gd name="T30" fmla="*/ 5215 w 10465"/>
                  <a:gd name="T31" fmla="*/ 900 h 10045"/>
                  <a:gd name="T32" fmla="*/ 4240 w 10465"/>
                  <a:gd name="T33" fmla="*/ 1875 h 10045"/>
                  <a:gd name="T34" fmla="*/ 5215 w 10465"/>
                  <a:gd name="T35" fmla="*/ 2850 h 10045"/>
                  <a:gd name="T36" fmla="*/ 6190 w 10465"/>
                  <a:gd name="T37" fmla="*/ 1875 h 10045"/>
                  <a:gd name="T38" fmla="*/ 5215 w 10465"/>
                  <a:gd name="T39" fmla="*/ 900 h 10045"/>
                  <a:gd name="T40" fmla="*/ 8590 w 10465"/>
                  <a:gd name="T41" fmla="*/ 5355 h 10045"/>
                  <a:gd name="T42" fmla="*/ 10465 w 10465"/>
                  <a:gd name="T43" fmla="*/ 7230 h 10045"/>
                  <a:gd name="T44" fmla="*/ 8590 w 10465"/>
                  <a:gd name="T45" fmla="*/ 9105 h 10045"/>
                  <a:gd name="T46" fmla="*/ 6715 w 10465"/>
                  <a:gd name="T47" fmla="*/ 7230 h 10045"/>
                  <a:gd name="T48" fmla="*/ 8590 w 10465"/>
                  <a:gd name="T49" fmla="*/ 5355 h 10045"/>
                  <a:gd name="T50" fmla="*/ 8590 w 10465"/>
                  <a:gd name="T51" fmla="*/ 8205 h 10045"/>
                  <a:gd name="T52" fmla="*/ 9565 w 10465"/>
                  <a:gd name="T53" fmla="*/ 7230 h 10045"/>
                  <a:gd name="T54" fmla="*/ 8590 w 10465"/>
                  <a:gd name="T55" fmla="*/ 6255 h 10045"/>
                  <a:gd name="T56" fmla="*/ 7615 w 10465"/>
                  <a:gd name="T57" fmla="*/ 7230 h 10045"/>
                  <a:gd name="T58" fmla="*/ 8590 w 10465"/>
                  <a:gd name="T59" fmla="*/ 8205 h 10045"/>
                  <a:gd name="T60" fmla="*/ 8740 w 10465"/>
                  <a:gd name="T61" fmla="*/ 5065 h 10045"/>
                  <a:gd name="T62" fmla="*/ 7241 w 10465"/>
                  <a:gd name="T63" fmla="*/ 2651 h 10045"/>
                  <a:gd name="T64" fmla="*/ 7385 w 10465"/>
                  <a:gd name="T65" fmla="*/ 1874 h 10045"/>
                  <a:gd name="T66" fmla="*/ 7376 w 10465"/>
                  <a:gd name="T67" fmla="*/ 1676 h 10045"/>
                  <a:gd name="T68" fmla="*/ 9671 w 10465"/>
                  <a:gd name="T69" fmla="*/ 5348 h 10045"/>
                  <a:gd name="T70" fmla="*/ 8740 w 10465"/>
                  <a:gd name="T71" fmla="*/ 5065 h 10045"/>
                  <a:gd name="T72" fmla="*/ 6974 w 10465"/>
                  <a:gd name="T73" fmla="*/ 8680 h 10045"/>
                  <a:gd name="T74" fmla="*/ 7771 w 10465"/>
                  <a:gd name="T75" fmla="*/ 9240 h 10045"/>
                  <a:gd name="T76" fmla="*/ 5215 w 10465"/>
                  <a:gd name="T77" fmla="*/ 10045 h 10045"/>
                  <a:gd name="T78" fmla="*/ 2671 w 10465"/>
                  <a:gd name="T79" fmla="*/ 9250 h 10045"/>
                  <a:gd name="T80" fmla="*/ 3477 w 10465"/>
                  <a:gd name="T81" fmla="*/ 8694 h 10045"/>
                  <a:gd name="T82" fmla="*/ 5215 w 10465"/>
                  <a:gd name="T83" fmla="*/ 9145 h 10045"/>
                  <a:gd name="T84" fmla="*/ 6974 w 10465"/>
                  <a:gd name="T85" fmla="*/ 8680 h 10045"/>
                  <a:gd name="T86" fmla="*/ 3188 w 10465"/>
                  <a:gd name="T87" fmla="*/ 2653 h 10045"/>
                  <a:gd name="T88" fmla="*/ 1689 w 10465"/>
                  <a:gd name="T89" fmla="*/ 5069 h 10045"/>
                  <a:gd name="T90" fmla="*/ 757 w 10465"/>
                  <a:gd name="T91" fmla="*/ 5370 h 10045"/>
                  <a:gd name="T92" fmla="*/ 3053 w 10465"/>
                  <a:gd name="T93" fmla="*/ 1678 h 10045"/>
                  <a:gd name="T94" fmla="*/ 3045 w 10465"/>
                  <a:gd name="T95" fmla="*/ 1875 h 10045"/>
                  <a:gd name="T96" fmla="*/ 3188 w 10465"/>
                  <a:gd name="T97" fmla="*/ 2653 h 10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465" h="10045">
                    <a:moveTo>
                      <a:pt x="3750" y="7230"/>
                    </a:moveTo>
                    <a:cubicBezTo>
                      <a:pt x="3750" y="8266"/>
                      <a:pt x="2910" y="9105"/>
                      <a:pt x="1875" y="9105"/>
                    </a:cubicBezTo>
                    <a:cubicBezTo>
                      <a:pt x="840" y="9105"/>
                      <a:pt x="0" y="8265"/>
                      <a:pt x="0" y="7230"/>
                    </a:cubicBezTo>
                    <a:cubicBezTo>
                      <a:pt x="0" y="6195"/>
                      <a:pt x="840" y="5355"/>
                      <a:pt x="1875" y="5355"/>
                    </a:cubicBezTo>
                    <a:cubicBezTo>
                      <a:pt x="2910" y="5355"/>
                      <a:pt x="3750" y="6195"/>
                      <a:pt x="3750" y="7230"/>
                    </a:cubicBezTo>
                    <a:close/>
                    <a:moveTo>
                      <a:pt x="1875" y="8205"/>
                    </a:moveTo>
                    <a:cubicBezTo>
                      <a:pt x="2413" y="8205"/>
                      <a:pt x="2850" y="7769"/>
                      <a:pt x="2850" y="7230"/>
                    </a:cubicBezTo>
                    <a:cubicBezTo>
                      <a:pt x="2850" y="6691"/>
                      <a:pt x="2413" y="6255"/>
                      <a:pt x="1875" y="6255"/>
                    </a:cubicBezTo>
                    <a:cubicBezTo>
                      <a:pt x="1336" y="6255"/>
                      <a:pt x="900" y="6691"/>
                      <a:pt x="900" y="7230"/>
                    </a:cubicBezTo>
                    <a:cubicBezTo>
                      <a:pt x="900" y="7769"/>
                      <a:pt x="1336" y="8205"/>
                      <a:pt x="1875" y="8205"/>
                    </a:cubicBezTo>
                    <a:close/>
                    <a:moveTo>
                      <a:pt x="5215" y="3750"/>
                    </a:moveTo>
                    <a:cubicBezTo>
                      <a:pt x="4180" y="3750"/>
                      <a:pt x="3340" y="2910"/>
                      <a:pt x="3340" y="1875"/>
                    </a:cubicBezTo>
                    <a:cubicBezTo>
                      <a:pt x="3340" y="840"/>
                      <a:pt x="4180" y="0"/>
                      <a:pt x="5215" y="0"/>
                    </a:cubicBezTo>
                    <a:cubicBezTo>
                      <a:pt x="6249" y="0"/>
                      <a:pt x="7090" y="840"/>
                      <a:pt x="7090" y="1875"/>
                    </a:cubicBezTo>
                    <a:cubicBezTo>
                      <a:pt x="7090" y="2910"/>
                      <a:pt x="6249" y="3750"/>
                      <a:pt x="5215" y="3750"/>
                    </a:cubicBezTo>
                    <a:close/>
                    <a:moveTo>
                      <a:pt x="5215" y="900"/>
                    </a:moveTo>
                    <a:cubicBezTo>
                      <a:pt x="4676" y="900"/>
                      <a:pt x="4240" y="1336"/>
                      <a:pt x="4240" y="1875"/>
                    </a:cubicBezTo>
                    <a:cubicBezTo>
                      <a:pt x="4240" y="2414"/>
                      <a:pt x="4676" y="2850"/>
                      <a:pt x="5215" y="2850"/>
                    </a:cubicBezTo>
                    <a:cubicBezTo>
                      <a:pt x="5753" y="2850"/>
                      <a:pt x="6190" y="2414"/>
                      <a:pt x="6190" y="1875"/>
                    </a:cubicBezTo>
                    <a:cubicBezTo>
                      <a:pt x="6190" y="1336"/>
                      <a:pt x="5753" y="900"/>
                      <a:pt x="5215" y="900"/>
                    </a:cubicBezTo>
                    <a:close/>
                    <a:moveTo>
                      <a:pt x="8590" y="5355"/>
                    </a:moveTo>
                    <a:cubicBezTo>
                      <a:pt x="9626" y="5355"/>
                      <a:pt x="10465" y="6195"/>
                      <a:pt x="10465" y="7230"/>
                    </a:cubicBezTo>
                    <a:cubicBezTo>
                      <a:pt x="10465" y="8265"/>
                      <a:pt x="9625" y="9105"/>
                      <a:pt x="8590" y="9105"/>
                    </a:cubicBezTo>
                    <a:cubicBezTo>
                      <a:pt x="7555" y="9105"/>
                      <a:pt x="6715" y="8265"/>
                      <a:pt x="6715" y="7230"/>
                    </a:cubicBezTo>
                    <a:cubicBezTo>
                      <a:pt x="6715" y="6195"/>
                      <a:pt x="7555" y="5355"/>
                      <a:pt x="8590" y="5355"/>
                    </a:cubicBezTo>
                    <a:close/>
                    <a:moveTo>
                      <a:pt x="8590" y="8205"/>
                    </a:moveTo>
                    <a:cubicBezTo>
                      <a:pt x="9128" y="8205"/>
                      <a:pt x="9565" y="7769"/>
                      <a:pt x="9565" y="7230"/>
                    </a:cubicBezTo>
                    <a:cubicBezTo>
                      <a:pt x="9565" y="6691"/>
                      <a:pt x="9128" y="6255"/>
                      <a:pt x="8590" y="6255"/>
                    </a:cubicBezTo>
                    <a:cubicBezTo>
                      <a:pt x="8051" y="6255"/>
                      <a:pt x="7615" y="6691"/>
                      <a:pt x="7615" y="7230"/>
                    </a:cubicBezTo>
                    <a:cubicBezTo>
                      <a:pt x="7615" y="7769"/>
                      <a:pt x="8051" y="8205"/>
                      <a:pt x="8590" y="8205"/>
                    </a:cubicBezTo>
                    <a:close/>
                    <a:moveTo>
                      <a:pt x="8740" y="5065"/>
                    </a:moveTo>
                    <a:cubicBezTo>
                      <a:pt x="8595" y="4066"/>
                      <a:pt x="8035" y="3202"/>
                      <a:pt x="7241" y="2651"/>
                    </a:cubicBezTo>
                    <a:cubicBezTo>
                      <a:pt x="7333" y="2410"/>
                      <a:pt x="7385" y="2147"/>
                      <a:pt x="7385" y="1874"/>
                    </a:cubicBezTo>
                    <a:cubicBezTo>
                      <a:pt x="7385" y="1807"/>
                      <a:pt x="7382" y="1741"/>
                      <a:pt x="7376" y="1676"/>
                    </a:cubicBezTo>
                    <a:cubicBezTo>
                      <a:pt x="8683" y="2403"/>
                      <a:pt x="9590" y="3766"/>
                      <a:pt x="9671" y="5348"/>
                    </a:cubicBezTo>
                    <a:cubicBezTo>
                      <a:pt x="9393" y="5188"/>
                      <a:pt x="9077" y="5088"/>
                      <a:pt x="8740" y="5065"/>
                    </a:cubicBezTo>
                    <a:close/>
                    <a:moveTo>
                      <a:pt x="6974" y="8680"/>
                    </a:moveTo>
                    <a:cubicBezTo>
                      <a:pt x="7193" y="8923"/>
                      <a:pt x="7465" y="9115"/>
                      <a:pt x="7771" y="9240"/>
                    </a:cubicBezTo>
                    <a:cubicBezTo>
                      <a:pt x="7047" y="9748"/>
                      <a:pt x="6166" y="10045"/>
                      <a:pt x="5215" y="10045"/>
                    </a:cubicBezTo>
                    <a:cubicBezTo>
                      <a:pt x="4270" y="10045"/>
                      <a:pt x="3393" y="9751"/>
                      <a:pt x="2671" y="9250"/>
                    </a:cubicBezTo>
                    <a:cubicBezTo>
                      <a:pt x="2981" y="9128"/>
                      <a:pt x="3256" y="8936"/>
                      <a:pt x="3477" y="8694"/>
                    </a:cubicBezTo>
                    <a:cubicBezTo>
                      <a:pt x="3992" y="8981"/>
                      <a:pt x="4583" y="9145"/>
                      <a:pt x="5215" y="9145"/>
                    </a:cubicBezTo>
                    <a:cubicBezTo>
                      <a:pt x="5855" y="9145"/>
                      <a:pt x="6456" y="8976"/>
                      <a:pt x="6974" y="8680"/>
                    </a:cubicBezTo>
                    <a:close/>
                    <a:moveTo>
                      <a:pt x="3188" y="2653"/>
                    </a:moveTo>
                    <a:cubicBezTo>
                      <a:pt x="2393" y="3203"/>
                      <a:pt x="1833" y="4069"/>
                      <a:pt x="1689" y="5069"/>
                    </a:cubicBezTo>
                    <a:cubicBezTo>
                      <a:pt x="1351" y="5098"/>
                      <a:pt x="1033" y="5204"/>
                      <a:pt x="757" y="5370"/>
                    </a:cubicBezTo>
                    <a:cubicBezTo>
                      <a:pt x="832" y="3779"/>
                      <a:pt x="1739" y="2406"/>
                      <a:pt x="3053" y="1678"/>
                    </a:cubicBezTo>
                    <a:cubicBezTo>
                      <a:pt x="3048" y="1743"/>
                      <a:pt x="3045" y="1809"/>
                      <a:pt x="3045" y="1875"/>
                    </a:cubicBezTo>
                    <a:cubicBezTo>
                      <a:pt x="3045" y="2149"/>
                      <a:pt x="3096" y="2411"/>
                      <a:pt x="3188" y="2653"/>
                    </a:cubicBezTo>
                    <a:close/>
                  </a:path>
                </a:pathLst>
              </a:custGeom>
              <a:solidFill>
                <a:sysClr val="window" lastClr="FFFFFF"/>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grpSp>
        <p:grpSp>
          <p:nvGrpSpPr>
            <p:cNvPr id="54" name="íṩļîḓé"/>
            <p:cNvGrpSpPr/>
            <p:nvPr/>
          </p:nvGrpSpPr>
          <p:grpSpPr>
            <a:xfrm>
              <a:off x="8834838" y="4662268"/>
              <a:ext cx="1551214" cy="989534"/>
              <a:chOff x="2636364" y="3107772"/>
              <a:chExt cx="1551214" cy="989534"/>
            </a:xfrm>
          </p:grpSpPr>
          <p:sp>
            <p:nvSpPr>
              <p:cNvPr id="55" name="îŝļïḑé"/>
              <p:cNvSpPr/>
              <p:nvPr/>
            </p:nvSpPr>
            <p:spPr>
              <a:xfrm>
                <a:off x="2636364" y="3107772"/>
                <a:ext cx="1551214" cy="388996"/>
              </a:xfrm>
              <a:prstGeom prst="rect">
                <a:avLst/>
              </a:prstGeom>
              <a:no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1400" b="1" dirty="0">
                    <a:solidFill>
                      <a:prstClr val="black"/>
                    </a:solidFill>
                    <a:latin typeface="微软雅黑" panose="020B0503020204020204" charset="-122"/>
                    <a:ea typeface="微软雅黑" panose="020B0503020204020204" charset="-122"/>
                  </a:rPr>
                  <a:t>输入标题</a:t>
                </a:r>
                <a:r>
                  <a:rPr lang="en-US" altLang="zh-CN" sz="1400" b="1" dirty="0">
                    <a:solidFill>
                      <a:prstClr val="black"/>
                    </a:solidFill>
                    <a:latin typeface="微软雅黑" panose="020B0503020204020204" charset="-122"/>
                    <a:ea typeface="微软雅黑" panose="020B0503020204020204" charset="-122"/>
                  </a:rPr>
                  <a:t>4</a:t>
                </a:r>
                <a:endParaRPr lang="id-ID" altLang="zh-CN" sz="1400" b="1" dirty="0">
                  <a:solidFill>
                    <a:prstClr val="black"/>
                  </a:solidFill>
                  <a:latin typeface="微软雅黑" panose="020B0503020204020204" charset="-122"/>
                  <a:ea typeface="微软雅黑" panose="020B0503020204020204" charset="-122"/>
                </a:endParaRPr>
              </a:p>
            </p:txBody>
          </p:sp>
          <p:sp>
            <p:nvSpPr>
              <p:cNvPr id="56" name="íṥlîde"/>
              <p:cNvSpPr/>
              <p:nvPr/>
            </p:nvSpPr>
            <p:spPr bwMode="auto">
              <a:xfrm>
                <a:off x="2636364" y="3496769"/>
                <a:ext cx="1551214" cy="6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p:txBody>
          </p:sp>
        </p:grpSp>
      </p:grpSp>
      <p:grpSp>
        <p:nvGrpSpPr>
          <p:cNvPr id="59" name="işḷïḓè"/>
          <p:cNvGrpSpPr/>
          <p:nvPr/>
        </p:nvGrpSpPr>
        <p:grpSpPr>
          <a:xfrm>
            <a:off x="913814" y="3951206"/>
            <a:ext cx="1551214" cy="1566026"/>
            <a:chOff x="3280418" y="4085776"/>
            <a:chExt cx="1551214" cy="1566026"/>
          </a:xfrm>
        </p:grpSpPr>
        <p:grpSp>
          <p:nvGrpSpPr>
            <p:cNvPr id="60" name="íṡlíḍè"/>
            <p:cNvGrpSpPr/>
            <p:nvPr/>
          </p:nvGrpSpPr>
          <p:grpSpPr>
            <a:xfrm>
              <a:off x="3280418" y="4662268"/>
              <a:ext cx="1551214" cy="989534"/>
              <a:chOff x="2636364" y="3107772"/>
              <a:chExt cx="1551214" cy="989534"/>
            </a:xfrm>
          </p:grpSpPr>
          <p:sp>
            <p:nvSpPr>
              <p:cNvPr id="64" name="îŝļïďè"/>
              <p:cNvSpPr/>
              <p:nvPr/>
            </p:nvSpPr>
            <p:spPr>
              <a:xfrm>
                <a:off x="2636364" y="3107772"/>
                <a:ext cx="1551214" cy="388996"/>
              </a:xfrm>
              <a:prstGeom prst="rect">
                <a:avLst/>
              </a:prstGeom>
              <a:no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sz="1400" b="1" dirty="0">
                    <a:solidFill>
                      <a:prstClr val="black"/>
                    </a:solidFill>
                    <a:latin typeface="微软雅黑" panose="020B0503020204020204" charset="-122"/>
                    <a:ea typeface="微软雅黑" panose="020B0503020204020204" charset="-122"/>
                  </a:rPr>
                  <a:t>输入标题</a:t>
                </a:r>
                <a:r>
                  <a:rPr lang="en-US" altLang="zh-CN" sz="1400" b="1" dirty="0">
                    <a:solidFill>
                      <a:prstClr val="black"/>
                    </a:solidFill>
                    <a:latin typeface="微软雅黑" panose="020B0503020204020204" charset="-122"/>
                    <a:ea typeface="微软雅黑" panose="020B0503020204020204" charset="-122"/>
                  </a:rPr>
                  <a:t>7</a:t>
                </a:r>
                <a:endParaRPr lang="id-ID" altLang="zh-CN" sz="1400" b="1" dirty="0">
                  <a:solidFill>
                    <a:prstClr val="black"/>
                  </a:solidFill>
                  <a:latin typeface="微软雅黑" panose="020B0503020204020204" charset="-122"/>
                  <a:ea typeface="微软雅黑" panose="020B0503020204020204" charset="-122"/>
                </a:endParaRPr>
              </a:p>
            </p:txBody>
          </p:sp>
          <p:sp>
            <p:nvSpPr>
              <p:cNvPr id="65" name="îṧḻíďé"/>
              <p:cNvSpPr/>
              <p:nvPr/>
            </p:nvSpPr>
            <p:spPr bwMode="auto">
              <a:xfrm>
                <a:off x="2636364" y="3496769"/>
                <a:ext cx="1551214" cy="6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r>
                  <a:rPr lang="zh-CN" altLang="en-US" sz="1100" dirty="0">
                    <a:solidFill>
                      <a:prstClr val="black"/>
                    </a:solidFill>
                    <a:latin typeface="Arial" panose="020B0604020202020204"/>
                    <a:ea typeface="微软雅黑 Light" panose="020B0502040204020203" pitchFamily="34" charset="-122"/>
                  </a:rPr>
                  <a:t>输入补充说明</a:t>
                </a: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30000"/>
                  </a:lnSpc>
                  <a:defRPr/>
                </a:pPr>
                <a:endParaRPr lang="en-US" altLang="zh-CN" sz="1100" dirty="0">
                  <a:solidFill>
                    <a:prstClr val="black"/>
                  </a:solidFill>
                  <a:latin typeface="Arial" panose="020B0604020202020204"/>
                  <a:ea typeface="微软雅黑 Light" panose="020B0502040204020203" pitchFamily="34" charset="-122"/>
                </a:endParaRPr>
              </a:p>
            </p:txBody>
          </p:sp>
        </p:grpSp>
        <p:grpSp>
          <p:nvGrpSpPr>
            <p:cNvPr id="61" name="ï$ḻídé"/>
            <p:cNvGrpSpPr/>
            <p:nvPr/>
          </p:nvGrpSpPr>
          <p:grpSpPr>
            <a:xfrm>
              <a:off x="3795804" y="4085776"/>
              <a:ext cx="520442" cy="520440"/>
              <a:chOff x="1711594" y="2493391"/>
              <a:chExt cx="506338" cy="506336"/>
            </a:xfrm>
          </p:grpSpPr>
          <p:sp>
            <p:nvSpPr>
              <p:cNvPr id="62" name="ïṥḷiḓé"/>
              <p:cNvSpPr/>
              <p:nvPr/>
            </p:nvSpPr>
            <p:spPr bwMode="auto">
              <a:xfrm>
                <a:off x="1711594" y="2493391"/>
                <a:ext cx="506338" cy="506336"/>
              </a:xfrm>
              <a:prstGeom prst="ellipse">
                <a:avLst/>
              </a:prstGeom>
              <a:solidFill>
                <a:srgbClr val="961318"/>
              </a:solidFill>
              <a:ln w="28575">
                <a:solidFill>
                  <a:sysClr val="window" lastClr="FFFFFF"/>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3" name="ïš1iḓé"/>
              <p:cNvSpPr/>
              <p:nvPr/>
            </p:nvSpPr>
            <p:spPr bwMode="auto">
              <a:xfrm>
                <a:off x="1833726" y="2650311"/>
                <a:ext cx="262071" cy="220024"/>
              </a:xfrm>
              <a:custGeom>
                <a:avLst/>
                <a:gdLst>
                  <a:gd name="T0" fmla="*/ 714 w 11763"/>
                  <a:gd name="T1" fmla="*/ 3875 h 9875"/>
                  <a:gd name="T2" fmla="*/ 672 w 11763"/>
                  <a:gd name="T3" fmla="*/ 4802 h 9875"/>
                  <a:gd name="T4" fmla="*/ 1993 w 11763"/>
                  <a:gd name="T5" fmla="*/ 5239 h 9875"/>
                  <a:gd name="T6" fmla="*/ 2013 w 11763"/>
                  <a:gd name="T7" fmla="*/ 5250 h 9875"/>
                  <a:gd name="T8" fmla="*/ 3250 w 11763"/>
                  <a:gd name="T9" fmla="*/ 5875 h 9875"/>
                  <a:gd name="T10" fmla="*/ 3875 w 11763"/>
                  <a:gd name="T11" fmla="*/ 5198 h 9875"/>
                  <a:gd name="T12" fmla="*/ 4801 w 11763"/>
                  <a:gd name="T13" fmla="*/ 5241 h 9875"/>
                  <a:gd name="T14" fmla="*/ 5246 w 11763"/>
                  <a:gd name="T15" fmla="*/ 3913 h 9875"/>
                  <a:gd name="T16" fmla="*/ 5263 w 11763"/>
                  <a:gd name="T17" fmla="*/ 3875 h 9875"/>
                  <a:gd name="T18" fmla="*/ 5888 w 11763"/>
                  <a:gd name="T19" fmla="*/ 2625 h 9875"/>
                  <a:gd name="T20" fmla="*/ 5232 w 11763"/>
                  <a:gd name="T21" fmla="*/ 2000 h 9875"/>
                  <a:gd name="T22" fmla="*/ 5259 w 11763"/>
                  <a:gd name="T23" fmla="*/ 1089 h 9875"/>
                  <a:gd name="T24" fmla="*/ 3933 w 11763"/>
                  <a:gd name="T25" fmla="*/ 647 h 9875"/>
                  <a:gd name="T26" fmla="*/ 3888 w 11763"/>
                  <a:gd name="T27" fmla="*/ 625 h 9875"/>
                  <a:gd name="T28" fmla="*/ 2638 w 11763"/>
                  <a:gd name="T29" fmla="*/ 0 h 9875"/>
                  <a:gd name="T30" fmla="*/ 2013 w 11763"/>
                  <a:gd name="T31" fmla="*/ 671 h 9875"/>
                  <a:gd name="T32" fmla="*/ 1099 w 11763"/>
                  <a:gd name="T33" fmla="*/ 641 h 9875"/>
                  <a:gd name="T34" fmla="*/ 655 w 11763"/>
                  <a:gd name="T35" fmla="*/ 1969 h 9875"/>
                  <a:gd name="T36" fmla="*/ 638 w 11763"/>
                  <a:gd name="T37" fmla="*/ 2000 h 9875"/>
                  <a:gd name="T38" fmla="*/ 13 w 11763"/>
                  <a:gd name="T39" fmla="*/ 3250 h 9875"/>
                  <a:gd name="T40" fmla="*/ 2925 w 11763"/>
                  <a:gd name="T41" fmla="*/ 1763 h 9875"/>
                  <a:gd name="T42" fmla="*/ 3720 w 11763"/>
                  <a:gd name="T43" fmla="*/ 3683 h 9875"/>
                  <a:gd name="T44" fmla="*/ 1800 w 11763"/>
                  <a:gd name="T45" fmla="*/ 2888 h 9875"/>
                  <a:gd name="T46" fmla="*/ 5888 w 11763"/>
                  <a:gd name="T47" fmla="*/ 938 h 9875"/>
                  <a:gd name="T48" fmla="*/ 10825 w 11763"/>
                  <a:gd name="T49" fmla="*/ 0 h 9875"/>
                  <a:gd name="T50" fmla="*/ 10825 w 11763"/>
                  <a:gd name="T51" fmla="*/ 1875 h 9875"/>
                  <a:gd name="T52" fmla="*/ 5888 w 11763"/>
                  <a:gd name="T53" fmla="*/ 938 h 9875"/>
                  <a:gd name="T54" fmla="*/ 10825 w 11763"/>
                  <a:gd name="T55" fmla="*/ 5875 h 9875"/>
                  <a:gd name="T56" fmla="*/ 5888 w 11763"/>
                  <a:gd name="T57" fmla="*/ 4938 h 9875"/>
                  <a:gd name="T58" fmla="*/ 10825 w 11763"/>
                  <a:gd name="T59" fmla="*/ 4000 h 9875"/>
                  <a:gd name="T60" fmla="*/ 11750 w 11763"/>
                  <a:gd name="T61" fmla="*/ 8938 h 9875"/>
                  <a:gd name="T62" fmla="*/ 938 w 11763"/>
                  <a:gd name="T63" fmla="*/ 9875 h 9875"/>
                  <a:gd name="T64" fmla="*/ 938 w 11763"/>
                  <a:gd name="T65" fmla="*/ 8000 h 9875"/>
                  <a:gd name="T66" fmla="*/ 11750 w 11763"/>
                  <a:gd name="T67" fmla="*/ 8938 h 9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763" h="9875">
                    <a:moveTo>
                      <a:pt x="638" y="3875"/>
                    </a:moveTo>
                    <a:lnTo>
                      <a:pt x="714" y="3875"/>
                    </a:lnTo>
                    <a:lnTo>
                      <a:pt x="672" y="3918"/>
                    </a:lnTo>
                    <a:cubicBezTo>
                      <a:pt x="429" y="4162"/>
                      <a:pt x="429" y="4557"/>
                      <a:pt x="672" y="4802"/>
                    </a:cubicBezTo>
                    <a:lnTo>
                      <a:pt x="1106" y="5239"/>
                    </a:lnTo>
                    <a:cubicBezTo>
                      <a:pt x="1351" y="5485"/>
                      <a:pt x="1749" y="5485"/>
                      <a:pt x="1993" y="5239"/>
                    </a:cubicBezTo>
                    <a:lnTo>
                      <a:pt x="2013" y="5220"/>
                    </a:lnTo>
                    <a:lnTo>
                      <a:pt x="2013" y="5250"/>
                    </a:lnTo>
                    <a:cubicBezTo>
                      <a:pt x="2013" y="5595"/>
                      <a:pt x="2292" y="5875"/>
                      <a:pt x="2638" y="5875"/>
                    </a:cubicBezTo>
                    <a:lnTo>
                      <a:pt x="3250" y="5875"/>
                    </a:lnTo>
                    <a:cubicBezTo>
                      <a:pt x="3595" y="5875"/>
                      <a:pt x="3875" y="5595"/>
                      <a:pt x="3875" y="5250"/>
                    </a:cubicBezTo>
                    <a:lnTo>
                      <a:pt x="3875" y="5198"/>
                    </a:lnTo>
                    <a:lnTo>
                      <a:pt x="3918" y="5241"/>
                    </a:lnTo>
                    <a:cubicBezTo>
                      <a:pt x="4162" y="5484"/>
                      <a:pt x="4557" y="5484"/>
                      <a:pt x="4801" y="5241"/>
                    </a:cubicBezTo>
                    <a:lnTo>
                      <a:pt x="5246" y="4798"/>
                    </a:lnTo>
                    <a:cubicBezTo>
                      <a:pt x="5490" y="4554"/>
                      <a:pt x="5490" y="4157"/>
                      <a:pt x="5246" y="3913"/>
                    </a:cubicBezTo>
                    <a:lnTo>
                      <a:pt x="5208" y="3875"/>
                    </a:lnTo>
                    <a:lnTo>
                      <a:pt x="5263" y="3875"/>
                    </a:lnTo>
                    <a:cubicBezTo>
                      <a:pt x="5608" y="3875"/>
                      <a:pt x="5888" y="3595"/>
                      <a:pt x="5888" y="3250"/>
                    </a:cubicBezTo>
                    <a:lnTo>
                      <a:pt x="5888" y="2625"/>
                    </a:lnTo>
                    <a:cubicBezTo>
                      <a:pt x="5888" y="2280"/>
                      <a:pt x="5608" y="2000"/>
                      <a:pt x="5263" y="2000"/>
                    </a:cubicBezTo>
                    <a:lnTo>
                      <a:pt x="5232" y="2000"/>
                    </a:lnTo>
                    <a:lnTo>
                      <a:pt x="5259" y="1973"/>
                    </a:lnTo>
                    <a:cubicBezTo>
                      <a:pt x="5503" y="1729"/>
                      <a:pt x="5503" y="1333"/>
                      <a:pt x="5259" y="1089"/>
                    </a:cubicBezTo>
                    <a:lnTo>
                      <a:pt x="4817" y="647"/>
                    </a:lnTo>
                    <a:cubicBezTo>
                      <a:pt x="4573" y="403"/>
                      <a:pt x="4177" y="403"/>
                      <a:pt x="3933" y="647"/>
                    </a:cubicBezTo>
                    <a:lnTo>
                      <a:pt x="3888" y="693"/>
                    </a:lnTo>
                    <a:lnTo>
                      <a:pt x="3888" y="625"/>
                    </a:lnTo>
                    <a:cubicBezTo>
                      <a:pt x="3888" y="280"/>
                      <a:pt x="3608" y="0"/>
                      <a:pt x="3263" y="0"/>
                    </a:cubicBezTo>
                    <a:lnTo>
                      <a:pt x="2638" y="0"/>
                    </a:lnTo>
                    <a:cubicBezTo>
                      <a:pt x="2292" y="0"/>
                      <a:pt x="2013" y="280"/>
                      <a:pt x="2013" y="625"/>
                    </a:cubicBezTo>
                    <a:lnTo>
                      <a:pt x="2013" y="671"/>
                    </a:lnTo>
                    <a:lnTo>
                      <a:pt x="1982" y="641"/>
                    </a:lnTo>
                    <a:cubicBezTo>
                      <a:pt x="1738" y="398"/>
                      <a:pt x="1343" y="398"/>
                      <a:pt x="1099" y="641"/>
                    </a:cubicBezTo>
                    <a:lnTo>
                      <a:pt x="655" y="1084"/>
                    </a:lnTo>
                    <a:cubicBezTo>
                      <a:pt x="410" y="1328"/>
                      <a:pt x="410" y="1725"/>
                      <a:pt x="655" y="1969"/>
                    </a:cubicBezTo>
                    <a:lnTo>
                      <a:pt x="686" y="2000"/>
                    </a:lnTo>
                    <a:lnTo>
                      <a:pt x="638" y="2000"/>
                    </a:lnTo>
                    <a:cubicBezTo>
                      <a:pt x="292" y="2000"/>
                      <a:pt x="13" y="2280"/>
                      <a:pt x="13" y="2625"/>
                    </a:cubicBezTo>
                    <a:lnTo>
                      <a:pt x="13" y="3250"/>
                    </a:lnTo>
                    <a:cubicBezTo>
                      <a:pt x="12" y="3595"/>
                      <a:pt x="292" y="3875"/>
                      <a:pt x="638" y="3875"/>
                    </a:cubicBezTo>
                    <a:close/>
                    <a:moveTo>
                      <a:pt x="2925" y="1763"/>
                    </a:moveTo>
                    <a:cubicBezTo>
                      <a:pt x="3380" y="1763"/>
                      <a:pt x="3790" y="2037"/>
                      <a:pt x="3964" y="2457"/>
                    </a:cubicBezTo>
                    <a:cubicBezTo>
                      <a:pt x="4138" y="2877"/>
                      <a:pt x="4042" y="3361"/>
                      <a:pt x="3720" y="3683"/>
                    </a:cubicBezTo>
                    <a:cubicBezTo>
                      <a:pt x="3399" y="4005"/>
                      <a:pt x="2915" y="4101"/>
                      <a:pt x="2494" y="3927"/>
                    </a:cubicBezTo>
                    <a:cubicBezTo>
                      <a:pt x="2074" y="3753"/>
                      <a:pt x="1800" y="3343"/>
                      <a:pt x="1800" y="2888"/>
                    </a:cubicBezTo>
                    <a:cubicBezTo>
                      <a:pt x="1800" y="2266"/>
                      <a:pt x="2304" y="1763"/>
                      <a:pt x="2925" y="1763"/>
                    </a:cubicBezTo>
                    <a:close/>
                    <a:moveTo>
                      <a:pt x="5888" y="938"/>
                    </a:moveTo>
                    <a:cubicBezTo>
                      <a:pt x="5888" y="420"/>
                      <a:pt x="6307" y="0"/>
                      <a:pt x="6825" y="0"/>
                    </a:cubicBezTo>
                    <a:lnTo>
                      <a:pt x="10825" y="0"/>
                    </a:lnTo>
                    <a:cubicBezTo>
                      <a:pt x="11343" y="0"/>
                      <a:pt x="11762" y="420"/>
                      <a:pt x="11762" y="938"/>
                    </a:cubicBezTo>
                    <a:cubicBezTo>
                      <a:pt x="11762" y="1455"/>
                      <a:pt x="11343" y="1875"/>
                      <a:pt x="10825" y="1875"/>
                    </a:cubicBezTo>
                    <a:lnTo>
                      <a:pt x="6825" y="1875"/>
                    </a:lnTo>
                    <a:cubicBezTo>
                      <a:pt x="6307" y="1875"/>
                      <a:pt x="5888" y="1455"/>
                      <a:pt x="5888" y="938"/>
                    </a:cubicBezTo>
                    <a:close/>
                    <a:moveTo>
                      <a:pt x="11763" y="4938"/>
                    </a:moveTo>
                    <a:cubicBezTo>
                      <a:pt x="11763" y="5455"/>
                      <a:pt x="11343" y="5875"/>
                      <a:pt x="10825" y="5875"/>
                    </a:cubicBezTo>
                    <a:lnTo>
                      <a:pt x="6825" y="5875"/>
                    </a:lnTo>
                    <a:cubicBezTo>
                      <a:pt x="6307" y="5875"/>
                      <a:pt x="5888" y="5455"/>
                      <a:pt x="5888" y="4938"/>
                    </a:cubicBezTo>
                    <a:cubicBezTo>
                      <a:pt x="5888" y="4420"/>
                      <a:pt x="6307" y="4000"/>
                      <a:pt x="6825" y="4000"/>
                    </a:cubicBezTo>
                    <a:lnTo>
                      <a:pt x="10825" y="4000"/>
                    </a:lnTo>
                    <a:cubicBezTo>
                      <a:pt x="11343" y="4000"/>
                      <a:pt x="11763" y="4420"/>
                      <a:pt x="11763" y="4938"/>
                    </a:cubicBezTo>
                    <a:close/>
                    <a:moveTo>
                      <a:pt x="11750" y="8938"/>
                    </a:moveTo>
                    <a:cubicBezTo>
                      <a:pt x="11750" y="9455"/>
                      <a:pt x="11330" y="9875"/>
                      <a:pt x="10813" y="9875"/>
                    </a:cubicBezTo>
                    <a:lnTo>
                      <a:pt x="938" y="9875"/>
                    </a:lnTo>
                    <a:cubicBezTo>
                      <a:pt x="420" y="9875"/>
                      <a:pt x="0" y="9455"/>
                      <a:pt x="0" y="8938"/>
                    </a:cubicBezTo>
                    <a:cubicBezTo>
                      <a:pt x="0" y="8420"/>
                      <a:pt x="420" y="8000"/>
                      <a:pt x="938" y="8000"/>
                    </a:cubicBezTo>
                    <a:lnTo>
                      <a:pt x="10813" y="8000"/>
                    </a:lnTo>
                    <a:cubicBezTo>
                      <a:pt x="11330" y="8000"/>
                      <a:pt x="11750" y="8420"/>
                      <a:pt x="11750" y="8938"/>
                    </a:cubicBezTo>
                    <a:close/>
                  </a:path>
                </a:pathLst>
              </a:custGeom>
              <a:solidFill>
                <a:sysClr val="window" lastClr="FFFFFF"/>
              </a:solidFill>
              <a:ln>
                <a:noFill/>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dirty="0">
                  <a:solidFill>
                    <a:prstClr val="black"/>
                  </a:solidFill>
                  <a:latin typeface="Arial" panose="020B0604020202020204"/>
                  <a:ea typeface="微软雅黑 Light" panose="020B0502040204020203" pitchFamily="34" charset="-122"/>
                </a:endParaRPr>
              </a:p>
            </p:txBody>
          </p:sp>
        </p:grpSp>
      </p:grpSp>
      <p:sp>
        <p:nvSpPr>
          <p:cNvPr id="66" name="right-thin-arrowheads_32738"/>
          <p:cNvSpPr>
            <a:spLocks noChangeAspect="1"/>
          </p:cNvSpPr>
          <p:nvPr/>
        </p:nvSpPr>
        <p:spPr bwMode="auto">
          <a:xfrm>
            <a:off x="4279669" y="1777958"/>
            <a:ext cx="108050" cy="108000"/>
          </a:xfrm>
          <a:custGeom>
            <a:avLst/>
            <a:gdLst>
              <a:gd name="T0" fmla="*/ 5083 w 6101"/>
              <a:gd name="T1" fmla="*/ 3053 h 6107"/>
              <a:gd name="T2" fmla="*/ 2791 w 6101"/>
              <a:gd name="T3" fmla="*/ 761 h 6107"/>
              <a:gd name="T4" fmla="*/ 2791 w 6101"/>
              <a:gd name="T5" fmla="*/ 164 h 6107"/>
              <a:gd name="T6" fmla="*/ 3387 w 6101"/>
              <a:gd name="T7" fmla="*/ 164 h 6107"/>
              <a:gd name="T8" fmla="*/ 5978 w 6101"/>
              <a:gd name="T9" fmla="*/ 2755 h 6107"/>
              <a:gd name="T10" fmla="*/ 6101 w 6101"/>
              <a:gd name="T11" fmla="*/ 3053 h 6107"/>
              <a:gd name="T12" fmla="*/ 5978 w 6101"/>
              <a:gd name="T13" fmla="*/ 3351 h 6107"/>
              <a:gd name="T14" fmla="*/ 3387 w 6101"/>
              <a:gd name="T15" fmla="*/ 5942 h 6107"/>
              <a:gd name="T16" fmla="*/ 2791 w 6101"/>
              <a:gd name="T17" fmla="*/ 5942 h 6107"/>
              <a:gd name="T18" fmla="*/ 2791 w 6101"/>
              <a:gd name="T19" fmla="*/ 5345 h 6107"/>
              <a:gd name="T20" fmla="*/ 5083 w 6101"/>
              <a:gd name="T21" fmla="*/ 3053 h 6107"/>
              <a:gd name="T22" fmla="*/ 165 w 6101"/>
              <a:gd name="T23" fmla="*/ 5345 h 6107"/>
              <a:gd name="T24" fmla="*/ 165 w 6101"/>
              <a:gd name="T25" fmla="*/ 5942 h 6107"/>
              <a:gd name="T26" fmla="*/ 761 w 6101"/>
              <a:gd name="T27" fmla="*/ 5942 h 6107"/>
              <a:gd name="T28" fmla="*/ 3352 w 6101"/>
              <a:gd name="T29" fmla="*/ 3351 h 6107"/>
              <a:gd name="T30" fmla="*/ 3475 w 6101"/>
              <a:gd name="T31" fmla="*/ 3053 h 6107"/>
              <a:gd name="T32" fmla="*/ 3352 w 6101"/>
              <a:gd name="T33" fmla="*/ 2755 h 6107"/>
              <a:gd name="T34" fmla="*/ 761 w 6101"/>
              <a:gd name="T35" fmla="*/ 164 h 6107"/>
              <a:gd name="T36" fmla="*/ 165 w 6101"/>
              <a:gd name="T37" fmla="*/ 164 h 6107"/>
              <a:gd name="T38" fmla="*/ 165 w 6101"/>
              <a:gd name="T39" fmla="*/ 761 h 6107"/>
              <a:gd name="T40" fmla="*/ 2457 w 6101"/>
              <a:gd name="T41" fmla="*/ 3053 h 6107"/>
              <a:gd name="T42" fmla="*/ 165 w 6101"/>
              <a:gd name="T43" fmla="*/ 5345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1" h="6107">
                <a:moveTo>
                  <a:pt x="5083" y="3053"/>
                </a:moveTo>
                <a:lnTo>
                  <a:pt x="2791" y="761"/>
                </a:lnTo>
                <a:cubicBezTo>
                  <a:pt x="2626" y="596"/>
                  <a:pt x="2626" y="329"/>
                  <a:pt x="2791" y="164"/>
                </a:cubicBezTo>
                <a:cubicBezTo>
                  <a:pt x="2955" y="0"/>
                  <a:pt x="3222" y="0"/>
                  <a:pt x="3387" y="164"/>
                </a:cubicBezTo>
                <a:lnTo>
                  <a:pt x="5978" y="2755"/>
                </a:lnTo>
                <a:cubicBezTo>
                  <a:pt x="6060" y="2837"/>
                  <a:pt x="6101" y="2945"/>
                  <a:pt x="6101" y="3053"/>
                </a:cubicBezTo>
                <a:cubicBezTo>
                  <a:pt x="6101" y="3161"/>
                  <a:pt x="6060" y="3269"/>
                  <a:pt x="5978" y="3351"/>
                </a:cubicBezTo>
                <a:lnTo>
                  <a:pt x="3387" y="5942"/>
                </a:lnTo>
                <a:cubicBezTo>
                  <a:pt x="3222" y="6107"/>
                  <a:pt x="2955" y="6107"/>
                  <a:pt x="2791" y="5942"/>
                </a:cubicBezTo>
                <a:cubicBezTo>
                  <a:pt x="2626" y="5777"/>
                  <a:pt x="2626" y="5510"/>
                  <a:pt x="2791" y="5345"/>
                </a:cubicBezTo>
                <a:lnTo>
                  <a:pt x="5083" y="3053"/>
                </a:lnTo>
                <a:close/>
                <a:moveTo>
                  <a:pt x="165" y="5345"/>
                </a:moveTo>
                <a:cubicBezTo>
                  <a:pt x="0" y="5510"/>
                  <a:pt x="0" y="5777"/>
                  <a:pt x="165" y="5942"/>
                </a:cubicBezTo>
                <a:cubicBezTo>
                  <a:pt x="329" y="6107"/>
                  <a:pt x="596" y="6107"/>
                  <a:pt x="761" y="5942"/>
                </a:cubicBezTo>
                <a:lnTo>
                  <a:pt x="3352" y="3351"/>
                </a:lnTo>
                <a:cubicBezTo>
                  <a:pt x="3434" y="3269"/>
                  <a:pt x="3475" y="3161"/>
                  <a:pt x="3475" y="3053"/>
                </a:cubicBezTo>
                <a:cubicBezTo>
                  <a:pt x="3475" y="2945"/>
                  <a:pt x="3434" y="2837"/>
                  <a:pt x="3352" y="2755"/>
                </a:cubicBezTo>
                <a:lnTo>
                  <a:pt x="761" y="164"/>
                </a:lnTo>
                <a:cubicBezTo>
                  <a:pt x="596" y="0"/>
                  <a:pt x="329" y="0"/>
                  <a:pt x="165" y="164"/>
                </a:cubicBezTo>
                <a:cubicBezTo>
                  <a:pt x="0" y="329"/>
                  <a:pt x="0" y="596"/>
                  <a:pt x="165" y="761"/>
                </a:cubicBezTo>
                <a:lnTo>
                  <a:pt x="2457" y="3053"/>
                </a:lnTo>
                <a:lnTo>
                  <a:pt x="165" y="5345"/>
                </a:lnTo>
                <a:close/>
              </a:path>
            </a:pathLst>
          </a:custGeom>
          <a:solidFill>
            <a:sysClr val="window" lastClr="FFFFFF">
              <a:lumMod val="50000"/>
            </a:sysClr>
          </a:solidFill>
          <a:ln>
            <a:noFill/>
          </a:ln>
        </p:spPr>
        <p:txBody>
          <a:bodyPr/>
          <a:lstStyle/>
          <a:p>
            <a:endParaRPr lang="zh-CN" altLang="en-US"/>
          </a:p>
        </p:txBody>
      </p:sp>
      <p:sp>
        <p:nvSpPr>
          <p:cNvPr id="67" name="right-thin-arrowheads_32738"/>
          <p:cNvSpPr>
            <a:spLocks noChangeAspect="1"/>
          </p:cNvSpPr>
          <p:nvPr/>
        </p:nvSpPr>
        <p:spPr bwMode="auto">
          <a:xfrm>
            <a:off x="7249223" y="1777958"/>
            <a:ext cx="108050" cy="108000"/>
          </a:xfrm>
          <a:custGeom>
            <a:avLst/>
            <a:gdLst>
              <a:gd name="T0" fmla="*/ 5083 w 6101"/>
              <a:gd name="T1" fmla="*/ 3053 h 6107"/>
              <a:gd name="T2" fmla="*/ 2791 w 6101"/>
              <a:gd name="T3" fmla="*/ 761 h 6107"/>
              <a:gd name="T4" fmla="*/ 2791 w 6101"/>
              <a:gd name="T5" fmla="*/ 164 h 6107"/>
              <a:gd name="T6" fmla="*/ 3387 w 6101"/>
              <a:gd name="T7" fmla="*/ 164 h 6107"/>
              <a:gd name="T8" fmla="*/ 5978 w 6101"/>
              <a:gd name="T9" fmla="*/ 2755 h 6107"/>
              <a:gd name="T10" fmla="*/ 6101 w 6101"/>
              <a:gd name="T11" fmla="*/ 3053 h 6107"/>
              <a:gd name="T12" fmla="*/ 5978 w 6101"/>
              <a:gd name="T13" fmla="*/ 3351 h 6107"/>
              <a:gd name="T14" fmla="*/ 3387 w 6101"/>
              <a:gd name="T15" fmla="*/ 5942 h 6107"/>
              <a:gd name="T16" fmla="*/ 2791 w 6101"/>
              <a:gd name="T17" fmla="*/ 5942 h 6107"/>
              <a:gd name="T18" fmla="*/ 2791 w 6101"/>
              <a:gd name="T19" fmla="*/ 5345 h 6107"/>
              <a:gd name="T20" fmla="*/ 5083 w 6101"/>
              <a:gd name="T21" fmla="*/ 3053 h 6107"/>
              <a:gd name="T22" fmla="*/ 165 w 6101"/>
              <a:gd name="T23" fmla="*/ 5345 h 6107"/>
              <a:gd name="T24" fmla="*/ 165 w 6101"/>
              <a:gd name="T25" fmla="*/ 5942 h 6107"/>
              <a:gd name="T26" fmla="*/ 761 w 6101"/>
              <a:gd name="T27" fmla="*/ 5942 h 6107"/>
              <a:gd name="T28" fmla="*/ 3352 w 6101"/>
              <a:gd name="T29" fmla="*/ 3351 h 6107"/>
              <a:gd name="T30" fmla="*/ 3475 w 6101"/>
              <a:gd name="T31" fmla="*/ 3053 h 6107"/>
              <a:gd name="T32" fmla="*/ 3352 w 6101"/>
              <a:gd name="T33" fmla="*/ 2755 h 6107"/>
              <a:gd name="T34" fmla="*/ 761 w 6101"/>
              <a:gd name="T35" fmla="*/ 164 h 6107"/>
              <a:gd name="T36" fmla="*/ 165 w 6101"/>
              <a:gd name="T37" fmla="*/ 164 h 6107"/>
              <a:gd name="T38" fmla="*/ 165 w 6101"/>
              <a:gd name="T39" fmla="*/ 761 h 6107"/>
              <a:gd name="T40" fmla="*/ 2457 w 6101"/>
              <a:gd name="T41" fmla="*/ 3053 h 6107"/>
              <a:gd name="T42" fmla="*/ 165 w 6101"/>
              <a:gd name="T43" fmla="*/ 5345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1" h="6107">
                <a:moveTo>
                  <a:pt x="5083" y="3053"/>
                </a:moveTo>
                <a:lnTo>
                  <a:pt x="2791" y="761"/>
                </a:lnTo>
                <a:cubicBezTo>
                  <a:pt x="2626" y="596"/>
                  <a:pt x="2626" y="329"/>
                  <a:pt x="2791" y="164"/>
                </a:cubicBezTo>
                <a:cubicBezTo>
                  <a:pt x="2955" y="0"/>
                  <a:pt x="3222" y="0"/>
                  <a:pt x="3387" y="164"/>
                </a:cubicBezTo>
                <a:lnTo>
                  <a:pt x="5978" y="2755"/>
                </a:lnTo>
                <a:cubicBezTo>
                  <a:pt x="6060" y="2837"/>
                  <a:pt x="6101" y="2945"/>
                  <a:pt x="6101" y="3053"/>
                </a:cubicBezTo>
                <a:cubicBezTo>
                  <a:pt x="6101" y="3161"/>
                  <a:pt x="6060" y="3269"/>
                  <a:pt x="5978" y="3351"/>
                </a:cubicBezTo>
                <a:lnTo>
                  <a:pt x="3387" y="5942"/>
                </a:lnTo>
                <a:cubicBezTo>
                  <a:pt x="3222" y="6107"/>
                  <a:pt x="2955" y="6107"/>
                  <a:pt x="2791" y="5942"/>
                </a:cubicBezTo>
                <a:cubicBezTo>
                  <a:pt x="2626" y="5777"/>
                  <a:pt x="2626" y="5510"/>
                  <a:pt x="2791" y="5345"/>
                </a:cubicBezTo>
                <a:lnTo>
                  <a:pt x="5083" y="3053"/>
                </a:lnTo>
                <a:close/>
                <a:moveTo>
                  <a:pt x="165" y="5345"/>
                </a:moveTo>
                <a:cubicBezTo>
                  <a:pt x="0" y="5510"/>
                  <a:pt x="0" y="5777"/>
                  <a:pt x="165" y="5942"/>
                </a:cubicBezTo>
                <a:cubicBezTo>
                  <a:pt x="329" y="6107"/>
                  <a:pt x="596" y="6107"/>
                  <a:pt x="761" y="5942"/>
                </a:cubicBezTo>
                <a:lnTo>
                  <a:pt x="3352" y="3351"/>
                </a:lnTo>
                <a:cubicBezTo>
                  <a:pt x="3434" y="3269"/>
                  <a:pt x="3475" y="3161"/>
                  <a:pt x="3475" y="3053"/>
                </a:cubicBezTo>
                <a:cubicBezTo>
                  <a:pt x="3475" y="2945"/>
                  <a:pt x="3434" y="2837"/>
                  <a:pt x="3352" y="2755"/>
                </a:cubicBezTo>
                <a:lnTo>
                  <a:pt x="761" y="164"/>
                </a:lnTo>
                <a:cubicBezTo>
                  <a:pt x="596" y="0"/>
                  <a:pt x="329" y="0"/>
                  <a:pt x="165" y="164"/>
                </a:cubicBezTo>
                <a:cubicBezTo>
                  <a:pt x="0" y="329"/>
                  <a:pt x="0" y="596"/>
                  <a:pt x="165" y="761"/>
                </a:cubicBezTo>
                <a:lnTo>
                  <a:pt x="2457" y="3053"/>
                </a:lnTo>
                <a:lnTo>
                  <a:pt x="165" y="5345"/>
                </a:lnTo>
                <a:close/>
              </a:path>
            </a:pathLst>
          </a:custGeom>
          <a:solidFill>
            <a:sysClr val="window" lastClr="FFFFFF">
              <a:lumMod val="50000"/>
            </a:sysClr>
          </a:solidFill>
          <a:ln>
            <a:noFill/>
          </a:ln>
        </p:spPr>
        <p:txBody>
          <a:bodyPr/>
          <a:lstStyle/>
          <a:p>
            <a:endParaRPr lang="zh-CN" altLang="en-US"/>
          </a:p>
        </p:txBody>
      </p:sp>
      <p:sp>
        <p:nvSpPr>
          <p:cNvPr id="68" name="right-thin-arrowheads_32738"/>
          <p:cNvSpPr>
            <a:spLocks noChangeAspect="1"/>
          </p:cNvSpPr>
          <p:nvPr/>
        </p:nvSpPr>
        <p:spPr bwMode="auto">
          <a:xfrm flipH="1">
            <a:off x="8646485" y="4144844"/>
            <a:ext cx="108050" cy="108000"/>
          </a:xfrm>
          <a:custGeom>
            <a:avLst/>
            <a:gdLst>
              <a:gd name="T0" fmla="*/ 5083 w 6101"/>
              <a:gd name="T1" fmla="*/ 3053 h 6107"/>
              <a:gd name="T2" fmla="*/ 2791 w 6101"/>
              <a:gd name="T3" fmla="*/ 761 h 6107"/>
              <a:gd name="T4" fmla="*/ 2791 w 6101"/>
              <a:gd name="T5" fmla="*/ 164 h 6107"/>
              <a:gd name="T6" fmla="*/ 3387 w 6101"/>
              <a:gd name="T7" fmla="*/ 164 h 6107"/>
              <a:gd name="T8" fmla="*/ 5978 w 6101"/>
              <a:gd name="T9" fmla="*/ 2755 h 6107"/>
              <a:gd name="T10" fmla="*/ 6101 w 6101"/>
              <a:gd name="T11" fmla="*/ 3053 h 6107"/>
              <a:gd name="T12" fmla="*/ 5978 w 6101"/>
              <a:gd name="T13" fmla="*/ 3351 h 6107"/>
              <a:gd name="T14" fmla="*/ 3387 w 6101"/>
              <a:gd name="T15" fmla="*/ 5942 h 6107"/>
              <a:gd name="T16" fmla="*/ 2791 w 6101"/>
              <a:gd name="T17" fmla="*/ 5942 h 6107"/>
              <a:gd name="T18" fmla="*/ 2791 w 6101"/>
              <a:gd name="T19" fmla="*/ 5345 h 6107"/>
              <a:gd name="T20" fmla="*/ 5083 w 6101"/>
              <a:gd name="T21" fmla="*/ 3053 h 6107"/>
              <a:gd name="T22" fmla="*/ 165 w 6101"/>
              <a:gd name="T23" fmla="*/ 5345 h 6107"/>
              <a:gd name="T24" fmla="*/ 165 w 6101"/>
              <a:gd name="T25" fmla="*/ 5942 h 6107"/>
              <a:gd name="T26" fmla="*/ 761 w 6101"/>
              <a:gd name="T27" fmla="*/ 5942 h 6107"/>
              <a:gd name="T28" fmla="*/ 3352 w 6101"/>
              <a:gd name="T29" fmla="*/ 3351 h 6107"/>
              <a:gd name="T30" fmla="*/ 3475 w 6101"/>
              <a:gd name="T31" fmla="*/ 3053 h 6107"/>
              <a:gd name="T32" fmla="*/ 3352 w 6101"/>
              <a:gd name="T33" fmla="*/ 2755 h 6107"/>
              <a:gd name="T34" fmla="*/ 761 w 6101"/>
              <a:gd name="T35" fmla="*/ 164 h 6107"/>
              <a:gd name="T36" fmla="*/ 165 w 6101"/>
              <a:gd name="T37" fmla="*/ 164 h 6107"/>
              <a:gd name="T38" fmla="*/ 165 w 6101"/>
              <a:gd name="T39" fmla="*/ 761 h 6107"/>
              <a:gd name="T40" fmla="*/ 2457 w 6101"/>
              <a:gd name="T41" fmla="*/ 3053 h 6107"/>
              <a:gd name="T42" fmla="*/ 165 w 6101"/>
              <a:gd name="T43" fmla="*/ 5345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1" h="6107">
                <a:moveTo>
                  <a:pt x="5083" y="3053"/>
                </a:moveTo>
                <a:lnTo>
                  <a:pt x="2791" y="761"/>
                </a:lnTo>
                <a:cubicBezTo>
                  <a:pt x="2626" y="596"/>
                  <a:pt x="2626" y="329"/>
                  <a:pt x="2791" y="164"/>
                </a:cubicBezTo>
                <a:cubicBezTo>
                  <a:pt x="2955" y="0"/>
                  <a:pt x="3222" y="0"/>
                  <a:pt x="3387" y="164"/>
                </a:cubicBezTo>
                <a:lnTo>
                  <a:pt x="5978" y="2755"/>
                </a:lnTo>
                <a:cubicBezTo>
                  <a:pt x="6060" y="2837"/>
                  <a:pt x="6101" y="2945"/>
                  <a:pt x="6101" y="3053"/>
                </a:cubicBezTo>
                <a:cubicBezTo>
                  <a:pt x="6101" y="3161"/>
                  <a:pt x="6060" y="3269"/>
                  <a:pt x="5978" y="3351"/>
                </a:cubicBezTo>
                <a:lnTo>
                  <a:pt x="3387" y="5942"/>
                </a:lnTo>
                <a:cubicBezTo>
                  <a:pt x="3222" y="6107"/>
                  <a:pt x="2955" y="6107"/>
                  <a:pt x="2791" y="5942"/>
                </a:cubicBezTo>
                <a:cubicBezTo>
                  <a:pt x="2626" y="5777"/>
                  <a:pt x="2626" y="5510"/>
                  <a:pt x="2791" y="5345"/>
                </a:cubicBezTo>
                <a:lnTo>
                  <a:pt x="5083" y="3053"/>
                </a:lnTo>
                <a:close/>
                <a:moveTo>
                  <a:pt x="165" y="5345"/>
                </a:moveTo>
                <a:cubicBezTo>
                  <a:pt x="0" y="5510"/>
                  <a:pt x="0" y="5777"/>
                  <a:pt x="165" y="5942"/>
                </a:cubicBezTo>
                <a:cubicBezTo>
                  <a:pt x="329" y="6107"/>
                  <a:pt x="596" y="6107"/>
                  <a:pt x="761" y="5942"/>
                </a:cubicBezTo>
                <a:lnTo>
                  <a:pt x="3352" y="3351"/>
                </a:lnTo>
                <a:cubicBezTo>
                  <a:pt x="3434" y="3269"/>
                  <a:pt x="3475" y="3161"/>
                  <a:pt x="3475" y="3053"/>
                </a:cubicBezTo>
                <a:cubicBezTo>
                  <a:pt x="3475" y="2945"/>
                  <a:pt x="3434" y="2837"/>
                  <a:pt x="3352" y="2755"/>
                </a:cubicBezTo>
                <a:lnTo>
                  <a:pt x="761" y="164"/>
                </a:lnTo>
                <a:cubicBezTo>
                  <a:pt x="596" y="0"/>
                  <a:pt x="329" y="0"/>
                  <a:pt x="165" y="164"/>
                </a:cubicBezTo>
                <a:cubicBezTo>
                  <a:pt x="0" y="329"/>
                  <a:pt x="0" y="596"/>
                  <a:pt x="165" y="761"/>
                </a:cubicBezTo>
                <a:lnTo>
                  <a:pt x="2457" y="3053"/>
                </a:lnTo>
                <a:lnTo>
                  <a:pt x="165" y="5345"/>
                </a:lnTo>
                <a:close/>
              </a:path>
            </a:pathLst>
          </a:custGeom>
          <a:solidFill>
            <a:sysClr val="window" lastClr="FFFFFF">
              <a:lumMod val="50000"/>
            </a:sysClr>
          </a:solidFill>
          <a:ln>
            <a:noFill/>
          </a:ln>
        </p:spPr>
        <p:txBody>
          <a:bodyPr/>
          <a:lstStyle/>
          <a:p>
            <a:endParaRPr lang="zh-CN" altLang="en-US"/>
          </a:p>
        </p:txBody>
      </p:sp>
      <p:sp>
        <p:nvSpPr>
          <p:cNvPr id="69" name="right-thin-arrowheads_32738"/>
          <p:cNvSpPr>
            <a:spLocks noChangeAspect="1"/>
          </p:cNvSpPr>
          <p:nvPr/>
        </p:nvSpPr>
        <p:spPr bwMode="auto">
          <a:xfrm flipH="1">
            <a:off x="5815151" y="4144844"/>
            <a:ext cx="108050" cy="108000"/>
          </a:xfrm>
          <a:custGeom>
            <a:avLst/>
            <a:gdLst>
              <a:gd name="T0" fmla="*/ 5083 w 6101"/>
              <a:gd name="T1" fmla="*/ 3053 h 6107"/>
              <a:gd name="T2" fmla="*/ 2791 w 6101"/>
              <a:gd name="T3" fmla="*/ 761 h 6107"/>
              <a:gd name="T4" fmla="*/ 2791 w 6101"/>
              <a:gd name="T5" fmla="*/ 164 h 6107"/>
              <a:gd name="T6" fmla="*/ 3387 w 6101"/>
              <a:gd name="T7" fmla="*/ 164 h 6107"/>
              <a:gd name="T8" fmla="*/ 5978 w 6101"/>
              <a:gd name="T9" fmla="*/ 2755 h 6107"/>
              <a:gd name="T10" fmla="*/ 6101 w 6101"/>
              <a:gd name="T11" fmla="*/ 3053 h 6107"/>
              <a:gd name="T12" fmla="*/ 5978 w 6101"/>
              <a:gd name="T13" fmla="*/ 3351 h 6107"/>
              <a:gd name="T14" fmla="*/ 3387 w 6101"/>
              <a:gd name="T15" fmla="*/ 5942 h 6107"/>
              <a:gd name="T16" fmla="*/ 2791 w 6101"/>
              <a:gd name="T17" fmla="*/ 5942 h 6107"/>
              <a:gd name="T18" fmla="*/ 2791 w 6101"/>
              <a:gd name="T19" fmla="*/ 5345 h 6107"/>
              <a:gd name="T20" fmla="*/ 5083 w 6101"/>
              <a:gd name="T21" fmla="*/ 3053 h 6107"/>
              <a:gd name="T22" fmla="*/ 165 w 6101"/>
              <a:gd name="T23" fmla="*/ 5345 h 6107"/>
              <a:gd name="T24" fmla="*/ 165 w 6101"/>
              <a:gd name="T25" fmla="*/ 5942 h 6107"/>
              <a:gd name="T26" fmla="*/ 761 w 6101"/>
              <a:gd name="T27" fmla="*/ 5942 h 6107"/>
              <a:gd name="T28" fmla="*/ 3352 w 6101"/>
              <a:gd name="T29" fmla="*/ 3351 h 6107"/>
              <a:gd name="T30" fmla="*/ 3475 w 6101"/>
              <a:gd name="T31" fmla="*/ 3053 h 6107"/>
              <a:gd name="T32" fmla="*/ 3352 w 6101"/>
              <a:gd name="T33" fmla="*/ 2755 h 6107"/>
              <a:gd name="T34" fmla="*/ 761 w 6101"/>
              <a:gd name="T35" fmla="*/ 164 h 6107"/>
              <a:gd name="T36" fmla="*/ 165 w 6101"/>
              <a:gd name="T37" fmla="*/ 164 h 6107"/>
              <a:gd name="T38" fmla="*/ 165 w 6101"/>
              <a:gd name="T39" fmla="*/ 761 h 6107"/>
              <a:gd name="T40" fmla="*/ 2457 w 6101"/>
              <a:gd name="T41" fmla="*/ 3053 h 6107"/>
              <a:gd name="T42" fmla="*/ 165 w 6101"/>
              <a:gd name="T43" fmla="*/ 5345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1" h="6107">
                <a:moveTo>
                  <a:pt x="5083" y="3053"/>
                </a:moveTo>
                <a:lnTo>
                  <a:pt x="2791" y="761"/>
                </a:lnTo>
                <a:cubicBezTo>
                  <a:pt x="2626" y="596"/>
                  <a:pt x="2626" y="329"/>
                  <a:pt x="2791" y="164"/>
                </a:cubicBezTo>
                <a:cubicBezTo>
                  <a:pt x="2955" y="0"/>
                  <a:pt x="3222" y="0"/>
                  <a:pt x="3387" y="164"/>
                </a:cubicBezTo>
                <a:lnTo>
                  <a:pt x="5978" y="2755"/>
                </a:lnTo>
                <a:cubicBezTo>
                  <a:pt x="6060" y="2837"/>
                  <a:pt x="6101" y="2945"/>
                  <a:pt x="6101" y="3053"/>
                </a:cubicBezTo>
                <a:cubicBezTo>
                  <a:pt x="6101" y="3161"/>
                  <a:pt x="6060" y="3269"/>
                  <a:pt x="5978" y="3351"/>
                </a:cubicBezTo>
                <a:lnTo>
                  <a:pt x="3387" y="5942"/>
                </a:lnTo>
                <a:cubicBezTo>
                  <a:pt x="3222" y="6107"/>
                  <a:pt x="2955" y="6107"/>
                  <a:pt x="2791" y="5942"/>
                </a:cubicBezTo>
                <a:cubicBezTo>
                  <a:pt x="2626" y="5777"/>
                  <a:pt x="2626" y="5510"/>
                  <a:pt x="2791" y="5345"/>
                </a:cubicBezTo>
                <a:lnTo>
                  <a:pt x="5083" y="3053"/>
                </a:lnTo>
                <a:close/>
                <a:moveTo>
                  <a:pt x="165" y="5345"/>
                </a:moveTo>
                <a:cubicBezTo>
                  <a:pt x="0" y="5510"/>
                  <a:pt x="0" y="5777"/>
                  <a:pt x="165" y="5942"/>
                </a:cubicBezTo>
                <a:cubicBezTo>
                  <a:pt x="329" y="6107"/>
                  <a:pt x="596" y="6107"/>
                  <a:pt x="761" y="5942"/>
                </a:cubicBezTo>
                <a:lnTo>
                  <a:pt x="3352" y="3351"/>
                </a:lnTo>
                <a:cubicBezTo>
                  <a:pt x="3434" y="3269"/>
                  <a:pt x="3475" y="3161"/>
                  <a:pt x="3475" y="3053"/>
                </a:cubicBezTo>
                <a:cubicBezTo>
                  <a:pt x="3475" y="2945"/>
                  <a:pt x="3434" y="2837"/>
                  <a:pt x="3352" y="2755"/>
                </a:cubicBezTo>
                <a:lnTo>
                  <a:pt x="761" y="164"/>
                </a:lnTo>
                <a:cubicBezTo>
                  <a:pt x="596" y="0"/>
                  <a:pt x="329" y="0"/>
                  <a:pt x="165" y="164"/>
                </a:cubicBezTo>
                <a:cubicBezTo>
                  <a:pt x="0" y="329"/>
                  <a:pt x="0" y="596"/>
                  <a:pt x="165" y="761"/>
                </a:cubicBezTo>
                <a:lnTo>
                  <a:pt x="2457" y="3053"/>
                </a:lnTo>
                <a:lnTo>
                  <a:pt x="165" y="5345"/>
                </a:lnTo>
                <a:close/>
              </a:path>
            </a:pathLst>
          </a:custGeom>
          <a:solidFill>
            <a:sysClr val="window" lastClr="FFFFFF">
              <a:lumMod val="50000"/>
            </a:sysClr>
          </a:solidFill>
          <a:ln>
            <a:noFill/>
          </a:ln>
        </p:spPr>
        <p:txBody>
          <a:bodyPr/>
          <a:lstStyle/>
          <a:p>
            <a:endParaRPr lang="zh-CN" altLang="en-US"/>
          </a:p>
        </p:txBody>
      </p:sp>
      <p:sp>
        <p:nvSpPr>
          <p:cNvPr id="70" name="right-thin-arrowheads_32738"/>
          <p:cNvSpPr>
            <a:spLocks noChangeAspect="1"/>
          </p:cNvSpPr>
          <p:nvPr/>
        </p:nvSpPr>
        <p:spPr bwMode="auto">
          <a:xfrm flipH="1">
            <a:off x="2806988" y="4144844"/>
            <a:ext cx="108050" cy="108000"/>
          </a:xfrm>
          <a:custGeom>
            <a:avLst/>
            <a:gdLst>
              <a:gd name="T0" fmla="*/ 5083 w 6101"/>
              <a:gd name="T1" fmla="*/ 3053 h 6107"/>
              <a:gd name="T2" fmla="*/ 2791 w 6101"/>
              <a:gd name="T3" fmla="*/ 761 h 6107"/>
              <a:gd name="T4" fmla="*/ 2791 w 6101"/>
              <a:gd name="T5" fmla="*/ 164 h 6107"/>
              <a:gd name="T6" fmla="*/ 3387 w 6101"/>
              <a:gd name="T7" fmla="*/ 164 h 6107"/>
              <a:gd name="T8" fmla="*/ 5978 w 6101"/>
              <a:gd name="T9" fmla="*/ 2755 h 6107"/>
              <a:gd name="T10" fmla="*/ 6101 w 6101"/>
              <a:gd name="T11" fmla="*/ 3053 h 6107"/>
              <a:gd name="T12" fmla="*/ 5978 w 6101"/>
              <a:gd name="T13" fmla="*/ 3351 h 6107"/>
              <a:gd name="T14" fmla="*/ 3387 w 6101"/>
              <a:gd name="T15" fmla="*/ 5942 h 6107"/>
              <a:gd name="T16" fmla="*/ 2791 w 6101"/>
              <a:gd name="T17" fmla="*/ 5942 h 6107"/>
              <a:gd name="T18" fmla="*/ 2791 w 6101"/>
              <a:gd name="T19" fmla="*/ 5345 h 6107"/>
              <a:gd name="T20" fmla="*/ 5083 w 6101"/>
              <a:gd name="T21" fmla="*/ 3053 h 6107"/>
              <a:gd name="T22" fmla="*/ 165 w 6101"/>
              <a:gd name="T23" fmla="*/ 5345 h 6107"/>
              <a:gd name="T24" fmla="*/ 165 w 6101"/>
              <a:gd name="T25" fmla="*/ 5942 h 6107"/>
              <a:gd name="T26" fmla="*/ 761 w 6101"/>
              <a:gd name="T27" fmla="*/ 5942 h 6107"/>
              <a:gd name="T28" fmla="*/ 3352 w 6101"/>
              <a:gd name="T29" fmla="*/ 3351 h 6107"/>
              <a:gd name="T30" fmla="*/ 3475 w 6101"/>
              <a:gd name="T31" fmla="*/ 3053 h 6107"/>
              <a:gd name="T32" fmla="*/ 3352 w 6101"/>
              <a:gd name="T33" fmla="*/ 2755 h 6107"/>
              <a:gd name="T34" fmla="*/ 761 w 6101"/>
              <a:gd name="T35" fmla="*/ 164 h 6107"/>
              <a:gd name="T36" fmla="*/ 165 w 6101"/>
              <a:gd name="T37" fmla="*/ 164 h 6107"/>
              <a:gd name="T38" fmla="*/ 165 w 6101"/>
              <a:gd name="T39" fmla="*/ 761 h 6107"/>
              <a:gd name="T40" fmla="*/ 2457 w 6101"/>
              <a:gd name="T41" fmla="*/ 3053 h 6107"/>
              <a:gd name="T42" fmla="*/ 165 w 6101"/>
              <a:gd name="T43" fmla="*/ 5345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1" h="6107">
                <a:moveTo>
                  <a:pt x="5083" y="3053"/>
                </a:moveTo>
                <a:lnTo>
                  <a:pt x="2791" y="761"/>
                </a:lnTo>
                <a:cubicBezTo>
                  <a:pt x="2626" y="596"/>
                  <a:pt x="2626" y="329"/>
                  <a:pt x="2791" y="164"/>
                </a:cubicBezTo>
                <a:cubicBezTo>
                  <a:pt x="2955" y="0"/>
                  <a:pt x="3222" y="0"/>
                  <a:pt x="3387" y="164"/>
                </a:cubicBezTo>
                <a:lnTo>
                  <a:pt x="5978" y="2755"/>
                </a:lnTo>
                <a:cubicBezTo>
                  <a:pt x="6060" y="2837"/>
                  <a:pt x="6101" y="2945"/>
                  <a:pt x="6101" y="3053"/>
                </a:cubicBezTo>
                <a:cubicBezTo>
                  <a:pt x="6101" y="3161"/>
                  <a:pt x="6060" y="3269"/>
                  <a:pt x="5978" y="3351"/>
                </a:cubicBezTo>
                <a:lnTo>
                  <a:pt x="3387" y="5942"/>
                </a:lnTo>
                <a:cubicBezTo>
                  <a:pt x="3222" y="6107"/>
                  <a:pt x="2955" y="6107"/>
                  <a:pt x="2791" y="5942"/>
                </a:cubicBezTo>
                <a:cubicBezTo>
                  <a:pt x="2626" y="5777"/>
                  <a:pt x="2626" y="5510"/>
                  <a:pt x="2791" y="5345"/>
                </a:cubicBezTo>
                <a:lnTo>
                  <a:pt x="5083" y="3053"/>
                </a:lnTo>
                <a:close/>
                <a:moveTo>
                  <a:pt x="165" y="5345"/>
                </a:moveTo>
                <a:cubicBezTo>
                  <a:pt x="0" y="5510"/>
                  <a:pt x="0" y="5777"/>
                  <a:pt x="165" y="5942"/>
                </a:cubicBezTo>
                <a:cubicBezTo>
                  <a:pt x="329" y="6107"/>
                  <a:pt x="596" y="6107"/>
                  <a:pt x="761" y="5942"/>
                </a:cubicBezTo>
                <a:lnTo>
                  <a:pt x="3352" y="3351"/>
                </a:lnTo>
                <a:cubicBezTo>
                  <a:pt x="3434" y="3269"/>
                  <a:pt x="3475" y="3161"/>
                  <a:pt x="3475" y="3053"/>
                </a:cubicBezTo>
                <a:cubicBezTo>
                  <a:pt x="3475" y="2945"/>
                  <a:pt x="3434" y="2837"/>
                  <a:pt x="3352" y="2755"/>
                </a:cubicBezTo>
                <a:lnTo>
                  <a:pt x="761" y="164"/>
                </a:lnTo>
                <a:cubicBezTo>
                  <a:pt x="596" y="0"/>
                  <a:pt x="329" y="0"/>
                  <a:pt x="165" y="164"/>
                </a:cubicBezTo>
                <a:cubicBezTo>
                  <a:pt x="0" y="329"/>
                  <a:pt x="0" y="596"/>
                  <a:pt x="165" y="761"/>
                </a:cubicBezTo>
                <a:lnTo>
                  <a:pt x="2457" y="3053"/>
                </a:lnTo>
                <a:lnTo>
                  <a:pt x="165" y="5345"/>
                </a:lnTo>
                <a:close/>
              </a:path>
            </a:pathLst>
          </a:custGeom>
          <a:solidFill>
            <a:sysClr val="window" lastClr="FFFFFF">
              <a:lumMod val="50000"/>
            </a:sysClr>
          </a:solidFill>
          <a:ln>
            <a:noFill/>
          </a:ln>
        </p:spPr>
        <p:txBody>
          <a:bodyPr/>
          <a:lstStyle/>
          <a:p>
            <a:endParaRPr lang="zh-CN" altLang="en-US"/>
          </a:p>
        </p:txBody>
      </p:sp>
      <p:sp>
        <p:nvSpPr>
          <p:cNvPr id="71" name="right-thin-arrowheads_32738"/>
          <p:cNvSpPr>
            <a:spLocks noChangeAspect="1"/>
          </p:cNvSpPr>
          <p:nvPr/>
        </p:nvSpPr>
        <p:spPr bwMode="auto">
          <a:xfrm rot="16200000" flipH="1">
            <a:off x="10764726" y="2876069"/>
            <a:ext cx="108050" cy="108000"/>
          </a:xfrm>
          <a:custGeom>
            <a:avLst/>
            <a:gdLst>
              <a:gd name="T0" fmla="*/ 5083 w 6101"/>
              <a:gd name="T1" fmla="*/ 3053 h 6107"/>
              <a:gd name="T2" fmla="*/ 2791 w 6101"/>
              <a:gd name="T3" fmla="*/ 761 h 6107"/>
              <a:gd name="T4" fmla="*/ 2791 w 6101"/>
              <a:gd name="T5" fmla="*/ 164 h 6107"/>
              <a:gd name="T6" fmla="*/ 3387 w 6101"/>
              <a:gd name="T7" fmla="*/ 164 h 6107"/>
              <a:gd name="T8" fmla="*/ 5978 w 6101"/>
              <a:gd name="T9" fmla="*/ 2755 h 6107"/>
              <a:gd name="T10" fmla="*/ 6101 w 6101"/>
              <a:gd name="T11" fmla="*/ 3053 h 6107"/>
              <a:gd name="T12" fmla="*/ 5978 w 6101"/>
              <a:gd name="T13" fmla="*/ 3351 h 6107"/>
              <a:gd name="T14" fmla="*/ 3387 w 6101"/>
              <a:gd name="T15" fmla="*/ 5942 h 6107"/>
              <a:gd name="T16" fmla="*/ 2791 w 6101"/>
              <a:gd name="T17" fmla="*/ 5942 h 6107"/>
              <a:gd name="T18" fmla="*/ 2791 w 6101"/>
              <a:gd name="T19" fmla="*/ 5345 h 6107"/>
              <a:gd name="T20" fmla="*/ 5083 w 6101"/>
              <a:gd name="T21" fmla="*/ 3053 h 6107"/>
              <a:gd name="T22" fmla="*/ 165 w 6101"/>
              <a:gd name="T23" fmla="*/ 5345 h 6107"/>
              <a:gd name="T24" fmla="*/ 165 w 6101"/>
              <a:gd name="T25" fmla="*/ 5942 h 6107"/>
              <a:gd name="T26" fmla="*/ 761 w 6101"/>
              <a:gd name="T27" fmla="*/ 5942 h 6107"/>
              <a:gd name="T28" fmla="*/ 3352 w 6101"/>
              <a:gd name="T29" fmla="*/ 3351 h 6107"/>
              <a:gd name="T30" fmla="*/ 3475 w 6101"/>
              <a:gd name="T31" fmla="*/ 3053 h 6107"/>
              <a:gd name="T32" fmla="*/ 3352 w 6101"/>
              <a:gd name="T33" fmla="*/ 2755 h 6107"/>
              <a:gd name="T34" fmla="*/ 761 w 6101"/>
              <a:gd name="T35" fmla="*/ 164 h 6107"/>
              <a:gd name="T36" fmla="*/ 165 w 6101"/>
              <a:gd name="T37" fmla="*/ 164 h 6107"/>
              <a:gd name="T38" fmla="*/ 165 w 6101"/>
              <a:gd name="T39" fmla="*/ 761 h 6107"/>
              <a:gd name="T40" fmla="*/ 2457 w 6101"/>
              <a:gd name="T41" fmla="*/ 3053 h 6107"/>
              <a:gd name="T42" fmla="*/ 165 w 6101"/>
              <a:gd name="T43" fmla="*/ 5345 h 6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01" h="6107">
                <a:moveTo>
                  <a:pt x="5083" y="3053"/>
                </a:moveTo>
                <a:lnTo>
                  <a:pt x="2791" y="761"/>
                </a:lnTo>
                <a:cubicBezTo>
                  <a:pt x="2626" y="596"/>
                  <a:pt x="2626" y="329"/>
                  <a:pt x="2791" y="164"/>
                </a:cubicBezTo>
                <a:cubicBezTo>
                  <a:pt x="2955" y="0"/>
                  <a:pt x="3222" y="0"/>
                  <a:pt x="3387" y="164"/>
                </a:cubicBezTo>
                <a:lnTo>
                  <a:pt x="5978" y="2755"/>
                </a:lnTo>
                <a:cubicBezTo>
                  <a:pt x="6060" y="2837"/>
                  <a:pt x="6101" y="2945"/>
                  <a:pt x="6101" y="3053"/>
                </a:cubicBezTo>
                <a:cubicBezTo>
                  <a:pt x="6101" y="3161"/>
                  <a:pt x="6060" y="3269"/>
                  <a:pt x="5978" y="3351"/>
                </a:cubicBezTo>
                <a:lnTo>
                  <a:pt x="3387" y="5942"/>
                </a:lnTo>
                <a:cubicBezTo>
                  <a:pt x="3222" y="6107"/>
                  <a:pt x="2955" y="6107"/>
                  <a:pt x="2791" y="5942"/>
                </a:cubicBezTo>
                <a:cubicBezTo>
                  <a:pt x="2626" y="5777"/>
                  <a:pt x="2626" y="5510"/>
                  <a:pt x="2791" y="5345"/>
                </a:cubicBezTo>
                <a:lnTo>
                  <a:pt x="5083" y="3053"/>
                </a:lnTo>
                <a:close/>
                <a:moveTo>
                  <a:pt x="165" y="5345"/>
                </a:moveTo>
                <a:cubicBezTo>
                  <a:pt x="0" y="5510"/>
                  <a:pt x="0" y="5777"/>
                  <a:pt x="165" y="5942"/>
                </a:cubicBezTo>
                <a:cubicBezTo>
                  <a:pt x="329" y="6107"/>
                  <a:pt x="596" y="6107"/>
                  <a:pt x="761" y="5942"/>
                </a:cubicBezTo>
                <a:lnTo>
                  <a:pt x="3352" y="3351"/>
                </a:lnTo>
                <a:cubicBezTo>
                  <a:pt x="3434" y="3269"/>
                  <a:pt x="3475" y="3161"/>
                  <a:pt x="3475" y="3053"/>
                </a:cubicBezTo>
                <a:cubicBezTo>
                  <a:pt x="3475" y="2945"/>
                  <a:pt x="3434" y="2837"/>
                  <a:pt x="3352" y="2755"/>
                </a:cubicBezTo>
                <a:lnTo>
                  <a:pt x="761" y="164"/>
                </a:lnTo>
                <a:cubicBezTo>
                  <a:pt x="596" y="0"/>
                  <a:pt x="329" y="0"/>
                  <a:pt x="165" y="164"/>
                </a:cubicBezTo>
                <a:cubicBezTo>
                  <a:pt x="0" y="329"/>
                  <a:pt x="0" y="596"/>
                  <a:pt x="165" y="761"/>
                </a:cubicBezTo>
                <a:lnTo>
                  <a:pt x="2457" y="3053"/>
                </a:lnTo>
                <a:lnTo>
                  <a:pt x="165" y="5345"/>
                </a:lnTo>
                <a:close/>
              </a:path>
            </a:pathLst>
          </a:custGeom>
          <a:solidFill>
            <a:sysClr val="window" lastClr="FFFFFF">
              <a:lumMod val="50000"/>
            </a:sysClr>
          </a:solidFill>
          <a:ln>
            <a:noFill/>
          </a:ln>
        </p:spPr>
        <p:txBody>
          <a:bodyPr/>
          <a:lstStyle/>
          <a:p>
            <a:endParaRPr lang="zh-CN" altLang="en-US"/>
          </a:p>
        </p:txBody>
      </p:sp>
    </p:spTree>
  </p:cSld>
  <p:clrMapOvr>
    <a:masterClrMapping/>
  </p:clrMapOvr>
  <p:transition spd="slow">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2" name="ïšļide"/>
          <p:cNvSpPr/>
          <p:nvPr/>
        </p:nvSpPr>
        <p:spPr>
          <a:xfrm>
            <a:off x="4137959" y="1512808"/>
            <a:ext cx="2777674" cy="1092268"/>
          </a:xfrm>
          <a:custGeom>
            <a:avLst/>
            <a:gdLst/>
            <a:ahLst/>
            <a:cxnLst>
              <a:cxn ang="0">
                <a:pos x="wd2" y="hd2"/>
              </a:cxn>
              <a:cxn ang="5400000">
                <a:pos x="wd2" y="hd2"/>
              </a:cxn>
              <a:cxn ang="10800000">
                <a:pos x="wd2" y="hd2"/>
              </a:cxn>
              <a:cxn ang="16200000">
                <a:pos x="wd2" y="hd2"/>
              </a:cxn>
            </a:cxnLst>
            <a:rect l="0" t="0" r="r" b="b"/>
            <a:pathLst>
              <a:path w="21043" h="21386" extrusionOk="0">
                <a:moveTo>
                  <a:pt x="4151" y="30"/>
                </a:moveTo>
                <a:cubicBezTo>
                  <a:pt x="3034" y="-26"/>
                  <a:pt x="1958" y="1128"/>
                  <a:pt x="1185" y="3213"/>
                </a:cubicBezTo>
                <a:cubicBezTo>
                  <a:pt x="-417" y="7532"/>
                  <a:pt x="-400" y="14374"/>
                  <a:pt x="1266" y="18470"/>
                </a:cubicBezTo>
                <a:cubicBezTo>
                  <a:pt x="1954" y="20160"/>
                  <a:pt x="2823" y="21094"/>
                  <a:pt x="3717" y="21328"/>
                </a:cubicBezTo>
                <a:cubicBezTo>
                  <a:pt x="4656" y="21574"/>
                  <a:pt x="5634" y="21052"/>
                  <a:pt x="6470" y="19636"/>
                </a:cubicBezTo>
                <a:cubicBezTo>
                  <a:pt x="6990" y="18756"/>
                  <a:pt x="7412" y="17571"/>
                  <a:pt x="7792" y="16300"/>
                </a:cubicBezTo>
                <a:cubicBezTo>
                  <a:pt x="8165" y="15052"/>
                  <a:pt x="8499" y="13715"/>
                  <a:pt x="8966" y="12702"/>
                </a:cubicBezTo>
                <a:cubicBezTo>
                  <a:pt x="9147" y="12309"/>
                  <a:pt x="9346" y="11973"/>
                  <a:pt x="9564" y="11748"/>
                </a:cubicBezTo>
                <a:cubicBezTo>
                  <a:pt x="9771" y="11535"/>
                  <a:pt x="9993" y="11427"/>
                  <a:pt x="10218" y="11431"/>
                </a:cubicBezTo>
                <a:lnTo>
                  <a:pt x="18848" y="11431"/>
                </a:lnTo>
                <a:cubicBezTo>
                  <a:pt x="20169" y="11380"/>
                  <a:pt x="21183" y="8383"/>
                  <a:pt x="21027" y="4992"/>
                </a:cubicBezTo>
                <a:cubicBezTo>
                  <a:pt x="20895" y="2149"/>
                  <a:pt x="19955" y="20"/>
                  <a:pt x="18848" y="58"/>
                </a:cubicBezTo>
                <a:lnTo>
                  <a:pt x="5175" y="0"/>
                </a:lnTo>
                <a:lnTo>
                  <a:pt x="4151" y="30"/>
                </a:lnTo>
                <a:close/>
              </a:path>
            </a:pathLst>
          </a:custGeom>
          <a:solidFill>
            <a:sysClr val="window" lastClr="FFFFFF">
              <a:lumMod val="95000"/>
            </a:sysClr>
          </a:solidFill>
          <a:ln w="12700" cap="flat">
            <a:noFill/>
            <a:miter lim="400000"/>
          </a:ln>
          <a:effectLst/>
        </p:spPr>
        <p:txBody>
          <a:bodyPr wrap="square" lIns="91440" tIns="45720" rIns="91440" bIns="4572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cap="none">
                <a:solidFill>
                  <a:srgbClr val="000000"/>
                </a:solidFill>
              </a:defRPr>
            </a:pPr>
            <a:endParaRPr sz="3200" dirty="0">
              <a:solidFill>
                <a:srgbClr val="000000"/>
              </a:solidFill>
              <a:latin typeface="Arial" panose="020B0604020202020204"/>
              <a:ea typeface="微软雅黑 Light" panose="020B0502040204020203" pitchFamily="34" charset="-122"/>
            </a:endParaRPr>
          </a:p>
        </p:txBody>
      </p:sp>
      <p:sp>
        <p:nvSpPr>
          <p:cNvPr id="3" name="ïšḷîḓe"/>
          <p:cNvSpPr/>
          <p:nvPr/>
        </p:nvSpPr>
        <p:spPr>
          <a:xfrm>
            <a:off x="4267180" y="1646446"/>
            <a:ext cx="833646" cy="833647"/>
          </a:xfrm>
          <a:prstGeom prst="ellipse">
            <a:avLst/>
          </a:prstGeom>
          <a:solidFill>
            <a:srgbClr val="961318"/>
          </a:solidFill>
          <a:ln w="3175" cap="flat"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r>
              <a:rPr lang="en-US" altLang="zh-CN" sz="2000" b="1" kern="0" dirty="0">
                <a:solidFill>
                  <a:prstClr val="white"/>
                </a:solidFill>
                <a:latin typeface="Arial" panose="020B0604020202020204"/>
                <a:ea typeface="微软雅黑 Light" panose="020B0502040204020203" pitchFamily="34" charset="-122"/>
              </a:rPr>
              <a:t>01</a:t>
            </a:r>
            <a:endParaRPr lang="zh-CN" altLang="en-US" sz="2000" b="1" kern="0" dirty="0">
              <a:solidFill>
                <a:prstClr val="white"/>
              </a:solidFill>
              <a:latin typeface="Arial" panose="020B0604020202020204"/>
              <a:ea typeface="微软雅黑 Light" panose="020B0502040204020203" pitchFamily="34" charset="-122"/>
            </a:endParaRPr>
          </a:p>
        </p:txBody>
      </p:sp>
      <p:sp>
        <p:nvSpPr>
          <p:cNvPr id="4" name="ïŝḷiḑê"/>
          <p:cNvSpPr/>
          <p:nvPr/>
        </p:nvSpPr>
        <p:spPr>
          <a:xfrm rot="10800000">
            <a:off x="5263667" y="1713445"/>
            <a:ext cx="2777674" cy="1092268"/>
          </a:xfrm>
          <a:custGeom>
            <a:avLst/>
            <a:gdLst/>
            <a:ahLst/>
            <a:cxnLst>
              <a:cxn ang="0">
                <a:pos x="wd2" y="hd2"/>
              </a:cxn>
              <a:cxn ang="5400000">
                <a:pos x="wd2" y="hd2"/>
              </a:cxn>
              <a:cxn ang="10800000">
                <a:pos x="wd2" y="hd2"/>
              </a:cxn>
              <a:cxn ang="16200000">
                <a:pos x="wd2" y="hd2"/>
              </a:cxn>
            </a:cxnLst>
            <a:rect l="0" t="0" r="r" b="b"/>
            <a:pathLst>
              <a:path w="21043" h="21386" extrusionOk="0">
                <a:moveTo>
                  <a:pt x="4151" y="30"/>
                </a:moveTo>
                <a:cubicBezTo>
                  <a:pt x="3034" y="-26"/>
                  <a:pt x="1958" y="1128"/>
                  <a:pt x="1185" y="3213"/>
                </a:cubicBezTo>
                <a:cubicBezTo>
                  <a:pt x="-417" y="7532"/>
                  <a:pt x="-400" y="14374"/>
                  <a:pt x="1266" y="18470"/>
                </a:cubicBezTo>
                <a:cubicBezTo>
                  <a:pt x="1954" y="20160"/>
                  <a:pt x="2823" y="21094"/>
                  <a:pt x="3717" y="21328"/>
                </a:cubicBezTo>
                <a:cubicBezTo>
                  <a:pt x="4656" y="21574"/>
                  <a:pt x="5634" y="21052"/>
                  <a:pt x="6470" y="19636"/>
                </a:cubicBezTo>
                <a:cubicBezTo>
                  <a:pt x="6990" y="18756"/>
                  <a:pt x="7412" y="17571"/>
                  <a:pt x="7792" y="16300"/>
                </a:cubicBezTo>
                <a:cubicBezTo>
                  <a:pt x="8165" y="15052"/>
                  <a:pt x="8499" y="13715"/>
                  <a:pt x="8966" y="12702"/>
                </a:cubicBezTo>
                <a:cubicBezTo>
                  <a:pt x="9147" y="12309"/>
                  <a:pt x="9346" y="11973"/>
                  <a:pt x="9564" y="11748"/>
                </a:cubicBezTo>
                <a:cubicBezTo>
                  <a:pt x="9771" y="11535"/>
                  <a:pt x="9993" y="11427"/>
                  <a:pt x="10218" y="11431"/>
                </a:cubicBezTo>
                <a:lnTo>
                  <a:pt x="18848" y="11431"/>
                </a:lnTo>
                <a:cubicBezTo>
                  <a:pt x="20169" y="11380"/>
                  <a:pt x="21183" y="8383"/>
                  <a:pt x="21027" y="4992"/>
                </a:cubicBezTo>
                <a:cubicBezTo>
                  <a:pt x="20895" y="2149"/>
                  <a:pt x="19955" y="20"/>
                  <a:pt x="18848" y="58"/>
                </a:cubicBezTo>
                <a:lnTo>
                  <a:pt x="5175" y="0"/>
                </a:lnTo>
                <a:lnTo>
                  <a:pt x="4151" y="30"/>
                </a:lnTo>
                <a:close/>
              </a:path>
            </a:pathLst>
          </a:custGeom>
          <a:solidFill>
            <a:sysClr val="window" lastClr="FFFFFF">
              <a:lumMod val="95000"/>
            </a:sysClr>
          </a:solidFill>
          <a:ln w="19050" cap="flat"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endParaRPr sz="2000" kern="0" dirty="0">
              <a:solidFill>
                <a:prstClr val="white"/>
              </a:solidFill>
              <a:latin typeface="Arial" panose="020B0604020202020204"/>
              <a:ea typeface="微软雅黑 Light" panose="020B0502040204020203" pitchFamily="34" charset="-122"/>
            </a:endParaRPr>
          </a:p>
        </p:txBody>
      </p:sp>
      <p:sp>
        <p:nvSpPr>
          <p:cNvPr id="5" name="íṩļïďê"/>
          <p:cNvSpPr/>
          <p:nvPr/>
        </p:nvSpPr>
        <p:spPr>
          <a:xfrm>
            <a:off x="7078476" y="1838430"/>
            <a:ext cx="833646" cy="833647"/>
          </a:xfrm>
          <a:prstGeom prst="ellipse">
            <a:avLst/>
          </a:prstGeom>
          <a:solidFill>
            <a:srgbClr val="961318"/>
          </a:solidFill>
          <a:ln w="3175" cap="flat"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r>
              <a:rPr lang="en-US" altLang="zh-CN" sz="2000" b="1" kern="0" dirty="0">
                <a:solidFill>
                  <a:prstClr val="white"/>
                </a:solidFill>
                <a:latin typeface="Arial" panose="020B0604020202020204"/>
                <a:ea typeface="微软雅黑 Light" panose="020B0502040204020203" pitchFamily="34" charset="-122"/>
              </a:rPr>
              <a:t>02</a:t>
            </a:r>
            <a:endParaRPr lang="zh-CN" altLang="en-US" sz="2000" b="1" kern="0" dirty="0">
              <a:solidFill>
                <a:prstClr val="white"/>
              </a:solidFill>
              <a:latin typeface="Arial" panose="020B0604020202020204"/>
              <a:ea typeface="微软雅黑 Light" panose="020B0502040204020203" pitchFamily="34" charset="-122"/>
            </a:endParaRPr>
          </a:p>
        </p:txBody>
      </p:sp>
      <p:sp>
        <p:nvSpPr>
          <p:cNvPr id="6" name="ïsḷïḋê"/>
          <p:cNvSpPr/>
          <p:nvPr/>
        </p:nvSpPr>
        <p:spPr>
          <a:xfrm>
            <a:off x="4137959" y="2985747"/>
            <a:ext cx="2777674" cy="1092268"/>
          </a:xfrm>
          <a:custGeom>
            <a:avLst/>
            <a:gdLst/>
            <a:ahLst/>
            <a:cxnLst>
              <a:cxn ang="0">
                <a:pos x="wd2" y="hd2"/>
              </a:cxn>
              <a:cxn ang="5400000">
                <a:pos x="wd2" y="hd2"/>
              </a:cxn>
              <a:cxn ang="10800000">
                <a:pos x="wd2" y="hd2"/>
              </a:cxn>
              <a:cxn ang="16200000">
                <a:pos x="wd2" y="hd2"/>
              </a:cxn>
            </a:cxnLst>
            <a:rect l="0" t="0" r="r" b="b"/>
            <a:pathLst>
              <a:path w="21043" h="21386" extrusionOk="0">
                <a:moveTo>
                  <a:pt x="4151" y="30"/>
                </a:moveTo>
                <a:cubicBezTo>
                  <a:pt x="3034" y="-26"/>
                  <a:pt x="1958" y="1128"/>
                  <a:pt x="1185" y="3213"/>
                </a:cubicBezTo>
                <a:cubicBezTo>
                  <a:pt x="-417" y="7532"/>
                  <a:pt x="-400" y="14374"/>
                  <a:pt x="1266" y="18470"/>
                </a:cubicBezTo>
                <a:cubicBezTo>
                  <a:pt x="1954" y="20160"/>
                  <a:pt x="2823" y="21094"/>
                  <a:pt x="3717" y="21328"/>
                </a:cubicBezTo>
                <a:cubicBezTo>
                  <a:pt x="4656" y="21574"/>
                  <a:pt x="5634" y="21052"/>
                  <a:pt x="6470" y="19636"/>
                </a:cubicBezTo>
                <a:cubicBezTo>
                  <a:pt x="6990" y="18756"/>
                  <a:pt x="7412" y="17571"/>
                  <a:pt x="7792" y="16300"/>
                </a:cubicBezTo>
                <a:cubicBezTo>
                  <a:pt x="8165" y="15052"/>
                  <a:pt x="8499" y="13715"/>
                  <a:pt x="8966" y="12702"/>
                </a:cubicBezTo>
                <a:cubicBezTo>
                  <a:pt x="9147" y="12309"/>
                  <a:pt x="9346" y="11973"/>
                  <a:pt x="9564" y="11748"/>
                </a:cubicBezTo>
                <a:cubicBezTo>
                  <a:pt x="9771" y="11535"/>
                  <a:pt x="9993" y="11427"/>
                  <a:pt x="10218" y="11431"/>
                </a:cubicBezTo>
                <a:lnTo>
                  <a:pt x="18848" y="11431"/>
                </a:lnTo>
                <a:cubicBezTo>
                  <a:pt x="20169" y="11380"/>
                  <a:pt x="21183" y="8383"/>
                  <a:pt x="21027" y="4992"/>
                </a:cubicBezTo>
                <a:cubicBezTo>
                  <a:pt x="20895" y="2149"/>
                  <a:pt x="19955" y="20"/>
                  <a:pt x="18848" y="58"/>
                </a:cubicBezTo>
                <a:lnTo>
                  <a:pt x="5175" y="0"/>
                </a:lnTo>
                <a:lnTo>
                  <a:pt x="4151" y="30"/>
                </a:lnTo>
                <a:close/>
              </a:path>
            </a:pathLst>
          </a:custGeom>
          <a:solidFill>
            <a:sysClr val="window" lastClr="FFFFFF">
              <a:lumMod val="95000"/>
            </a:sysClr>
          </a:solidFill>
          <a:ln w="12700" cap="flat">
            <a:noFill/>
            <a:miter lim="400000"/>
          </a:ln>
          <a:effectLst/>
        </p:spPr>
        <p:txBody>
          <a:bodyPr wrap="square" lIns="91440" tIns="45720" rIns="91440" bIns="4572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cap="none">
                <a:solidFill>
                  <a:srgbClr val="000000"/>
                </a:solidFill>
              </a:defRPr>
            </a:pPr>
            <a:endParaRPr sz="3200" dirty="0">
              <a:solidFill>
                <a:srgbClr val="000000"/>
              </a:solidFill>
              <a:latin typeface="Arial" panose="020B0604020202020204"/>
              <a:ea typeface="微软雅黑 Light" panose="020B0502040204020203" pitchFamily="34" charset="-122"/>
            </a:endParaRPr>
          </a:p>
        </p:txBody>
      </p:sp>
      <p:sp>
        <p:nvSpPr>
          <p:cNvPr id="16" name="í$ḻíḓê"/>
          <p:cNvSpPr/>
          <p:nvPr/>
        </p:nvSpPr>
        <p:spPr>
          <a:xfrm>
            <a:off x="4267180" y="3119385"/>
            <a:ext cx="833646" cy="833647"/>
          </a:xfrm>
          <a:prstGeom prst="ellipse">
            <a:avLst/>
          </a:prstGeom>
          <a:solidFill>
            <a:srgbClr val="961318"/>
          </a:solidFill>
          <a:ln w="3175" cap="flat"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r>
              <a:rPr lang="en-US" altLang="zh-CN" sz="2000" b="1" kern="0" dirty="0">
                <a:solidFill>
                  <a:prstClr val="white"/>
                </a:solidFill>
                <a:latin typeface="Arial" panose="020B0604020202020204"/>
                <a:ea typeface="微软雅黑 Light" panose="020B0502040204020203" pitchFamily="34" charset="-122"/>
              </a:rPr>
              <a:t>03</a:t>
            </a:r>
            <a:endParaRPr lang="zh-CN" altLang="en-US" sz="2000" b="1" kern="0" dirty="0">
              <a:solidFill>
                <a:prstClr val="white"/>
              </a:solidFill>
              <a:latin typeface="Arial" panose="020B0604020202020204"/>
              <a:ea typeface="微软雅黑 Light" panose="020B0502040204020203" pitchFamily="34" charset="-122"/>
            </a:endParaRPr>
          </a:p>
        </p:txBody>
      </p:sp>
      <p:sp>
        <p:nvSpPr>
          <p:cNvPr id="18" name="ïŝ1íḍé"/>
          <p:cNvSpPr/>
          <p:nvPr/>
        </p:nvSpPr>
        <p:spPr>
          <a:xfrm rot="10800000">
            <a:off x="5263667" y="3186384"/>
            <a:ext cx="2777674" cy="1092268"/>
          </a:xfrm>
          <a:custGeom>
            <a:avLst/>
            <a:gdLst/>
            <a:ahLst/>
            <a:cxnLst>
              <a:cxn ang="0">
                <a:pos x="wd2" y="hd2"/>
              </a:cxn>
              <a:cxn ang="5400000">
                <a:pos x="wd2" y="hd2"/>
              </a:cxn>
              <a:cxn ang="10800000">
                <a:pos x="wd2" y="hd2"/>
              </a:cxn>
              <a:cxn ang="16200000">
                <a:pos x="wd2" y="hd2"/>
              </a:cxn>
            </a:cxnLst>
            <a:rect l="0" t="0" r="r" b="b"/>
            <a:pathLst>
              <a:path w="21043" h="21386" extrusionOk="0">
                <a:moveTo>
                  <a:pt x="4151" y="30"/>
                </a:moveTo>
                <a:cubicBezTo>
                  <a:pt x="3034" y="-26"/>
                  <a:pt x="1958" y="1128"/>
                  <a:pt x="1185" y="3213"/>
                </a:cubicBezTo>
                <a:cubicBezTo>
                  <a:pt x="-417" y="7532"/>
                  <a:pt x="-400" y="14374"/>
                  <a:pt x="1266" y="18470"/>
                </a:cubicBezTo>
                <a:cubicBezTo>
                  <a:pt x="1954" y="20160"/>
                  <a:pt x="2823" y="21094"/>
                  <a:pt x="3717" y="21328"/>
                </a:cubicBezTo>
                <a:cubicBezTo>
                  <a:pt x="4656" y="21574"/>
                  <a:pt x="5634" y="21052"/>
                  <a:pt x="6470" y="19636"/>
                </a:cubicBezTo>
                <a:cubicBezTo>
                  <a:pt x="6990" y="18756"/>
                  <a:pt x="7412" y="17571"/>
                  <a:pt x="7792" y="16300"/>
                </a:cubicBezTo>
                <a:cubicBezTo>
                  <a:pt x="8165" y="15052"/>
                  <a:pt x="8499" y="13715"/>
                  <a:pt x="8966" y="12702"/>
                </a:cubicBezTo>
                <a:cubicBezTo>
                  <a:pt x="9147" y="12309"/>
                  <a:pt x="9346" y="11973"/>
                  <a:pt x="9564" y="11748"/>
                </a:cubicBezTo>
                <a:cubicBezTo>
                  <a:pt x="9771" y="11535"/>
                  <a:pt x="9993" y="11427"/>
                  <a:pt x="10218" y="11431"/>
                </a:cubicBezTo>
                <a:lnTo>
                  <a:pt x="18848" y="11431"/>
                </a:lnTo>
                <a:cubicBezTo>
                  <a:pt x="20169" y="11380"/>
                  <a:pt x="21183" y="8383"/>
                  <a:pt x="21027" y="4992"/>
                </a:cubicBezTo>
                <a:cubicBezTo>
                  <a:pt x="20895" y="2149"/>
                  <a:pt x="19955" y="20"/>
                  <a:pt x="18848" y="58"/>
                </a:cubicBezTo>
                <a:lnTo>
                  <a:pt x="5175" y="0"/>
                </a:lnTo>
                <a:lnTo>
                  <a:pt x="4151" y="30"/>
                </a:lnTo>
                <a:close/>
              </a:path>
            </a:pathLst>
          </a:custGeom>
          <a:solidFill>
            <a:sysClr val="window" lastClr="FFFFFF">
              <a:lumMod val="95000"/>
            </a:sysClr>
          </a:solidFill>
          <a:ln w="19050" cap="flat"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endParaRPr sz="2000" kern="0" dirty="0">
              <a:solidFill>
                <a:prstClr val="white"/>
              </a:solidFill>
              <a:latin typeface="Arial" panose="020B0604020202020204"/>
              <a:ea typeface="微软雅黑 Light" panose="020B0502040204020203" pitchFamily="34" charset="-122"/>
            </a:endParaRPr>
          </a:p>
        </p:txBody>
      </p:sp>
      <p:sp>
        <p:nvSpPr>
          <p:cNvPr id="20" name="ïśľiďê"/>
          <p:cNvSpPr/>
          <p:nvPr/>
        </p:nvSpPr>
        <p:spPr>
          <a:xfrm>
            <a:off x="7078476" y="3311369"/>
            <a:ext cx="833646" cy="833647"/>
          </a:xfrm>
          <a:prstGeom prst="ellipse">
            <a:avLst/>
          </a:prstGeom>
          <a:solidFill>
            <a:srgbClr val="961318"/>
          </a:solidFill>
          <a:ln w="3175" cap="flat"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r>
              <a:rPr lang="en-US" altLang="zh-CN" sz="2000" b="1" kern="0" dirty="0">
                <a:solidFill>
                  <a:prstClr val="white"/>
                </a:solidFill>
                <a:latin typeface="Arial" panose="020B0604020202020204"/>
                <a:ea typeface="微软雅黑 Light" panose="020B0502040204020203" pitchFamily="34" charset="-122"/>
              </a:rPr>
              <a:t>04</a:t>
            </a:r>
            <a:endParaRPr lang="zh-CN" altLang="en-US" sz="2000" b="1" kern="0" dirty="0">
              <a:solidFill>
                <a:prstClr val="white"/>
              </a:solidFill>
              <a:latin typeface="Arial" panose="020B0604020202020204"/>
              <a:ea typeface="微软雅黑 Light" panose="020B0502040204020203" pitchFamily="34" charset="-122"/>
            </a:endParaRPr>
          </a:p>
        </p:txBody>
      </p:sp>
      <p:sp>
        <p:nvSpPr>
          <p:cNvPr id="22" name="iṩḻîďè"/>
          <p:cNvSpPr/>
          <p:nvPr/>
        </p:nvSpPr>
        <p:spPr>
          <a:xfrm>
            <a:off x="4137959" y="4458686"/>
            <a:ext cx="2777674" cy="1092268"/>
          </a:xfrm>
          <a:custGeom>
            <a:avLst/>
            <a:gdLst/>
            <a:ahLst/>
            <a:cxnLst>
              <a:cxn ang="0">
                <a:pos x="wd2" y="hd2"/>
              </a:cxn>
              <a:cxn ang="5400000">
                <a:pos x="wd2" y="hd2"/>
              </a:cxn>
              <a:cxn ang="10800000">
                <a:pos x="wd2" y="hd2"/>
              </a:cxn>
              <a:cxn ang="16200000">
                <a:pos x="wd2" y="hd2"/>
              </a:cxn>
            </a:cxnLst>
            <a:rect l="0" t="0" r="r" b="b"/>
            <a:pathLst>
              <a:path w="21043" h="21386" extrusionOk="0">
                <a:moveTo>
                  <a:pt x="4151" y="30"/>
                </a:moveTo>
                <a:cubicBezTo>
                  <a:pt x="3034" y="-26"/>
                  <a:pt x="1958" y="1128"/>
                  <a:pt x="1185" y="3213"/>
                </a:cubicBezTo>
                <a:cubicBezTo>
                  <a:pt x="-417" y="7532"/>
                  <a:pt x="-400" y="14374"/>
                  <a:pt x="1266" y="18470"/>
                </a:cubicBezTo>
                <a:cubicBezTo>
                  <a:pt x="1954" y="20160"/>
                  <a:pt x="2823" y="21094"/>
                  <a:pt x="3717" y="21328"/>
                </a:cubicBezTo>
                <a:cubicBezTo>
                  <a:pt x="4656" y="21574"/>
                  <a:pt x="5634" y="21052"/>
                  <a:pt x="6470" y="19636"/>
                </a:cubicBezTo>
                <a:cubicBezTo>
                  <a:pt x="6990" y="18756"/>
                  <a:pt x="7412" y="17571"/>
                  <a:pt x="7792" y="16300"/>
                </a:cubicBezTo>
                <a:cubicBezTo>
                  <a:pt x="8165" y="15052"/>
                  <a:pt x="8499" y="13715"/>
                  <a:pt x="8966" y="12702"/>
                </a:cubicBezTo>
                <a:cubicBezTo>
                  <a:pt x="9147" y="12309"/>
                  <a:pt x="9346" y="11973"/>
                  <a:pt x="9564" y="11748"/>
                </a:cubicBezTo>
                <a:cubicBezTo>
                  <a:pt x="9771" y="11535"/>
                  <a:pt x="9993" y="11427"/>
                  <a:pt x="10218" y="11431"/>
                </a:cubicBezTo>
                <a:lnTo>
                  <a:pt x="18848" y="11431"/>
                </a:lnTo>
                <a:cubicBezTo>
                  <a:pt x="20169" y="11380"/>
                  <a:pt x="21183" y="8383"/>
                  <a:pt x="21027" y="4992"/>
                </a:cubicBezTo>
                <a:cubicBezTo>
                  <a:pt x="20895" y="2149"/>
                  <a:pt x="19955" y="20"/>
                  <a:pt x="18848" y="58"/>
                </a:cubicBezTo>
                <a:lnTo>
                  <a:pt x="5175" y="0"/>
                </a:lnTo>
                <a:lnTo>
                  <a:pt x="4151" y="30"/>
                </a:lnTo>
                <a:close/>
              </a:path>
            </a:pathLst>
          </a:custGeom>
          <a:solidFill>
            <a:sysClr val="window" lastClr="FFFFFF">
              <a:lumMod val="95000"/>
            </a:sysClr>
          </a:solidFill>
          <a:ln w="12700" cap="flat">
            <a:noFill/>
            <a:miter lim="400000"/>
          </a:ln>
          <a:effectLst/>
        </p:spPr>
        <p:txBody>
          <a:bodyPr wrap="square" lIns="91440" tIns="45720" rIns="91440" bIns="4572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cap="none">
                <a:solidFill>
                  <a:srgbClr val="000000"/>
                </a:solidFill>
              </a:defRPr>
            </a:pPr>
            <a:endParaRPr sz="3200" dirty="0">
              <a:solidFill>
                <a:srgbClr val="000000"/>
              </a:solidFill>
              <a:latin typeface="Arial" panose="020B0604020202020204"/>
              <a:ea typeface="微软雅黑 Light" panose="020B0502040204020203" pitchFamily="34" charset="-122"/>
            </a:endParaRPr>
          </a:p>
        </p:txBody>
      </p:sp>
      <p:sp>
        <p:nvSpPr>
          <p:cNvPr id="24" name="îSḻîḋê"/>
          <p:cNvSpPr/>
          <p:nvPr/>
        </p:nvSpPr>
        <p:spPr>
          <a:xfrm>
            <a:off x="4267180" y="4592324"/>
            <a:ext cx="833646" cy="833647"/>
          </a:xfrm>
          <a:prstGeom prst="ellipse">
            <a:avLst/>
          </a:prstGeom>
          <a:solidFill>
            <a:srgbClr val="961318"/>
          </a:solidFill>
          <a:ln w="3175" cap="flat"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r>
              <a:rPr lang="en-US" altLang="zh-CN" sz="2000" b="1" kern="0" dirty="0">
                <a:solidFill>
                  <a:prstClr val="white"/>
                </a:solidFill>
                <a:latin typeface="Arial" panose="020B0604020202020204"/>
                <a:ea typeface="微软雅黑 Light" panose="020B0502040204020203" pitchFamily="34" charset="-122"/>
              </a:rPr>
              <a:t>05</a:t>
            </a:r>
            <a:endParaRPr lang="zh-CN" altLang="en-US" sz="2000" b="1" kern="0" dirty="0">
              <a:solidFill>
                <a:prstClr val="white"/>
              </a:solidFill>
              <a:latin typeface="Arial" panose="020B0604020202020204"/>
              <a:ea typeface="微软雅黑 Light" panose="020B0502040204020203" pitchFamily="34" charset="-122"/>
            </a:endParaRPr>
          </a:p>
        </p:txBody>
      </p:sp>
      <p:sp>
        <p:nvSpPr>
          <p:cNvPr id="26" name="íşļïdé"/>
          <p:cNvSpPr/>
          <p:nvPr/>
        </p:nvSpPr>
        <p:spPr>
          <a:xfrm rot="10800000">
            <a:off x="5263667" y="4659323"/>
            <a:ext cx="2777674" cy="1092268"/>
          </a:xfrm>
          <a:custGeom>
            <a:avLst/>
            <a:gdLst/>
            <a:ahLst/>
            <a:cxnLst>
              <a:cxn ang="0">
                <a:pos x="wd2" y="hd2"/>
              </a:cxn>
              <a:cxn ang="5400000">
                <a:pos x="wd2" y="hd2"/>
              </a:cxn>
              <a:cxn ang="10800000">
                <a:pos x="wd2" y="hd2"/>
              </a:cxn>
              <a:cxn ang="16200000">
                <a:pos x="wd2" y="hd2"/>
              </a:cxn>
            </a:cxnLst>
            <a:rect l="0" t="0" r="r" b="b"/>
            <a:pathLst>
              <a:path w="21043" h="21386" extrusionOk="0">
                <a:moveTo>
                  <a:pt x="4151" y="30"/>
                </a:moveTo>
                <a:cubicBezTo>
                  <a:pt x="3034" y="-26"/>
                  <a:pt x="1958" y="1128"/>
                  <a:pt x="1185" y="3213"/>
                </a:cubicBezTo>
                <a:cubicBezTo>
                  <a:pt x="-417" y="7532"/>
                  <a:pt x="-400" y="14374"/>
                  <a:pt x="1266" y="18470"/>
                </a:cubicBezTo>
                <a:cubicBezTo>
                  <a:pt x="1954" y="20160"/>
                  <a:pt x="2823" y="21094"/>
                  <a:pt x="3717" y="21328"/>
                </a:cubicBezTo>
                <a:cubicBezTo>
                  <a:pt x="4656" y="21574"/>
                  <a:pt x="5634" y="21052"/>
                  <a:pt x="6470" y="19636"/>
                </a:cubicBezTo>
                <a:cubicBezTo>
                  <a:pt x="6990" y="18756"/>
                  <a:pt x="7412" y="17571"/>
                  <a:pt x="7792" y="16300"/>
                </a:cubicBezTo>
                <a:cubicBezTo>
                  <a:pt x="8165" y="15052"/>
                  <a:pt x="8499" y="13715"/>
                  <a:pt x="8966" y="12702"/>
                </a:cubicBezTo>
                <a:cubicBezTo>
                  <a:pt x="9147" y="12309"/>
                  <a:pt x="9346" y="11973"/>
                  <a:pt x="9564" y="11748"/>
                </a:cubicBezTo>
                <a:cubicBezTo>
                  <a:pt x="9771" y="11535"/>
                  <a:pt x="9993" y="11427"/>
                  <a:pt x="10218" y="11431"/>
                </a:cubicBezTo>
                <a:lnTo>
                  <a:pt x="18848" y="11431"/>
                </a:lnTo>
                <a:cubicBezTo>
                  <a:pt x="20169" y="11380"/>
                  <a:pt x="21183" y="8383"/>
                  <a:pt x="21027" y="4992"/>
                </a:cubicBezTo>
                <a:cubicBezTo>
                  <a:pt x="20895" y="2149"/>
                  <a:pt x="19955" y="20"/>
                  <a:pt x="18848" y="58"/>
                </a:cubicBezTo>
                <a:lnTo>
                  <a:pt x="5175" y="0"/>
                </a:lnTo>
                <a:lnTo>
                  <a:pt x="4151" y="30"/>
                </a:lnTo>
                <a:close/>
              </a:path>
            </a:pathLst>
          </a:custGeom>
          <a:solidFill>
            <a:sysClr val="window" lastClr="FFFFFF">
              <a:lumMod val="95000"/>
            </a:sysClr>
          </a:solidFill>
          <a:ln w="19050" cap="flat"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endParaRPr sz="2000" kern="0" dirty="0">
              <a:solidFill>
                <a:prstClr val="white"/>
              </a:solidFill>
              <a:latin typeface="Arial" panose="020B0604020202020204"/>
              <a:ea typeface="微软雅黑 Light" panose="020B0502040204020203" pitchFamily="34" charset="-122"/>
            </a:endParaRPr>
          </a:p>
        </p:txBody>
      </p:sp>
      <p:sp>
        <p:nvSpPr>
          <p:cNvPr id="28" name="iṡḻïdê"/>
          <p:cNvSpPr/>
          <p:nvPr/>
        </p:nvSpPr>
        <p:spPr>
          <a:xfrm>
            <a:off x="7078476" y="4784308"/>
            <a:ext cx="833646" cy="833647"/>
          </a:xfrm>
          <a:prstGeom prst="ellipse">
            <a:avLst/>
          </a:prstGeom>
          <a:solidFill>
            <a:srgbClr val="961318"/>
          </a:solidFill>
          <a:ln w="3175" cap="flat" cmpd="sng" algn="ctr">
            <a:noFill/>
            <a:prstDash val="solid"/>
            <a:round/>
          </a:ln>
          <a:effectLst/>
        </p:spPr>
        <p:txBody>
          <a:bodyPr rot="0" spcFirstLastPara="0" vert="horz" wrap="square" lIns="91440" tIns="45720" rIns="91440" bIns="45720" numCol="1" spcCol="0" rtlCol="0" fromWordArt="0" anchor="ctr" anchorCtr="0" forceAA="0" compatLnSpc="1">
            <a:normAutofit/>
          </a:bodyPr>
          <a:lstStyle/>
          <a:p>
            <a:pPr algn="ctr" defTabSz="914400">
              <a:defRPr/>
            </a:pPr>
            <a:r>
              <a:rPr lang="en-US" altLang="zh-CN" sz="2000" b="1" kern="0" dirty="0">
                <a:solidFill>
                  <a:prstClr val="white"/>
                </a:solidFill>
                <a:latin typeface="Arial" panose="020B0604020202020204"/>
                <a:ea typeface="微软雅黑 Light" panose="020B0502040204020203" pitchFamily="34" charset="-122"/>
              </a:rPr>
              <a:t>06</a:t>
            </a:r>
            <a:endParaRPr lang="zh-CN" altLang="en-US" sz="2000" b="1" kern="0" dirty="0">
              <a:solidFill>
                <a:prstClr val="white"/>
              </a:solidFill>
              <a:latin typeface="Arial" panose="020B0604020202020204"/>
              <a:ea typeface="微软雅黑 Light" panose="020B0502040204020203" pitchFamily="34" charset="-122"/>
            </a:endParaRPr>
          </a:p>
        </p:txBody>
      </p:sp>
      <p:sp>
        <p:nvSpPr>
          <p:cNvPr id="30" name="î$ḻïďé"/>
          <p:cNvSpPr txBox="1"/>
          <p:nvPr/>
        </p:nvSpPr>
        <p:spPr>
          <a:xfrm>
            <a:off x="5751990" y="1614487"/>
            <a:ext cx="1092083" cy="371368"/>
          </a:xfrm>
          <a:prstGeom prst="rect">
            <a:avLst/>
          </a:prstGeom>
          <a:noFill/>
        </p:spPr>
        <p:txBody>
          <a:bodyPr wrap="square" lIns="91440" tIns="45720" rIns="91440" bIns="45720" anchor="ctr" anchorCtr="0">
            <a:normAutofit fontScale="85000" lnSpcReduction="10000"/>
          </a:bodyPr>
          <a:lstStyle>
            <a:defPPr>
              <a:defRPr lang="zh-CN"/>
            </a:defPPr>
            <a:lvl1pPr>
              <a:defRPr>
                <a:solidFill>
                  <a:schemeClr val="dk1">
                    <a:lumMod val="100000"/>
                  </a:schemeClr>
                </a:solidFill>
              </a:defRPr>
            </a:lvl1pPr>
          </a:lstStyle>
          <a:p>
            <a:pPr algn="ctr">
              <a:defRPr/>
            </a:pPr>
            <a:r>
              <a:rPr lang="zh-CN" altLang="en-US" sz="1600" dirty="0">
                <a:solidFill>
                  <a:prstClr val="black">
                    <a:lumMod val="100000"/>
                  </a:prstClr>
                </a:solidFill>
                <a:latin typeface="微软雅黑" panose="020B0503020204020204" charset="-122"/>
                <a:ea typeface="微软雅黑" panose="020B0503020204020204" charset="-122"/>
              </a:rPr>
              <a:t>输入小标题</a:t>
            </a:r>
          </a:p>
        </p:txBody>
      </p:sp>
      <p:sp>
        <p:nvSpPr>
          <p:cNvPr id="32" name="îŝlïḓê"/>
          <p:cNvSpPr txBox="1"/>
          <p:nvPr/>
        </p:nvSpPr>
        <p:spPr>
          <a:xfrm>
            <a:off x="5327275" y="2332666"/>
            <a:ext cx="1092083" cy="371368"/>
          </a:xfrm>
          <a:prstGeom prst="rect">
            <a:avLst/>
          </a:prstGeom>
          <a:noFill/>
        </p:spPr>
        <p:txBody>
          <a:bodyPr wrap="square" lIns="91440" tIns="45720" rIns="91440" bIns="45720" anchor="ctr" anchorCtr="0">
            <a:normAutofit fontScale="85000" lnSpcReduction="10000"/>
          </a:bodyPr>
          <a:lstStyle>
            <a:defPPr>
              <a:defRPr lang="zh-CN"/>
            </a:defPPr>
            <a:lvl1pPr>
              <a:defRPr>
                <a:solidFill>
                  <a:schemeClr val="dk1">
                    <a:lumMod val="100000"/>
                  </a:schemeClr>
                </a:solidFill>
              </a:defRPr>
            </a:lvl1pPr>
          </a:lstStyle>
          <a:p>
            <a:pPr algn="ctr">
              <a:defRPr/>
            </a:pPr>
            <a:r>
              <a:rPr lang="zh-CN" altLang="en-US" sz="1600" dirty="0">
                <a:solidFill>
                  <a:prstClr val="black">
                    <a:lumMod val="100000"/>
                  </a:prstClr>
                </a:solidFill>
                <a:latin typeface="微软雅黑" panose="020B0503020204020204" charset="-122"/>
                <a:ea typeface="微软雅黑" panose="020B0503020204020204" charset="-122"/>
              </a:rPr>
              <a:t>输入小标题</a:t>
            </a:r>
          </a:p>
        </p:txBody>
      </p:sp>
      <p:sp>
        <p:nvSpPr>
          <p:cNvPr id="34" name="işlîḓé"/>
          <p:cNvSpPr txBox="1"/>
          <p:nvPr/>
        </p:nvSpPr>
        <p:spPr>
          <a:xfrm>
            <a:off x="5751990" y="3087426"/>
            <a:ext cx="1092083" cy="371368"/>
          </a:xfrm>
          <a:prstGeom prst="rect">
            <a:avLst/>
          </a:prstGeom>
          <a:noFill/>
        </p:spPr>
        <p:txBody>
          <a:bodyPr wrap="square" lIns="91440" tIns="45720" rIns="91440" bIns="45720" anchor="ctr" anchorCtr="0">
            <a:normAutofit fontScale="85000" lnSpcReduction="10000"/>
          </a:bodyPr>
          <a:lstStyle>
            <a:defPPr>
              <a:defRPr lang="zh-CN"/>
            </a:defPPr>
            <a:lvl1pPr>
              <a:defRPr>
                <a:solidFill>
                  <a:schemeClr val="dk1">
                    <a:lumMod val="100000"/>
                  </a:schemeClr>
                </a:solidFill>
              </a:defRPr>
            </a:lvl1pPr>
          </a:lstStyle>
          <a:p>
            <a:pPr algn="ctr">
              <a:defRPr/>
            </a:pPr>
            <a:r>
              <a:rPr lang="zh-CN" altLang="en-US" sz="1600" dirty="0">
                <a:solidFill>
                  <a:prstClr val="black">
                    <a:lumMod val="100000"/>
                  </a:prstClr>
                </a:solidFill>
                <a:latin typeface="微软雅黑" panose="020B0503020204020204" charset="-122"/>
                <a:ea typeface="微软雅黑" panose="020B0503020204020204" charset="-122"/>
              </a:rPr>
              <a:t>输入小标题</a:t>
            </a:r>
          </a:p>
        </p:txBody>
      </p:sp>
      <p:sp>
        <p:nvSpPr>
          <p:cNvPr id="36" name="ïṡľiďé"/>
          <p:cNvSpPr txBox="1"/>
          <p:nvPr/>
        </p:nvSpPr>
        <p:spPr>
          <a:xfrm>
            <a:off x="5327274" y="3805605"/>
            <a:ext cx="1092083" cy="371368"/>
          </a:xfrm>
          <a:prstGeom prst="rect">
            <a:avLst/>
          </a:prstGeom>
          <a:noFill/>
        </p:spPr>
        <p:txBody>
          <a:bodyPr wrap="square" lIns="91440" tIns="45720" rIns="91440" bIns="45720" anchor="ctr" anchorCtr="0">
            <a:normAutofit fontScale="85000" lnSpcReduction="10000"/>
          </a:bodyPr>
          <a:lstStyle>
            <a:defPPr>
              <a:defRPr lang="zh-CN"/>
            </a:defPPr>
            <a:lvl1pPr>
              <a:defRPr>
                <a:solidFill>
                  <a:schemeClr val="dk1">
                    <a:lumMod val="100000"/>
                  </a:schemeClr>
                </a:solidFill>
              </a:defRPr>
            </a:lvl1pPr>
          </a:lstStyle>
          <a:p>
            <a:pPr algn="ctr">
              <a:defRPr/>
            </a:pPr>
            <a:r>
              <a:rPr lang="zh-CN" altLang="en-US" sz="1600" dirty="0">
                <a:solidFill>
                  <a:prstClr val="black">
                    <a:lumMod val="100000"/>
                  </a:prstClr>
                </a:solidFill>
                <a:latin typeface="微软雅黑" panose="020B0503020204020204" charset="-122"/>
                <a:ea typeface="微软雅黑" panose="020B0503020204020204" charset="-122"/>
              </a:rPr>
              <a:t>输入小标题</a:t>
            </a:r>
          </a:p>
        </p:txBody>
      </p:sp>
      <p:sp>
        <p:nvSpPr>
          <p:cNvPr id="38" name="islïdé"/>
          <p:cNvSpPr txBox="1"/>
          <p:nvPr/>
        </p:nvSpPr>
        <p:spPr>
          <a:xfrm>
            <a:off x="5751990" y="4560365"/>
            <a:ext cx="1092083" cy="371368"/>
          </a:xfrm>
          <a:prstGeom prst="rect">
            <a:avLst/>
          </a:prstGeom>
          <a:noFill/>
        </p:spPr>
        <p:txBody>
          <a:bodyPr wrap="square" lIns="91440" tIns="45720" rIns="91440" bIns="45720" anchor="ctr" anchorCtr="0">
            <a:normAutofit fontScale="85000" lnSpcReduction="10000"/>
          </a:bodyPr>
          <a:lstStyle>
            <a:defPPr>
              <a:defRPr lang="zh-CN"/>
            </a:defPPr>
            <a:lvl1pPr>
              <a:defRPr>
                <a:solidFill>
                  <a:schemeClr val="dk1">
                    <a:lumMod val="100000"/>
                  </a:schemeClr>
                </a:solidFill>
              </a:defRPr>
            </a:lvl1pPr>
          </a:lstStyle>
          <a:p>
            <a:pPr algn="ctr">
              <a:defRPr/>
            </a:pPr>
            <a:r>
              <a:rPr lang="zh-CN" altLang="en-US" sz="1600" dirty="0">
                <a:solidFill>
                  <a:prstClr val="black">
                    <a:lumMod val="100000"/>
                  </a:prstClr>
                </a:solidFill>
                <a:latin typeface="微软雅黑" panose="020B0503020204020204" charset="-122"/>
                <a:ea typeface="微软雅黑" panose="020B0503020204020204" charset="-122"/>
              </a:rPr>
              <a:t>输入小标题</a:t>
            </a:r>
          </a:p>
        </p:txBody>
      </p:sp>
      <p:sp>
        <p:nvSpPr>
          <p:cNvPr id="40" name="i$ľïďé"/>
          <p:cNvSpPr txBox="1"/>
          <p:nvPr/>
        </p:nvSpPr>
        <p:spPr>
          <a:xfrm>
            <a:off x="5327274" y="5278545"/>
            <a:ext cx="1092083" cy="371368"/>
          </a:xfrm>
          <a:prstGeom prst="rect">
            <a:avLst/>
          </a:prstGeom>
          <a:noFill/>
        </p:spPr>
        <p:txBody>
          <a:bodyPr wrap="square" lIns="91440" tIns="45720" rIns="91440" bIns="45720" anchor="ctr" anchorCtr="0">
            <a:normAutofit fontScale="85000" lnSpcReduction="10000"/>
          </a:bodyPr>
          <a:lstStyle>
            <a:defPPr>
              <a:defRPr lang="zh-CN"/>
            </a:defPPr>
            <a:lvl1pPr>
              <a:defRPr>
                <a:solidFill>
                  <a:schemeClr val="dk1">
                    <a:lumMod val="100000"/>
                  </a:schemeClr>
                </a:solidFill>
              </a:defRPr>
            </a:lvl1pPr>
          </a:lstStyle>
          <a:p>
            <a:pPr algn="ctr">
              <a:defRPr/>
            </a:pPr>
            <a:r>
              <a:rPr lang="zh-CN" altLang="en-US" sz="1600" dirty="0">
                <a:solidFill>
                  <a:prstClr val="black">
                    <a:lumMod val="100000"/>
                  </a:prstClr>
                </a:solidFill>
                <a:latin typeface="微软雅黑" panose="020B0503020204020204" charset="-122"/>
                <a:ea typeface="微软雅黑" panose="020B0503020204020204" charset="-122"/>
              </a:rPr>
              <a:t>输入小标题</a:t>
            </a:r>
          </a:p>
        </p:txBody>
      </p:sp>
      <p:sp>
        <p:nvSpPr>
          <p:cNvPr id="42" name="íŝ1idé"/>
          <p:cNvSpPr txBox="1"/>
          <p:nvPr/>
        </p:nvSpPr>
        <p:spPr>
          <a:xfrm>
            <a:off x="8190186" y="1734326"/>
            <a:ext cx="3184950" cy="882028"/>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在这里输入第二步骤的内容说明在这里在这里输入第二步骤的内容说明在这里</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在这里输入第二步骤的内容说明</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endParaRPr lang="en-US" altLang="zh-CN" sz="1100" dirty="0">
              <a:solidFill>
                <a:prstClr val="black">
                  <a:lumMod val="100000"/>
                </a:prstClr>
              </a:solidFill>
              <a:latin typeface="Arial" panose="020B0604020202020204"/>
              <a:ea typeface="微软雅黑 Light" panose="020B0502040204020203" pitchFamily="34" charset="-122"/>
            </a:endParaRPr>
          </a:p>
        </p:txBody>
      </p:sp>
      <p:sp>
        <p:nvSpPr>
          <p:cNvPr id="54" name="ïṩlïḓe"/>
          <p:cNvSpPr txBox="1"/>
          <p:nvPr/>
        </p:nvSpPr>
        <p:spPr>
          <a:xfrm>
            <a:off x="8190186" y="3292748"/>
            <a:ext cx="3184950" cy="882028"/>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在这里输入第四步骤的内容说明在这里在这里输入第四步骤的内容说明在这里</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在这里输入第四步骤的内容说明</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endParaRPr lang="en-US" altLang="zh-CN" sz="1100" dirty="0">
              <a:solidFill>
                <a:prstClr val="black">
                  <a:lumMod val="100000"/>
                </a:prstClr>
              </a:solidFill>
              <a:latin typeface="Arial" panose="020B0604020202020204"/>
              <a:ea typeface="微软雅黑 Light" panose="020B0502040204020203" pitchFamily="34" charset="-122"/>
            </a:endParaRPr>
          </a:p>
        </p:txBody>
      </p:sp>
      <p:sp>
        <p:nvSpPr>
          <p:cNvPr id="56" name="íṥļiďê"/>
          <p:cNvSpPr txBox="1"/>
          <p:nvPr/>
        </p:nvSpPr>
        <p:spPr>
          <a:xfrm>
            <a:off x="8190186" y="4851170"/>
            <a:ext cx="3184950" cy="882028"/>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在这里输入第六步骤的内容说明在这里在这里输入第六步骤的内容说明在这里</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在这里输入第六步骤的内容说明</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endParaRPr lang="en-US" altLang="zh-CN" sz="1100" dirty="0">
              <a:solidFill>
                <a:prstClr val="black">
                  <a:lumMod val="100000"/>
                </a:prstClr>
              </a:solidFill>
              <a:latin typeface="Arial" panose="020B0604020202020204"/>
              <a:ea typeface="微软雅黑 Light" panose="020B0502040204020203" pitchFamily="34" charset="-122"/>
            </a:endParaRPr>
          </a:p>
        </p:txBody>
      </p:sp>
      <p:sp>
        <p:nvSpPr>
          <p:cNvPr id="58" name="îṩlíḓê"/>
          <p:cNvSpPr txBox="1"/>
          <p:nvPr/>
        </p:nvSpPr>
        <p:spPr>
          <a:xfrm>
            <a:off x="816864" y="1734326"/>
            <a:ext cx="3172250" cy="882028"/>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在这里输入第一步骤的内容说明在这里在这里输入第一步骤的内容说明在这里</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在这里输入第一步骤的内容说明</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endParaRPr lang="en-US" altLang="zh-CN" sz="1100" dirty="0">
              <a:solidFill>
                <a:prstClr val="black">
                  <a:lumMod val="100000"/>
                </a:prstClr>
              </a:solidFill>
              <a:latin typeface="Arial" panose="020B0604020202020204"/>
              <a:ea typeface="微软雅黑 Light" panose="020B0502040204020203" pitchFamily="34" charset="-122"/>
            </a:endParaRPr>
          </a:p>
        </p:txBody>
      </p:sp>
      <p:sp>
        <p:nvSpPr>
          <p:cNvPr id="60" name="íṧļîďè"/>
          <p:cNvSpPr txBox="1"/>
          <p:nvPr/>
        </p:nvSpPr>
        <p:spPr>
          <a:xfrm>
            <a:off x="731520" y="3292748"/>
            <a:ext cx="3257594" cy="882028"/>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在这里输入第三步骤的内容说明在这里在这里输入第三步骤的内容说明在这里</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在这里输入第三步骤的内容说明</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endParaRPr lang="en-US" altLang="zh-CN" sz="1100" dirty="0">
              <a:solidFill>
                <a:prstClr val="black">
                  <a:lumMod val="100000"/>
                </a:prstClr>
              </a:solidFill>
              <a:latin typeface="Arial" panose="020B0604020202020204"/>
              <a:ea typeface="微软雅黑 Light" panose="020B0502040204020203" pitchFamily="34" charset="-122"/>
            </a:endParaRPr>
          </a:p>
        </p:txBody>
      </p:sp>
      <p:sp>
        <p:nvSpPr>
          <p:cNvPr id="62" name="í$1íde"/>
          <p:cNvSpPr txBox="1"/>
          <p:nvPr/>
        </p:nvSpPr>
        <p:spPr>
          <a:xfrm>
            <a:off x="731520" y="4851170"/>
            <a:ext cx="3257594" cy="882028"/>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在这里输入第五步骤的内容说明在这里在这里输入第五步骤的内容说明在这里</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100" dirty="0">
                <a:solidFill>
                  <a:prstClr val="black">
                    <a:lumMod val="100000"/>
                  </a:prstClr>
                </a:solidFill>
                <a:latin typeface="Arial" panose="020B0604020202020204"/>
                <a:ea typeface="微软雅黑 Light" panose="020B0502040204020203" pitchFamily="34" charset="-122"/>
              </a:rPr>
              <a:t>在这里输入第五步骤的内容说明</a:t>
            </a:r>
            <a:endParaRPr lang="en-US" altLang="zh-CN" sz="1100" dirty="0">
              <a:solidFill>
                <a:prstClr val="black">
                  <a:lumMod val="100000"/>
                </a:prstClr>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endParaRPr lang="en-US" altLang="zh-CN" sz="1100" dirty="0">
              <a:solidFill>
                <a:prstClr val="black">
                  <a:lumMod val="100000"/>
                </a:prstClr>
              </a:solidFill>
              <a:latin typeface="Arial" panose="020B0604020202020204"/>
              <a:ea typeface="微软雅黑 Light" panose="020B0502040204020203" pitchFamily="34" charset="-122"/>
            </a:endParaRPr>
          </a:p>
        </p:txBody>
      </p:sp>
    </p:spTree>
  </p:cSld>
  <p:clrMapOvr>
    <a:masterClrMapping/>
  </p:clrMapOvr>
  <p:transition spd="slow">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4FB6281-334A-6066-8371-758C89AC4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 y="16805"/>
            <a:ext cx="12224310" cy="3081995"/>
          </a:xfrm>
          <a:prstGeom prst="rect">
            <a:avLst/>
          </a:prstGeom>
        </p:spPr>
      </p:pic>
      <p:sp>
        <p:nvSpPr>
          <p:cNvPr id="5" name="矩形 4"/>
          <p:cNvSpPr/>
          <p:nvPr/>
        </p:nvSpPr>
        <p:spPr>
          <a:xfrm>
            <a:off x="-22098" y="-21146"/>
            <a:ext cx="12248883" cy="3194008"/>
          </a:xfrm>
          <a:prstGeom prst="rect">
            <a:avLst/>
          </a:prstGeom>
          <a:solidFill>
            <a:srgbClr val="961318">
              <a:alpha val="82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cs typeface="+mn-ea"/>
              <a:sym typeface="+mn-lt"/>
            </a:endParaRPr>
          </a:p>
        </p:txBody>
      </p:sp>
      <p:sp>
        <p:nvSpPr>
          <p:cNvPr id="6" name="文本占位符 8"/>
          <p:cNvSpPr txBox="1"/>
          <p:nvPr/>
        </p:nvSpPr>
        <p:spPr>
          <a:xfrm>
            <a:off x="4815507" y="1844824"/>
            <a:ext cx="2560983" cy="2530053"/>
          </a:xfrm>
          <a:custGeom>
            <a:avLst/>
            <a:gdLst>
              <a:gd name="connsiteX0" fmla="*/ 2057400 w 4114800"/>
              <a:gd name="connsiteY0" fmla="*/ 0 h 4065104"/>
              <a:gd name="connsiteX1" fmla="*/ 4114800 w 4114800"/>
              <a:gd name="connsiteY1" fmla="*/ 2032552 h 4065104"/>
              <a:gd name="connsiteX2" fmla="*/ 2057400 w 4114800"/>
              <a:gd name="connsiteY2" fmla="*/ 4065104 h 4065104"/>
              <a:gd name="connsiteX3" fmla="*/ 0 w 4114800"/>
              <a:gd name="connsiteY3" fmla="*/ 2032552 h 4065104"/>
            </a:gdLst>
            <a:ahLst/>
            <a:cxnLst>
              <a:cxn ang="0">
                <a:pos x="connsiteX0" y="connsiteY0"/>
              </a:cxn>
              <a:cxn ang="0">
                <a:pos x="connsiteX1" y="connsiteY1"/>
              </a:cxn>
              <a:cxn ang="0">
                <a:pos x="connsiteX2" y="connsiteY2"/>
              </a:cxn>
              <a:cxn ang="0">
                <a:pos x="connsiteX3" y="connsiteY3"/>
              </a:cxn>
            </a:cxnLst>
            <a:rect l="l" t="t" r="r" b="b"/>
            <a:pathLst>
              <a:path w="4114800" h="4065104">
                <a:moveTo>
                  <a:pt x="2057400" y="0"/>
                </a:moveTo>
                <a:lnTo>
                  <a:pt x="4114800" y="2032552"/>
                </a:lnTo>
                <a:lnTo>
                  <a:pt x="2057400" y="4065104"/>
                </a:lnTo>
                <a:lnTo>
                  <a:pt x="0" y="2032552"/>
                </a:lnTo>
                <a:close/>
              </a:path>
            </a:pathLst>
          </a:custGeom>
          <a:solidFill>
            <a:srgbClr val="961318"/>
          </a:solidFill>
          <a:ln w="193675">
            <a:solidFill>
              <a:srgbClr val="FFFFFF"/>
            </a:solidFill>
          </a:ln>
        </p:spPr>
        <p:txBody>
          <a:bodyPr wrap="square" anchor="ctr">
            <a:noAutofit/>
          </a:bodyPr>
          <a:lstStyle>
            <a:lvl1pPr marL="0" indent="0" algn="ctr" defTabSz="914400" rtl="0" eaLnBrk="1" latinLnBrk="0" hangingPunct="1">
              <a:lnSpc>
                <a:spcPct val="90000"/>
              </a:lnSpc>
              <a:spcBef>
                <a:spcPts val="1000"/>
              </a:spcBef>
              <a:buFont typeface="Arial" panose="020B0604020202020204" pitchFamily="34" charset="0"/>
              <a:buNone/>
              <a:defRPr sz="9600" kern="1200">
                <a:solidFill>
                  <a:schemeClr val="bg1"/>
                </a:solidFill>
                <a:effectLst>
                  <a:innerShdw dist="63500" dir="16200000">
                    <a:schemeClr val="accent3"/>
                  </a:innerShdw>
                </a:effectLst>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zh-CN" altLang="en-US" dirty="0">
              <a:solidFill>
                <a:srgbClr val="FFFFFF"/>
              </a:solidFill>
              <a:effectLst>
                <a:innerShdw dist="63500" dir="16200000">
                  <a:srgbClr val="3889F5"/>
                </a:innerShdw>
              </a:effectLst>
              <a:latin typeface="Arial" panose="020B0604020202020204"/>
              <a:ea typeface="微软雅黑" panose="020B0503020204020204" charset="-122"/>
              <a:cs typeface="+mn-ea"/>
              <a:sym typeface="+mn-lt"/>
            </a:endParaRPr>
          </a:p>
        </p:txBody>
      </p:sp>
      <p:sp>
        <p:nvSpPr>
          <p:cNvPr id="8" name="标题 4"/>
          <p:cNvSpPr txBox="1"/>
          <p:nvPr/>
        </p:nvSpPr>
        <p:spPr>
          <a:xfrm>
            <a:off x="3431702" y="4358360"/>
            <a:ext cx="5328592"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5400" b="1" dirty="0">
                <a:solidFill>
                  <a:srgbClr val="961318"/>
                </a:solidFill>
                <a:latin typeface="微软雅黑" panose="020B0503020204020204" charset="-122"/>
                <a:ea typeface="微软雅黑" panose="020B0503020204020204" charset="-122"/>
              </a:rPr>
              <a:t>请输入你的标题</a:t>
            </a:r>
          </a:p>
        </p:txBody>
      </p:sp>
      <p:cxnSp>
        <p:nvCxnSpPr>
          <p:cNvPr id="9" name="直接连接符 8"/>
          <p:cNvCxnSpPr/>
          <p:nvPr/>
        </p:nvCxnSpPr>
        <p:spPr>
          <a:xfrm>
            <a:off x="3575720" y="5244190"/>
            <a:ext cx="4752528" cy="0"/>
          </a:xfrm>
          <a:prstGeom prst="line">
            <a:avLst/>
          </a:prstGeom>
          <a:noFill/>
          <a:ln w="28575" cap="flat" cmpd="sng" algn="ctr">
            <a:solidFill>
              <a:srgbClr val="961318"/>
            </a:solidFill>
            <a:prstDash val="solid"/>
            <a:headEnd type="oval" w="med" len="med"/>
            <a:tailEnd type="oval" w="med" len="med"/>
          </a:ln>
          <a:effectLst/>
        </p:spPr>
      </p:cxnSp>
      <p:sp>
        <p:nvSpPr>
          <p:cNvPr id="10" name="标题 4"/>
          <p:cNvSpPr txBox="1"/>
          <p:nvPr/>
        </p:nvSpPr>
        <p:spPr>
          <a:xfrm>
            <a:off x="2207565" y="5490719"/>
            <a:ext cx="7776866"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5000"/>
              </a:lnSpc>
            </a:pPr>
            <a:r>
              <a:rPr lang="zh-CN" altLang="en-US" sz="2000" dirty="0">
                <a:solidFill>
                  <a:srgbClr val="961318"/>
                </a:solidFill>
                <a:latin typeface="微软雅黑" panose="020B0503020204020204" charset="-122"/>
                <a:ea typeface="微软雅黑" panose="020B0503020204020204" charset="-122"/>
              </a:rPr>
              <a:t>请输入你的副标题或标题说明以简洁为主说明本章的内容关键要点请输入你的副标题或标题说明以简洁为主说明本章的内容关键要点</a:t>
            </a:r>
          </a:p>
          <a:p>
            <a:pPr algn="l">
              <a:lnSpc>
                <a:spcPct val="125000"/>
              </a:lnSpc>
            </a:pPr>
            <a:endParaRPr lang="zh-CN" altLang="en-US" sz="2000" dirty="0">
              <a:solidFill>
                <a:srgbClr val="961318"/>
              </a:solidFill>
              <a:latin typeface="微软雅黑" panose="020B0503020204020204" charset="-122"/>
              <a:ea typeface="微软雅黑" panose="020B0503020204020204" charset="-122"/>
            </a:endParaRPr>
          </a:p>
        </p:txBody>
      </p:sp>
      <p:sp>
        <p:nvSpPr>
          <p:cNvPr id="11" name="文本框 10"/>
          <p:cNvSpPr txBox="1"/>
          <p:nvPr/>
        </p:nvSpPr>
        <p:spPr>
          <a:xfrm>
            <a:off x="10704512" y="6406826"/>
            <a:ext cx="1099981" cy="369332"/>
          </a:xfrm>
          <a:prstGeom prst="rect">
            <a:avLst/>
          </a:prstGeom>
          <a:noFill/>
        </p:spPr>
        <p:txBody>
          <a:bodyPr wrap="none" rtlCol="0">
            <a:spAutoFit/>
          </a:bodyPr>
          <a:lstStyle/>
          <a:p>
            <a:pPr>
              <a:defRPr/>
            </a:pPr>
            <a:r>
              <a:rPr lang="en-US" altLang="zh-CN" b="1" dirty="0">
                <a:solidFill>
                  <a:srgbClr val="961318">
                    <a:alpha val="70000"/>
                  </a:srgbClr>
                </a:solidFill>
                <a:latin typeface="Calibri" panose="020F0502020204030204"/>
                <a:ea typeface="宋体" panose="02010600030101010101" pitchFamily="2" charset="-122"/>
              </a:rPr>
              <a:t>JUNE 12</a:t>
            </a:r>
            <a:r>
              <a:rPr lang="en-US" altLang="zh-CN" b="1" baseline="30000" dirty="0">
                <a:solidFill>
                  <a:srgbClr val="961318">
                    <a:alpha val="70000"/>
                  </a:srgbClr>
                </a:solidFill>
                <a:latin typeface="Calibri" panose="020F0502020204030204"/>
                <a:ea typeface="宋体" panose="02010600030101010101" pitchFamily="2" charset="-122"/>
              </a:rPr>
              <a:t>th</a:t>
            </a:r>
            <a:endParaRPr lang="zh-CN" altLang="en-US" b="1" baseline="30000" dirty="0">
              <a:solidFill>
                <a:srgbClr val="961318">
                  <a:alpha val="70000"/>
                </a:srgbClr>
              </a:solidFill>
              <a:latin typeface="Calibri" panose="020F0502020204030204"/>
              <a:ea typeface="宋体" panose="02010600030101010101" pitchFamily="2" charset="-122"/>
            </a:endParaRPr>
          </a:p>
        </p:txBody>
      </p:sp>
      <p:sp>
        <p:nvSpPr>
          <p:cNvPr id="12" name="文本框 11"/>
          <p:cNvSpPr txBox="1"/>
          <p:nvPr/>
        </p:nvSpPr>
        <p:spPr>
          <a:xfrm>
            <a:off x="5250253" y="2386575"/>
            <a:ext cx="1691489" cy="1446550"/>
          </a:xfrm>
          <a:prstGeom prst="rect">
            <a:avLst/>
          </a:prstGeom>
          <a:noFill/>
        </p:spPr>
        <p:txBody>
          <a:bodyPr wrap="none" rtlCol="0">
            <a:spAutoFit/>
          </a:bodyPr>
          <a:lstStyle/>
          <a:p>
            <a:r>
              <a:rPr lang="en-US" altLang="zh-CN" sz="8800" b="1" dirty="0">
                <a:solidFill>
                  <a:prstClr val="white"/>
                </a:solidFill>
                <a:latin typeface="Arial Black" panose="020B0A04020102020204" pitchFamily="34" charset="0"/>
                <a:ea typeface="宋体" panose="02010600030101010101" pitchFamily="2" charset="-122"/>
              </a:rPr>
              <a:t>04</a:t>
            </a:r>
            <a:endParaRPr lang="zh-CN" altLang="en-US" sz="8800" b="1" dirty="0">
              <a:solidFill>
                <a:prstClr val="white"/>
              </a:solidFill>
              <a:latin typeface="Arial Black" panose="020B0A04020102020204" pitchFamily="34" charset="0"/>
              <a:ea typeface="宋体" panose="02010600030101010101" pitchFamily="2" charset="-122"/>
            </a:endParaRPr>
          </a:p>
        </p:txBody>
      </p:sp>
    </p:spTree>
    <p:extLst>
      <p:ext uri="{BB962C8B-B14F-4D97-AF65-F5344CB8AC3E}">
        <p14:creationId xmlns:p14="http://schemas.microsoft.com/office/powerpoint/2010/main" val="2152603216"/>
      </p:ext>
    </p:extLst>
  </p:cSld>
  <p:clrMapOvr>
    <a:masterClrMapping/>
  </p:clrMapOvr>
  <p:transition spd="slow">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D54DBA9-7F62-28AD-3CED-3DD3B7C983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60256" y="973927"/>
            <a:ext cx="2758973" cy="1619886"/>
          </a:xfrm>
          <a:prstGeom prst="rect">
            <a:avLst/>
          </a:prstGeom>
        </p:spPr>
      </p:pic>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pic>
        <p:nvPicPr>
          <p:cNvPr id="16" name="图片占位符 56" descr="D:\360MoveData\Users\xiaoxiao\Desktop\6325af57ly1hd3wvptbgcj21900u0qbp.jpg6325af57ly1hd3wvptbgcj21900u0qbp"/>
          <p:cNvPicPr>
            <a:picLocks noChangeAspect="1"/>
          </p:cNvPicPr>
          <p:nvPr/>
        </p:nvPicPr>
        <p:blipFill>
          <a:blip r:embed="rId3"/>
          <a:srcRect b="7792"/>
          <a:stretch>
            <a:fillRect/>
          </a:stretch>
        </p:blipFill>
        <p:spPr>
          <a:xfrm>
            <a:off x="7606665" y="889635"/>
            <a:ext cx="2568575" cy="1619885"/>
          </a:xfrm>
          <a:prstGeom prst="rect">
            <a:avLst/>
          </a:prstGeom>
        </p:spPr>
      </p:pic>
      <p:grpSp>
        <p:nvGrpSpPr>
          <p:cNvPr id="17" name="íSľiḍê"/>
          <p:cNvGrpSpPr/>
          <p:nvPr/>
        </p:nvGrpSpPr>
        <p:grpSpPr>
          <a:xfrm>
            <a:off x="2920151" y="2210406"/>
            <a:ext cx="835622" cy="835622"/>
            <a:chOff x="790456" y="5247104"/>
            <a:chExt cx="415102" cy="415102"/>
          </a:xfrm>
          <a:solidFill>
            <a:srgbClr val="004593"/>
          </a:solidFill>
        </p:grpSpPr>
        <p:sp>
          <p:nvSpPr>
            <p:cNvPr id="18" name="íşḻîdè"/>
            <p:cNvSpPr/>
            <p:nvPr/>
          </p:nvSpPr>
          <p:spPr>
            <a:xfrm>
              <a:off x="790456" y="5247104"/>
              <a:ext cx="415102" cy="415102"/>
            </a:xfrm>
            <a:prstGeom prst="ellipse">
              <a:avLst/>
            </a:prstGeom>
            <a:solidFill>
              <a:srgbClr val="961318"/>
            </a:solidFill>
            <a:ln w="57150" cap="flat" cmpd="sng" algn="ctr">
              <a:solidFill>
                <a:sysClr val="window" lastClr="FFFFFF"/>
              </a:solidFill>
              <a:prstDash val="solid"/>
              <a:miter lim="800000"/>
            </a:ln>
            <a:effectLst/>
          </p:spPr>
          <p:txBody>
            <a:bodyPr lIns="0" tIns="0" rIns="0" bIns="0"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19" name="ïşḻiḓe"/>
            <p:cNvSpPr/>
            <p:nvPr/>
          </p:nvSpPr>
          <p:spPr>
            <a:xfrm>
              <a:off x="911682" y="5372326"/>
              <a:ext cx="172652" cy="16465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ysClr val="window" lastClr="FFFFFF"/>
            </a:solidFill>
            <a:ln>
              <a:noFill/>
            </a:ln>
            <a:effectLst/>
          </p:spPr>
          <p:txBody>
            <a:bodyPr lIns="0" tIns="0" rIns="0" bIns="0" anchor="ctr"/>
            <a:lstStyle/>
            <a:p>
              <a:pPr algn="ctr">
                <a:defRPr/>
              </a:pPr>
              <a:endParaRPr kern="0" dirty="0">
                <a:solidFill>
                  <a:prstClr val="black"/>
                </a:solidFill>
                <a:latin typeface="Arial" panose="020B0604020202020204"/>
                <a:ea typeface="微软雅黑 Light" panose="020B0502040204020203" pitchFamily="34" charset="-122"/>
              </a:endParaRPr>
            </a:p>
          </p:txBody>
        </p:sp>
      </p:grpSp>
      <p:sp>
        <p:nvSpPr>
          <p:cNvPr id="20" name="ïṡḷiḓe"/>
          <p:cNvSpPr txBox="1"/>
          <p:nvPr/>
        </p:nvSpPr>
        <p:spPr>
          <a:xfrm>
            <a:off x="658797" y="3724532"/>
            <a:ext cx="5336075" cy="1138669"/>
          </a:xfrm>
          <a:prstGeom prst="rect">
            <a:avLst/>
          </a:prstGeom>
          <a:noFill/>
        </p:spPr>
        <p:txBody>
          <a:bodyPr wrap="square" lIns="90000" tIns="46800" rIns="90000" bIns="46800" rtlCol="0">
            <a:normAutofit/>
          </a:bodyPr>
          <a:lstStyle/>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a:t>
            </a: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在这里输入相关说明在这里输入相关说明</a:t>
            </a: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在这里输入相关说明在这里输入相关说明</a:t>
            </a: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在这里输入相关说明在这里输入相关说明在这里输入相关说明</a:t>
            </a: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sp>
        <p:nvSpPr>
          <p:cNvPr id="21" name="îṩlïde"/>
          <p:cNvSpPr txBox="1"/>
          <p:nvPr/>
        </p:nvSpPr>
        <p:spPr>
          <a:xfrm>
            <a:off x="658797" y="3279174"/>
            <a:ext cx="5336066" cy="471820"/>
          </a:xfrm>
          <a:prstGeom prst="rect">
            <a:avLst/>
          </a:prstGeom>
          <a:noFill/>
        </p:spPr>
        <p:txBody>
          <a:bodyPr wrap="square" rtlCol="0" anchor="ctr">
            <a:normAutofit/>
          </a:bodyPr>
          <a:lstStyle/>
          <a:p>
            <a:pPr algn="ctr">
              <a:defRPr/>
            </a:pPr>
            <a:r>
              <a:rPr lang="zh-CN" altLang="en-US" b="1" dirty="0">
                <a:solidFill>
                  <a:prstClr val="black"/>
                </a:solidFill>
                <a:latin typeface="微软雅黑" panose="020B0503020204020204" charset="-122"/>
                <a:ea typeface="微软雅黑" panose="020B0503020204020204" charset="-122"/>
              </a:rPr>
              <a:t>输入主题</a:t>
            </a:r>
            <a:r>
              <a:rPr lang="en-US" altLang="zh-CN" b="1" dirty="0">
                <a:solidFill>
                  <a:prstClr val="black"/>
                </a:solidFill>
                <a:latin typeface="微软雅黑" panose="020B0503020204020204" charset="-122"/>
                <a:ea typeface="微软雅黑" panose="020B0503020204020204" charset="-122"/>
              </a:rPr>
              <a:t>1</a:t>
            </a:r>
          </a:p>
        </p:txBody>
      </p:sp>
      <p:grpSp>
        <p:nvGrpSpPr>
          <p:cNvPr id="22" name="iš1îďè"/>
          <p:cNvGrpSpPr/>
          <p:nvPr/>
        </p:nvGrpSpPr>
        <p:grpSpPr>
          <a:xfrm>
            <a:off x="8446264" y="2210406"/>
            <a:ext cx="835622" cy="835622"/>
            <a:chOff x="790456" y="5247104"/>
            <a:chExt cx="415102" cy="415102"/>
          </a:xfrm>
          <a:solidFill>
            <a:srgbClr val="004593"/>
          </a:solidFill>
        </p:grpSpPr>
        <p:sp>
          <p:nvSpPr>
            <p:cNvPr id="23" name="îs1ïḍe"/>
            <p:cNvSpPr/>
            <p:nvPr/>
          </p:nvSpPr>
          <p:spPr>
            <a:xfrm>
              <a:off x="790456" y="5247104"/>
              <a:ext cx="415102" cy="415102"/>
            </a:xfrm>
            <a:prstGeom prst="ellipse">
              <a:avLst/>
            </a:prstGeom>
            <a:solidFill>
              <a:srgbClr val="A5A5A5"/>
            </a:solidFill>
            <a:ln w="57150" cap="flat" cmpd="sng" algn="ctr">
              <a:solidFill>
                <a:sysClr val="window" lastClr="FFFFFF"/>
              </a:solidFill>
              <a:prstDash val="solid"/>
              <a:miter lim="800000"/>
            </a:ln>
            <a:effectLst/>
          </p:spPr>
          <p:txBody>
            <a:bodyPr lIns="0" tIns="0" rIns="0" bIns="0"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4" name="iṣ1ïḍe"/>
            <p:cNvSpPr/>
            <p:nvPr/>
          </p:nvSpPr>
          <p:spPr>
            <a:xfrm>
              <a:off x="911682" y="5372326"/>
              <a:ext cx="172652" cy="16465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ysClr val="window" lastClr="FFFFFF"/>
            </a:solidFill>
            <a:ln>
              <a:noFill/>
            </a:ln>
            <a:effectLst/>
          </p:spPr>
          <p:txBody>
            <a:bodyPr lIns="0" tIns="0" rIns="0" bIns="0" anchor="ctr"/>
            <a:lstStyle/>
            <a:p>
              <a:pPr algn="ctr">
                <a:defRPr/>
              </a:pPr>
              <a:endParaRPr kern="0" dirty="0">
                <a:solidFill>
                  <a:prstClr val="black"/>
                </a:solidFill>
                <a:latin typeface="Arial" panose="020B0604020202020204"/>
                <a:ea typeface="微软雅黑 Light" panose="020B0502040204020203" pitchFamily="34" charset="-122"/>
              </a:endParaRPr>
            </a:p>
          </p:txBody>
        </p:sp>
      </p:grpSp>
      <p:sp>
        <p:nvSpPr>
          <p:cNvPr id="25" name="is1iḍê"/>
          <p:cNvSpPr txBox="1"/>
          <p:nvPr/>
        </p:nvSpPr>
        <p:spPr>
          <a:xfrm>
            <a:off x="6196038" y="3724532"/>
            <a:ext cx="5336075" cy="1138669"/>
          </a:xfrm>
          <a:prstGeom prst="rect">
            <a:avLst/>
          </a:prstGeom>
          <a:noFill/>
        </p:spPr>
        <p:txBody>
          <a:bodyPr wrap="square" lIns="90000" tIns="46800" rIns="90000" bIns="46800" rtlCol="0">
            <a:normAutofit/>
          </a:bodyPr>
          <a:lstStyle/>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a:t>
            </a: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在这里输入相关说明在这里输入相关说明</a:t>
            </a: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在这里输入相关说明在这里输入相关说明</a:t>
            </a:r>
            <a:endParaRPr lang="en-US" altLang="zh-CN" sz="1000" dirty="0">
              <a:solidFill>
                <a:prstClr val="black"/>
              </a:solidFill>
              <a:latin typeface="Arial" panose="020B0604020202020204"/>
              <a:ea typeface="微软雅黑 Light" panose="020B0502040204020203" pitchFamily="34" charset="-122"/>
            </a:endParaRPr>
          </a:p>
          <a:p>
            <a:pPr algn="ctr">
              <a:lnSpc>
                <a:spcPct val="150000"/>
              </a:lnSpc>
              <a:defRPr/>
            </a:pPr>
            <a:r>
              <a:rPr lang="zh-CN" altLang="en-US" sz="1000" dirty="0">
                <a:solidFill>
                  <a:prstClr val="black"/>
                </a:solidFill>
                <a:latin typeface="Arial" panose="020B0604020202020204"/>
                <a:ea typeface="微软雅黑 Light" panose="020B0502040204020203" pitchFamily="34" charset="-122"/>
              </a:rPr>
              <a:t>在这里输入相关说明在这里输入相关说明在这里输入相关说明</a:t>
            </a:r>
            <a:endParaRPr lang="en-US" altLang="zh-CN" sz="1000" dirty="0">
              <a:solidFill>
                <a:prstClr val="black"/>
              </a:solidFill>
              <a:latin typeface="Arial" panose="020B0604020202020204"/>
              <a:ea typeface="微软雅黑 Light" panose="020B0502040204020203" pitchFamily="34" charset="-122"/>
            </a:endParaRPr>
          </a:p>
        </p:txBody>
      </p:sp>
      <p:sp>
        <p:nvSpPr>
          <p:cNvPr id="26" name="ïšlïḑè"/>
          <p:cNvSpPr txBox="1"/>
          <p:nvPr/>
        </p:nvSpPr>
        <p:spPr>
          <a:xfrm>
            <a:off x="6196042" y="3252712"/>
            <a:ext cx="5336066" cy="471820"/>
          </a:xfrm>
          <a:prstGeom prst="rect">
            <a:avLst/>
          </a:prstGeom>
          <a:noFill/>
        </p:spPr>
        <p:txBody>
          <a:bodyPr wrap="square" rtlCol="0" anchor="ctr">
            <a:normAutofit/>
          </a:bodyPr>
          <a:lstStyle/>
          <a:p>
            <a:pPr algn="ctr">
              <a:defRPr/>
            </a:pPr>
            <a:r>
              <a:rPr lang="zh-CN" altLang="en-US" b="1" dirty="0">
                <a:solidFill>
                  <a:prstClr val="black"/>
                </a:solidFill>
                <a:latin typeface="微软雅黑" panose="020B0503020204020204" charset="-122"/>
                <a:ea typeface="微软雅黑" panose="020B0503020204020204" charset="-122"/>
              </a:rPr>
              <a:t>输入主题</a:t>
            </a:r>
            <a:r>
              <a:rPr lang="en-US" altLang="zh-CN" b="1" dirty="0">
                <a:solidFill>
                  <a:prstClr val="black"/>
                </a:solidFill>
                <a:latin typeface="微软雅黑" panose="020B0503020204020204" charset="-122"/>
                <a:ea typeface="微软雅黑" panose="020B0503020204020204" charset="-122"/>
              </a:rPr>
              <a:t>2</a:t>
            </a:r>
          </a:p>
        </p:txBody>
      </p:sp>
      <p:cxnSp>
        <p:nvCxnSpPr>
          <p:cNvPr id="27" name="直接连接符 26"/>
          <p:cNvCxnSpPr/>
          <p:nvPr/>
        </p:nvCxnSpPr>
        <p:spPr>
          <a:xfrm>
            <a:off x="6096000" y="1028152"/>
            <a:ext cx="0" cy="5019674"/>
          </a:xfrm>
          <a:prstGeom prst="line">
            <a:avLst/>
          </a:prstGeom>
          <a:noFill/>
          <a:ln w="3175" cap="rnd" cmpd="sng" algn="ctr">
            <a:solidFill>
              <a:sysClr val="window" lastClr="FFFFFF">
                <a:lumMod val="75000"/>
              </a:sysClr>
            </a:solidFill>
            <a:prstDash val="solid"/>
            <a:round/>
            <a:headEnd type="none"/>
            <a:tailEnd type="none" w="med" len="med"/>
          </a:ln>
          <a:effectLst/>
        </p:spPr>
      </p:cxnSp>
      <p:sp>
        <p:nvSpPr>
          <p:cNvPr id="28" name="ïṩḻïdè"/>
          <p:cNvSpPr/>
          <p:nvPr/>
        </p:nvSpPr>
        <p:spPr bwMode="auto">
          <a:xfrm>
            <a:off x="5826000" y="3620358"/>
            <a:ext cx="539990" cy="539990"/>
          </a:xfrm>
          <a:prstGeom prst="ellipse">
            <a:avLst/>
          </a:prstGeom>
          <a:solidFill>
            <a:srgbClr val="FFC000"/>
          </a:solidFill>
          <a:ln w="38100" cap="flat" cmpd="sng" algn="ctr">
            <a:noFill/>
            <a:prstDash val="solid"/>
            <a:miter lim="800000"/>
          </a:ln>
          <a:effectLst/>
        </p:spPr>
        <p:txBody>
          <a:bodyPr wrap="none" rtlCol="0" anchor="ctr"/>
          <a:lstStyle/>
          <a:p>
            <a:pPr algn="ctr">
              <a:defRPr/>
            </a:pPr>
            <a:r>
              <a:rPr lang="en-US" altLang="zh-CN" b="1" kern="0" dirty="0">
                <a:solidFill>
                  <a:prstClr val="white"/>
                </a:solidFill>
                <a:latin typeface="Arial" panose="020B0604020202020204"/>
                <a:ea typeface="微软雅黑 Light" panose="020B0502040204020203" pitchFamily="34" charset="-122"/>
              </a:rPr>
              <a:t>VS</a:t>
            </a:r>
            <a:endParaRPr lang="zh-CN" altLang="en-US" b="1" kern="0" dirty="0">
              <a:solidFill>
                <a:prstClr val="white"/>
              </a:solidFill>
              <a:latin typeface="Arial" panose="020B0604020202020204"/>
              <a:ea typeface="微软雅黑 Light" panose="020B0502040204020203" pitchFamily="34" charset="-122"/>
            </a:endParaRPr>
          </a:p>
        </p:txBody>
      </p:sp>
      <p:grpSp>
        <p:nvGrpSpPr>
          <p:cNvPr id="29" name="îşļïdé"/>
          <p:cNvGrpSpPr/>
          <p:nvPr/>
        </p:nvGrpSpPr>
        <p:grpSpPr>
          <a:xfrm>
            <a:off x="685694" y="5188733"/>
            <a:ext cx="5352125" cy="859093"/>
            <a:chOff x="685694" y="5284532"/>
            <a:chExt cx="5352125" cy="859093"/>
          </a:xfrm>
        </p:grpSpPr>
        <p:grpSp>
          <p:nvGrpSpPr>
            <p:cNvPr id="30" name="ïśḷîḍé"/>
            <p:cNvGrpSpPr/>
            <p:nvPr/>
          </p:nvGrpSpPr>
          <p:grpSpPr>
            <a:xfrm>
              <a:off x="685694" y="5379782"/>
              <a:ext cx="1090306" cy="699429"/>
              <a:chOff x="685694" y="5379782"/>
              <a:chExt cx="1090306" cy="699429"/>
            </a:xfrm>
          </p:grpSpPr>
          <p:sp>
            <p:nvSpPr>
              <p:cNvPr id="48" name="íṣľïḍé"/>
              <p:cNvSpPr txBox="1"/>
              <p:nvPr/>
            </p:nvSpPr>
            <p:spPr bwMode="auto">
              <a:xfrm>
                <a:off x="685694"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1</a:t>
                </a:r>
              </a:p>
            </p:txBody>
          </p:sp>
          <p:sp>
            <p:nvSpPr>
              <p:cNvPr id="49" name="iSḻîde"/>
              <p:cNvSpPr/>
              <p:nvPr/>
            </p:nvSpPr>
            <p:spPr>
              <a:xfrm>
                <a:off x="1006296" y="5379782"/>
                <a:ext cx="449102" cy="272872"/>
              </a:xfrm>
              <a:prstGeom prst="rect">
                <a:avLst/>
              </a:prstGeom>
            </p:spPr>
            <p:txBody>
              <a:bodyPr wrap="none">
                <a:prstTxWarp prst="textPlain">
                  <a:avLst/>
                </a:prstTxWarp>
                <a:spAutoFit/>
              </a:bodyPr>
              <a:lstStyle/>
              <a:p>
                <a:pPr algn="ctr">
                  <a:defRPr/>
                </a:pPr>
                <a:r>
                  <a:rPr lang="en-US" altLang="zh-CN" b="1" kern="0" dirty="0">
                    <a:solidFill>
                      <a:srgbClr val="961318"/>
                    </a:solidFill>
                    <a:latin typeface="Arial" panose="020B0604020202020204"/>
                    <a:ea typeface="微软雅黑 Light" panose="020B0502040204020203" pitchFamily="34" charset="-122"/>
                  </a:rPr>
                  <a:t>XX%</a:t>
                </a:r>
              </a:p>
            </p:txBody>
          </p:sp>
        </p:grpSp>
        <p:grpSp>
          <p:nvGrpSpPr>
            <p:cNvPr id="31" name="iSliḓé"/>
            <p:cNvGrpSpPr/>
            <p:nvPr/>
          </p:nvGrpSpPr>
          <p:grpSpPr>
            <a:xfrm>
              <a:off x="2106300" y="5379782"/>
              <a:ext cx="1090306" cy="699429"/>
              <a:chOff x="2059737" y="5379782"/>
              <a:chExt cx="1090306" cy="699429"/>
            </a:xfrm>
          </p:grpSpPr>
          <p:sp>
            <p:nvSpPr>
              <p:cNvPr id="41" name="ïṥ1iďê"/>
              <p:cNvSpPr/>
              <p:nvPr/>
            </p:nvSpPr>
            <p:spPr>
              <a:xfrm>
                <a:off x="2380339" y="5379782"/>
                <a:ext cx="449102" cy="272872"/>
              </a:xfrm>
              <a:prstGeom prst="rect">
                <a:avLst/>
              </a:prstGeom>
            </p:spPr>
            <p:txBody>
              <a:bodyPr wrap="none">
                <a:prstTxWarp prst="textPlain">
                  <a:avLst/>
                </a:prstTxWarp>
                <a:spAutoFit/>
              </a:bodyPr>
              <a:lstStyle/>
              <a:p>
                <a:pPr algn="ctr">
                  <a:defRPr/>
                </a:pPr>
                <a:r>
                  <a:rPr lang="en-US" altLang="zh-CN" b="1" kern="0" dirty="0">
                    <a:solidFill>
                      <a:srgbClr val="961318"/>
                    </a:solidFill>
                    <a:latin typeface="Arial" panose="020B0604020202020204"/>
                    <a:ea typeface="微软雅黑 Light" panose="020B0502040204020203" pitchFamily="34" charset="-122"/>
                  </a:rPr>
                  <a:t>XX%</a:t>
                </a:r>
              </a:p>
            </p:txBody>
          </p:sp>
          <p:sp>
            <p:nvSpPr>
              <p:cNvPr id="42" name="ïṡľíḍé"/>
              <p:cNvSpPr txBox="1"/>
              <p:nvPr/>
            </p:nvSpPr>
            <p:spPr bwMode="auto">
              <a:xfrm>
                <a:off x="2059737"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2</a:t>
                </a:r>
              </a:p>
            </p:txBody>
          </p:sp>
        </p:grpSp>
        <p:grpSp>
          <p:nvGrpSpPr>
            <p:cNvPr id="32" name="i$ḷîḑè"/>
            <p:cNvGrpSpPr/>
            <p:nvPr/>
          </p:nvGrpSpPr>
          <p:grpSpPr>
            <a:xfrm>
              <a:off x="3526906" y="5379782"/>
              <a:ext cx="1090306" cy="699429"/>
              <a:chOff x="3503625" y="5379782"/>
              <a:chExt cx="1090306" cy="699429"/>
            </a:xfrm>
          </p:grpSpPr>
          <p:sp>
            <p:nvSpPr>
              <p:cNvPr id="39" name="îṧļïďe"/>
              <p:cNvSpPr/>
              <p:nvPr/>
            </p:nvSpPr>
            <p:spPr>
              <a:xfrm>
                <a:off x="3824227" y="5379782"/>
                <a:ext cx="449102" cy="272872"/>
              </a:xfrm>
              <a:prstGeom prst="rect">
                <a:avLst/>
              </a:prstGeom>
            </p:spPr>
            <p:txBody>
              <a:bodyPr wrap="none">
                <a:prstTxWarp prst="textPlain">
                  <a:avLst/>
                </a:prstTxWarp>
                <a:spAutoFit/>
              </a:bodyPr>
              <a:lstStyle/>
              <a:p>
                <a:pPr algn="ctr">
                  <a:defRPr/>
                </a:pPr>
                <a:r>
                  <a:rPr lang="en-US" altLang="zh-CN" b="1" kern="0" dirty="0">
                    <a:solidFill>
                      <a:srgbClr val="961318"/>
                    </a:solidFill>
                    <a:latin typeface="Arial" panose="020B0604020202020204"/>
                    <a:ea typeface="微软雅黑 Light" panose="020B0502040204020203" pitchFamily="34" charset="-122"/>
                  </a:rPr>
                  <a:t>XX%</a:t>
                </a:r>
              </a:p>
            </p:txBody>
          </p:sp>
          <p:sp>
            <p:nvSpPr>
              <p:cNvPr id="40" name="iṡľïḑê"/>
              <p:cNvSpPr txBox="1"/>
              <p:nvPr/>
            </p:nvSpPr>
            <p:spPr bwMode="auto">
              <a:xfrm>
                <a:off x="3503625"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3</a:t>
                </a:r>
              </a:p>
            </p:txBody>
          </p:sp>
        </p:grpSp>
        <p:grpSp>
          <p:nvGrpSpPr>
            <p:cNvPr id="33" name="ïṣliḑé"/>
            <p:cNvGrpSpPr/>
            <p:nvPr/>
          </p:nvGrpSpPr>
          <p:grpSpPr>
            <a:xfrm>
              <a:off x="4947513" y="5379782"/>
              <a:ext cx="1090306" cy="699429"/>
              <a:chOff x="4947513" y="5379782"/>
              <a:chExt cx="1090306" cy="699429"/>
            </a:xfrm>
          </p:grpSpPr>
          <p:sp>
            <p:nvSpPr>
              <p:cNvPr id="37" name="îSļîdè"/>
              <p:cNvSpPr/>
              <p:nvPr/>
            </p:nvSpPr>
            <p:spPr>
              <a:xfrm>
                <a:off x="5268115" y="5379782"/>
                <a:ext cx="449102" cy="272872"/>
              </a:xfrm>
              <a:prstGeom prst="rect">
                <a:avLst/>
              </a:prstGeom>
            </p:spPr>
            <p:txBody>
              <a:bodyPr wrap="none">
                <a:prstTxWarp prst="textPlain">
                  <a:avLst/>
                </a:prstTxWarp>
                <a:spAutoFit/>
              </a:bodyPr>
              <a:lstStyle/>
              <a:p>
                <a:pPr algn="ctr">
                  <a:defRPr/>
                </a:pPr>
                <a:r>
                  <a:rPr lang="en-US" altLang="zh-CN" b="1" kern="0" dirty="0">
                    <a:solidFill>
                      <a:srgbClr val="961318"/>
                    </a:solidFill>
                    <a:latin typeface="Arial" panose="020B0604020202020204"/>
                    <a:ea typeface="微软雅黑 Light" panose="020B0502040204020203" pitchFamily="34" charset="-122"/>
                  </a:rPr>
                  <a:t>XX%</a:t>
                </a:r>
              </a:p>
            </p:txBody>
          </p:sp>
          <p:sp>
            <p:nvSpPr>
              <p:cNvPr id="38" name="ïSḻiďê"/>
              <p:cNvSpPr txBox="1"/>
              <p:nvPr/>
            </p:nvSpPr>
            <p:spPr bwMode="auto">
              <a:xfrm>
                <a:off x="4947513"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4</a:t>
                </a:r>
              </a:p>
            </p:txBody>
          </p:sp>
        </p:grpSp>
        <p:cxnSp>
          <p:nvCxnSpPr>
            <p:cNvPr id="34" name="直接连接符 33"/>
            <p:cNvCxnSpPr/>
            <p:nvPr/>
          </p:nvCxnSpPr>
          <p:spPr>
            <a:xfrm>
              <a:off x="1945985" y="5313107"/>
              <a:ext cx="0" cy="830518"/>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35" name="直接连接符 34"/>
            <p:cNvCxnSpPr/>
            <p:nvPr/>
          </p:nvCxnSpPr>
          <p:spPr>
            <a:xfrm>
              <a:off x="3422360" y="5284532"/>
              <a:ext cx="0" cy="830518"/>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36" name="直接连接符 35"/>
            <p:cNvCxnSpPr/>
            <p:nvPr/>
          </p:nvCxnSpPr>
          <p:spPr>
            <a:xfrm>
              <a:off x="4791000" y="5313107"/>
              <a:ext cx="0" cy="830518"/>
            </a:xfrm>
            <a:prstGeom prst="line">
              <a:avLst/>
            </a:prstGeom>
            <a:noFill/>
            <a:ln w="3175" cap="rnd" cmpd="sng" algn="ctr">
              <a:solidFill>
                <a:sysClr val="window" lastClr="FFFFFF">
                  <a:lumMod val="75000"/>
                </a:sysClr>
              </a:solidFill>
              <a:prstDash val="solid"/>
              <a:round/>
              <a:headEnd type="none"/>
              <a:tailEnd type="none" w="med" len="med"/>
            </a:ln>
            <a:effectLst/>
          </p:spPr>
        </p:cxnSp>
      </p:grpSp>
      <p:grpSp>
        <p:nvGrpSpPr>
          <p:cNvPr id="50" name="íṧ1iḋê"/>
          <p:cNvGrpSpPr/>
          <p:nvPr/>
        </p:nvGrpSpPr>
        <p:grpSpPr>
          <a:xfrm>
            <a:off x="6168363" y="5188733"/>
            <a:ext cx="5352125" cy="859093"/>
            <a:chOff x="685694" y="5284532"/>
            <a:chExt cx="5352125" cy="859093"/>
          </a:xfrm>
        </p:grpSpPr>
        <p:grpSp>
          <p:nvGrpSpPr>
            <p:cNvPr id="51" name="išḷidè"/>
            <p:cNvGrpSpPr/>
            <p:nvPr/>
          </p:nvGrpSpPr>
          <p:grpSpPr>
            <a:xfrm>
              <a:off x="685694" y="5379782"/>
              <a:ext cx="1090306" cy="699429"/>
              <a:chOff x="685694" y="5379782"/>
              <a:chExt cx="1090306" cy="699429"/>
            </a:xfrm>
          </p:grpSpPr>
          <p:sp>
            <p:nvSpPr>
              <p:cNvPr id="64" name="iṣļiḓê"/>
              <p:cNvSpPr txBox="1"/>
              <p:nvPr/>
            </p:nvSpPr>
            <p:spPr bwMode="auto">
              <a:xfrm>
                <a:off x="685694"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1</a:t>
                </a:r>
              </a:p>
            </p:txBody>
          </p:sp>
          <p:sp>
            <p:nvSpPr>
              <p:cNvPr id="65" name="ïS1ïḋé"/>
              <p:cNvSpPr/>
              <p:nvPr/>
            </p:nvSpPr>
            <p:spPr>
              <a:xfrm>
                <a:off x="1006296" y="5379782"/>
                <a:ext cx="449102" cy="272872"/>
              </a:xfrm>
              <a:prstGeom prst="rect">
                <a:avLst/>
              </a:prstGeom>
            </p:spPr>
            <p:txBody>
              <a:bodyPr wrap="none">
                <a:prstTxWarp prst="textPlain">
                  <a:avLst/>
                </a:prstTxWarp>
                <a:spAutoFit/>
              </a:bodyPr>
              <a:lstStyle/>
              <a:p>
                <a:pPr algn="ctr">
                  <a:defRPr/>
                </a:pPr>
                <a:r>
                  <a:rPr lang="en-US" altLang="zh-CN" b="1" kern="0" dirty="0">
                    <a:solidFill>
                      <a:prstClr val="white">
                        <a:lumMod val="50000"/>
                      </a:prstClr>
                    </a:solidFill>
                    <a:latin typeface="Arial" panose="020B0604020202020204"/>
                    <a:ea typeface="微软雅黑 Light" panose="020B0502040204020203" pitchFamily="34" charset="-122"/>
                  </a:rPr>
                  <a:t>XX%</a:t>
                </a:r>
              </a:p>
            </p:txBody>
          </p:sp>
        </p:grpSp>
        <p:grpSp>
          <p:nvGrpSpPr>
            <p:cNvPr id="52" name="ïṣļïdè"/>
            <p:cNvGrpSpPr/>
            <p:nvPr/>
          </p:nvGrpSpPr>
          <p:grpSpPr>
            <a:xfrm>
              <a:off x="2106300" y="5379782"/>
              <a:ext cx="1090306" cy="699429"/>
              <a:chOff x="2059737" y="5379782"/>
              <a:chExt cx="1090306" cy="699429"/>
            </a:xfrm>
          </p:grpSpPr>
          <p:sp>
            <p:nvSpPr>
              <p:cNvPr id="62" name="ïṡ1ïḑé"/>
              <p:cNvSpPr/>
              <p:nvPr/>
            </p:nvSpPr>
            <p:spPr>
              <a:xfrm>
                <a:off x="2380339" y="5379782"/>
                <a:ext cx="449102" cy="272872"/>
              </a:xfrm>
              <a:prstGeom prst="rect">
                <a:avLst/>
              </a:prstGeom>
            </p:spPr>
            <p:txBody>
              <a:bodyPr wrap="none">
                <a:prstTxWarp prst="textPlain">
                  <a:avLst/>
                </a:prstTxWarp>
                <a:spAutoFit/>
              </a:bodyPr>
              <a:lstStyle/>
              <a:p>
                <a:pPr algn="ctr">
                  <a:defRPr/>
                </a:pPr>
                <a:r>
                  <a:rPr lang="en-US" altLang="zh-CN" b="1" kern="0" dirty="0">
                    <a:solidFill>
                      <a:prstClr val="white">
                        <a:lumMod val="50000"/>
                      </a:prstClr>
                    </a:solidFill>
                    <a:latin typeface="Arial" panose="020B0604020202020204"/>
                    <a:ea typeface="微软雅黑 Light" panose="020B0502040204020203" pitchFamily="34" charset="-122"/>
                  </a:rPr>
                  <a:t>XX%</a:t>
                </a:r>
              </a:p>
            </p:txBody>
          </p:sp>
          <p:sp>
            <p:nvSpPr>
              <p:cNvPr id="63" name="îsḻíḑê"/>
              <p:cNvSpPr txBox="1"/>
              <p:nvPr/>
            </p:nvSpPr>
            <p:spPr bwMode="auto">
              <a:xfrm>
                <a:off x="2059737"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2</a:t>
                </a:r>
              </a:p>
            </p:txBody>
          </p:sp>
        </p:grpSp>
        <p:grpSp>
          <p:nvGrpSpPr>
            <p:cNvPr id="53" name="îṧ1íḓé"/>
            <p:cNvGrpSpPr/>
            <p:nvPr/>
          </p:nvGrpSpPr>
          <p:grpSpPr>
            <a:xfrm>
              <a:off x="3526906" y="5379782"/>
              <a:ext cx="1090306" cy="699429"/>
              <a:chOff x="3503625" y="5379782"/>
              <a:chExt cx="1090306" cy="699429"/>
            </a:xfrm>
          </p:grpSpPr>
          <p:sp>
            <p:nvSpPr>
              <p:cNvPr id="60" name="iṡlïḍè"/>
              <p:cNvSpPr/>
              <p:nvPr/>
            </p:nvSpPr>
            <p:spPr>
              <a:xfrm>
                <a:off x="3824227" y="5379782"/>
                <a:ext cx="449102" cy="272872"/>
              </a:xfrm>
              <a:prstGeom prst="rect">
                <a:avLst/>
              </a:prstGeom>
            </p:spPr>
            <p:txBody>
              <a:bodyPr wrap="none">
                <a:prstTxWarp prst="textPlain">
                  <a:avLst/>
                </a:prstTxWarp>
                <a:spAutoFit/>
              </a:bodyPr>
              <a:lstStyle/>
              <a:p>
                <a:pPr algn="ctr">
                  <a:defRPr/>
                </a:pPr>
                <a:r>
                  <a:rPr lang="en-US" altLang="zh-CN" b="1" kern="0" dirty="0">
                    <a:solidFill>
                      <a:prstClr val="white">
                        <a:lumMod val="50000"/>
                      </a:prstClr>
                    </a:solidFill>
                    <a:latin typeface="Arial" panose="020B0604020202020204"/>
                    <a:ea typeface="微软雅黑 Light" panose="020B0502040204020203" pitchFamily="34" charset="-122"/>
                  </a:rPr>
                  <a:t>XX%</a:t>
                </a:r>
              </a:p>
            </p:txBody>
          </p:sp>
          <p:sp>
            <p:nvSpPr>
              <p:cNvPr id="61" name="ïṥḻîḑè"/>
              <p:cNvSpPr txBox="1"/>
              <p:nvPr/>
            </p:nvSpPr>
            <p:spPr bwMode="auto">
              <a:xfrm>
                <a:off x="3503625"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3</a:t>
                </a:r>
              </a:p>
            </p:txBody>
          </p:sp>
        </p:grpSp>
        <p:grpSp>
          <p:nvGrpSpPr>
            <p:cNvPr id="54" name="îşľiḓè"/>
            <p:cNvGrpSpPr/>
            <p:nvPr/>
          </p:nvGrpSpPr>
          <p:grpSpPr>
            <a:xfrm>
              <a:off x="4947513" y="5379782"/>
              <a:ext cx="1090306" cy="699429"/>
              <a:chOff x="4947513" y="5379782"/>
              <a:chExt cx="1090306" cy="699429"/>
            </a:xfrm>
          </p:grpSpPr>
          <p:sp>
            <p:nvSpPr>
              <p:cNvPr id="58" name="îşļîďé"/>
              <p:cNvSpPr/>
              <p:nvPr/>
            </p:nvSpPr>
            <p:spPr>
              <a:xfrm>
                <a:off x="5268115" y="5379782"/>
                <a:ext cx="449102" cy="272872"/>
              </a:xfrm>
              <a:prstGeom prst="rect">
                <a:avLst/>
              </a:prstGeom>
            </p:spPr>
            <p:txBody>
              <a:bodyPr wrap="none">
                <a:prstTxWarp prst="textPlain">
                  <a:avLst/>
                </a:prstTxWarp>
                <a:spAutoFit/>
              </a:bodyPr>
              <a:lstStyle/>
              <a:p>
                <a:pPr algn="ctr">
                  <a:defRPr/>
                </a:pPr>
                <a:r>
                  <a:rPr lang="en-US" altLang="zh-CN" b="1" kern="0" dirty="0">
                    <a:solidFill>
                      <a:prstClr val="white">
                        <a:lumMod val="50000"/>
                      </a:prstClr>
                    </a:solidFill>
                    <a:latin typeface="Arial" panose="020B0604020202020204"/>
                    <a:ea typeface="微软雅黑 Light" panose="020B0502040204020203" pitchFamily="34" charset="-122"/>
                  </a:rPr>
                  <a:t>XX%</a:t>
                </a:r>
              </a:p>
            </p:txBody>
          </p:sp>
          <p:sp>
            <p:nvSpPr>
              <p:cNvPr id="59" name="îšḷïḑê"/>
              <p:cNvSpPr txBox="1"/>
              <p:nvPr/>
            </p:nvSpPr>
            <p:spPr bwMode="auto">
              <a:xfrm>
                <a:off x="4947513" y="5659977"/>
                <a:ext cx="1090306"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400" kern="0" dirty="0">
                    <a:solidFill>
                      <a:prstClr val="black"/>
                    </a:solidFill>
                    <a:latin typeface="微软雅黑" panose="020B0503020204020204" charset="-122"/>
                    <a:ea typeface="微软雅黑" panose="020B0503020204020204" charset="-122"/>
                  </a:rPr>
                  <a:t>输入标题</a:t>
                </a:r>
                <a:r>
                  <a:rPr lang="en-US" altLang="zh-CN" sz="1400" kern="0" dirty="0">
                    <a:solidFill>
                      <a:prstClr val="black"/>
                    </a:solidFill>
                    <a:latin typeface="微软雅黑" panose="020B0503020204020204" charset="-122"/>
                    <a:ea typeface="微软雅黑" panose="020B0503020204020204" charset="-122"/>
                  </a:rPr>
                  <a:t>4</a:t>
                </a:r>
              </a:p>
            </p:txBody>
          </p:sp>
        </p:grpSp>
        <p:cxnSp>
          <p:nvCxnSpPr>
            <p:cNvPr id="55" name="直接连接符 54"/>
            <p:cNvCxnSpPr/>
            <p:nvPr/>
          </p:nvCxnSpPr>
          <p:spPr>
            <a:xfrm>
              <a:off x="1945985" y="5313107"/>
              <a:ext cx="0" cy="830518"/>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56" name="直接连接符 55"/>
            <p:cNvCxnSpPr/>
            <p:nvPr/>
          </p:nvCxnSpPr>
          <p:spPr>
            <a:xfrm>
              <a:off x="3422360" y="5284532"/>
              <a:ext cx="0" cy="830518"/>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57" name="直接连接符 56"/>
            <p:cNvCxnSpPr/>
            <p:nvPr/>
          </p:nvCxnSpPr>
          <p:spPr>
            <a:xfrm>
              <a:off x="4791000" y="5313107"/>
              <a:ext cx="0" cy="830518"/>
            </a:xfrm>
            <a:prstGeom prst="line">
              <a:avLst/>
            </a:prstGeom>
            <a:noFill/>
            <a:ln w="3175" cap="rnd" cmpd="sng" algn="ctr">
              <a:solidFill>
                <a:sysClr val="window" lastClr="FFFFFF">
                  <a:lumMod val="75000"/>
                </a:sysClr>
              </a:solidFill>
              <a:prstDash val="solid"/>
              <a:round/>
              <a:headEnd type="none"/>
              <a:tailEnd type="none" w="med" len="med"/>
            </a:ln>
            <a:effectLst/>
          </p:spPr>
        </p:cxnSp>
      </p:grpSp>
    </p:spTree>
  </p:cSld>
  <p:clrMapOvr>
    <a:masterClrMapping/>
  </p:clrMapOvr>
  <p:transition spd="slow">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pic>
        <p:nvPicPr>
          <p:cNvPr id="15" name="图片占位符 6" descr="D:\360MoveData\Users\xiaoxiao\Desktop\005Wv2zUly1hen002x2iaj30nk0zk426.jpg005Wv2zUly1hen002x2iaj30nk0zk426"/>
          <p:cNvPicPr>
            <a:picLocks noChangeAspect="1"/>
          </p:cNvPicPr>
          <p:nvPr/>
        </p:nvPicPr>
        <p:blipFill rotWithShape="1">
          <a:blip r:embed="rId2"/>
          <a:srcRect b="12075"/>
          <a:stretch>
            <a:fillRect/>
          </a:stretch>
        </p:blipFill>
        <p:spPr>
          <a:xfrm>
            <a:off x="5372735" y="2259330"/>
            <a:ext cx="1512570" cy="2008505"/>
          </a:xfrm>
          <a:prstGeom prst="rect">
            <a:avLst/>
          </a:prstGeom>
        </p:spPr>
      </p:pic>
      <p:sp>
        <p:nvSpPr>
          <p:cNvPr id="16" name="文本占位符 7"/>
          <p:cNvSpPr txBox="1"/>
          <p:nvPr/>
        </p:nvSpPr>
        <p:spPr>
          <a:xfrm>
            <a:off x="5241208" y="4367423"/>
            <a:ext cx="1737440" cy="421486"/>
          </a:xfrm>
          <a:prstGeom prst="rect">
            <a:avLst/>
          </a:prstGeom>
        </p:spPr>
        <p:txBody>
          <a:bodyPr/>
          <a:lstStyle>
            <a:lvl1pPr marL="0" indent="0" algn="ctr" defTabSz="914400" rtl="0" eaLnBrk="1" latinLnBrk="0" hangingPunct="1">
              <a:lnSpc>
                <a:spcPct val="90000"/>
              </a:lnSpc>
              <a:spcBef>
                <a:spcPts val="1000"/>
              </a:spcBef>
              <a:buFontTx/>
              <a:buNone/>
              <a:defRPr sz="2000" b="1"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dirty="0">
                <a:solidFill>
                  <a:srgbClr val="961318"/>
                </a:solidFill>
                <a:latin typeface="微软雅黑" panose="020B0503020204020204" charset="-122"/>
                <a:ea typeface="微软雅黑" panose="020B0503020204020204" charset="-122"/>
              </a:rPr>
              <a:t>你的标题</a:t>
            </a:r>
          </a:p>
        </p:txBody>
      </p:sp>
      <p:sp>
        <p:nvSpPr>
          <p:cNvPr id="17" name="iṡḻidè"/>
          <p:cNvSpPr/>
          <p:nvPr/>
        </p:nvSpPr>
        <p:spPr bwMode="auto">
          <a:xfrm flipV="1">
            <a:off x="680646" y="1127528"/>
            <a:ext cx="3931051" cy="5016085"/>
          </a:xfrm>
          <a:custGeom>
            <a:avLst/>
            <a:gdLst>
              <a:gd name="T0" fmla="*/ 2147483646 w 1285"/>
              <a:gd name="T1" fmla="*/ 0 h 592"/>
              <a:gd name="T2" fmla="*/ 2147483646 w 1285"/>
              <a:gd name="T3" fmla="*/ 2147483646 h 592"/>
              <a:gd name="T4" fmla="*/ 0 w 1285"/>
              <a:gd name="T5" fmla="*/ 2147483646 h 592"/>
              <a:gd name="T6" fmla="*/ 0 60000 65536"/>
              <a:gd name="T7" fmla="*/ 0 60000 65536"/>
              <a:gd name="T8" fmla="*/ 0 60000 65536"/>
            </a:gdLst>
            <a:ahLst/>
            <a:cxnLst>
              <a:cxn ang="T6">
                <a:pos x="T0" y="T1"/>
              </a:cxn>
              <a:cxn ang="T7">
                <a:pos x="T2" y="T3"/>
              </a:cxn>
              <a:cxn ang="T8">
                <a:pos x="T4" y="T5"/>
              </a:cxn>
            </a:cxnLst>
            <a:rect l="0" t="0" r="r" b="b"/>
            <a:pathLst>
              <a:path w="1285" h="592">
                <a:moveTo>
                  <a:pt x="1285" y="0"/>
                </a:moveTo>
                <a:lnTo>
                  <a:pt x="1285" y="592"/>
                </a:lnTo>
                <a:lnTo>
                  <a:pt x="0" y="592"/>
                </a:lnTo>
              </a:path>
            </a:pathLst>
          </a:custGeom>
          <a:noFill/>
          <a:ln w="22225" cap="flat" cmpd="sng">
            <a:solidFill>
              <a:srgbClr val="961318"/>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a:defRPr/>
            </a:pPr>
            <a:endParaRPr lang="zh-CN" altLang="en-US" kern="0">
              <a:solidFill>
                <a:prstClr val="black"/>
              </a:solidFill>
              <a:latin typeface="Arial" panose="020B0604020202020204"/>
              <a:ea typeface="微软雅黑 Light" panose="020B0502040204020203" pitchFamily="34" charset="-122"/>
            </a:endParaRPr>
          </a:p>
        </p:txBody>
      </p:sp>
      <p:sp>
        <p:nvSpPr>
          <p:cNvPr id="18" name="išḷîdé"/>
          <p:cNvSpPr/>
          <p:nvPr/>
        </p:nvSpPr>
        <p:spPr bwMode="auto">
          <a:xfrm flipH="1" flipV="1">
            <a:off x="7608159" y="1127528"/>
            <a:ext cx="3931051" cy="5016085"/>
          </a:xfrm>
          <a:custGeom>
            <a:avLst/>
            <a:gdLst>
              <a:gd name="T0" fmla="*/ 2147483646 w 1285"/>
              <a:gd name="T1" fmla="*/ 0 h 592"/>
              <a:gd name="T2" fmla="*/ 2147483646 w 1285"/>
              <a:gd name="T3" fmla="*/ 2147483646 h 592"/>
              <a:gd name="T4" fmla="*/ 0 w 1285"/>
              <a:gd name="T5" fmla="*/ 2147483646 h 592"/>
              <a:gd name="T6" fmla="*/ 0 60000 65536"/>
              <a:gd name="T7" fmla="*/ 0 60000 65536"/>
              <a:gd name="T8" fmla="*/ 0 60000 65536"/>
            </a:gdLst>
            <a:ahLst/>
            <a:cxnLst>
              <a:cxn ang="T6">
                <a:pos x="T0" y="T1"/>
              </a:cxn>
              <a:cxn ang="T7">
                <a:pos x="T2" y="T3"/>
              </a:cxn>
              <a:cxn ang="T8">
                <a:pos x="T4" y="T5"/>
              </a:cxn>
            </a:cxnLst>
            <a:rect l="0" t="0" r="r" b="b"/>
            <a:pathLst>
              <a:path w="1285" h="592">
                <a:moveTo>
                  <a:pt x="1285" y="0"/>
                </a:moveTo>
                <a:lnTo>
                  <a:pt x="1285" y="592"/>
                </a:lnTo>
                <a:lnTo>
                  <a:pt x="0" y="592"/>
                </a:lnTo>
              </a:path>
            </a:pathLst>
          </a:custGeom>
          <a:noFill/>
          <a:ln w="22225" cap="flat" cmpd="sng">
            <a:solidFill>
              <a:srgbClr val="961318"/>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a:defRPr/>
            </a:pPr>
            <a:endParaRPr lang="zh-CN" altLang="en-US" kern="0">
              <a:solidFill>
                <a:prstClr val="black"/>
              </a:solidFill>
              <a:latin typeface="Arial" panose="020B0604020202020204"/>
              <a:ea typeface="微软雅黑 Light" panose="020B0502040204020203" pitchFamily="34" charset="-122"/>
            </a:endParaRPr>
          </a:p>
        </p:txBody>
      </p:sp>
      <p:sp>
        <p:nvSpPr>
          <p:cNvPr id="19" name="ïṩlîḑê"/>
          <p:cNvSpPr/>
          <p:nvPr/>
        </p:nvSpPr>
        <p:spPr bwMode="auto">
          <a:xfrm>
            <a:off x="4635783" y="3353198"/>
            <a:ext cx="703350" cy="0"/>
          </a:xfrm>
          <a:prstGeom prst="line">
            <a:avLst/>
          </a:prstGeom>
          <a:noFill/>
          <a:ln w="25400">
            <a:solidFill>
              <a:srgbClr val="961318"/>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fontScale="25000" lnSpcReduction="20000"/>
          </a:bodyPr>
          <a:lstStyle/>
          <a:p>
            <a:pPr>
              <a:defRPr/>
            </a:pPr>
            <a:endParaRPr lang="zh-CN" altLang="en-US" kern="0">
              <a:solidFill>
                <a:prstClr val="black"/>
              </a:solidFill>
              <a:latin typeface="Arial" panose="020B0604020202020204"/>
              <a:ea typeface="微软雅黑 Light" panose="020B0502040204020203" pitchFamily="34" charset="-122"/>
            </a:endParaRPr>
          </a:p>
        </p:txBody>
      </p:sp>
      <p:sp>
        <p:nvSpPr>
          <p:cNvPr id="20" name="íṡlîďè"/>
          <p:cNvSpPr/>
          <p:nvPr/>
        </p:nvSpPr>
        <p:spPr bwMode="auto">
          <a:xfrm flipH="1">
            <a:off x="6885540" y="3353198"/>
            <a:ext cx="698531" cy="0"/>
          </a:xfrm>
          <a:prstGeom prst="line">
            <a:avLst/>
          </a:prstGeom>
          <a:noFill/>
          <a:ln w="25400">
            <a:solidFill>
              <a:srgbClr val="961318"/>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fontScale="25000" lnSpcReduction="20000"/>
          </a:bodyPr>
          <a:lstStyle/>
          <a:p>
            <a:pPr>
              <a:defRPr/>
            </a:pPr>
            <a:endParaRPr lang="zh-CN" altLang="en-US" kern="0">
              <a:solidFill>
                <a:prstClr val="black"/>
              </a:solidFill>
              <a:latin typeface="Arial" panose="020B0604020202020204"/>
              <a:ea typeface="微软雅黑 Light" panose="020B0502040204020203" pitchFamily="34" charset="-122"/>
            </a:endParaRPr>
          </a:p>
        </p:txBody>
      </p:sp>
      <p:sp>
        <p:nvSpPr>
          <p:cNvPr id="21" name="iSlîḋè"/>
          <p:cNvSpPr txBox="1"/>
          <p:nvPr/>
        </p:nvSpPr>
        <p:spPr>
          <a:xfrm>
            <a:off x="7896000" y="1137753"/>
            <a:ext cx="3615354" cy="499702"/>
          </a:xfrm>
          <a:prstGeom prst="rect">
            <a:avLst/>
          </a:prstGeom>
          <a:noFill/>
        </p:spPr>
        <p:txBody>
          <a:bodyPr wrap="none" lIns="90000" tIns="46800" rIns="90000" bIns="46800" rtlCol="0" anchor="ctr" anchorCtr="0">
            <a:normAutofit/>
          </a:bodyPr>
          <a:lstStyle/>
          <a:p>
            <a:pP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1</a:t>
            </a:r>
          </a:p>
        </p:txBody>
      </p:sp>
      <p:sp>
        <p:nvSpPr>
          <p:cNvPr id="22" name="íšḷïďé"/>
          <p:cNvSpPr txBox="1"/>
          <p:nvPr/>
        </p:nvSpPr>
        <p:spPr>
          <a:xfrm>
            <a:off x="7896000" y="1637457"/>
            <a:ext cx="3615353" cy="661627"/>
          </a:xfrm>
          <a:prstGeom prst="rect">
            <a:avLst/>
          </a:prstGeom>
          <a:noFill/>
        </p:spPr>
        <p:txBody>
          <a:bodyPr wrap="square" lIns="90000" tIns="46800" rIns="90000" bIns="46800" rtlCol="0">
            <a:normAutofit fontScale="92500" lnSpcReduction="20000"/>
          </a:bodyPr>
          <a:lstStyle/>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sp>
        <p:nvSpPr>
          <p:cNvPr id="23" name="ïṣ1íďe"/>
          <p:cNvSpPr txBox="1"/>
          <p:nvPr/>
        </p:nvSpPr>
        <p:spPr>
          <a:xfrm>
            <a:off x="7896000" y="2450038"/>
            <a:ext cx="3615354" cy="499702"/>
          </a:xfrm>
          <a:prstGeom prst="rect">
            <a:avLst/>
          </a:prstGeom>
          <a:noFill/>
        </p:spPr>
        <p:txBody>
          <a:bodyPr wrap="none" lIns="90000" tIns="46800" rIns="90000" bIns="46800" rtlCol="0" anchor="ctr" anchorCtr="0">
            <a:normAutofit/>
          </a:bodyPr>
          <a:lstStyle/>
          <a:p>
            <a:pP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2</a:t>
            </a:r>
          </a:p>
        </p:txBody>
      </p:sp>
      <p:sp>
        <p:nvSpPr>
          <p:cNvPr id="24" name="íŝľïḑe"/>
          <p:cNvSpPr txBox="1"/>
          <p:nvPr/>
        </p:nvSpPr>
        <p:spPr>
          <a:xfrm>
            <a:off x="7896000" y="2949742"/>
            <a:ext cx="3615353" cy="661627"/>
          </a:xfrm>
          <a:prstGeom prst="rect">
            <a:avLst/>
          </a:prstGeom>
          <a:noFill/>
        </p:spPr>
        <p:txBody>
          <a:bodyPr wrap="square" lIns="90000" tIns="46800" rIns="90000" bIns="46800" rtlCol="0">
            <a:normAutofit fontScale="92500" lnSpcReduction="20000"/>
          </a:bodyPr>
          <a:lstStyle/>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sp>
        <p:nvSpPr>
          <p:cNvPr id="25" name="ïŝľíďè"/>
          <p:cNvSpPr txBox="1"/>
          <p:nvPr/>
        </p:nvSpPr>
        <p:spPr>
          <a:xfrm>
            <a:off x="7896000" y="3762323"/>
            <a:ext cx="3615354" cy="499702"/>
          </a:xfrm>
          <a:prstGeom prst="rect">
            <a:avLst/>
          </a:prstGeom>
          <a:noFill/>
        </p:spPr>
        <p:txBody>
          <a:bodyPr wrap="none" lIns="90000" tIns="46800" rIns="90000" bIns="46800" rtlCol="0" anchor="ctr" anchorCtr="0">
            <a:normAutofit/>
          </a:bodyPr>
          <a:lstStyle/>
          <a:p>
            <a:pP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3</a:t>
            </a:r>
          </a:p>
        </p:txBody>
      </p:sp>
      <p:sp>
        <p:nvSpPr>
          <p:cNvPr id="26" name="iṧlîḍe"/>
          <p:cNvSpPr txBox="1"/>
          <p:nvPr/>
        </p:nvSpPr>
        <p:spPr>
          <a:xfrm>
            <a:off x="7896000" y="4262027"/>
            <a:ext cx="3615353" cy="661627"/>
          </a:xfrm>
          <a:prstGeom prst="rect">
            <a:avLst/>
          </a:prstGeom>
          <a:noFill/>
        </p:spPr>
        <p:txBody>
          <a:bodyPr wrap="square" lIns="90000" tIns="46800" rIns="90000" bIns="46800" rtlCol="0">
            <a:normAutofit fontScale="92500" lnSpcReduction="20000"/>
          </a:bodyPr>
          <a:lstStyle/>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sp>
        <p:nvSpPr>
          <p:cNvPr id="27" name="íṩlïdé"/>
          <p:cNvSpPr txBox="1"/>
          <p:nvPr/>
        </p:nvSpPr>
        <p:spPr>
          <a:xfrm>
            <a:off x="7896000" y="5074609"/>
            <a:ext cx="3615354" cy="499702"/>
          </a:xfrm>
          <a:prstGeom prst="rect">
            <a:avLst/>
          </a:prstGeom>
          <a:noFill/>
        </p:spPr>
        <p:txBody>
          <a:bodyPr wrap="none" lIns="90000" tIns="46800" rIns="90000" bIns="46800" rtlCol="0" anchor="ctr" anchorCtr="0">
            <a:normAutofit/>
          </a:bodyPr>
          <a:lstStyle/>
          <a:p>
            <a:pP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4</a:t>
            </a:r>
          </a:p>
        </p:txBody>
      </p:sp>
      <p:sp>
        <p:nvSpPr>
          <p:cNvPr id="28" name="iṣľîḑè"/>
          <p:cNvSpPr txBox="1"/>
          <p:nvPr/>
        </p:nvSpPr>
        <p:spPr>
          <a:xfrm>
            <a:off x="7896000" y="5574313"/>
            <a:ext cx="3615353" cy="661627"/>
          </a:xfrm>
          <a:prstGeom prst="rect">
            <a:avLst/>
          </a:prstGeom>
          <a:noFill/>
        </p:spPr>
        <p:txBody>
          <a:bodyPr wrap="square" lIns="90000" tIns="46800" rIns="90000" bIns="46800" rtlCol="0">
            <a:normAutofit fontScale="92500" lnSpcReduction="20000"/>
          </a:bodyPr>
          <a:lstStyle/>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B</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grpSp>
        <p:nvGrpSpPr>
          <p:cNvPr id="29" name="íśľidê"/>
          <p:cNvGrpSpPr/>
          <p:nvPr/>
        </p:nvGrpSpPr>
        <p:grpSpPr>
          <a:xfrm>
            <a:off x="8032361" y="2363709"/>
            <a:ext cx="3492889" cy="2631232"/>
            <a:chOff x="8032360" y="2363709"/>
            <a:chExt cx="3555547" cy="2631232"/>
          </a:xfrm>
        </p:grpSpPr>
        <p:cxnSp>
          <p:nvCxnSpPr>
            <p:cNvPr id="30" name="直接连接符 29"/>
            <p:cNvCxnSpPr/>
            <p:nvPr/>
          </p:nvCxnSpPr>
          <p:spPr>
            <a:xfrm>
              <a:off x="8032360" y="2363709"/>
              <a:ext cx="3555547" cy="0"/>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31" name="直接连接符 30"/>
            <p:cNvCxnSpPr/>
            <p:nvPr/>
          </p:nvCxnSpPr>
          <p:spPr>
            <a:xfrm>
              <a:off x="8032360" y="3679325"/>
              <a:ext cx="3555547" cy="0"/>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32" name="直接连接符 31"/>
            <p:cNvCxnSpPr/>
            <p:nvPr/>
          </p:nvCxnSpPr>
          <p:spPr>
            <a:xfrm>
              <a:off x="8032360" y="4994941"/>
              <a:ext cx="3555547" cy="0"/>
            </a:xfrm>
            <a:prstGeom prst="line">
              <a:avLst/>
            </a:prstGeom>
            <a:noFill/>
            <a:ln w="3175" cap="rnd" cmpd="sng" algn="ctr">
              <a:solidFill>
                <a:sysClr val="window" lastClr="FFFFFF">
                  <a:lumMod val="75000"/>
                </a:sysClr>
              </a:solidFill>
              <a:prstDash val="solid"/>
              <a:round/>
              <a:headEnd type="none"/>
              <a:tailEnd type="none" w="med" len="med"/>
            </a:ln>
            <a:effectLst/>
          </p:spPr>
        </p:cxnSp>
      </p:grpSp>
      <p:sp>
        <p:nvSpPr>
          <p:cNvPr id="38" name="íšḻiḓê"/>
          <p:cNvSpPr txBox="1"/>
          <p:nvPr/>
        </p:nvSpPr>
        <p:spPr>
          <a:xfrm>
            <a:off x="665389" y="1137753"/>
            <a:ext cx="3615354" cy="499702"/>
          </a:xfrm>
          <a:prstGeom prst="rect">
            <a:avLst/>
          </a:prstGeom>
          <a:noFill/>
        </p:spPr>
        <p:txBody>
          <a:bodyPr wrap="none" lIns="90000" tIns="46800" rIns="90000" bIns="46800" rtlCol="0" anchor="ctr" anchorCtr="0">
            <a:normAutofit/>
          </a:bodyPr>
          <a:lstStyle/>
          <a:p>
            <a:pPr algn="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1</a:t>
            </a:r>
          </a:p>
        </p:txBody>
      </p:sp>
      <p:sp>
        <p:nvSpPr>
          <p:cNvPr id="39" name="îṡľíḓé"/>
          <p:cNvSpPr txBox="1"/>
          <p:nvPr/>
        </p:nvSpPr>
        <p:spPr>
          <a:xfrm>
            <a:off x="665389" y="1637457"/>
            <a:ext cx="3615353" cy="661627"/>
          </a:xfrm>
          <a:prstGeom prst="rect">
            <a:avLst/>
          </a:prstGeom>
          <a:noFill/>
        </p:spPr>
        <p:txBody>
          <a:bodyPr wrap="square" lIns="90000" tIns="46800" rIns="90000" bIns="46800" rtlCol="0">
            <a:normAutofit fontScale="85000" lnSpcReduction="20000"/>
          </a:bodyPr>
          <a:lstStyle/>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gn="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sp>
        <p:nvSpPr>
          <p:cNvPr id="40" name="işḻîḓe"/>
          <p:cNvSpPr txBox="1"/>
          <p:nvPr/>
        </p:nvSpPr>
        <p:spPr>
          <a:xfrm>
            <a:off x="665389" y="2450038"/>
            <a:ext cx="3615354" cy="499702"/>
          </a:xfrm>
          <a:prstGeom prst="rect">
            <a:avLst/>
          </a:prstGeom>
          <a:noFill/>
        </p:spPr>
        <p:txBody>
          <a:bodyPr wrap="none" lIns="90000" tIns="46800" rIns="90000" bIns="46800" rtlCol="0" anchor="ctr" anchorCtr="0">
            <a:normAutofit/>
          </a:bodyPr>
          <a:lstStyle/>
          <a:p>
            <a:pPr algn="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2</a:t>
            </a:r>
          </a:p>
        </p:txBody>
      </p:sp>
      <p:sp>
        <p:nvSpPr>
          <p:cNvPr id="41" name="iś1iďè"/>
          <p:cNvSpPr txBox="1"/>
          <p:nvPr/>
        </p:nvSpPr>
        <p:spPr>
          <a:xfrm>
            <a:off x="665389" y="2949742"/>
            <a:ext cx="3615353" cy="661627"/>
          </a:xfrm>
          <a:prstGeom prst="rect">
            <a:avLst/>
          </a:prstGeom>
          <a:noFill/>
        </p:spPr>
        <p:txBody>
          <a:bodyPr wrap="square" lIns="90000" tIns="46800" rIns="90000" bIns="46800" rtlCol="0">
            <a:normAutofit fontScale="92500" lnSpcReduction="20000"/>
          </a:bodyPr>
          <a:lstStyle/>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gn="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sp>
        <p:nvSpPr>
          <p:cNvPr id="42" name="ïṣļïḑe"/>
          <p:cNvSpPr txBox="1"/>
          <p:nvPr/>
        </p:nvSpPr>
        <p:spPr>
          <a:xfrm>
            <a:off x="665389" y="3762323"/>
            <a:ext cx="3615354" cy="499702"/>
          </a:xfrm>
          <a:prstGeom prst="rect">
            <a:avLst/>
          </a:prstGeom>
          <a:noFill/>
        </p:spPr>
        <p:txBody>
          <a:bodyPr wrap="none" lIns="90000" tIns="46800" rIns="90000" bIns="46800" rtlCol="0" anchor="ctr" anchorCtr="0">
            <a:normAutofit/>
          </a:bodyPr>
          <a:lstStyle/>
          <a:p>
            <a:pPr algn="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3</a:t>
            </a:r>
          </a:p>
        </p:txBody>
      </p:sp>
      <p:sp>
        <p:nvSpPr>
          <p:cNvPr id="43" name="îs1ide"/>
          <p:cNvSpPr txBox="1"/>
          <p:nvPr/>
        </p:nvSpPr>
        <p:spPr>
          <a:xfrm>
            <a:off x="665389" y="4262027"/>
            <a:ext cx="3615353" cy="661627"/>
          </a:xfrm>
          <a:prstGeom prst="rect">
            <a:avLst/>
          </a:prstGeom>
          <a:noFill/>
        </p:spPr>
        <p:txBody>
          <a:bodyPr wrap="square" lIns="90000" tIns="46800" rIns="90000" bIns="46800" rtlCol="0">
            <a:normAutofit fontScale="92500" lnSpcReduction="20000"/>
          </a:bodyPr>
          <a:lstStyle/>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gn="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sp>
        <p:nvSpPr>
          <p:cNvPr id="44" name="íSḻíďe"/>
          <p:cNvSpPr txBox="1"/>
          <p:nvPr/>
        </p:nvSpPr>
        <p:spPr>
          <a:xfrm>
            <a:off x="665389" y="5074609"/>
            <a:ext cx="3615354" cy="499702"/>
          </a:xfrm>
          <a:prstGeom prst="rect">
            <a:avLst/>
          </a:prstGeom>
          <a:noFill/>
        </p:spPr>
        <p:txBody>
          <a:bodyPr wrap="none" lIns="90000" tIns="46800" rIns="90000" bIns="46800" rtlCol="0" anchor="ctr" anchorCtr="0">
            <a:normAutofit/>
          </a:bodyPr>
          <a:lstStyle/>
          <a:p>
            <a:pPr algn="r">
              <a:defRPr/>
            </a:pPr>
            <a:r>
              <a:rPr lang="zh-CN" altLang="en-US" b="1" dirty="0">
                <a:solidFill>
                  <a:prstClr val="black"/>
                </a:solidFill>
                <a:latin typeface="微软雅黑" panose="020B0503020204020204" charset="-122"/>
                <a:ea typeface="微软雅黑" panose="020B0503020204020204" charset="-122"/>
              </a:rPr>
              <a:t>在这里输入问题</a:t>
            </a:r>
            <a:r>
              <a:rPr lang="en-US" altLang="zh-CN" b="1" dirty="0">
                <a:solidFill>
                  <a:prstClr val="black"/>
                </a:solidFill>
                <a:latin typeface="微软雅黑" panose="020B0503020204020204" charset="-122"/>
                <a:ea typeface="微软雅黑" panose="020B0503020204020204" charset="-122"/>
              </a:rPr>
              <a:t>4</a:t>
            </a:r>
          </a:p>
        </p:txBody>
      </p:sp>
      <p:sp>
        <p:nvSpPr>
          <p:cNvPr id="45" name="îSḷîḓe"/>
          <p:cNvSpPr txBox="1"/>
          <p:nvPr/>
        </p:nvSpPr>
        <p:spPr>
          <a:xfrm>
            <a:off x="665389" y="5574313"/>
            <a:ext cx="3615353" cy="661627"/>
          </a:xfrm>
          <a:prstGeom prst="rect">
            <a:avLst/>
          </a:prstGeom>
          <a:noFill/>
        </p:spPr>
        <p:txBody>
          <a:bodyPr wrap="square" lIns="90000" tIns="46800" rIns="90000" bIns="46800" rtlCol="0">
            <a:normAutofit fontScale="92500" lnSpcReduction="20000"/>
          </a:bodyPr>
          <a:lstStyle/>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marL="171450" indent="-171450" algn="r">
              <a:lnSpc>
                <a:spcPct val="150000"/>
              </a:lnSpc>
              <a:buFont typeface="Arial" panose="020B0604020202020204" pitchFamily="34" charset="0"/>
              <a:buChar char="•"/>
              <a:defRPr/>
            </a:pPr>
            <a:r>
              <a:rPr lang="zh-CN" altLang="en-US" sz="1000" dirty="0">
                <a:solidFill>
                  <a:prstClr val="black"/>
                </a:solidFill>
                <a:latin typeface="Arial" panose="020B0604020202020204"/>
                <a:ea typeface="微软雅黑 Light" panose="020B0502040204020203" pitchFamily="34" charset="-122"/>
              </a:rPr>
              <a:t>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方的答案在这里输入</a:t>
            </a:r>
            <a:r>
              <a:rPr lang="en-US" altLang="zh-CN" sz="1000" dirty="0">
                <a:solidFill>
                  <a:prstClr val="black"/>
                </a:solidFill>
                <a:latin typeface="Arial" panose="020B0604020202020204"/>
                <a:ea typeface="微软雅黑 Light" panose="020B0502040204020203" pitchFamily="34" charset="-122"/>
              </a:rPr>
              <a:t>A</a:t>
            </a:r>
            <a:r>
              <a:rPr lang="zh-CN" altLang="en-US" sz="1000" dirty="0">
                <a:solidFill>
                  <a:prstClr val="black"/>
                </a:solidFill>
                <a:latin typeface="Arial" panose="020B0604020202020204"/>
                <a:ea typeface="微软雅黑 Light" panose="020B0502040204020203" pitchFamily="34" charset="-122"/>
              </a:rPr>
              <a:t>方的答案</a:t>
            </a:r>
            <a:endParaRPr lang="en-US" altLang="zh-CN" sz="1000" dirty="0">
              <a:solidFill>
                <a:prstClr val="black"/>
              </a:solidFill>
              <a:latin typeface="Arial" panose="020B0604020202020204"/>
              <a:ea typeface="微软雅黑 Light" panose="020B0502040204020203" pitchFamily="34" charset="-122"/>
            </a:endParaRPr>
          </a:p>
          <a:p>
            <a:pPr algn="r">
              <a:lnSpc>
                <a:spcPct val="150000"/>
              </a:lnSpc>
              <a:defRPr/>
            </a:pPr>
            <a:endParaRPr lang="en-US" altLang="zh-CN" sz="1000" dirty="0">
              <a:solidFill>
                <a:prstClr val="black"/>
              </a:solidFill>
              <a:latin typeface="Arial" panose="020B0604020202020204"/>
              <a:ea typeface="微软雅黑 Light" panose="020B0502040204020203" pitchFamily="34" charset="-122"/>
            </a:endParaRPr>
          </a:p>
        </p:txBody>
      </p:sp>
      <p:grpSp>
        <p:nvGrpSpPr>
          <p:cNvPr id="46" name="íšľídé"/>
          <p:cNvGrpSpPr/>
          <p:nvPr/>
        </p:nvGrpSpPr>
        <p:grpSpPr>
          <a:xfrm>
            <a:off x="687450" y="2363709"/>
            <a:ext cx="3492889" cy="2631232"/>
            <a:chOff x="8032360" y="2363709"/>
            <a:chExt cx="3555547" cy="2631232"/>
          </a:xfrm>
        </p:grpSpPr>
        <p:cxnSp>
          <p:nvCxnSpPr>
            <p:cNvPr id="47" name="直接连接符 46"/>
            <p:cNvCxnSpPr/>
            <p:nvPr/>
          </p:nvCxnSpPr>
          <p:spPr>
            <a:xfrm>
              <a:off x="8032360" y="2363709"/>
              <a:ext cx="3555547" cy="0"/>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48" name="直接连接符 47"/>
            <p:cNvCxnSpPr/>
            <p:nvPr/>
          </p:nvCxnSpPr>
          <p:spPr>
            <a:xfrm>
              <a:off x="8032360" y="3679325"/>
              <a:ext cx="3555547" cy="0"/>
            </a:xfrm>
            <a:prstGeom prst="line">
              <a:avLst/>
            </a:prstGeom>
            <a:noFill/>
            <a:ln w="3175" cap="rnd" cmpd="sng" algn="ctr">
              <a:solidFill>
                <a:sysClr val="window" lastClr="FFFFFF">
                  <a:lumMod val="75000"/>
                </a:sysClr>
              </a:solidFill>
              <a:prstDash val="solid"/>
              <a:round/>
              <a:headEnd type="none"/>
              <a:tailEnd type="none" w="med" len="med"/>
            </a:ln>
            <a:effectLst/>
          </p:spPr>
        </p:cxnSp>
        <p:cxnSp>
          <p:nvCxnSpPr>
            <p:cNvPr id="49" name="直接连接符 48"/>
            <p:cNvCxnSpPr/>
            <p:nvPr/>
          </p:nvCxnSpPr>
          <p:spPr>
            <a:xfrm>
              <a:off x="8032360" y="4994941"/>
              <a:ext cx="3555547" cy="0"/>
            </a:xfrm>
            <a:prstGeom prst="line">
              <a:avLst/>
            </a:prstGeom>
            <a:noFill/>
            <a:ln w="3175" cap="rnd" cmpd="sng" algn="ctr">
              <a:solidFill>
                <a:sysClr val="window" lastClr="FFFFFF">
                  <a:lumMod val="75000"/>
                </a:sysClr>
              </a:solidFill>
              <a:prstDash val="solid"/>
              <a:round/>
              <a:headEnd type="none"/>
              <a:tailEnd type="none" w="med" len="med"/>
            </a:ln>
            <a:effectLst/>
          </p:spPr>
        </p:cxnSp>
      </p:grpSp>
      <p:sp>
        <p:nvSpPr>
          <p:cNvPr id="50" name="îṣḻíḍè"/>
          <p:cNvSpPr/>
          <p:nvPr/>
        </p:nvSpPr>
        <p:spPr>
          <a:xfrm>
            <a:off x="4398162" y="1471152"/>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Q1</a:t>
            </a:r>
            <a:endParaRPr sz="1600" b="1" dirty="0">
              <a:solidFill>
                <a:prstClr val="white"/>
              </a:solidFill>
              <a:latin typeface="Arial" panose="020B0604020202020204"/>
              <a:ea typeface="微软雅黑 Light" panose="020B0502040204020203" pitchFamily="34" charset="-122"/>
            </a:endParaRPr>
          </a:p>
        </p:txBody>
      </p:sp>
      <p:sp>
        <p:nvSpPr>
          <p:cNvPr id="51" name="iṡḻíḋe"/>
          <p:cNvSpPr/>
          <p:nvPr/>
        </p:nvSpPr>
        <p:spPr>
          <a:xfrm>
            <a:off x="7385371" y="1471152"/>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Q1</a:t>
            </a:r>
            <a:endParaRPr sz="1600" b="1" dirty="0">
              <a:solidFill>
                <a:prstClr val="white"/>
              </a:solidFill>
              <a:latin typeface="Arial" panose="020B0604020202020204"/>
              <a:ea typeface="微软雅黑 Light" panose="020B0502040204020203" pitchFamily="34" charset="-122"/>
            </a:endParaRPr>
          </a:p>
        </p:txBody>
      </p:sp>
      <p:sp>
        <p:nvSpPr>
          <p:cNvPr id="52" name="íşḷíḓé"/>
          <p:cNvSpPr/>
          <p:nvPr/>
        </p:nvSpPr>
        <p:spPr>
          <a:xfrm>
            <a:off x="4398162" y="2767134"/>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Q2</a:t>
            </a:r>
            <a:endParaRPr sz="1600" b="1" dirty="0">
              <a:solidFill>
                <a:prstClr val="white"/>
              </a:solidFill>
              <a:latin typeface="Arial" panose="020B0604020202020204"/>
              <a:ea typeface="微软雅黑 Light" panose="020B0502040204020203" pitchFamily="34" charset="-122"/>
            </a:endParaRPr>
          </a:p>
        </p:txBody>
      </p:sp>
      <p:sp>
        <p:nvSpPr>
          <p:cNvPr id="53" name="îšḻïdé"/>
          <p:cNvSpPr/>
          <p:nvPr/>
        </p:nvSpPr>
        <p:spPr>
          <a:xfrm>
            <a:off x="7385371" y="2767134"/>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Q2</a:t>
            </a:r>
            <a:endParaRPr sz="1600" b="1" dirty="0">
              <a:solidFill>
                <a:prstClr val="white"/>
              </a:solidFill>
              <a:latin typeface="Arial" panose="020B0604020202020204"/>
              <a:ea typeface="微软雅黑 Light" panose="020B0502040204020203" pitchFamily="34" charset="-122"/>
            </a:endParaRPr>
          </a:p>
        </p:txBody>
      </p:sp>
      <p:sp>
        <p:nvSpPr>
          <p:cNvPr id="54" name="iṧliḍê"/>
          <p:cNvSpPr/>
          <p:nvPr/>
        </p:nvSpPr>
        <p:spPr>
          <a:xfrm>
            <a:off x="4398162" y="4063116"/>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Q3</a:t>
            </a:r>
            <a:endParaRPr sz="1600" b="1" dirty="0">
              <a:solidFill>
                <a:prstClr val="white"/>
              </a:solidFill>
              <a:latin typeface="Arial" panose="020B0604020202020204"/>
              <a:ea typeface="微软雅黑 Light" panose="020B0502040204020203" pitchFamily="34" charset="-122"/>
            </a:endParaRPr>
          </a:p>
        </p:txBody>
      </p:sp>
      <p:sp>
        <p:nvSpPr>
          <p:cNvPr id="55" name="îśḷíde"/>
          <p:cNvSpPr/>
          <p:nvPr/>
        </p:nvSpPr>
        <p:spPr>
          <a:xfrm>
            <a:off x="7385371" y="4063116"/>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Q3</a:t>
            </a:r>
            <a:endParaRPr sz="1600" b="1" dirty="0">
              <a:solidFill>
                <a:prstClr val="white"/>
              </a:solidFill>
              <a:latin typeface="Arial" panose="020B0604020202020204"/>
              <a:ea typeface="微软雅黑 Light" panose="020B0502040204020203" pitchFamily="34" charset="-122"/>
            </a:endParaRPr>
          </a:p>
        </p:txBody>
      </p:sp>
      <p:sp>
        <p:nvSpPr>
          <p:cNvPr id="56" name="iśḷîdé"/>
          <p:cNvSpPr/>
          <p:nvPr/>
        </p:nvSpPr>
        <p:spPr>
          <a:xfrm>
            <a:off x="4398162" y="5359098"/>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Q4</a:t>
            </a:r>
            <a:endParaRPr sz="1600" b="1" dirty="0">
              <a:solidFill>
                <a:prstClr val="white"/>
              </a:solidFill>
              <a:latin typeface="Arial" panose="020B0604020202020204"/>
              <a:ea typeface="微软雅黑 Light" panose="020B0502040204020203" pitchFamily="34" charset="-122"/>
            </a:endParaRPr>
          </a:p>
        </p:txBody>
      </p:sp>
      <p:sp>
        <p:nvSpPr>
          <p:cNvPr id="57" name="išḷïde"/>
          <p:cNvSpPr/>
          <p:nvPr/>
        </p:nvSpPr>
        <p:spPr>
          <a:xfrm>
            <a:off x="7385371" y="5359098"/>
            <a:ext cx="421488" cy="421486"/>
          </a:xfrm>
          <a:prstGeom prst="roundRect">
            <a:avLst>
              <a:gd name="adj" fmla="val 50000"/>
            </a:avLst>
          </a:prstGeom>
          <a:solidFill>
            <a:srgbClr val="961318"/>
          </a:solidFill>
          <a:ln w="57150" cap="flat">
            <a:solidFill>
              <a:sysClr val="window" lastClr="FFFFFF"/>
            </a:solidFill>
            <a:miter lim="400000"/>
          </a:ln>
          <a:effectLst/>
        </p:spPr>
        <p:txBody>
          <a:bodyPr wrap="none" lIns="0" tIns="0" rIns="0" bIns="0" numCol="1"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sz="3200"/>
            </a:pPr>
            <a:r>
              <a:rPr lang="en-US" altLang="zh-CN" sz="1600" b="1" dirty="0">
                <a:solidFill>
                  <a:prstClr val="white"/>
                </a:solidFill>
                <a:latin typeface="Arial" panose="020B0604020202020204"/>
                <a:ea typeface="微软雅黑 Light" panose="020B0502040204020203" pitchFamily="34" charset="-122"/>
              </a:rPr>
              <a:t>Q4</a:t>
            </a:r>
            <a:endParaRPr sz="1600" b="1" dirty="0">
              <a:solidFill>
                <a:prstClr val="white"/>
              </a:solidFill>
              <a:latin typeface="Arial" panose="020B0604020202020204"/>
              <a:ea typeface="微软雅黑 Light" panose="020B0502040204020203" pitchFamily="34" charset="-122"/>
            </a:endParaRPr>
          </a:p>
        </p:txBody>
      </p:sp>
    </p:spTree>
  </p:cSld>
  <p:clrMapOvr>
    <a:masterClrMapping/>
  </p:clrMapOvr>
  <p:transition spd="slow">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6" name="îšlîḍe"/>
          <p:cNvSpPr/>
          <p:nvPr/>
        </p:nvSpPr>
        <p:spPr>
          <a:xfrm>
            <a:off x="5729553" y="3324073"/>
            <a:ext cx="732893" cy="628955"/>
          </a:xfrm>
          <a:prstGeom prst="rect">
            <a:avLst/>
          </a:prstGeom>
        </p:spPr>
        <p:txBody>
          <a:bodyPr wrap="square" lIns="91440" tIns="45720" rIns="91440" bIns="45720">
            <a:normAutofit/>
          </a:bodyPr>
          <a:lstStyle/>
          <a:p>
            <a:pPr algn="ctr">
              <a:lnSpc>
                <a:spcPct val="120000"/>
              </a:lnSpc>
              <a:spcBef>
                <a:spcPct val="0"/>
              </a:spcBef>
              <a:defRPr/>
            </a:pPr>
            <a:r>
              <a:rPr lang="en-US" altLang="zh-CN" sz="3200" b="1" i="1" dirty="0">
                <a:solidFill>
                  <a:srgbClr val="FFC000"/>
                </a:solidFill>
                <a:latin typeface="Arial" panose="020B0604020202020204"/>
                <a:ea typeface="微软雅黑 Light" panose="020B0502040204020203" pitchFamily="34" charset="-122"/>
              </a:rPr>
              <a:t>VS</a:t>
            </a:r>
          </a:p>
        </p:txBody>
      </p:sp>
      <p:sp>
        <p:nvSpPr>
          <p:cNvPr id="18" name="ïşľïḍé"/>
          <p:cNvSpPr/>
          <p:nvPr/>
        </p:nvSpPr>
        <p:spPr>
          <a:xfrm>
            <a:off x="1619450" y="1784550"/>
            <a:ext cx="3708000" cy="3708000"/>
          </a:xfrm>
          <a:custGeom>
            <a:avLst/>
            <a:gdLst/>
            <a:ahLst/>
            <a:cxnLst>
              <a:cxn ang="0">
                <a:pos x="wd2" y="hd2"/>
              </a:cxn>
              <a:cxn ang="5400000">
                <a:pos x="wd2" y="hd2"/>
              </a:cxn>
              <a:cxn ang="10800000">
                <a:pos x="wd2" y="hd2"/>
              </a:cxn>
              <a:cxn ang="16200000">
                <a:pos x="wd2" y="hd2"/>
              </a:cxn>
            </a:cxnLst>
            <a:rect l="0" t="0" r="r" b="b"/>
            <a:pathLst>
              <a:path w="21600" h="21600" extrusionOk="0">
                <a:moveTo>
                  <a:pt x="0" y="2912"/>
                </a:moveTo>
                <a:lnTo>
                  <a:pt x="0" y="0"/>
                </a:lnTo>
                <a:lnTo>
                  <a:pt x="21600" y="0"/>
                </a:lnTo>
                <a:lnTo>
                  <a:pt x="21600" y="21600"/>
                </a:lnTo>
                <a:lnTo>
                  <a:pt x="0" y="21600"/>
                </a:lnTo>
                <a:lnTo>
                  <a:pt x="0" y="18688"/>
                </a:lnTo>
              </a:path>
            </a:pathLst>
          </a:custGeom>
          <a:noFill/>
          <a:ln w="22225" cap="flat">
            <a:solidFill>
              <a:sysClr val="window" lastClr="FFFFFF">
                <a:lumMod val="75000"/>
              </a:sysClr>
            </a:solidFill>
            <a:prstDash val="solid"/>
            <a:miter lim="400000"/>
          </a:ln>
          <a:effectLst>
            <a:outerShdw blurRad="127000" dist="25400" dir="2700000" algn="tl" rotWithShape="0">
              <a:prstClr val="black">
                <a:alpha val="35000"/>
              </a:prstClr>
            </a:outerShdw>
          </a:effectLst>
        </p:spPr>
        <p:txBody>
          <a:bodyPr wrap="square" lIns="91440" tIns="45720" rIns="91440" bIns="45720" numCol="1" anchor="ctr">
            <a:norm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defTabSz="1460500">
              <a:lnSpc>
                <a:spcPct val="100000"/>
              </a:lnSpc>
              <a:spcBef>
                <a:spcPts val="0"/>
              </a:spcBef>
              <a:defRPr sz="10400">
                <a:solidFill>
                  <a:srgbClr val="000000"/>
                </a:solidFill>
              </a:defRPr>
            </a:pPr>
            <a:endParaRPr sz="1400" kern="0" dirty="0">
              <a:solidFill>
                <a:srgbClr val="000000"/>
              </a:solidFill>
              <a:latin typeface="Arial" panose="020B0604020202020204"/>
              <a:ea typeface="微软雅黑 Light" panose="020B0502040204020203" pitchFamily="34" charset="-122"/>
            </a:endParaRPr>
          </a:p>
        </p:txBody>
      </p:sp>
      <p:sp>
        <p:nvSpPr>
          <p:cNvPr id="20" name="íś1ïḑe"/>
          <p:cNvSpPr txBox="1"/>
          <p:nvPr/>
        </p:nvSpPr>
        <p:spPr bwMode="auto">
          <a:xfrm flipH="1">
            <a:off x="2519447" y="1813125"/>
            <a:ext cx="2807999" cy="46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spcBef>
                <a:spcPct val="0"/>
              </a:spcBef>
              <a:defRPr/>
            </a:pPr>
            <a:r>
              <a:rPr lang="zh-CN" altLang="en-US" sz="2000" b="1" dirty="0">
                <a:solidFill>
                  <a:prstClr val="black"/>
                </a:solidFill>
                <a:latin typeface="微软雅黑" panose="020B0503020204020204" charset="-122"/>
                <a:ea typeface="微软雅黑" panose="020B0503020204020204" charset="-122"/>
              </a:rPr>
              <a:t>输入主题</a:t>
            </a:r>
            <a:endParaRPr lang="en-US" altLang="zh-CN" sz="2000" b="1" dirty="0">
              <a:solidFill>
                <a:prstClr val="black"/>
              </a:solidFill>
              <a:latin typeface="微软雅黑" panose="020B0503020204020204" charset="-122"/>
              <a:ea typeface="微软雅黑" panose="020B0503020204020204" charset="-122"/>
            </a:endParaRPr>
          </a:p>
        </p:txBody>
      </p:sp>
      <p:sp>
        <p:nvSpPr>
          <p:cNvPr id="22" name="íšlïḑê"/>
          <p:cNvSpPr/>
          <p:nvPr/>
        </p:nvSpPr>
        <p:spPr bwMode="auto">
          <a:xfrm flipH="1">
            <a:off x="2519449" y="2460498"/>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24" name="ïsľîḍe"/>
          <p:cNvSpPr/>
          <p:nvPr/>
        </p:nvSpPr>
        <p:spPr bwMode="auto">
          <a:xfrm flipH="1">
            <a:off x="2519449" y="3054991"/>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26" name="î$1ïḍe"/>
          <p:cNvSpPr/>
          <p:nvPr/>
        </p:nvSpPr>
        <p:spPr bwMode="auto">
          <a:xfrm flipH="1">
            <a:off x="2519449" y="3649484"/>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28" name="iśḷïḍé"/>
          <p:cNvSpPr/>
          <p:nvPr/>
        </p:nvSpPr>
        <p:spPr bwMode="auto">
          <a:xfrm flipH="1">
            <a:off x="2519449" y="4243977"/>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30" name="ïšlide"/>
          <p:cNvSpPr/>
          <p:nvPr/>
        </p:nvSpPr>
        <p:spPr bwMode="auto">
          <a:xfrm flipH="1">
            <a:off x="2519449" y="4838470"/>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32" name="iŝliḋé"/>
          <p:cNvSpPr/>
          <p:nvPr/>
        </p:nvSpPr>
        <p:spPr>
          <a:xfrm flipH="1">
            <a:off x="6864550" y="1784550"/>
            <a:ext cx="3708000" cy="3708000"/>
          </a:xfrm>
          <a:custGeom>
            <a:avLst/>
            <a:gdLst/>
            <a:ahLst/>
            <a:cxnLst>
              <a:cxn ang="0">
                <a:pos x="wd2" y="hd2"/>
              </a:cxn>
              <a:cxn ang="5400000">
                <a:pos x="wd2" y="hd2"/>
              </a:cxn>
              <a:cxn ang="10800000">
                <a:pos x="wd2" y="hd2"/>
              </a:cxn>
              <a:cxn ang="16200000">
                <a:pos x="wd2" y="hd2"/>
              </a:cxn>
            </a:cxnLst>
            <a:rect l="0" t="0" r="r" b="b"/>
            <a:pathLst>
              <a:path w="21600" h="21600" extrusionOk="0">
                <a:moveTo>
                  <a:pt x="0" y="2912"/>
                </a:moveTo>
                <a:lnTo>
                  <a:pt x="0" y="0"/>
                </a:lnTo>
                <a:lnTo>
                  <a:pt x="21600" y="0"/>
                </a:lnTo>
                <a:lnTo>
                  <a:pt x="21600" y="21600"/>
                </a:lnTo>
                <a:lnTo>
                  <a:pt x="0" y="21600"/>
                </a:lnTo>
                <a:lnTo>
                  <a:pt x="0" y="18688"/>
                </a:lnTo>
              </a:path>
            </a:pathLst>
          </a:custGeom>
          <a:noFill/>
          <a:ln w="22225" cap="flat">
            <a:solidFill>
              <a:sysClr val="window" lastClr="FFFFFF">
                <a:lumMod val="75000"/>
              </a:sysClr>
            </a:solidFill>
            <a:prstDash val="solid"/>
            <a:miter lim="400000"/>
          </a:ln>
          <a:effectLst>
            <a:outerShdw blurRad="127000" dist="38100" dir="2700000" algn="tl" rotWithShape="0">
              <a:prstClr val="black">
                <a:alpha val="35000"/>
              </a:prstClr>
            </a:outerShdw>
          </a:effectLst>
        </p:spPr>
        <p:txBody>
          <a:bodyPr wrap="square" lIns="91440" tIns="45720" rIns="91440" bIns="45720" numCol="1" anchor="ctr">
            <a:norm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defTabSz="1460500">
              <a:lnSpc>
                <a:spcPct val="100000"/>
              </a:lnSpc>
              <a:spcBef>
                <a:spcPts val="0"/>
              </a:spcBef>
              <a:defRPr sz="10400">
                <a:solidFill>
                  <a:srgbClr val="000000"/>
                </a:solidFill>
              </a:defRPr>
            </a:pPr>
            <a:endParaRPr sz="1400" kern="0" dirty="0">
              <a:solidFill>
                <a:srgbClr val="000000"/>
              </a:solidFill>
              <a:latin typeface="Arial" panose="020B0604020202020204"/>
              <a:ea typeface="微软雅黑 Light" panose="020B0502040204020203" pitchFamily="34" charset="-122"/>
            </a:endParaRPr>
          </a:p>
        </p:txBody>
      </p:sp>
      <p:sp>
        <p:nvSpPr>
          <p:cNvPr id="34" name="iSlîďè"/>
          <p:cNvSpPr txBox="1"/>
          <p:nvPr/>
        </p:nvSpPr>
        <p:spPr bwMode="auto">
          <a:xfrm>
            <a:off x="6864554" y="1813125"/>
            <a:ext cx="2807999" cy="468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20000"/>
              </a:lnSpc>
              <a:spcBef>
                <a:spcPct val="0"/>
              </a:spcBef>
              <a:defRPr/>
            </a:pPr>
            <a:r>
              <a:rPr lang="zh-CN" altLang="en-US" sz="2000" b="1" dirty="0">
                <a:solidFill>
                  <a:prstClr val="black"/>
                </a:solidFill>
                <a:latin typeface="微软雅黑" panose="020B0503020204020204" charset="-122"/>
                <a:ea typeface="微软雅黑" panose="020B0503020204020204" charset="-122"/>
              </a:rPr>
              <a:t>输入主题</a:t>
            </a:r>
            <a:endParaRPr lang="en-US" altLang="zh-CN" sz="2000" b="1" dirty="0">
              <a:solidFill>
                <a:prstClr val="black"/>
              </a:solidFill>
              <a:latin typeface="微软雅黑" panose="020B0503020204020204" charset="-122"/>
              <a:ea typeface="微软雅黑" panose="020B0503020204020204" charset="-122"/>
            </a:endParaRPr>
          </a:p>
        </p:txBody>
      </p:sp>
      <p:sp>
        <p:nvSpPr>
          <p:cNvPr id="36" name="ïśḻïďè"/>
          <p:cNvSpPr/>
          <p:nvPr/>
        </p:nvSpPr>
        <p:spPr bwMode="auto">
          <a:xfrm>
            <a:off x="6864552" y="2460498"/>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38" name="îṥļîdé"/>
          <p:cNvSpPr/>
          <p:nvPr/>
        </p:nvSpPr>
        <p:spPr bwMode="auto">
          <a:xfrm>
            <a:off x="6864552" y="3054991"/>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40" name="îŝ1iḍé"/>
          <p:cNvSpPr/>
          <p:nvPr/>
        </p:nvSpPr>
        <p:spPr bwMode="auto">
          <a:xfrm>
            <a:off x="6864552" y="3649484"/>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42" name="îṥ1ídè"/>
          <p:cNvSpPr/>
          <p:nvPr/>
        </p:nvSpPr>
        <p:spPr bwMode="auto">
          <a:xfrm>
            <a:off x="6864552" y="4243977"/>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a:p>
            <a:pPr marL="171450" indent="-171450" algn="r">
              <a:lnSpc>
                <a:spcPct val="120000"/>
              </a:lnSpc>
              <a:buFont typeface="Arial" panose="020B0604020202020204" pitchFamily="34" charset="0"/>
              <a:buChar char="•"/>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44" name="ïṥlíḑè"/>
          <p:cNvSpPr/>
          <p:nvPr/>
        </p:nvSpPr>
        <p:spPr bwMode="auto">
          <a:xfrm>
            <a:off x="6864552" y="4838470"/>
            <a:ext cx="2807999"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gn="r">
              <a:lnSpc>
                <a:spcPct val="120000"/>
              </a:lnSpc>
              <a:buFont typeface="Arial" panose="020B0604020202020204" pitchFamily="34" charset="0"/>
              <a:buChar char="•"/>
              <a:defRPr/>
            </a:pPr>
            <a:r>
              <a:rPr lang="zh-CN" altLang="en-US" sz="1100" dirty="0">
                <a:solidFill>
                  <a:prstClr val="black"/>
                </a:solidFill>
                <a:latin typeface="Arial" panose="020B0604020202020204"/>
                <a:ea typeface="微软雅黑 Light" panose="020B0502040204020203" pitchFamily="34" charset="-122"/>
              </a:rPr>
              <a:t>在这里输入主要内容在这里输入主要内容在这里输入主要内容</a:t>
            </a:r>
            <a:endParaRPr lang="en-US" altLang="zh-CN" sz="1100" dirty="0">
              <a:solidFill>
                <a:prstClr val="black"/>
              </a:solidFill>
              <a:latin typeface="Arial" panose="020B0604020202020204"/>
              <a:ea typeface="微软雅黑 Light" panose="020B0502040204020203" pitchFamily="34" charset="-122"/>
            </a:endParaRPr>
          </a:p>
        </p:txBody>
      </p:sp>
      <p:pic>
        <p:nvPicPr>
          <p:cNvPr id="7" name="图片 6">
            <a:extLst>
              <a:ext uri="{FF2B5EF4-FFF2-40B4-BE49-F238E27FC236}">
                <a16:creationId xmlns:a16="http://schemas.microsoft.com/office/drawing/2014/main" id="{5618ABB8-7B0F-B3C9-6128-1B0ABCF2E4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65404"/>
            <a:ext cx="1845733" cy="2791671"/>
          </a:xfrm>
          <a:prstGeom prst="rect">
            <a:avLst/>
          </a:prstGeom>
        </p:spPr>
      </p:pic>
      <p:pic>
        <p:nvPicPr>
          <p:cNvPr id="10" name="图片 9">
            <a:extLst>
              <a:ext uri="{FF2B5EF4-FFF2-40B4-BE49-F238E27FC236}">
                <a16:creationId xmlns:a16="http://schemas.microsoft.com/office/drawing/2014/main" id="{CD01BBD0-C09C-B145-E533-35C40EE90B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267" y="2203560"/>
            <a:ext cx="1845733" cy="2814520"/>
          </a:xfrm>
          <a:prstGeom prst="rect">
            <a:avLst/>
          </a:prstGeom>
        </p:spPr>
      </p:pic>
    </p:spTree>
  </p:cSld>
  <p:clrMapOvr>
    <a:masterClrMapping/>
  </p:clrMapOvr>
  <p:transition spd="slow">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îŝľiḍê"/>
          <p:cNvSpPr/>
          <p:nvPr/>
        </p:nvSpPr>
        <p:spPr>
          <a:xfrm>
            <a:off x="-30784" y="5132118"/>
            <a:ext cx="12192000" cy="949479"/>
          </a:xfrm>
          <a:prstGeom prst="trapezoid">
            <a:avLst>
              <a:gd name="adj" fmla="val 92298"/>
            </a:avLst>
          </a:prstGeom>
          <a:solidFill>
            <a:sysClr val="window" lastClr="FFFFFF">
              <a:lumMod val="95000"/>
            </a:sysClr>
          </a:solidFill>
          <a:ln w="12700" cap="flat" cmpd="sng" algn="ctr">
            <a:noFill/>
            <a:prstDash val="solid"/>
            <a:miter lim="800000"/>
          </a:ln>
          <a:effectLst/>
        </p:spPr>
        <p:txBody>
          <a:bodyPr anchor="b"/>
          <a:lstStyle/>
          <a:p>
            <a:pPr algn="ctr" defTabSz="913765">
              <a:lnSpc>
                <a:spcPct val="150000"/>
              </a:lnSpc>
              <a:buSzPct val="25000"/>
              <a:defRPr/>
            </a:pPr>
            <a:r>
              <a:rPr lang="zh-CN" altLang="en-US" sz="1400" kern="0" dirty="0">
                <a:solidFill>
                  <a:prstClr val="black"/>
                </a:solidFill>
                <a:latin typeface="Arial" panose="020B0604020202020204"/>
                <a:ea typeface="微软雅黑 Light" panose="020B0502040204020203" pitchFamily="34" charset="-122"/>
              </a:rPr>
              <a:t>在这里输入相关标语在这里输入相关标语在这里输入相关标语在这里输入相关标语在这里输入相关标语在这里输入相关标语</a:t>
            </a:r>
            <a:endParaRPr lang="de-DE" altLang="zh-CN" sz="1400" kern="0" dirty="0">
              <a:solidFill>
                <a:prstClr val="black"/>
              </a:solidFill>
              <a:latin typeface="Arial" panose="020B0604020202020204"/>
              <a:ea typeface="微软雅黑 Light" panose="020B0502040204020203" pitchFamily="34" charset="-122"/>
            </a:endParaRPr>
          </a:p>
          <a:p>
            <a:pPr algn="ctr" defTabSz="913765">
              <a:lnSpc>
                <a:spcPct val="150000"/>
              </a:lnSpc>
              <a:buSzPct val="25000"/>
              <a:defRPr/>
            </a:pPr>
            <a:r>
              <a:rPr lang="zh-CN" altLang="en-US" sz="1400" kern="0" dirty="0">
                <a:solidFill>
                  <a:prstClr val="black"/>
                </a:solidFill>
                <a:latin typeface="Arial" panose="020B0604020202020204"/>
                <a:ea typeface="微软雅黑 Light" panose="020B0502040204020203" pitchFamily="34" charset="-122"/>
              </a:rPr>
              <a:t>在这里输入相关标语在这里输入相关标语在这里输入相关标语在这里输入相关标语在这里输入相关标语在这里输入相关标语</a:t>
            </a:r>
            <a:endParaRPr lang="en-US" altLang="zh-CN" sz="1400" kern="0" dirty="0">
              <a:solidFill>
                <a:prstClr val="black"/>
              </a:solidFill>
              <a:latin typeface="Arial" panose="020B0604020202020204"/>
              <a:ea typeface="微软雅黑 Light" panose="020B0502040204020203" pitchFamily="34" charset="-122"/>
            </a:endParaRPr>
          </a:p>
          <a:p>
            <a:pPr algn="ctr" defTabSz="913765">
              <a:lnSpc>
                <a:spcPct val="150000"/>
              </a:lnSpc>
              <a:buSzPct val="25000"/>
              <a:defRPr/>
            </a:pPr>
            <a:r>
              <a:rPr lang="zh-CN" altLang="en-US" sz="1400" kern="0" dirty="0">
                <a:solidFill>
                  <a:prstClr val="black"/>
                </a:solidFill>
                <a:latin typeface="Arial" panose="020B0604020202020204"/>
                <a:ea typeface="微软雅黑 Light" panose="020B0502040204020203" pitchFamily="34" charset="-122"/>
              </a:rPr>
              <a:t>在这里输入相关标语在这里输入相关标语在这里输入相关标语在这里输入相关标语在这里输入相关标语在这里输入相关标语</a:t>
            </a:r>
            <a:endParaRPr lang="de-DE" altLang="zh-CN" sz="1400" kern="0" dirty="0">
              <a:solidFill>
                <a:prstClr val="black"/>
              </a:solidFill>
              <a:latin typeface="Arial" panose="020B0604020202020204"/>
              <a:ea typeface="微软雅黑 Light" panose="020B0502040204020203" pitchFamily="34" charset="-122"/>
            </a:endParaRPr>
          </a:p>
        </p:txBody>
      </p:sp>
      <p:grpSp>
        <p:nvGrpSpPr>
          <p:cNvPr id="16" name="ï$ľîḑè"/>
          <p:cNvGrpSpPr/>
          <p:nvPr/>
        </p:nvGrpSpPr>
        <p:grpSpPr>
          <a:xfrm>
            <a:off x="1342326" y="1539000"/>
            <a:ext cx="9123270" cy="3161994"/>
            <a:chOff x="1342326" y="1917130"/>
            <a:chExt cx="9123270" cy="3161994"/>
          </a:xfrm>
        </p:grpSpPr>
        <p:grpSp>
          <p:nvGrpSpPr>
            <p:cNvPr id="17" name="isḻíḍé"/>
            <p:cNvGrpSpPr/>
            <p:nvPr/>
          </p:nvGrpSpPr>
          <p:grpSpPr>
            <a:xfrm>
              <a:off x="1342326" y="1917130"/>
              <a:ext cx="2868155" cy="3161994"/>
              <a:chOff x="1342326" y="1917130"/>
              <a:chExt cx="2868155" cy="3161994"/>
            </a:xfrm>
          </p:grpSpPr>
          <p:sp>
            <p:nvSpPr>
              <p:cNvPr id="38" name="işlïḋê"/>
              <p:cNvSpPr/>
              <p:nvPr/>
            </p:nvSpPr>
            <p:spPr>
              <a:xfrm>
                <a:off x="1356784" y="1917130"/>
                <a:ext cx="2853695" cy="3161994"/>
              </a:xfrm>
              <a:prstGeom prst="snip1Rect">
                <a:avLst>
                  <a:gd name="adj" fmla="val 40731"/>
                </a:avLst>
              </a:prstGeom>
              <a:solidFill>
                <a:sysClr val="window" lastClr="FFFFFF"/>
              </a:solidFill>
              <a:ln w="3175" cap="flat" cmpd="sng" algn="ctr">
                <a:solidFill>
                  <a:srgbClr val="961318"/>
                </a:solid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39" name="ïşḻîḓe"/>
              <p:cNvSpPr/>
              <p:nvPr/>
            </p:nvSpPr>
            <p:spPr>
              <a:xfrm>
                <a:off x="1356785" y="4955943"/>
                <a:ext cx="2853695" cy="123181"/>
              </a:xfrm>
              <a:prstGeom prst="rect">
                <a:avLst/>
              </a:prstGeom>
              <a:solidFill>
                <a:srgbClr val="961318"/>
              </a:solidFill>
              <a:ln w="3175">
                <a:noFill/>
                <a:prstDash val="solid"/>
                <a:round/>
              </a:ln>
              <a:effectLst/>
            </p:spPr>
            <p:txBody>
              <a:bodyPr anchor="ctr"/>
              <a:lstStyle/>
              <a:p>
                <a:pPr algn="ctr">
                  <a:defRPr/>
                </a:pPr>
                <a:endParaRPr kern="0" dirty="0">
                  <a:solidFill>
                    <a:prstClr val="black"/>
                  </a:solidFill>
                  <a:latin typeface="Arial" panose="020B0604020202020204"/>
                  <a:ea typeface="微软雅黑 Light" panose="020B0502040204020203" pitchFamily="34" charset="-122"/>
                </a:endParaRPr>
              </a:p>
            </p:txBody>
          </p:sp>
          <p:sp>
            <p:nvSpPr>
              <p:cNvPr id="40" name="íş1ïḋê"/>
              <p:cNvSpPr/>
              <p:nvPr/>
            </p:nvSpPr>
            <p:spPr bwMode="auto">
              <a:xfrm>
                <a:off x="3261001" y="1917131"/>
                <a:ext cx="949480" cy="94948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961318"/>
              </a:solidFill>
              <a:ln w="3175">
                <a:noFill/>
                <a:prstDash val="solid"/>
                <a:round/>
              </a:ln>
              <a:effectLst/>
            </p:spPr>
            <p:txBody>
              <a:bodyPr vert="horz" wrap="square" lIns="121920" tIns="60960" rIns="121920" bIns="60960" anchor="t" anchorCtr="0" compatLnSpc="1">
                <a:normAutofit/>
              </a:bodyPr>
              <a:lstStyle/>
              <a:p>
                <a:pPr algn="r">
                  <a:defRPr/>
                </a:pPr>
                <a:r>
                  <a:rPr lang="zh-CN" altLang="en-US" sz="1400" b="1" kern="0" dirty="0">
                    <a:solidFill>
                      <a:prstClr val="white"/>
                    </a:solidFill>
                    <a:latin typeface="Arial" panose="020B0604020202020204"/>
                    <a:ea typeface="微软雅黑 Light" panose="020B0502040204020203" pitchFamily="34" charset="-122"/>
                  </a:rPr>
                  <a:t>属性</a:t>
                </a:r>
                <a:endParaRPr lang="en-US" altLang="ko-KR" sz="1400" b="1" kern="0" dirty="0">
                  <a:solidFill>
                    <a:prstClr val="white"/>
                  </a:solidFill>
                  <a:latin typeface="Arial" panose="020B0604020202020204"/>
                  <a:ea typeface="微软雅黑 Light" panose="020B0502040204020203" pitchFamily="34" charset="-122"/>
                </a:endParaRPr>
              </a:p>
            </p:txBody>
          </p:sp>
          <p:sp>
            <p:nvSpPr>
              <p:cNvPr id="41" name="îṡḷíďê"/>
              <p:cNvSpPr txBox="1"/>
              <p:nvPr/>
            </p:nvSpPr>
            <p:spPr>
              <a:xfrm>
                <a:off x="1357283" y="1930354"/>
                <a:ext cx="1588717" cy="588331"/>
              </a:xfrm>
              <a:prstGeom prst="rect">
                <a:avLst/>
              </a:prstGeom>
              <a:noFill/>
            </p:spPr>
            <p:txBody>
              <a:bodyPr wrap="none" lIns="90000" tIns="46800" rIns="90000" bIns="46800" rtlCol="0" anchor="ctr" anchorCtr="0">
                <a:normAutofit/>
              </a:bodyPr>
              <a:lstStyle/>
              <a:p>
                <a:pPr>
                  <a:defRPr/>
                </a:pPr>
                <a:r>
                  <a:rPr lang="zh-CN" altLang="en-US" b="1" kern="0" dirty="0">
                    <a:solidFill>
                      <a:prstClr val="black"/>
                    </a:solidFill>
                    <a:latin typeface="微软雅黑" panose="020B0503020204020204" charset="-122"/>
                    <a:ea typeface="微软雅黑" panose="020B0503020204020204" charset="-122"/>
                  </a:rPr>
                  <a:t>输入标题</a:t>
                </a:r>
                <a:endParaRPr lang="en-US" altLang="zh-CN" b="1" kern="0" dirty="0">
                  <a:solidFill>
                    <a:prstClr val="black"/>
                  </a:solidFill>
                  <a:latin typeface="微软雅黑" panose="020B0503020204020204" charset="-122"/>
                  <a:ea typeface="微软雅黑" panose="020B0503020204020204" charset="-122"/>
                </a:endParaRPr>
              </a:p>
            </p:txBody>
          </p:sp>
          <p:sp>
            <p:nvSpPr>
              <p:cNvPr id="42" name="iślíde"/>
              <p:cNvSpPr txBox="1"/>
              <p:nvPr/>
            </p:nvSpPr>
            <p:spPr>
              <a:xfrm>
                <a:off x="1357282" y="2518686"/>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cxnSp>
            <p:nvCxnSpPr>
              <p:cNvPr id="48" name="直接连接符 47"/>
              <p:cNvCxnSpPr/>
              <p:nvPr/>
            </p:nvCxnSpPr>
            <p:spPr>
              <a:xfrm>
                <a:off x="1461000" y="3159000"/>
                <a:ext cx="2520000" cy="0"/>
              </a:xfrm>
              <a:prstGeom prst="line">
                <a:avLst/>
              </a:prstGeom>
              <a:noFill/>
              <a:ln w="3175" cap="rnd" cmpd="sng" algn="ctr">
                <a:solidFill>
                  <a:sysClr val="window" lastClr="FFFFFF">
                    <a:lumMod val="85000"/>
                  </a:sysClr>
                </a:solidFill>
                <a:prstDash val="solid"/>
                <a:round/>
                <a:headEnd type="none"/>
                <a:tailEnd type="none" w="med" len="med"/>
              </a:ln>
              <a:effectLst/>
            </p:spPr>
          </p:cxnSp>
          <p:cxnSp>
            <p:nvCxnSpPr>
              <p:cNvPr id="49" name="直接连接符 48"/>
              <p:cNvCxnSpPr/>
              <p:nvPr/>
            </p:nvCxnSpPr>
            <p:spPr>
              <a:xfrm>
                <a:off x="1461000" y="3959100"/>
                <a:ext cx="2655000" cy="0"/>
              </a:xfrm>
              <a:prstGeom prst="line">
                <a:avLst/>
              </a:prstGeom>
              <a:noFill/>
              <a:ln w="3175" cap="rnd" cmpd="sng" algn="ctr">
                <a:solidFill>
                  <a:sysClr val="window" lastClr="FFFFFF">
                    <a:lumMod val="85000"/>
                  </a:sysClr>
                </a:solidFill>
                <a:prstDash val="solid"/>
                <a:round/>
                <a:headEnd type="none"/>
                <a:tailEnd type="none" w="med" len="med"/>
              </a:ln>
              <a:effectLst/>
            </p:spPr>
          </p:cxnSp>
          <p:sp>
            <p:nvSpPr>
              <p:cNvPr id="50" name="iślíde"/>
              <p:cNvSpPr txBox="1"/>
              <p:nvPr/>
            </p:nvSpPr>
            <p:spPr>
              <a:xfrm>
                <a:off x="1356782" y="3282748"/>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sp>
            <p:nvSpPr>
              <p:cNvPr id="51" name="iślíde"/>
              <p:cNvSpPr txBox="1"/>
              <p:nvPr/>
            </p:nvSpPr>
            <p:spPr>
              <a:xfrm>
                <a:off x="1342326" y="4047394"/>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grpSp>
        <p:grpSp>
          <p:nvGrpSpPr>
            <p:cNvPr id="18" name="íṣļîďê"/>
            <p:cNvGrpSpPr/>
            <p:nvPr/>
          </p:nvGrpSpPr>
          <p:grpSpPr>
            <a:xfrm>
              <a:off x="4458815" y="1917130"/>
              <a:ext cx="2888065" cy="3161994"/>
              <a:chOff x="1339599" y="1917130"/>
              <a:chExt cx="2888065" cy="3161994"/>
            </a:xfrm>
          </p:grpSpPr>
          <p:sp>
            <p:nvSpPr>
              <p:cNvPr id="29" name="íšlïdê"/>
              <p:cNvSpPr/>
              <p:nvPr/>
            </p:nvSpPr>
            <p:spPr>
              <a:xfrm>
                <a:off x="1356784" y="1917130"/>
                <a:ext cx="2853695" cy="3161994"/>
              </a:xfrm>
              <a:prstGeom prst="snip1Rect">
                <a:avLst>
                  <a:gd name="adj" fmla="val 40731"/>
                </a:avLst>
              </a:prstGeom>
              <a:solidFill>
                <a:sysClr val="window" lastClr="FFFFFF"/>
              </a:solidFill>
              <a:ln w="3175" cap="flat" cmpd="sng" algn="ctr">
                <a:solidFill>
                  <a:srgbClr val="961318"/>
                </a:solid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30" name="îṡľide"/>
              <p:cNvSpPr/>
              <p:nvPr/>
            </p:nvSpPr>
            <p:spPr>
              <a:xfrm>
                <a:off x="1356785" y="4955943"/>
                <a:ext cx="2853695" cy="123181"/>
              </a:xfrm>
              <a:prstGeom prst="rect">
                <a:avLst/>
              </a:prstGeom>
              <a:solidFill>
                <a:srgbClr val="961318"/>
              </a:solidFill>
              <a:ln w="3175">
                <a:noFill/>
                <a:prstDash val="solid"/>
                <a:round/>
              </a:ln>
              <a:effectLst/>
            </p:spPr>
            <p:txBody>
              <a:bodyPr anchor="ctr"/>
              <a:lstStyle/>
              <a:p>
                <a:pPr algn="ctr">
                  <a:defRPr/>
                </a:pPr>
                <a:endParaRPr kern="0" dirty="0">
                  <a:solidFill>
                    <a:prstClr val="black"/>
                  </a:solidFill>
                  <a:latin typeface="Arial" panose="020B0604020202020204"/>
                  <a:ea typeface="微软雅黑 Light" panose="020B0502040204020203" pitchFamily="34" charset="-122"/>
                </a:endParaRPr>
              </a:p>
            </p:txBody>
          </p:sp>
          <p:sp>
            <p:nvSpPr>
              <p:cNvPr id="31" name="iś1íde"/>
              <p:cNvSpPr/>
              <p:nvPr/>
            </p:nvSpPr>
            <p:spPr bwMode="auto">
              <a:xfrm>
                <a:off x="3261001" y="1917131"/>
                <a:ext cx="949480" cy="94948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961318"/>
              </a:solidFill>
              <a:ln w="3175">
                <a:noFill/>
                <a:prstDash val="solid"/>
                <a:round/>
              </a:ln>
              <a:effectLst/>
            </p:spPr>
            <p:txBody>
              <a:bodyPr vert="horz" wrap="square" lIns="121920" tIns="60960" rIns="121920" bIns="60960" anchor="t" anchorCtr="0" compatLnSpc="1">
                <a:normAutofit/>
              </a:bodyPr>
              <a:lstStyle/>
              <a:p>
                <a:pPr algn="r">
                  <a:defRPr/>
                </a:pPr>
                <a:r>
                  <a:rPr lang="zh-CN" altLang="en-US" sz="1400" b="1" kern="0" dirty="0">
                    <a:solidFill>
                      <a:prstClr val="white"/>
                    </a:solidFill>
                    <a:latin typeface="Arial" panose="020B0604020202020204"/>
                    <a:ea typeface="微软雅黑 Light" panose="020B0502040204020203" pitchFamily="34" charset="-122"/>
                  </a:rPr>
                  <a:t>属性</a:t>
                </a:r>
                <a:endParaRPr lang="en-US" altLang="ko-KR" sz="1400" b="1" kern="0" dirty="0">
                  <a:solidFill>
                    <a:prstClr val="white"/>
                  </a:solidFill>
                  <a:latin typeface="Arial" panose="020B0604020202020204"/>
                  <a:ea typeface="微软雅黑 Light" panose="020B0502040204020203" pitchFamily="34" charset="-122"/>
                </a:endParaRPr>
              </a:p>
            </p:txBody>
          </p:sp>
          <p:sp>
            <p:nvSpPr>
              <p:cNvPr id="32" name="ïṧľîḑê"/>
              <p:cNvSpPr txBox="1"/>
              <p:nvPr/>
            </p:nvSpPr>
            <p:spPr>
              <a:xfrm>
                <a:off x="1357283" y="1930354"/>
                <a:ext cx="1588717" cy="588331"/>
              </a:xfrm>
              <a:prstGeom prst="rect">
                <a:avLst/>
              </a:prstGeom>
              <a:noFill/>
            </p:spPr>
            <p:txBody>
              <a:bodyPr wrap="none" lIns="90000" tIns="46800" rIns="90000" bIns="46800" rtlCol="0" anchor="ctr" anchorCtr="0">
                <a:normAutofit/>
              </a:bodyPr>
              <a:lstStyle/>
              <a:p>
                <a:pPr>
                  <a:defRPr/>
                </a:pPr>
                <a:r>
                  <a:rPr lang="zh-CN" altLang="en-US" b="1" kern="0" dirty="0">
                    <a:solidFill>
                      <a:prstClr val="black"/>
                    </a:solidFill>
                    <a:latin typeface="微软雅黑" panose="020B0503020204020204" charset="-122"/>
                    <a:ea typeface="微软雅黑" panose="020B0503020204020204" charset="-122"/>
                  </a:rPr>
                  <a:t>输入标题</a:t>
                </a:r>
                <a:endParaRPr lang="en-US" altLang="zh-CN" b="1" kern="0" dirty="0">
                  <a:solidFill>
                    <a:prstClr val="black"/>
                  </a:solidFill>
                  <a:latin typeface="微软雅黑" panose="020B0503020204020204" charset="-122"/>
                  <a:ea typeface="微软雅黑" panose="020B0503020204020204" charset="-122"/>
                </a:endParaRPr>
              </a:p>
            </p:txBody>
          </p:sp>
          <p:sp>
            <p:nvSpPr>
              <p:cNvPr id="33" name="iṣ1íďê"/>
              <p:cNvSpPr txBox="1"/>
              <p:nvPr/>
            </p:nvSpPr>
            <p:spPr>
              <a:xfrm>
                <a:off x="1357282" y="2518686"/>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cxnSp>
            <p:nvCxnSpPr>
              <p:cNvPr id="34" name="直接连接符 33"/>
              <p:cNvCxnSpPr/>
              <p:nvPr/>
            </p:nvCxnSpPr>
            <p:spPr>
              <a:xfrm>
                <a:off x="1461000" y="3159000"/>
                <a:ext cx="2520000" cy="0"/>
              </a:xfrm>
              <a:prstGeom prst="line">
                <a:avLst/>
              </a:prstGeom>
              <a:noFill/>
              <a:ln w="3175" cap="rnd" cmpd="sng" algn="ctr">
                <a:solidFill>
                  <a:sysClr val="window" lastClr="FFFFFF">
                    <a:lumMod val="85000"/>
                  </a:sysClr>
                </a:solidFill>
                <a:prstDash val="solid"/>
                <a:round/>
                <a:headEnd type="none"/>
                <a:tailEnd type="none" w="med" len="med"/>
              </a:ln>
              <a:effectLst/>
            </p:spPr>
          </p:cxnSp>
          <p:cxnSp>
            <p:nvCxnSpPr>
              <p:cNvPr id="35" name="直接连接符 34"/>
              <p:cNvCxnSpPr/>
              <p:nvPr/>
            </p:nvCxnSpPr>
            <p:spPr>
              <a:xfrm>
                <a:off x="1461000" y="3959100"/>
                <a:ext cx="2655000" cy="0"/>
              </a:xfrm>
              <a:prstGeom prst="line">
                <a:avLst/>
              </a:prstGeom>
              <a:noFill/>
              <a:ln w="3175" cap="rnd" cmpd="sng" algn="ctr">
                <a:solidFill>
                  <a:sysClr val="window" lastClr="FFFFFF">
                    <a:lumMod val="85000"/>
                  </a:sysClr>
                </a:solidFill>
                <a:prstDash val="solid"/>
                <a:round/>
                <a:headEnd type="none"/>
                <a:tailEnd type="none" w="med" len="med"/>
              </a:ln>
              <a:effectLst/>
            </p:spPr>
          </p:cxnSp>
          <p:sp>
            <p:nvSpPr>
              <p:cNvPr id="36" name="iṣ1íďê"/>
              <p:cNvSpPr txBox="1"/>
              <p:nvPr/>
            </p:nvSpPr>
            <p:spPr>
              <a:xfrm>
                <a:off x="1339599" y="3282748"/>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sp>
            <p:nvSpPr>
              <p:cNvPr id="37" name="iṣ1íďê"/>
              <p:cNvSpPr txBox="1"/>
              <p:nvPr/>
            </p:nvSpPr>
            <p:spPr>
              <a:xfrm>
                <a:off x="1374467" y="4047394"/>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grpSp>
        <p:grpSp>
          <p:nvGrpSpPr>
            <p:cNvPr id="19" name="îśľîḑe"/>
            <p:cNvGrpSpPr/>
            <p:nvPr/>
          </p:nvGrpSpPr>
          <p:grpSpPr>
            <a:xfrm>
              <a:off x="7595216" y="1917130"/>
              <a:ext cx="2870380" cy="3161994"/>
              <a:chOff x="1356784" y="1917130"/>
              <a:chExt cx="2870380" cy="3161994"/>
            </a:xfrm>
          </p:grpSpPr>
          <p:sp>
            <p:nvSpPr>
              <p:cNvPr id="20" name="îṥḻïḍê"/>
              <p:cNvSpPr/>
              <p:nvPr/>
            </p:nvSpPr>
            <p:spPr>
              <a:xfrm>
                <a:off x="1356784" y="1917130"/>
                <a:ext cx="2853695" cy="3161994"/>
              </a:xfrm>
              <a:prstGeom prst="snip1Rect">
                <a:avLst>
                  <a:gd name="adj" fmla="val 40731"/>
                </a:avLst>
              </a:prstGeom>
              <a:solidFill>
                <a:sysClr val="window" lastClr="FFFFFF"/>
              </a:solidFill>
              <a:ln w="3175" cap="flat" cmpd="sng" algn="ctr">
                <a:solidFill>
                  <a:srgbClr val="961318"/>
                </a:solid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1" name="ïṥḻiḋê"/>
              <p:cNvSpPr/>
              <p:nvPr/>
            </p:nvSpPr>
            <p:spPr>
              <a:xfrm>
                <a:off x="1356785" y="4955943"/>
                <a:ext cx="2853695" cy="123181"/>
              </a:xfrm>
              <a:prstGeom prst="rect">
                <a:avLst/>
              </a:prstGeom>
              <a:solidFill>
                <a:srgbClr val="961318"/>
              </a:solidFill>
              <a:ln w="3175">
                <a:noFill/>
                <a:prstDash val="solid"/>
                <a:round/>
              </a:ln>
              <a:effectLst/>
            </p:spPr>
            <p:txBody>
              <a:bodyPr anchor="ctr"/>
              <a:lstStyle/>
              <a:p>
                <a:pPr algn="ctr">
                  <a:defRPr/>
                </a:pPr>
                <a:endParaRPr kern="0" dirty="0">
                  <a:solidFill>
                    <a:prstClr val="black"/>
                  </a:solidFill>
                  <a:latin typeface="Arial" panose="020B0604020202020204"/>
                  <a:ea typeface="微软雅黑 Light" panose="020B0502040204020203" pitchFamily="34" charset="-122"/>
                </a:endParaRPr>
              </a:p>
            </p:txBody>
          </p:sp>
          <p:sp>
            <p:nvSpPr>
              <p:cNvPr id="22" name="îṣľîḋé"/>
              <p:cNvSpPr/>
              <p:nvPr/>
            </p:nvSpPr>
            <p:spPr bwMode="auto">
              <a:xfrm>
                <a:off x="3261001" y="1917131"/>
                <a:ext cx="949480" cy="94948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961318"/>
              </a:solidFill>
              <a:ln w="3175">
                <a:noFill/>
                <a:prstDash val="solid"/>
                <a:round/>
              </a:ln>
              <a:effectLst/>
            </p:spPr>
            <p:txBody>
              <a:bodyPr vert="horz" wrap="square" lIns="121920" tIns="60960" rIns="121920" bIns="60960" anchor="t" anchorCtr="0" compatLnSpc="1">
                <a:normAutofit/>
              </a:bodyPr>
              <a:lstStyle/>
              <a:p>
                <a:pPr algn="r">
                  <a:defRPr/>
                </a:pPr>
                <a:r>
                  <a:rPr lang="zh-CN" altLang="en-US" sz="1400" b="1" kern="0" dirty="0">
                    <a:solidFill>
                      <a:prstClr val="white"/>
                    </a:solidFill>
                    <a:latin typeface="Arial" panose="020B0604020202020204"/>
                    <a:ea typeface="微软雅黑 Light" panose="020B0502040204020203" pitchFamily="34" charset="-122"/>
                  </a:rPr>
                  <a:t>属性</a:t>
                </a:r>
                <a:endParaRPr lang="en-US" altLang="ko-KR" sz="1400" b="1" kern="0" dirty="0">
                  <a:solidFill>
                    <a:prstClr val="white"/>
                  </a:solidFill>
                  <a:latin typeface="Arial" panose="020B0604020202020204"/>
                  <a:ea typeface="微软雅黑 Light" panose="020B0502040204020203" pitchFamily="34" charset="-122"/>
                </a:endParaRPr>
              </a:p>
            </p:txBody>
          </p:sp>
          <p:sp>
            <p:nvSpPr>
              <p:cNvPr id="23" name="ïṧliḑè"/>
              <p:cNvSpPr txBox="1"/>
              <p:nvPr/>
            </p:nvSpPr>
            <p:spPr>
              <a:xfrm>
                <a:off x="1357283" y="1930354"/>
                <a:ext cx="1588717" cy="588331"/>
              </a:xfrm>
              <a:prstGeom prst="rect">
                <a:avLst/>
              </a:prstGeom>
              <a:noFill/>
            </p:spPr>
            <p:txBody>
              <a:bodyPr wrap="none" lIns="90000" tIns="46800" rIns="90000" bIns="46800" rtlCol="0" anchor="ctr" anchorCtr="0">
                <a:normAutofit/>
              </a:bodyPr>
              <a:lstStyle/>
              <a:p>
                <a:pPr>
                  <a:defRPr/>
                </a:pPr>
                <a:r>
                  <a:rPr lang="zh-CN" altLang="en-US" b="1" kern="0" dirty="0">
                    <a:solidFill>
                      <a:prstClr val="black"/>
                    </a:solidFill>
                    <a:latin typeface="微软雅黑" panose="020B0503020204020204" charset="-122"/>
                    <a:ea typeface="微软雅黑" panose="020B0503020204020204" charset="-122"/>
                  </a:rPr>
                  <a:t>输入标题</a:t>
                </a:r>
                <a:endParaRPr lang="en-US" altLang="zh-CN" b="1" kern="0" dirty="0">
                  <a:solidFill>
                    <a:prstClr val="black"/>
                  </a:solidFill>
                  <a:latin typeface="微软雅黑" panose="020B0503020204020204" charset="-122"/>
                  <a:ea typeface="微软雅黑" panose="020B0503020204020204" charset="-122"/>
                </a:endParaRPr>
              </a:p>
            </p:txBody>
          </p:sp>
          <p:sp>
            <p:nvSpPr>
              <p:cNvPr id="24" name="îŝliďè"/>
              <p:cNvSpPr txBox="1"/>
              <p:nvPr/>
            </p:nvSpPr>
            <p:spPr>
              <a:xfrm>
                <a:off x="1357282" y="2518686"/>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cxnSp>
            <p:nvCxnSpPr>
              <p:cNvPr id="25" name="直接连接符 24"/>
              <p:cNvCxnSpPr/>
              <p:nvPr/>
            </p:nvCxnSpPr>
            <p:spPr>
              <a:xfrm>
                <a:off x="1461000" y="3159000"/>
                <a:ext cx="2520000" cy="0"/>
              </a:xfrm>
              <a:prstGeom prst="line">
                <a:avLst/>
              </a:prstGeom>
              <a:noFill/>
              <a:ln w="3175" cap="rnd" cmpd="sng" algn="ctr">
                <a:solidFill>
                  <a:sysClr val="window" lastClr="FFFFFF">
                    <a:lumMod val="85000"/>
                  </a:sysClr>
                </a:solidFill>
                <a:prstDash val="solid"/>
                <a:round/>
                <a:headEnd type="none"/>
                <a:tailEnd type="none" w="med" len="med"/>
              </a:ln>
              <a:effectLst/>
            </p:spPr>
          </p:cxnSp>
          <p:cxnSp>
            <p:nvCxnSpPr>
              <p:cNvPr id="26" name="直接连接符 25"/>
              <p:cNvCxnSpPr/>
              <p:nvPr/>
            </p:nvCxnSpPr>
            <p:spPr>
              <a:xfrm>
                <a:off x="1461000" y="3959100"/>
                <a:ext cx="2655000" cy="0"/>
              </a:xfrm>
              <a:prstGeom prst="line">
                <a:avLst/>
              </a:prstGeom>
              <a:noFill/>
              <a:ln w="3175" cap="rnd" cmpd="sng" algn="ctr">
                <a:solidFill>
                  <a:sysClr val="window" lastClr="FFFFFF">
                    <a:lumMod val="85000"/>
                  </a:sysClr>
                </a:solidFill>
                <a:prstDash val="solid"/>
                <a:round/>
                <a:headEnd type="none"/>
                <a:tailEnd type="none" w="med" len="med"/>
              </a:ln>
              <a:effectLst/>
            </p:spPr>
          </p:cxnSp>
          <p:sp>
            <p:nvSpPr>
              <p:cNvPr id="27" name="îŝliďè"/>
              <p:cNvSpPr txBox="1"/>
              <p:nvPr/>
            </p:nvSpPr>
            <p:spPr>
              <a:xfrm>
                <a:off x="1373967" y="3282748"/>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sp>
            <p:nvSpPr>
              <p:cNvPr id="28" name="îŝliďè"/>
              <p:cNvSpPr txBox="1"/>
              <p:nvPr/>
            </p:nvSpPr>
            <p:spPr>
              <a:xfrm>
                <a:off x="1373967" y="4047394"/>
                <a:ext cx="2853197" cy="640314"/>
              </a:xfrm>
              <a:prstGeom prst="rect">
                <a:avLst/>
              </a:prstGeom>
              <a:noFill/>
            </p:spPr>
            <p:txBody>
              <a:bodyPr wrap="square" lIns="90000" tIns="46800" rIns="90000" bIns="46800" rtlCol="0">
                <a:normAutofit/>
              </a:bodyPr>
              <a:lstStyle/>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a:p>
                <a:pPr marL="171450" indent="-171450">
                  <a:lnSpc>
                    <a:spcPct val="150000"/>
                  </a:lnSpc>
                  <a:buFont typeface="Arial" panose="020B0604020202020204" pitchFamily="34" charset="0"/>
                  <a:buChar char="•"/>
                  <a:tabLst>
                    <a:tab pos="227965" algn="l"/>
                  </a:tabLst>
                  <a:defRPr/>
                </a:pPr>
                <a:r>
                  <a:rPr lang="zh-CN" altLang="en-US" sz="1100" kern="0" dirty="0">
                    <a:solidFill>
                      <a:prstClr val="black"/>
                    </a:solidFill>
                    <a:latin typeface="Arial" panose="020B0604020202020204"/>
                    <a:ea typeface="微软雅黑 Light" panose="020B0502040204020203" pitchFamily="34" charset="-122"/>
                  </a:rPr>
                  <a:t>在这里输入补充说明</a:t>
                </a:r>
                <a:endParaRPr lang="en-US" altLang="zh-CN" sz="1100" kern="0" dirty="0">
                  <a:solidFill>
                    <a:prstClr val="black"/>
                  </a:solidFill>
                  <a:latin typeface="Arial" panose="020B0604020202020204"/>
                  <a:ea typeface="微软雅黑 Light" panose="020B0502040204020203" pitchFamily="34" charset="-122"/>
                </a:endParaRPr>
              </a:p>
            </p:txBody>
          </p:sp>
        </p:grpSp>
      </p:grpSp>
    </p:spTree>
  </p:cSld>
  <p:clrMapOvr>
    <a:masterClrMapping/>
  </p:clrMapOvr>
  <p:transition spd="slow">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4FB6281-334A-6066-8371-758C89AC4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 y="16805"/>
            <a:ext cx="12224310" cy="3081995"/>
          </a:xfrm>
          <a:prstGeom prst="rect">
            <a:avLst/>
          </a:prstGeom>
        </p:spPr>
      </p:pic>
      <p:sp>
        <p:nvSpPr>
          <p:cNvPr id="5" name="矩形 4"/>
          <p:cNvSpPr/>
          <p:nvPr/>
        </p:nvSpPr>
        <p:spPr>
          <a:xfrm>
            <a:off x="-22098" y="-21146"/>
            <a:ext cx="12248883" cy="3194008"/>
          </a:xfrm>
          <a:prstGeom prst="rect">
            <a:avLst/>
          </a:prstGeom>
          <a:solidFill>
            <a:srgbClr val="961318">
              <a:alpha val="82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cs typeface="+mn-ea"/>
              <a:sym typeface="+mn-lt"/>
            </a:endParaRPr>
          </a:p>
        </p:txBody>
      </p:sp>
      <p:sp>
        <p:nvSpPr>
          <p:cNvPr id="6" name="文本占位符 8"/>
          <p:cNvSpPr txBox="1"/>
          <p:nvPr/>
        </p:nvSpPr>
        <p:spPr>
          <a:xfrm>
            <a:off x="4815507" y="1844824"/>
            <a:ext cx="2560983" cy="2530053"/>
          </a:xfrm>
          <a:custGeom>
            <a:avLst/>
            <a:gdLst>
              <a:gd name="connsiteX0" fmla="*/ 2057400 w 4114800"/>
              <a:gd name="connsiteY0" fmla="*/ 0 h 4065104"/>
              <a:gd name="connsiteX1" fmla="*/ 4114800 w 4114800"/>
              <a:gd name="connsiteY1" fmla="*/ 2032552 h 4065104"/>
              <a:gd name="connsiteX2" fmla="*/ 2057400 w 4114800"/>
              <a:gd name="connsiteY2" fmla="*/ 4065104 h 4065104"/>
              <a:gd name="connsiteX3" fmla="*/ 0 w 4114800"/>
              <a:gd name="connsiteY3" fmla="*/ 2032552 h 4065104"/>
            </a:gdLst>
            <a:ahLst/>
            <a:cxnLst>
              <a:cxn ang="0">
                <a:pos x="connsiteX0" y="connsiteY0"/>
              </a:cxn>
              <a:cxn ang="0">
                <a:pos x="connsiteX1" y="connsiteY1"/>
              </a:cxn>
              <a:cxn ang="0">
                <a:pos x="connsiteX2" y="connsiteY2"/>
              </a:cxn>
              <a:cxn ang="0">
                <a:pos x="connsiteX3" y="connsiteY3"/>
              </a:cxn>
            </a:cxnLst>
            <a:rect l="l" t="t" r="r" b="b"/>
            <a:pathLst>
              <a:path w="4114800" h="4065104">
                <a:moveTo>
                  <a:pt x="2057400" y="0"/>
                </a:moveTo>
                <a:lnTo>
                  <a:pt x="4114800" y="2032552"/>
                </a:lnTo>
                <a:lnTo>
                  <a:pt x="2057400" y="4065104"/>
                </a:lnTo>
                <a:lnTo>
                  <a:pt x="0" y="2032552"/>
                </a:lnTo>
                <a:close/>
              </a:path>
            </a:pathLst>
          </a:custGeom>
          <a:solidFill>
            <a:srgbClr val="961318"/>
          </a:solidFill>
          <a:ln w="193675">
            <a:solidFill>
              <a:srgbClr val="FFFFFF"/>
            </a:solidFill>
          </a:ln>
        </p:spPr>
        <p:txBody>
          <a:bodyPr wrap="square" anchor="ctr">
            <a:noAutofit/>
          </a:bodyPr>
          <a:lstStyle>
            <a:lvl1pPr marL="0" indent="0" algn="ctr" defTabSz="914400" rtl="0" eaLnBrk="1" latinLnBrk="0" hangingPunct="1">
              <a:lnSpc>
                <a:spcPct val="90000"/>
              </a:lnSpc>
              <a:spcBef>
                <a:spcPts val="1000"/>
              </a:spcBef>
              <a:buFont typeface="Arial" panose="020B0604020202020204" pitchFamily="34" charset="0"/>
              <a:buNone/>
              <a:defRPr sz="9600" kern="1200">
                <a:solidFill>
                  <a:schemeClr val="bg1"/>
                </a:solidFill>
                <a:effectLst>
                  <a:innerShdw dist="63500" dir="16200000">
                    <a:schemeClr val="accent3"/>
                  </a:innerShdw>
                </a:effectLst>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zh-CN" altLang="en-US" dirty="0">
              <a:solidFill>
                <a:srgbClr val="FFFFFF"/>
              </a:solidFill>
              <a:effectLst>
                <a:innerShdw dist="63500" dir="16200000">
                  <a:srgbClr val="3889F5"/>
                </a:innerShdw>
              </a:effectLst>
              <a:latin typeface="Arial" panose="020B0604020202020204"/>
              <a:ea typeface="微软雅黑" panose="020B0503020204020204" charset="-122"/>
              <a:cs typeface="+mn-ea"/>
              <a:sym typeface="+mn-lt"/>
            </a:endParaRPr>
          </a:p>
        </p:txBody>
      </p:sp>
      <p:sp>
        <p:nvSpPr>
          <p:cNvPr id="8" name="标题 4"/>
          <p:cNvSpPr txBox="1"/>
          <p:nvPr/>
        </p:nvSpPr>
        <p:spPr>
          <a:xfrm>
            <a:off x="3431702" y="4358360"/>
            <a:ext cx="5328592"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5400" b="1" dirty="0">
                <a:solidFill>
                  <a:srgbClr val="961318"/>
                </a:solidFill>
                <a:latin typeface="微软雅黑" panose="020B0503020204020204" charset="-122"/>
                <a:ea typeface="微软雅黑" panose="020B0503020204020204" charset="-122"/>
              </a:rPr>
              <a:t>请输入你的标题</a:t>
            </a:r>
          </a:p>
        </p:txBody>
      </p:sp>
      <p:cxnSp>
        <p:nvCxnSpPr>
          <p:cNvPr id="9" name="直接连接符 8"/>
          <p:cNvCxnSpPr/>
          <p:nvPr/>
        </p:nvCxnSpPr>
        <p:spPr>
          <a:xfrm>
            <a:off x="3575720" y="5244190"/>
            <a:ext cx="4752528" cy="0"/>
          </a:xfrm>
          <a:prstGeom prst="line">
            <a:avLst/>
          </a:prstGeom>
          <a:noFill/>
          <a:ln w="28575" cap="flat" cmpd="sng" algn="ctr">
            <a:solidFill>
              <a:srgbClr val="961318"/>
            </a:solidFill>
            <a:prstDash val="solid"/>
            <a:headEnd type="oval" w="med" len="med"/>
            <a:tailEnd type="oval" w="med" len="med"/>
          </a:ln>
          <a:effectLst/>
        </p:spPr>
      </p:cxnSp>
      <p:sp>
        <p:nvSpPr>
          <p:cNvPr id="10" name="标题 4"/>
          <p:cNvSpPr txBox="1"/>
          <p:nvPr/>
        </p:nvSpPr>
        <p:spPr>
          <a:xfrm>
            <a:off x="2207565" y="5490719"/>
            <a:ext cx="7776866"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5000"/>
              </a:lnSpc>
            </a:pPr>
            <a:r>
              <a:rPr lang="zh-CN" altLang="en-US" sz="2000" dirty="0">
                <a:solidFill>
                  <a:srgbClr val="961318"/>
                </a:solidFill>
                <a:latin typeface="微软雅黑" panose="020B0503020204020204" charset="-122"/>
                <a:ea typeface="微软雅黑" panose="020B0503020204020204" charset="-122"/>
              </a:rPr>
              <a:t>请输入你的副标题或标题说明以简洁为主说明本章的内容关键要点请输入你的副标题或标题说明以简洁为主说明本章的内容关键要点</a:t>
            </a:r>
          </a:p>
          <a:p>
            <a:pPr algn="l">
              <a:lnSpc>
                <a:spcPct val="125000"/>
              </a:lnSpc>
            </a:pPr>
            <a:endParaRPr lang="zh-CN" altLang="en-US" sz="2000" dirty="0">
              <a:solidFill>
                <a:srgbClr val="961318"/>
              </a:solidFill>
              <a:latin typeface="微软雅黑" panose="020B0503020204020204" charset="-122"/>
              <a:ea typeface="微软雅黑" panose="020B0503020204020204" charset="-122"/>
            </a:endParaRPr>
          </a:p>
        </p:txBody>
      </p:sp>
      <p:sp>
        <p:nvSpPr>
          <p:cNvPr id="11" name="文本框 10"/>
          <p:cNvSpPr txBox="1"/>
          <p:nvPr/>
        </p:nvSpPr>
        <p:spPr>
          <a:xfrm>
            <a:off x="10704512" y="6406826"/>
            <a:ext cx="1099981" cy="369332"/>
          </a:xfrm>
          <a:prstGeom prst="rect">
            <a:avLst/>
          </a:prstGeom>
          <a:noFill/>
        </p:spPr>
        <p:txBody>
          <a:bodyPr wrap="none" rtlCol="0">
            <a:spAutoFit/>
          </a:bodyPr>
          <a:lstStyle/>
          <a:p>
            <a:pPr>
              <a:defRPr/>
            </a:pPr>
            <a:r>
              <a:rPr lang="en-US" altLang="zh-CN" b="1" dirty="0">
                <a:solidFill>
                  <a:srgbClr val="961318">
                    <a:alpha val="70000"/>
                  </a:srgbClr>
                </a:solidFill>
                <a:latin typeface="Calibri" panose="020F0502020204030204"/>
                <a:ea typeface="宋体" panose="02010600030101010101" pitchFamily="2" charset="-122"/>
              </a:rPr>
              <a:t>JUNE 12</a:t>
            </a:r>
            <a:r>
              <a:rPr lang="en-US" altLang="zh-CN" b="1" baseline="30000" dirty="0">
                <a:solidFill>
                  <a:srgbClr val="961318">
                    <a:alpha val="70000"/>
                  </a:srgbClr>
                </a:solidFill>
                <a:latin typeface="Calibri" panose="020F0502020204030204"/>
                <a:ea typeface="宋体" panose="02010600030101010101" pitchFamily="2" charset="-122"/>
              </a:rPr>
              <a:t>th</a:t>
            </a:r>
            <a:endParaRPr lang="zh-CN" altLang="en-US" b="1" baseline="30000" dirty="0">
              <a:solidFill>
                <a:srgbClr val="961318">
                  <a:alpha val="70000"/>
                </a:srgbClr>
              </a:solidFill>
              <a:latin typeface="Calibri" panose="020F0502020204030204"/>
              <a:ea typeface="宋体" panose="02010600030101010101" pitchFamily="2" charset="-122"/>
            </a:endParaRPr>
          </a:p>
        </p:txBody>
      </p:sp>
      <p:sp>
        <p:nvSpPr>
          <p:cNvPr id="12" name="文本框 11"/>
          <p:cNvSpPr txBox="1"/>
          <p:nvPr/>
        </p:nvSpPr>
        <p:spPr>
          <a:xfrm>
            <a:off x="5250253" y="2386575"/>
            <a:ext cx="1691489" cy="1446550"/>
          </a:xfrm>
          <a:prstGeom prst="rect">
            <a:avLst/>
          </a:prstGeom>
          <a:noFill/>
        </p:spPr>
        <p:txBody>
          <a:bodyPr wrap="none" rtlCol="0">
            <a:spAutoFit/>
          </a:bodyPr>
          <a:lstStyle/>
          <a:p>
            <a:r>
              <a:rPr lang="en-US" altLang="zh-CN" sz="8800" b="1" dirty="0">
                <a:solidFill>
                  <a:prstClr val="white"/>
                </a:solidFill>
                <a:latin typeface="Arial Black" panose="020B0A04020102020204" pitchFamily="34" charset="0"/>
                <a:ea typeface="宋体" panose="02010600030101010101" pitchFamily="2" charset="-122"/>
              </a:rPr>
              <a:t>05</a:t>
            </a:r>
            <a:endParaRPr lang="zh-CN" altLang="en-US" sz="8800" b="1" dirty="0">
              <a:solidFill>
                <a:prstClr val="white"/>
              </a:solidFill>
              <a:latin typeface="Arial Black" panose="020B0A04020102020204" pitchFamily="34" charset="0"/>
              <a:ea typeface="宋体" panose="02010600030101010101" pitchFamily="2" charset="-122"/>
            </a:endParaRPr>
          </a:p>
        </p:txBody>
      </p:sp>
    </p:spTree>
    <p:extLst>
      <p:ext uri="{BB962C8B-B14F-4D97-AF65-F5344CB8AC3E}">
        <p14:creationId xmlns:p14="http://schemas.microsoft.com/office/powerpoint/2010/main" val="3498416043"/>
      </p:ext>
    </p:extLst>
  </p:cSld>
  <p:clrMapOvr>
    <a:masterClrMapping/>
  </p:clrMapOvr>
  <p:transition spd="slow">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grpSp>
        <p:nvGrpSpPr>
          <p:cNvPr id="15" name="îŝ1ïḋè"/>
          <p:cNvGrpSpPr>
            <a:grpSpLocks noChangeAspect="1"/>
          </p:cNvGrpSpPr>
          <p:nvPr/>
        </p:nvGrpSpPr>
        <p:grpSpPr>
          <a:xfrm>
            <a:off x="1059321" y="2363895"/>
            <a:ext cx="3475538" cy="3379697"/>
            <a:chOff x="673100" y="2165446"/>
            <a:chExt cx="3956030" cy="3846937"/>
          </a:xfrm>
        </p:grpSpPr>
        <p:sp>
          <p:nvSpPr>
            <p:cNvPr id="16" name="iṥľïďè"/>
            <p:cNvSpPr>
              <a:spLocks noChangeAspect="1"/>
            </p:cNvSpPr>
            <p:nvPr/>
          </p:nvSpPr>
          <p:spPr bwMode="auto">
            <a:xfrm>
              <a:off x="673100" y="2267362"/>
              <a:ext cx="3935932" cy="3745021"/>
            </a:xfrm>
            <a:custGeom>
              <a:avLst/>
              <a:gdLst>
                <a:gd name="T0" fmla="*/ 1032 w 1546"/>
                <a:gd name="T1" fmla="*/ 379 h 1473"/>
                <a:gd name="T2" fmla="*/ 526 w 1546"/>
                <a:gd name="T3" fmla="*/ 0 h 1473"/>
                <a:gd name="T4" fmla="*/ 0 w 1546"/>
                <a:gd name="T5" fmla="*/ 526 h 1473"/>
                <a:gd name="T6" fmla="*/ 465 w 1546"/>
                <a:gd name="T7" fmla="*/ 1050 h 1473"/>
                <a:gd name="T8" fmla="*/ 998 w 1546"/>
                <a:gd name="T9" fmla="*/ 1473 h 1473"/>
                <a:gd name="T10" fmla="*/ 1546 w 1546"/>
                <a:gd name="T11" fmla="*/ 926 h 1473"/>
                <a:gd name="T12" fmla="*/ 1032 w 1546"/>
                <a:gd name="T13" fmla="*/ 379 h 1473"/>
              </a:gdLst>
              <a:ahLst/>
              <a:cxnLst>
                <a:cxn ang="0">
                  <a:pos x="T0" y="T1"/>
                </a:cxn>
                <a:cxn ang="0">
                  <a:pos x="T2" y="T3"/>
                </a:cxn>
                <a:cxn ang="0">
                  <a:pos x="T4" y="T5"/>
                </a:cxn>
                <a:cxn ang="0">
                  <a:pos x="T6" y="T7"/>
                </a:cxn>
                <a:cxn ang="0">
                  <a:pos x="T8" y="T9"/>
                </a:cxn>
                <a:cxn ang="0">
                  <a:pos x="T10" y="T11"/>
                </a:cxn>
                <a:cxn ang="0">
                  <a:pos x="T12" y="T13"/>
                </a:cxn>
              </a:cxnLst>
              <a:rect l="0" t="0" r="r" b="b"/>
              <a:pathLst>
                <a:path w="1546" h="1473">
                  <a:moveTo>
                    <a:pt x="1032" y="379"/>
                  </a:moveTo>
                  <a:cubicBezTo>
                    <a:pt x="969" y="160"/>
                    <a:pt x="766" y="0"/>
                    <a:pt x="526" y="0"/>
                  </a:cubicBezTo>
                  <a:cubicBezTo>
                    <a:pt x="235" y="0"/>
                    <a:pt x="0" y="236"/>
                    <a:pt x="0" y="526"/>
                  </a:cubicBezTo>
                  <a:cubicBezTo>
                    <a:pt x="0" y="797"/>
                    <a:pt x="203" y="1019"/>
                    <a:pt x="465" y="1050"/>
                  </a:cubicBezTo>
                  <a:cubicBezTo>
                    <a:pt x="521" y="1292"/>
                    <a:pt x="738" y="1473"/>
                    <a:pt x="998" y="1473"/>
                  </a:cubicBezTo>
                  <a:cubicBezTo>
                    <a:pt x="1300" y="1473"/>
                    <a:pt x="1546" y="1228"/>
                    <a:pt x="1546" y="926"/>
                  </a:cubicBezTo>
                  <a:cubicBezTo>
                    <a:pt x="1546" y="635"/>
                    <a:pt x="1319" y="397"/>
                    <a:pt x="1032" y="379"/>
                  </a:cubicBezTo>
                </a:path>
              </a:pathLst>
            </a:custGeom>
            <a:solidFill>
              <a:srgbClr val="C5D6F8">
                <a:alpha val="20000"/>
              </a:srgbClr>
            </a:solidFill>
            <a:ln>
              <a:noFill/>
            </a:ln>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7" name="îşļiďê"/>
            <p:cNvSpPr/>
            <p:nvPr/>
          </p:nvSpPr>
          <p:spPr bwMode="auto">
            <a:xfrm>
              <a:off x="1778376" y="2320472"/>
              <a:ext cx="1482793" cy="1060779"/>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8" name="ïṣlïḑè"/>
            <p:cNvSpPr/>
            <p:nvPr/>
          </p:nvSpPr>
          <p:spPr bwMode="auto">
            <a:xfrm>
              <a:off x="1729572" y="2273103"/>
              <a:ext cx="1484228" cy="105934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9" name="ïṣ1ïḑê"/>
            <p:cNvSpPr/>
            <p:nvPr/>
          </p:nvSpPr>
          <p:spPr bwMode="auto">
            <a:xfrm>
              <a:off x="1822875" y="246257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0" name="iṡḷíḋè"/>
            <p:cNvSpPr/>
            <p:nvPr/>
          </p:nvSpPr>
          <p:spPr bwMode="auto">
            <a:xfrm>
              <a:off x="2046801" y="2462579"/>
              <a:ext cx="169380"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1" name="iSľïḋe"/>
            <p:cNvSpPr/>
            <p:nvPr/>
          </p:nvSpPr>
          <p:spPr bwMode="auto">
            <a:xfrm>
              <a:off x="2272162" y="246257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2" name="ïṣlíḋé"/>
            <p:cNvSpPr/>
            <p:nvPr/>
          </p:nvSpPr>
          <p:spPr bwMode="auto">
            <a:xfrm>
              <a:off x="2496088" y="246257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3" name="íŝ1íḓè"/>
            <p:cNvSpPr/>
            <p:nvPr/>
          </p:nvSpPr>
          <p:spPr bwMode="auto">
            <a:xfrm>
              <a:off x="2721450" y="2462579"/>
              <a:ext cx="169380"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4" name="îŝḷíḑè"/>
            <p:cNvSpPr/>
            <p:nvPr/>
          </p:nvSpPr>
          <p:spPr bwMode="auto">
            <a:xfrm>
              <a:off x="2946812" y="246257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5" name="ï$ḻîďè"/>
            <p:cNvSpPr/>
            <p:nvPr/>
          </p:nvSpPr>
          <p:spPr bwMode="auto">
            <a:xfrm>
              <a:off x="1822875" y="266640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6" name="í$ḷidê"/>
            <p:cNvSpPr/>
            <p:nvPr/>
          </p:nvSpPr>
          <p:spPr bwMode="auto">
            <a:xfrm>
              <a:off x="2046801" y="2666409"/>
              <a:ext cx="169380"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7" name="íşľidê"/>
            <p:cNvSpPr/>
            <p:nvPr/>
          </p:nvSpPr>
          <p:spPr bwMode="auto">
            <a:xfrm>
              <a:off x="2272162" y="2666409"/>
              <a:ext cx="167945" cy="167945"/>
            </a:xfrm>
            <a:prstGeom prst="rect">
              <a:avLst/>
            </a:prstGeom>
            <a:solidFill>
              <a:srgbClr val="C6483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8" name="iṥľíḓê"/>
            <p:cNvSpPr/>
            <p:nvPr/>
          </p:nvSpPr>
          <p:spPr bwMode="auto">
            <a:xfrm>
              <a:off x="2496088" y="266640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29" name="ïṣḷíḑè"/>
            <p:cNvSpPr/>
            <p:nvPr/>
          </p:nvSpPr>
          <p:spPr bwMode="auto">
            <a:xfrm>
              <a:off x="2721450" y="2666409"/>
              <a:ext cx="169380"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0" name="îṥļiďê"/>
            <p:cNvSpPr/>
            <p:nvPr/>
          </p:nvSpPr>
          <p:spPr bwMode="auto">
            <a:xfrm>
              <a:off x="2946812" y="266640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1" name="i$ḷïďe"/>
            <p:cNvSpPr/>
            <p:nvPr/>
          </p:nvSpPr>
          <p:spPr bwMode="auto">
            <a:xfrm>
              <a:off x="1822875" y="2870240"/>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2" name="ïSļiďê"/>
            <p:cNvSpPr/>
            <p:nvPr/>
          </p:nvSpPr>
          <p:spPr bwMode="auto">
            <a:xfrm>
              <a:off x="2046801" y="2870240"/>
              <a:ext cx="169380"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3" name="ïṥļïḋê"/>
            <p:cNvSpPr/>
            <p:nvPr/>
          </p:nvSpPr>
          <p:spPr bwMode="auto">
            <a:xfrm>
              <a:off x="2272162" y="2870240"/>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4" name="ïṣľïḓe"/>
            <p:cNvSpPr/>
            <p:nvPr/>
          </p:nvSpPr>
          <p:spPr bwMode="auto">
            <a:xfrm>
              <a:off x="2496088" y="2870240"/>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5" name="îşļíḑé"/>
            <p:cNvSpPr/>
            <p:nvPr/>
          </p:nvSpPr>
          <p:spPr bwMode="auto">
            <a:xfrm>
              <a:off x="2721450" y="2870240"/>
              <a:ext cx="169380" cy="167945"/>
            </a:xfrm>
            <a:prstGeom prst="rect">
              <a:avLst/>
            </a:prstGeom>
            <a:solidFill>
              <a:srgbClr val="C6483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6" name="íṡḻíďê"/>
            <p:cNvSpPr/>
            <p:nvPr/>
          </p:nvSpPr>
          <p:spPr bwMode="auto">
            <a:xfrm>
              <a:off x="2946812" y="2870240"/>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7" name="iṩļíḍé"/>
            <p:cNvSpPr/>
            <p:nvPr/>
          </p:nvSpPr>
          <p:spPr bwMode="auto">
            <a:xfrm>
              <a:off x="1822875" y="3071199"/>
              <a:ext cx="167945" cy="167945"/>
            </a:xfrm>
            <a:prstGeom prst="rect">
              <a:avLst/>
            </a:prstGeom>
            <a:solidFill>
              <a:srgbClr val="C6483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8" name="íŝḷïḑe"/>
            <p:cNvSpPr/>
            <p:nvPr/>
          </p:nvSpPr>
          <p:spPr bwMode="auto">
            <a:xfrm>
              <a:off x="2046801" y="3071199"/>
              <a:ext cx="169380"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39" name="ïŝlîdè"/>
            <p:cNvSpPr/>
            <p:nvPr/>
          </p:nvSpPr>
          <p:spPr bwMode="auto">
            <a:xfrm>
              <a:off x="2272162" y="307119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40" name="îśļîdê"/>
            <p:cNvSpPr/>
            <p:nvPr/>
          </p:nvSpPr>
          <p:spPr bwMode="auto">
            <a:xfrm>
              <a:off x="2496088" y="307119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41" name="íṥľiďé"/>
            <p:cNvSpPr/>
            <p:nvPr/>
          </p:nvSpPr>
          <p:spPr bwMode="auto">
            <a:xfrm>
              <a:off x="2721450" y="3071199"/>
              <a:ext cx="169380"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42" name="ïṩḷîḓê"/>
            <p:cNvSpPr/>
            <p:nvPr/>
          </p:nvSpPr>
          <p:spPr bwMode="auto">
            <a:xfrm>
              <a:off x="2946812" y="3071199"/>
              <a:ext cx="167945" cy="167945"/>
            </a:xfrm>
            <a:prstGeom prst="rect">
              <a:avLst/>
            </a:prstGeom>
            <a:solidFill>
              <a:srgbClr val="EDEE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48" name="íṣlïḓê"/>
            <p:cNvSpPr/>
            <p:nvPr/>
          </p:nvSpPr>
          <p:spPr bwMode="auto">
            <a:xfrm>
              <a:off x="1729572" y="2273103"/>
              <a:ext cx="1484228" cy="96174"/>
            </a:xfrm>
            <a:prstGeom prst="rect">
              <a:avLst/>
            </a:prstGeom>
            <a:solidFill>
              <a:srgbClr val="C6483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49" name="îṧľîḑê"/>
            <p:cNvSpPr/>
            <p:nvPr/>
          </p:nvSpPr>
          <p:spPr bwMode="auto">
            <a:xfrm>
              <a:off x="3213800" y="2273103"/>
              <a:ext cx="47369" cy="146413"/>
            </a:xfrm>
            <a:custGeom>
              <a:avLst/>
              <a:gdLst>
                <a:gd name="T0" fmla="*/ 0 w 33"/>
                <a:gd name="T1" fmla="*/ 0 h 102"/>
                <a:gd name="T2" fmla="*/ 33 w 33"/>
                <a:gd name="T3" fmla="*/ 33 h 102"/>
                <a:gd name="T4" fmla="*/ 33 w 33"/>
                <a:gd name="T5" fmla="*/ 102 h 102"/>
                <a:gd name="T6" fmla="*/ 0 w 33"/>
                <a:gd name="T7" fmla="*/ 67 h 102"/>
                <a:gd name="T8" fmla="*/ 0 w 33"/>
                <a:gd name="T9" fmla="*/ 0 h 102"/>
              </a:gdLst>
              <a:ahLst/>
              <a:cxnLst>
                <a:cxn ang="0">
                  <a:pos x="T0" y="T1"/>
                </a:cxn>
                <a:cxn ang="0">
                  <a:pos x="T2" y="T3"/>
                </a:cxn>
                <a:cxn ang="0">
                  <a:pos x="T4" y="T5"/>
                </a:cxn>
                <a:cxn ang="0">
                  <a:pos x="T6" y="T7"/>
                </a:cxn>
                <a:cxn ang="0">
                  <a:pos x="T8" y="T9"/>
                </a:cxn>
              </a:cxnLst>
              <a:rect l="0" t="0" r="r" b="b"/>
              <a:pathLst>
                <a:path w="33" h="102">
                  <a:moveTo>
                    <a:pt x="0" y="0"/>
                  </a:moveTo>
                  <a:lnTo>
                    <a:pt x="33" y="33"/>
                  </a:lnTo>
                  <a:lnTo>
                    <a:pt x="33" y="102"/>
                  </a:lnTo>
                  <a:lnTo>
                    <a:pt x="0" y="67"/>
                  </a:lnTo>
                  <a:lnTo>
                    <a:pt x="0" y="0"/>
                  </a:lnTo>
                  <a:close/>
                </a:path>
              </a:pathLst>
            </a:custGeom>
            <a:solidFill>
              <a:srgbClr val="BA3A2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0" name="iŝlîďé"/>
            <p:cNvSpPr/>
            <p:nvPr/>
          </p:nvSpPr>
          <p:spPr bwMode="auto">
            <a:xfrm>
              <a:off x="1729572" y="3332446"/>
              <a:ext cx="48804" cy="48804"/>
            </a:xfrm>
            <a:custGeom>
              <a:avLst/>
              <a:gdLst>
                <a:gd name="T0" fmla="*/ 0 w 34"/>
                <a:gd name="T1" fmla="*/ 0 h 34"/>
                <a:gd name="T2" fmla="*/ 34 w 34"/>
                <a:gd name="T3" fmla="*/ 34 h 34"/>
                <a:gd name="T4" fmla="*/ 34 w 34"/>
                <a:gd name="T5" fmla="*/ 0 h 34"/>
                <a:gd name="T6" fmla="*/ 0 w 34"/>
                <a:gd name="T7" fmla="*/ 0 h 34"/>
              </a:gdLst>
              <a:ahLst/>
              <a:cxnLst>
                <a:cxn ang="0">
                  <a:pos x="T0" y="T1"/>
                </a:cxn>
                <a:cxn ang="0">
                  <a:pos x="T2" y="T3"/>
                </a:cxn>
                <a:cxn ang="0">
                  <a:pos x="T4" y="T5"/>
                </a:cxn>
                <a:cxn ang="0">
                  <a:pos x="T6" y="T7"/>
                </a:cxn>
              </a:cxnLst>
              <a:rect l="0" t="0" r="r" b="b"/>
              <a:pathLst>
                <a:path w="34" h="34">
                  <a:moveTo>
                    <a:pt x="0" y="0"/>
                  </a:moveTo>
                  <a:lnTo>
                    <a:pt x="34" y="34"/>
                  </a:lnTo>
                  <a:lnTo>
                    <a:pt x="34" y="0"/>
                  </a:lnTo>
                  <a:lnTo>
                    <a:pt x="0" y="0"/>
                  </a:lnTo>
                  <a:close/>
                </a:path>
              </a:pathLst>
            </a:custGeom>
            <a:solidFill>
              <a:srgbClr val="EDEEF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1" name="íṣľîďê"/>
            <p:cNvSpPr/>
            <p:nvPr/>
          </p:nvSpPr>
          <p:spPr bwMode="auto">
            <a:xfrm>
              <a:off x="1946322" y="2165446"/>
              <a:ext cx="76078" cy="170816"/>
            </a:xfrm>
            <a:custGeom>
              <a:avLst/>
              <a:gdLst>
                <a:gd name="T0" fmla="*/ 16 w 30"/>
                <a:gd name="T1" fmla="*/ 67 h 67"/>
                <a:gd name="T2" fmla="*/ 15 w 30"/>
                <a:gd name="T3" fmla="*/ 67 h 67"/>
                <a:gd name="T4" fmla="*/ 0 w 30"/>
                <a:gd name="T5" fmla="*/ 52 h 67"/>
                <a:gd name="T6" fmla="*/ 0 w 30"/>
                <a:gd name="T7" fmla="*/ 14 h 67"/>
                <a:gd name="T8" fmla="*/ 15 w 30"/>
                <a:gd name="T9" fmla="*/ 0 h 67"/>
                <a:gd name="T10" fmla="*/ 16 w 30"/>
                <a:gd name="T11" fmla="*/ 0 h 67"/>
                <a:gd name="T12" fmla="*/ 30 w 30"/>
                <a:gd name="T13" fmla="*/ 14 h 67"/>
                <a:gd name="T14" fmla="*/ 30 w 30"/>
                <a:gd name="T15" fmla="*/ 52 h 67"/>
                <a:gd name="T16" fmla="*/ 16 w 30"/>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7">
                  <a:moveTo>
                    <a:pt x="16" y="67"/>
                  </a:moveTo>
                  <a:cubicBezTo>
                    <a:pt x="15" y="67"/>
                    <a:pt x="15" y="67"/>
                    <a:pt x="15" y="67"/>
                  </a:cubicBezTo>
                  <a:cubicBezTo>
                    <a:pt x="7" y="67"/>
                    <a:pt x="0" y="61"/>
                    <a:pt x="0" y="52"/>
                  </a:cubicBezTo>
                  <a:cubicBezTo>
                    <a:pt x="0" y="14"/>
                    <a:pt x="0" y="14"/>
                    <a:pt x="0" y="14"/>
                  </a:cubicBezTo>
                  <a:cubicBezTo>
                    <a:pt x="0" y="6"/>
                    <a:pt x="7" y="0"/>
                    <a:pt x="15" y="0"/>
                  </a:cubicBezTo>
                  <a:cubicBezTo>
                    <a:pt x="16" y="0"/>
                    <a:pt x="16" y="0"/>
                    <a:pt x="16" y="0"/>
                  </a:cubicBezTo>
                  <a:cubicBezTo>
                    <a:pt x="24" y="0"/>
                    <a:pt x="30" y="6"/>
                    <a:pt x="30" y="14"/>
                  </a:cubicBezTo>
                  <a:cubicBezTo>
                    <a:pt x="30" y="52"/>
                    <a:pt x="30" y="52"/>
                    <a:pt x="30" y="52"/>
                  </a:cubicBezTo>
                  <a:cubicBezTo>
                    <a:pt x="30" y="61"/>
                    <a:pt x="24" y="67"/>
                    <a:pt x="16"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2" name="isḷide"/>
            <p:cNvSpPr/>
            <p:nvPr/>
          </p:nvSpPr>
          <p:spPr bwMode="auto">
            <a:xfrm>
              <a:off x="2181731" y="2165446"/>
              <a:ext cx="77513" cy="170816"/>
            </a:xfrm>
            <a:custGeom>
              <a:avLst/>
              <a:gdLst>
                <a:gd name="T0" fmla="*/ 16 w 30"/>
                <a:gd name="T1" fmla="*/ 67 h 67"/>
                <a:gd name="T2" fmla="*/ 15 w 30"/>
                <a:gd name="T3" fmla="*/ 67 h 67"/>
                <a:gd name="T4" fmla="*/ 0 w 30"/>
                <a:gd name="T5" fmla="*/ 52 h 67"/>
                <a:gd name="T6" fmla="*/ 0 w 30"/>
                <a:gd name="T7" fmla="*/ 14 h 67"/>
                <a:gd name="T8" fmla="*/ 15 w 30"/>
                <a:gd name="T9" fmla="*/ 0 h 67"/>
                <a:gd name="T10" fmla="*/ 16 w 30"/>
                <a:gd name="T11" fmla="*/ 0 h 67"/>
                <a:gd name="T12" fmla="*/ 30 w 30"/>
                <a:gd name="T13" fmla="*/ 14 h 67"/>
                <a:gd name="T14" fmla="*/ 30 w 30"/>
                <a:gd name="T15" fmla="*/ 52 h 67"/>
                <a:gd name="T16" fmla="*/ 16 w 30"/>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7">
                  <a:moveTo>
                    <a:pt x="16" y="67"/>
                  </a:moveTo>
                  <a:cubicBezTo>
                    <a:pt x="15" y="67"/>
                    <a:pt x="15" y="67"/>
                    <a:pt x="15" y="67"/>
                  </a:cubicBezTo>
                  <a:cubicBezTo>
                    <a:pt x="7" y="67"/>
                    <a:pt x="0" y="61"/>
                    <a:pt x="0" y="52"/>
                  </a:cubicBezTo>
                  <a:cubicBezTo>
                    <a:pt x="0" y="14"/>
                    <a:pt x="0" y="14"/>
                    <a:pt x="0" y="14"/>
                  </a:cubicBezTo>
                  <a:cubicBezTo>
                    <a:pt x="0" y="6"/>
                    <a:pt x="7" y="0"/>
                    <a:pt x="15" y="0"/>
                  </a:cubicBezTo>
                  <a:cubicBezTo>
                    <a:pt x="16" y="0"/>
                    <a:pt x="16" y="0"/>
                    <a:pt x="16" y="0"/>
                  </a:cubicBezTo>
                  <a:cubicBezTo>
                    <a:pt x="24" y="0"/>
                    <a:pt x="30" y="6"/>
                    <a:pt x="30" y="14"/>
                  </a:cubicBezTo>
                  <a:cubicBezTo>
                    <a:pt x="30" y="52"/>
                    <a:pt x="30" y="52"/>
                    <a:pt x="30" y="52"/>
                  </a:cubicBezTo>
                  <a:cubicBezTo>
                    <a:pt x="30" y="61"/>
                    <a:pt x="24" y="67"/>
                    <a:pt x="16"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3" name="ís1îḋè"/>
            <p:cNvSpPr/>
            <p:nvPr/>
          </p:nvSpPr>
          <p:spPr bwMode="auto">
            <a:xfrm>
              <a:off x="2407092" y="2165446"/>
              <a:ext cx="76078" cy="170816"/>
            </a:xfrm>
            <a:custGeom>
              <a:avLst/>
              <a:gdLst>
                <a:gd name="T0" fmla="*/ 16 w 30"/>
                <a:gd name="T1" fmla="*/ 67 h 67"/>
                <a:gd name="T2" fmla="*/ 15 w 30"/>
                <a:gd name="T3" fmla="*/ 67 h 67"/>
                <a:gd name="T4" fmla="*/ 0 w 30"/>
                <a:gd name="T5" fmla="*/ 52 h 67"/>
                <a:gd name="T6" fmla="*/ 0 w 30"/>
                <a:gd name="T7" fmla="*/ 14 h 67"/>
                <a:gd name="T8" fmla="*/ 15 w 30"/>
                <a:gd name="T9" fmla="*/ 0 h 67"/>
                <a:gd name="T10" fmla="*/ 16 w 30"/>
                <a:gd name="T11" fmla="*/ 0 h 67"/>
                <a:gd name="T12" fmla="*/ 30 w 30"/>
                <a:gd name="T13" fmla="*/ 14 h 67"/>
                <a:gd name="T14" fmla="*/ 30 w 30"/>
                <a:gd name="T15" fmla="*/ 52 h 67"/>
                <a:gd name="T16" fmla="*/ 16 w 30"/>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7">
                  <a:moveTo>
                    <a:pt x="16" y="67"/>
                  </a:moveTo>
                  <a:cubicBezTo>
                    <a:pt x="15" y="67"/>
                    <a:pt x="15" y="67"/>
                    <a:pt x="15" y="67"/>
                  </a:cubicBezTo>
                  <a:cubicBezTo>
                    <a:pt x="7" y="67"/>
                    <a:pt x="0" y="61"/>
                    <a:pt x="0" y="52"/>
                  </a:cubicBezTo>
                  <a:cubicBezTo>
                    <a:pt x="0" y="14"/>
                    <a:pt x="0" y="14"/>
                    <a:pt x="0" y="14"/>
                  </a:cubicBezTo>
                  <a:cubicBezTo>
                    <a:pt x="0" y="6"/>
                    <a:pt x="7" y="0"/>
                    <a:pt x="15" y="0"/>
                  </a:cubicBezTo>
                  <a:cubicBezTo>
                    <a:pt x="16" y="0"/>
                    <a:pt x="16" y="0"/>
                    <a:pt x="16" y="0"/>
                  </a:cubicBezTo>
                  <a:cubicBezTo>
                    <a:pt x="24" y="0"/>
                    <a:pt x="30" y="6"/>
                    <a:pt x="30" y="14"/>
                  </a:cubicBezTo>
                  <a:cubicBezTo>
                    <a:pt x="30" y="52"/>
                    <a:pt x="30" y="52"/>
                    <a:pt x="30" y="52"/>
                  </a:cubicBezTo>
                  <a:cubicBezTo>
                    <a:pt x="30" y="61"/>
                    <a:pt x="24" y="67"/>
                    <a:pt x="16"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4" name="iŝļîďe"/>
            <p:cNvSpPr/>
            <p:nvPr/>
          </p:nvSpPr>
          <p:spPr bwMode="auto">
            <a:xfrm>
              <a:off x="2658292" y="2165446"/>
              <a:ext cx="76078" cy="170816"/>
            </a:xfrm>
            <a:custGeom>
              <a:avLst/>
              <a:gdLst>
                <a:gd name="T0" fmla="*/ 15 w 30"/>
                <a:gd name="T1" fmla="*/ 67 h 67"/>
                <a:gd name="T2" fmla="*/ 14 w 30"/>
                <a:gd name="T3" fmla="*/ 67 h 67"/>
                <a:gd name="T4" fmla="*/ 0 w 30"/>
                <a:gd name="T5" fmla="*/ 52 h 67"/>
                <a:gd name="T6" fmla="*/ 0 w 30"/>
                <a:gd name="T7" fmla="*/ 14 h 67"/>
                <a:gd name="T8" fmla="*/ 14 w 30"/>
                <a:gd name="T9" fmla="*/ 0 h 67"/>
                <a:gd name="T10" fmla="*/ 15 w 30"/>
                <a:gd name="T11" fmla="*/ 0 h 67"/>
                <a:gd name="T12" fmla="*/ 30 w 30"/>
                <a:gd name="T13" fmla="*/ 14 h 67"/>
                <a:gd name="T14" fmla="*/ 30 w 30"/>
                <a:gd name="T15" fmla="*/ 52 h 67"/>
                <a:gd name="T16" fmla="*/ 15 w 30"/>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7">
                  <a:moveTo>
                    <a:pt x="15" y="67"/>
                  </a:moveTo>
                  <a:cubicBezTo>
                    <a:pt x="14" y="67"/>
                    <a:pt x="14" y="67"/>
                    <a:pt x="14" y="67"/>
                  </a:cubicBezTo>
                  <a:cubicBezTo>
                    <a:pt x="6" y="67"/>
                    <a:pt x="0" y="61"/>
                    <a:pt x="0" y="52"/>
                  </a:cubicBezTo>
                  <a:cubicBezTo>
                    <a:pt x="0" y="14"/>
                    <a:pt x="0" y="14"/>
                    <a:pt x="0" y="14"/>
                  </a:cubicBezTo>
                  <a:cubicBezTo>
                    <a:pt x="0" y="6"/>
                    <a:pt x="6" y="0"/>
                    <a:pt x="14" y="0"/>
                  </a:cubicBezTo>
                  <a:cubicBezTo>
                    <a:pt x="15" y="0"/>
                    <a:pt x="15" y="0"/>
                    <a:pt x="15" y="0"/>
                  </a:cubicBezTo>
                  <a:cubicBezTo>
                    <a:pt x="23" y="0"/>
                    <a:pt x="30" y="6"/>
                    <a:pt x="30" y="14"/>
                  </a:cubicBezTo>
                  <a:cubicBezTo>
                    <a:pt x="30" y="52"/>
                    <a:pt x="30" y="52"/>
                    <a:pt x="30" y="52"/>
                  </a:cubicBezTo>
                  <a:cubicBezTo>
                    <a:pt x="30" y="61"/>
                    <a:pt x="23" y="67"/>
                    <a:pt x="15"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5" name="îş1îďe"/>
            <p:cNvSpPr/>
            <p:nvPr/>
          </p:nvSpPr>
          <p:spPr bwMode="auto">
            <a:xfrm>
              <a:off x="2920974" y="2165446"/>
              <a:ext cx="76078" cy="170816"/>
            </a:xfrm>
            <a:custGeom>
              <a:avLst/>
              <a:gdLst>
                <a:gd name="T0" fmla="*/ 15 w 30"/>
                <a:gd name="T1" fmla="*/ 67 h 67"/>
                <a:gd name="T2" fmla="*/ 14 w 30"/>
                <a:gd name="T3" fmla="*/ 67 h 67"/>
                <a:gd name="T4" fmla="*/ 0 w 30"/>
                <a:gd name="T5" fmla="*/ 52 h 67"/>
                <a:gd name="T6" fmla="*/ 0 w 30"/>
                <a:gd name="T7" fmla="*/ 14 h 67"/>
                <a:gd name="T8" fmla="*/ 14 w 30"/>
                <a:gd name="T9" fmla="*/ 0 h 67"/>
                <a:gd name="T10" fmla="*/ 15 w 30"/>
                <a:gd name="T11" fmla="*/ 0 h 67"/>
                <a:gd name="T12" fmla="*/ 30 w 30"/>
                <a:gd name="T13" fmla="*/ 14 h 67"/>
                <a:gd name="T14" fmla="*/ 30 w 30"/>
                <a:gd name="T15" fmla="*/ 52 h 67"/>
                <a:gd name="T16" fmla="*/ 15 w 30"/>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7">
                  <a:moveTo>
                    <a:pt x="15" y="67"/>
                  </a:moveTo>
                  <a:cubicBezTo>
                    <a:pt x="14" y="67"/>
                    <a:pt x="14" y="67"/>
                    <a:pt x="14" y="67"/>
                  </a:cubicBezTo>
                  <a:cubicBezTo>
                    <a:pt x="6" y="67"/>
                    <a:pt x="0" y="61"/>
                    <a:pt x="0" y="52"/>
                  </a:cubicBezTo>
                  <a:cubicBezTo>
                    <a:pt x="0" y="14"/>
                    <a:pt x="0" y="14"/>
                    <a:pt x="0" y="14"/>
                  </a:cubicBezTo>
                  <a:cubicBezTo>
                    <a:pt x="0" y="6"/>
                    <a:pt x="6" y="0"/>
                    <a:pt x="14" y="0"/>
                  </a:cubicBezTo>
                  <a:cubicBezTo>
                    <a:pt x="15" y="0"/>
                    <a:pt x="15" y="0"/>
                    <a:pt x="15" y="0"/>
                  </a:cubicBezTo>
                  <a:cubicBezTo>
                    <a:pt x="23" y="0"/>
                    <a:pt x="30" y="6"/>
                    <a:pt x="30" y="14"/>
                  </a:cubicBezTo>
                  <a:cubicBezTo>
                    <a:pt x="30" y="52"/>
                    <a:pt x="30" y="52"/>
                    <a:pt x="30" y="52"/>
                  </a:cubicBezTo>
                  <a:cubicBezTo>
                    <a:pt x="30" y="61"/>
                    <a:pt x="23" y="67"/>
                    <a:pt x="15"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6" name="í$ļiḋe"/>
            <p:cNvSpPr/>
            <p:nvPr/>
          </p:nvSpPr>
          <p:spPr bwMode="auto">
            <a:xfrm>
              <a:off x="3396100" y="3296560"/>
              <a:ext cx="1233030" cy="1233030"/>
            </a:xfrm>
            <a:prstGeom prst="ellipse">
              <a:avLst/>
            </a:prstGeom>
            <a:solidFill>
              <a:srgbClr val="E6B54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7" name="íṣḷíḑé"/>
            <p:cNvSpPr/>
            <p:nvPr/>
          </p:nvSpPr>
          <p:spPr bwMode="auto">
            <a:xfrm>
              <a:off x="3465000" y="3365460"/>
              <a:ext cx="1098100" cy="109666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8" name="iṩļiḋè"/>
            <p:cNvSpPr/>
            <p:nvPr/>
          </p:nvSpPr>
          <p:spPr bwMode="auto">
            <a:xfrm>
              <a:off x="3654476" y="3556372"/>
              <a:ext cx="714841" cy="714841"/>
            </a:xfrm>
            <a:prstGeom prst="ellipse">
              <a:avLst/>
            </a:prstGeom>
            <a:solidFill>
              <a:srgbClr val="EDEEF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59" name="ïŝľïḍe"/>
            <p:cNvSpPr/>
            <p:nvPr/>
          </p:nvSpPr>
          <p:spPr bwMode="auto">
            <a:xfrm>
              <a:off x="3500885" y="3404217"/>
              <a:ext cx="1020587" cy="1019151"/>
            </a:xfrm>
            <a:custGeom>
              <a:avLst/>
              <a:gdLst>
                <a:gd name="T0" fmla="*/ 397 w 401"/>
                <a:gd name="T1" fmla="*/ 200 h 401"/>
                <a:gd name="T2" fmla="*/ 393 w 401"/>
                <a:gd name="T3" fmla="*/ 200 h 401"/>
                <a:gd name="T4" fmla="*/ 337 w 401"/>
                <a:gd name="T5" fmla="*/ 336 h 401"/>
                <a:gd name="T6" fmla="*/ 201 w 401"/>
                <a:gd name="T7" fmla="*/ 393 h 401"/>
                <a:gd name="T8" fmla="*/ 65 w 401"/>
                <a:gd name="T9" fmla="*/ 336 h 401"/>
                <a:gd name="T10" fmla="*/ 8 w 401"/>
                <a:gd name="T11" fmla="*/ 200 h 401"/>
                <a:gd name="T12" fmla="*/ 65 w 401"/>
                <a:gd name="T13" fmla="*/ 64 h 401"/>
                <a:gd name="T14" fmla="*/ 201 w 401"/>
                <a:gd name="T15" fmla="*/ 8 h 401"/>
                <a:gd name="T16" fmla="*/ 337 w 401"/>
                <a:gd name="T17" fmla="*/ 64 h 401"/>
                <a:gd name="T18" fmla="*/ 393 w 401"/>
                <a:gd name="T19" fmla="*/ 200 h 401"/>
                <a:gd name="T20" fmla="*/ 397 w 401"/>
                <a:gd name="T21" fmla="*/ 200 h 401"/>
                <a:gd name="T22" fmla="*/ 401 w 401"/>
                <a:gd name="T23" fmla="*/ 200 h 401"/>
                <a:gd name="T24" fmla="*/ 201 w 401"/>
                <a:gd name="T25" fmla="*/ 0 h 401"/>
                <a:gd name="T26" fmla="*/ 0 w 401"/>
                <a:gd name="T27" fmla="*/ 200 h 401"/>
                <a:gd name="T28" fmla="*/ 201 w 401"/>
                <a:gd name="T29" fmla="*/ 401 h 401"/>
                <a:gd name="T30" fmla="*/ 401 w 401"/>
                <a:gd name="T31" fmla="*/ 200 h 401"/>
                <a:gd name="T32" fmla="*/ 397 w 401"/>
                <a:gd name="T33" fmla="*/ 20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1" h="401">
                  <a:moveTo>
                    <a:pt x="397" y="200"/>
                  </a:moveTo>
                  <a:cubicBezTo>
                    <a:pt x="393" y="200"/>
                    <a:pt x="393" y="200"/>
                    <a:pt x="393" y="200"/>
                  </a:cubicBezTo>
                  <a:cubicBezTo>
                    <a:pt x="393" y="254"/>
                    <a:pt x="372" y="302"/>
                    <a:pt x="337" y="336"/>
                  </a:cubicBezTo>
                  <a:cubicBezTo>
                    <a:pt x="302" y="371"/>
                    <a:pt x="254" y="393"/>
                    <a:pt x="201" y="393"/>
                  </a:cubicBezTo>
                  <a:cubicBezTo>
                    <a:pt x="148" y="393"/>
                    <a:pt x="100" y="371"/>
                    <a:pt x="65" y="336"/>
                  </a:cubicBezTo>
                  <a:cubicBezTo>
                    <a:pt x="30" y="302"/>
                    <a:pt x="8" y="254"/>
                    <a:pt x="8" y="200"/>
                  </a:cubicBezTo>
                  <a:cubicBezTo>
                    <a:pt x="8" y="147"/>
                    <a:pt x="30" y="99"/>
                    <a:pt x="65" y="64"/>
                  </a:cubicBezTo>
                  <a:cubicBezTo>
                    <a:pt x="100" y="29"/>
                    <a:pt x="148" y="8"/>
                    <a:pt x="201" y="8"/>
                  </a:cubicBezTo>
                  <a:cubicBezTo>
                    <a:pt x="254" y="8"/>
                    <a:pt x="302" y="29"/>
                    <a:pt x="337" y="64"/>
                  </a:cubicBezTo>
                  <a:cubicBezTo>
                    <a:pt x="372" y="99"/>
                    <a:pt x="393" y="147"/>
                    <a:pt x="393" y="200"/>
                  </a:cubicBezTo>
                  <a:cubicBezTo>
                    <a:pt x="397" y="200"/>
                    <a:pt x="397" y="200"/>
                    <a:pt x="397" y="200"/>
                  </a:cubicBezTo>
                  <a:cubicBezTo>
                    <a:pt x="401" y="200"/>
                    <a:pt x="401" y="200"/>
                    <a:pt x="401" y="200"/>
                  </a:cubicBezTo>
                  <a:cubicBezTo>
                    <a:pt x="401" y="90"/>
                    <a:pt x="312" y="0"/>
                    <a:pt x="201" y="0"/>
                  </a:cubicBezTo>
                  <a:cubicBezTo>
                    <a:pt x="90" y="0"/>
                    <a:pt x="0" y="90"/>
                    <a:pt x="0" y="200"/>
                  </a:cubicBezTo>
                  <a:cubicBezTo>
                    <a:pt x="0" y="311"/>
                    <a:pt x="90" y="401"/>
                    <a:pt x="201" y="401"/>
                  </a:cubicBezTo>
                  <a:cubicBezTo>
                    <a:pt x="312" y="401"/>
                    <a:pt x="401" y="311"/>
                    <a:pt x="401" y="200"/>
                  </a:cubicBezTo>
                  <a:lnTo>
                    <a:pt x="397" y="200"/>
                  </a:lnTo>
                  <a:close/>
                </a:path>
              </a:pathLst>
            </a:custGeom>
            <a:solidFill>
              <a:srgbClr val="EDEEF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0" name="ïšļidê"/>
            <p:cNvSpPr/>
            <p:nvPr/>
          </p:nvSpPr>
          <p:spPr bwMode="auto">
            <a:xfrm>
              <a:off x="3991800" y="3896567"/>
              <a:ext cx="44499" cy="41628"/>
            </a:xfrm>
            <a:prstGeom prst="ellipse">
              <a:avLst/>
            </a:prstGeom>
            <a:solidFill>
              <a:srgbClr val="21191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1" name="ïŝlîḓê"/>
            <p:cNvSpPr/>
            <p:nvPr/>
          </p:nvSpPr>
          <p:spPr bwMode="auto">
            <a:xfrm>
              <a:off x="3991800" y="3484601"/>
              <a:ext cx="44499" cy="427756"/>
            </a:xfrm>
            <a:custGeom>
              <a:avLst/>
              <a:gdLst>
                <a:gd name="T0" fmla="*/ 12 w 17"/>
                <a:gd name="T1" fmla="*/ 168 h 168"/>
                <a:gd name="T2" fmla="*/ 4 w 17"/>
                <a:gd name="T3" fmla="*/ 168 h 168"/>
                <a:gd name="T4" fmla="*/ 0 w 17"/>
                <a:gd name="T5" fmla="*/ 40 h 168"/>
                <a:gd name="T6" fmla="*/ 4 w 17"/>
                <a:gd name="T7" fmla="*/ 4 h 168"/>
                <a:gd name="T8" fmla="*/ 8 w 17"/>
                <a:gd name="T9" fmla="*/ 0 h 168"/>
                <a:gd name="T10" fmla="*/ 12 w 17"/>
                <a:gd name="T11" fmla="*/ 3 h 168"/>
                <a:gd name="T12" fmla="*/ 17 w 17"/>
                <a:gd name="T13" fmla="*/ 37 h 168"/>
                <a:gd name="T14" fmla="*/ 12 w 17"/>
                <a:gd name="T15" fmla="*/ 168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8">
                  <a:moveTo>
                    <a:pt x="12" y="168"/>
                  </a:moveTo>
                  <a:cubicBezTo>
                    <a:pt x="4" y="168"/>
                    <a:pt x="4" y="168"/>
                    <a:pt x="4" y="168"/>
                  </a:cubicBezTo>
                  <a:cubicBezTo>
                    <a:pt x="0" y="40"/>
                    <a:pt x="0" y="40"/>
                    <a:pt x="0" y="40"/>
                  </a:cubicBezTo>
                  <a:cubicBezTo>
                    <a:pt x="4" y="4"/>
                    <a:pt x="4" y="4"/>
                    <a:pt x="4" y="4"/>
                  </a:cubicBezTo>
                  <a:cubicBezTo>
                    <a:pt x="4" y="1"/>
                    <a:pt x="6" y="0"/>
                    <a:pt x="8" y="0"/>
                  </a:cubicBezTo>
                  <a:cubicBezTo>
                    <a:pt x="10" y="0"/>
                    <a:pt x="12" y="1"/>
                    <a:pt x="12" y="3"/>
                  </a:cubicBezTo>
                  <a:cubicBezTo>
                    <a:pt x="17" y="37"/>
                    <a:pt x="17" y="37"/>
                    <a:pt x="17" y="37"/>
                  </a:cubicBezTo>
                  <a:lnTo>
                    <a:pt x="12" y="168"/>
                  </a:lnTo>
                  <a:close/>
                </a:path>
              </a:pathLst>
            </a:custGeom>
            <a:solidFill>
              <a:srgbClr val="21191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2" name="îsḷïdé"/>
            <p:cNvSpPr/>
            <p:nvPr/>
          </p:nvSpPr>
          <p:spPr bwMode="auto">
            <a:xfrm>
              <a:off x="4013332" y="3879342"/>
              <a:ext cx="355985" cy="43063"/>
            </a:xfrm>
            <a:custGeom>
              <a:avLst/>
              <a:gdLst>
                <a:gd name="T0" fmla="*/ 0 w 140"/>
                <a:gd name="T1" fmla="*/ 17 h 17"/>
                <a:gd name="T2" fmla="*/ 0 w 140"/>
                <a:gd name="T3" fmla="*/ 9 h 17"/>
                <a:gd name="T4" fmla="*/ 106 w 140"/>
                <a:gd name="T5" fmla="*/ 0 h 17"/>
                <a:gd name="T6" fmla="*/ 137 w 140"/>
                <a:gd name="T7" fmla="*/ 2 h 17"/>
                <a:gd name="T8" fmla="*/ 140 w 140"/>
                <a:gd name="T9" fmla="*/ 6 h 17"/>
                <a:gd name="T10" fmla="*/ 137 w 140"/>
                <a:gd name="T11" fmla="*/ 10 h 17"/>
                <a:gd name="T12" fmla="*/ 110 w 140"/>
                <a:gd name="T13" fmla="*/ 16 h 17"/>
                <a:gd name="T14" fmla="*/ 0 w 140"/>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17">
                  <a:moveTo>
                    <a:pt x="0" y="17"/>
                  </a:moveTo>
                  <a:cubicBezTo>
                    <a:pt x="0" y="9"/>
                    <a:pt x="0" y="9"/>
                    <a:pt x="0" y="9"/>
                  </a:cubicBezTo>
                  <a:cubicBezTo>
                    <a:pt x="106" y="0"/>
                    <a:pt x="106" y="0"/>
                    <a:pt x="106" y="0"/>
                  </a:cubicBezTo>
                  <a:cubicBezTo>
                    <a:pt x="137" y="2"/>
                    <a:pt x="137" y="2"/>
                    <a:pt x="137" y="2"/>
                  </a:cubicBezTo>
                  <a:cubicBezTo>
                    <a:pt x="139" y="2"/>
                    <a:pt x="140" y="4"/>
                    <a:pt x="140" y="6"/>
                  </a:cubicBezTo>
                  <a:cubicBezTo>
                    <a:pt x="140" y="8"/>
                    <a:pt x="139" y="10"/>
                    <a:pt x="137" y="10"/>
                  </a:cubicBezTo>
                  <a:cubicBezTo>
                    <a:pt x="110" y="16"/>
                    <a:pt x="110" y="16"/>
                    <a:pt x="110" y="16"/>
                  </a:cubicBezTo>
                  <a:lnTo>
                    <a:pt x="0" y="17"/>
                  </a:lnTo>
                  <a:close/>
                </a:path>
              </a:pathLst>
            </a:custGeom>
            <a:solidFill>
              <a:srgbClr val="21191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3" name="îš1iḋé"/>
            <p:cNvSpPr/>
            <p:nvPr/>
          </p:nvSpPr>
          <p:spPr bwMode="auto">
            <a:xfrm>
              <a:off x="4010461" y="3296560"/>
              <a:ext cx="76078" cy="5742"/>
            </a:xfrm>
            <a:custGeom>
              <a:avLst/>
              <a:gdLst>
                <a:gd name="T0" fmla="*/ 23 w 30"/>
                <a:gd name="T1" fmla="*/ 0 h 2"/>
                <a:gd name="T2" fmla="*/ 1 w 30"/>
                <a:gd name="T3" fmla="*/ 0 h 2"/>
                <a:gd name="T4" fmla="*/ 0 w 30"/>
                <a:gd name="T5" fmla="*/ 0 h 2"/>
                <a:gd name="T6" fmla="*/ 1 w 30"/>
                <a:gd name="T7" fmla="*/ 0 h 2"/>
                <a:gd name="T8" fmla="*/ 30 w 30"/>
                <a:gd name="T9" fmla="*/ 2 h 2"/>
                <a:gd name="T10" fmla="*/ 23 w 30"/>
                <a:gd name="T11" fmla="*/ 0 h 2"/>
              </a:gdLst>
              <a:ahLst/>
              <a:cxnLst>
                <a:cxn ang="0">
                  <a:pos x="T0" y="T1"/>
                </a:cxn>
                <a:cxn ang="0">
                  <a:pos x="T2" y="T3"/>
                </a:cxn>
                <a:cxn ang="0">
                  <a:pos x="T4" y="T5"/>
                </a:cxn>
                <a:cxn ang="0">
                  <a:pos x="T6" y="T7"/>
                </a:cxn>
                <a:cxn ang="0">
                  <a:pos x="T8" y="T9"/>
                </a:cxn>
                <a:cxn ang="0">
                  <a:pos x="T10" y="T11"/>
                </a:cxn>
              </a:cxnLst>
              <a:rect l="0" t="0" r="r" b="b"/>
              <a:pathLst>
                <a:path w="30" h="2">
                  <a:moveTo>
                    <a:pt x="23" y="0"/>
                  </a:moveTo>
                  <a:cubicBezTo>
                    <a:pt x="1" y="0"/>
                    <a:pt x="1" y="0"/>
                    <a:pt x="1" y="0"/>
                  </a:cubicBezTo>
                  <a:cubicBezTo>
                    <a:pt x="0" y="0"/>
                    <a:pt x="0" y="0"/>
                    <a:pt x="0" y="0"/>
                  </a:cubicBezTo>
                  <a:cubicBezTo>
                    <a:pt x="1" y="0"/>
                    <a:pt x="1" y="0"/>
                    <a:pt x="1" y="0"/>
                  </a:cubicBezTo>
                  <a:cubicBezTo>
                    <a:pt x="11" y="0"/>
                    <a:pt x="20" y="1"/>
                    <a:pt x="30" y="2"/>
                  </a:cubicBezTo>
                  <a:cubicBezTo>
                    <a:pt x="28" y="1"/>
                    <a:pt x="26" y="0"/>
                    <a:pt x="2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4" name="îśḷîḓe"/>
            <p:cNvSpPr/>
            <p:nvPr/>
          </p:nvSpPr>
          <p:spPr bwMode="auto">
            <a:xfrm>
              <a:off x="3980317" y="3296560"/>
              <a:ext cx="122011" cy="68900"/>
            </a:xfrm>
            <a:custGeom>
              <a:avLst/>
              <a:gdLst>
                <a:gd name="T0" fmla="*/ 13 w 48"/>
                <a:gd name="T1" fmla="*/ 0 h 27"/>
                <a:gd name="T2" fmla="*/ 12 w 48"/>
                <a:gd name="T3" fmla="*/ 0 h 27"/>
                <a:gd name="T4" fmla="*/ 0 w 48"/>
                <a:gd name="T5" fmla="*/ 13 h 27"/>
                <a:gd name="T6" fmla="*/ 0 w 48"/>
                <a:gd name="T7" fmla="*/ 14 h 27"/>
                <a:gd name="T8" fmla="*/ 13 w 48"/>
                <a:gd name="T9" fmla="*/ 27 h 27"/>
                <a:gd name="T10" fmla="*/ 35 w 48"/>
                <a:gd name="T11" fmla="*/ 27 h 27"/>
                <a:gd name="T12" fmla="*/ 48 w 48"/>
                <a:gd name="T13" fmla="*/ 14 h 27"/>
                <a:gd name="T14" fmla="*/ 48 w 48"/>
                <a:gd name="T15" fmla="*/ 13 h 27"/>
                <a:gd name="T16" fmla="*/ 42 w 48"/>
                <a:gd name="T17" fmla="*/ 2 h 27"/>
                <a:gd name="T18" fmla="*/ 13 w 48"/>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7">
                  <a:moveTo>
                    <a:pt x="13" y="0"/>
                  </a:moveTo>
                  <a:cubicBezTo>
                    <a:pt x="13" y="0"/>
                    <a:pt x="13" y="0"/>
                    <a:pt x="12" y="0"/>
                  </a:cubicBezTo>
                  <a:cubicBezTo>
                    <a:pt x="5" y="0"/>
                    <a:pt x="0" y="6"/>
                    <a:pt x="0" y="13"/>
                  </a:cubicBezTo>
                  <a:cubicBezTo>
                    <a:pt x="0" y="14"/>
                    <a:pt x="0" y="14"/>
                    <a:pt x="0" y="14"/>
                  </a:cubicBezTo>
                  <a:cubicBezTo>
                    <a:pt x="0" y="21"/>
                    <a:pt x="5" y="27"/>
                    <a:pt x="13" y="27"/>
                  </a:cubicBezTo>
                  <a:cubicBezTo>
                    <a:pt x="35" y="27"/>
                    <a:pt x="35" y="27"/>
                    <a:pt x="35" y="27"/>
                  </a:cubicBezTo>
                  <a:cubicBezTo>
                    <a:pt x="42" y="27"/>
                    <a:pt x="48" y="21"/>
                    <a:pt x="48" y="14"/>
                  </a:cubicBezTo>
                  <a:cubicBezTo>
                    <a:pt x="48" y="13"/>
                    <a:pt x="48" y="13"/>
                    <a:pt x="48" y="13"/>
                  </a:cubicBezTo>
                  <a:cubicBezTo>
                    <a:pt x="48" y="8"/>
                    <a:pt x="46" y="4"/>
                    <a:pt x="42" y="2"/>
                  </a:cubicBezTo>
                  <a:cubicBezTo>
                    <a:pt x="32" y="1"/>
                    <a:pt x="23" y="0"/>
                    <a:pt x="13" y="0"/>
                  </a:cubicBezTo>
                </a:path>
              </a:pathLst>
            </a:custGeom>
            <a:solidFill>
              <a:srgbClr val="EECD86"/>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5" name="îṥḷíḋè"/>
            <p:cNvSpPr/>
            <p:nvPr/>
          </p:nvSpPr>
          <p:spPr bwMode="auto">
            <a:xfrm>
              <a:off x="4597549" y="3721446"/>
              <a:ext cx="22967" cy="76078"/>
            </a:xfrm>
            <a:custGeom>
              <a:avLst/>
              <a:gdLst>
                <a:gd name="T0" fmla="*/ 0 w 9"/>
                <a:gd name="T1" fmla="*/ 0 h 30"/>
                <a:gd name="T2" fmla="*/ 8 w 9"/>
                <a:gd name="T3" fmla="*/ 30 h 30"/>
                <a:gd name="T4" fmla="*/ 8 w 9"/>
                <a:gd name="T5" fmla="*/ 24 h 30"/>
                <a:gd name="T6" fmla="*/ 1 w 9"/>
                <a:gd name="T7" fmla="*/ 2 h 30"/>
                <a:gd name="T8" fmla="*/ 0 w 9"/>
                <a:gd name="T9" fmla="*/ 0 h 30"/>
              </a:gdLst>
              <a:ahLst/>
              <a:cxnLst>
                <a:cxn ang="0">
                  <a:pos x="T0" y="T1"/>
                </a:cxn>
                <a:cxn ang="0">
                  <a:pos x="T2" y="T3"/>
                </a:cxn>
                <a:cxn ang="0">
                  <a:pos x="T4" y="T5"/>
                </a:cxn>
                <a:cxn ang="0">
                  <a:pos x="T6" y="T7"/>
                </a:cxn>
                <a:cxn ang="0">
                  <a:pos x="T8" y="T9"/>
                </a:cxn>
              </a:cxnLst>
              <a:rect l="0" t="0" r="r" b="b"/>
              <a:pathLst>
                <a:path w="9" h="30">
                  <a:moveTo>
                    <a:pt x="0" y="0"/>
                  </a:moveTo>
                  <a:cubicBezTo>
                    <a:pt x="4" y="10"/>
                    <a:pt x="6" y="20"/>
                    <a:pt x="8" y="30"/>
                  </a:cubicBezTo>
                  <a:cubicBezTo>
                    <a:pt x="9" y="28"/>
                    <a:pt x="9" y="26"/>
                    <a:pt x="8" y="24"/>
                  </a:cubicBezTo>
                  <a:cubicBezTo>
                    <a:pt x="1" y="2"/>
                    <a:pt x="1" y="2"/>
                    <a:pt x="1" y="2"/>
                  </a:cubicBezTo>
                  <a:cubicBezTo>
                    <a:pt x="1" y="1"/>
                    <a:pt x="1"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6" name="ísļïḍê"/>
            <p:cNvSpPr/>
            <p:nvPr/>
          </p:nvSpPr>
          <p:spPr bwMode="auto">
            <a:xfrm>
              <a:off x="4531520" y="3704221"/>
              <a:ext cx="87561" cy="122011"/>
            </a:xfrm>
            <a:custGeom>
              <a:avLst/>
              <a:gdLst>
                <a:gd name="T0" fmla="*/ 15 w 34"/>
                <a:gd name="T1" fmla="*/ 0 h 48"/>
                <a:gd name="T2" fmla="*/ 11 w 34"/>
                <a:gd name="T3" fmla="*/ 1 h 48"/>
                <a:gd name="T4" fmla="*/ 10 w 34"/>
                <a:gd name="T5" fmla="*/ 1 h 48"/>
                <a:gd name="T6" fmla="*/ 2 w 34"/>
                <a:gd name="T7" fmla="*/ 17 h 48"/>
                <a:gd name="T8" fmla="*/ 8 w 34"/>
                <a:gd name="T9" fmla="*/ 39 h 48"/>
                <a:gd name="T10" fmla="*/ 21 w 34"/>
                <a:gd name="T11" fmla="*/ 48 h 48"/>
                <a:gd name="T12" fmla="*/ 24 w 34"/>
                <a:gd name="T13" fmla="*/ 48 h 48"/>
                <a:gd name="T14" fmla="*/ 25 w 34"/>
                <a:gd name="T15" fmla="*/ 47 h 48"/>
                <a:gd name="T16" fmla="*/ 34 w 34"/>
                <a:gd name="T17" fmla="*/ 37 h 48"/>
                <a:gd name="T18" fmla="*/ 26 w 34"/>
                <a:gd name="T19" fmla="*/ 7 h 48"/>
                <a:gd name="T20" fmla="*/ 15 w 34"/>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48">
                  <a:moveTo>
                    <a:pt x="15" y="0"/>
                  </a:moveTo>
                  <a:cubicBezTo>
                    <a:pt x="14" y="0"/>
                    <a:pt x="13" y="0"/>
                    <a:pt x="11" y="1"/>
                  </a:cubicBezTo>
                  <a:cubicBezTo>
                    <a:pt x="10" y="1"/>
                    <a:pt x="10" y="1"/>
                    <a:pt x="10" y="1"/>
                  </a:cubicBezTo>
                  <a:cubicBezTo>
                    <a:pt x="4" y="3"/>
                    <a:pt x="0" y="10"/>
                    <a:pt x="2" y="17"/>
                  </a:cubicBezTo>
                  <a:cubicBezTo>
                    <a:pt x="8" y="39"/>
                    <a:pt x="8" y="39"/>
                    <a:pt x="8" y="39"/>
                  </a:cubicBezTo>
                  <a:cubicBezTo>
                    <a:pt x="10" y="44"/>
                    <a:pt x="15" y="48"/>
                    <a:pt x="21" y="48"/>
                  </a:cubicBezTo>
                  <a:cubicBezTo>
                    <a:pt x="22" y="48"/>
                    <a:pt x="23" y="48"/>
                    <a:pt x="24" y="48"/>
                  </a:cubicBezTo>
                  <a:cubicBezTo>
                    <a:pt x="25" y="47"/>
                    <a:pt x="25" y="47"/>
                    <a:pt x="25" y="47"/>
                  </a:cubicBezTo>
                  <a:cubicBezTo>
                    <a:pt x="30" y="46"/>
                    <a:pt x="33" y="42"/>
                    <a:pt x="34" y="37"/>
                  </a:cubicBezTo>
                  <a:cubicBezTo>
                    <a:pt x="32" y="27"/>
                    <a:pt x="30" y="17"/>
                    <a:pt x="26" y="7"/>
                  </a:cubicBezTo>
                  <a:cubicBezTo>
                    <a:pt x="24" y="3"/>
                    <a:pt x="20" y="0"/>
                    <a:pt x="15" y="0"/>
                  </a:cubicBezTo>
                </a:path>
              </a:pathLst>
            </a:custGeom>
            <a:solidFill>
              <a:srgbClr val="EECD86"/>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7" name="íṣḷîḑe"/>
            <p:cNvSpPr/>
            <p:nvPr/>
          </p:nvSpPr>
          <p:spPr bwMode="auto">
            <a:xfrm>
              <a:off x="4306158" y="4410449"/>
              <a:ext cx="70336" cy="43063"/>
            </a:xfrm>
            <a:custGeom>
              <a:avLst/>
              <a:gdLst>
                <a:gd name="T0" fmla="*/ 28 w 28"/>
                <a:gd name="T1" fmla="*/ 0 h 17"/>
                <a:gd name="T2" fmla="*/ 0 w 28"/>
                <a:gd name="T3" fmla="*/ 17 h 17"/>
                <a:gd name="T4" fmla="*/ 6 w 28"/>
                <a:gd name="T5" fmla="*/ 15 h 17"/>
                <a:gd name="T6" fmla="*/ 25 w 28"/>
                <a:gd name="T7" fmla="*/ 3 h 17"/>
                <a:gd name="T8" fmla="*/ 28 w 28"/>
                <a:gd name="T9" fmla="*/ 0 h 17"/>
              </a:gdLst>
              <a:ahLst/>
              <a:cxnLst>
                <a:cxn ang="0">
                  <a:pos x="T0" y="T1"/>
                </a:cxn>
                <a:cxn ang="0">
                  <a:pos x="T2" y="T3"/>
                </a:cxn>
                <a:cxn ang="0">
                  <a:pos x="T4" y="T5"/>
                </a:cxn>
                <a:cxn ang="0">
                  <a:pos x="T6" y="T7"/>
                </a:cxn>
                <a:cxn ang="0">
                  <a:pos x="T8" y="T9"/>
                </a:cxn>
              </a:cxnLst>
              <a:rect l="0" t="0" r="r" b="b"/>
              <a:pathLst>
                <a:path w="28" h="17">
                  <a:moveTo>
                    <a:pt x="28" y="0"/>
                  </a:moveTo>
                  <a:cubicBezTo>
                    <a:pt x="19" y="6"/>
                    <a:pt x="10" y="12"/>
                    <a:pt x="0" y="17"/>
                  </a:cubicBezTo>
                  <a:cubicBezTo>
                    <a:pt x="2" y="17"/>
                    <a:pt x="4" y="17"/>
                    <a:pt x="6" y="15"/>
                  </a:cubicBezTo>
                  <a:cubicBezTo>
                    <a:pt x="25" y="3"/>
                    <a:pt x="25" y="3"/>
                    <a:pt x="25" y="3"/>
                  </a:cubicBezTo>
                  <a:cubicBezTo>
                    <a:pt x="26" y="2"/>
                    <a:pt x="27" y="1"/>
                    <a:pt x="2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8" name="îšļïdé"/>
            <p:cNvSpPr/>
            <p:nvPr/>
          </p:nvSpPr>
          <p:spPr bwMode="auto">
            <a:xfrm>
              <a:off x="4264531" y="4357339"/>
              <a:ext cx="122011" cy="99045"/>
            </a:xfrm>
            <a:custGeom>
              <a:avLst/>
              <a:gdLst>
                <a:gd name="T0" fmla="*/ 33 w 48"/>
                <a:gd name="T1" fmla="*/ 0 h 39"/>
                <a:gd name="T2" fmla="*/ 26 w 48"/>
                <a:gd name="T3" fmla="*/ 2 h 39"/>
                <a:gd name="T4" fmla="*/ 7 w 48"/>
                <a:gd name="T5" fmla="*/ 14 h 39"/>
                <a:gd name="T6" fmla="*/ 3 w 48"/>
                <a:gd name="T7" fmla="*/ 32 h 39"/>
                <a:gd name="T8" fmla="*/ 4 w 48"/>
                <a:gd name="T9" fmla="*/ 33 h 39"/>
                <a:gd name="T10" fmla="*/ 15 w 48"/>
                <a:gd name="T11" fmla="*/ 39 h 39"/>
                <a:gd name="T12" fmla="*/ 16 w 48"/>
                <a:gd name="T13" fmla="*/ 38 h 39"/>
                <a:gd name="T14" fmla="*/ 44 w 48"/>
                <a:gd name="T15" fmla="*/ 21 h 39"/>
                <a:gd name="T16" fmla="*/ 45 w 48"/>
                <a:gd name="T17" fmla="*/ 6 h 39"/>
                <a:gd name="T18" fmla="*/ 44 w 48"/>
                <a:gd name="T19" fmla="*/ 5 h 39"/>
                <a:gd name="T20" fmla="*/ 33 w 48"/>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39">
                  <a:moveTo>
                    <a:pt x="33" y="0"/>
                  </a:moveTo>
                  <a:cubicBezTo>
                    <a:pt x="31" y="0"/>
                    <a:pt x="28" y="0"/>
                    <a:pt x="26" y="2"/>
                  </a:cubicBezTo>
                  <a:cubicBezTo>
                    <a:pt x="7" y="14"/>
                    <a:pt x="7" y="14"/>
                    <a:pt x="7" y="14"/>
                  </a:cubicBezTo>
                  <a:cubicBezTo>
                    <a:pt x="1" y="18"/>
                    <a:pt x="0" y="26"/>
                    <a:pt x="3" y="32"/>
                  </a:cubicBezTo>
                  <a:cubicBezTo>
                    <a:pt x="4" y="33"/>
                    <a:pt x="4" y="33"/>
                    <a:pt x="4" y="33"/>
                  </a:cubicBezTo>
                  <a:cubicBezTo>
                    <a:pt x="6" y="36"/>
                    <a:pt x="11" y="39"/>
                    <a:pt x="15" y="39"/>
                  </a:cubicBezTo>
                  <a:cubicBezTo>
                    <a:pt x="15" y="39"/>
                    <a:pt x="16" y="39"/>
                    <a:pt x="16" y="38"/>
                  </a:cubicBezTo>
                  <a:cubicBezTo>
                    <a:pt x="26" y="33"/>
                    <a:pt x="35" y="27"/>
                    <a:pt x="44" y="21"/>
                  </a:cubicBezTo>
                  <a:cubicBezTo>
                    <a:pt x="47" y="17"/>
                    <a:pt x="48" y="11"/>
                    <a:pt x="45" y="6"/>
                  </a:cubicBezTo>
                  <a:cubicBezTo>
                    <a:pt x="44" y="5"/>
                    <a:pt x="44" y="5"/>
                    <a:pt x="44" y="5"/>
                  </a:cubicBezTo>
                  <a:cubicBezTo>
                    <a:pt x="42" y="2"/>
                    <a:pt x="38" y="0"/>
                    <a:pt x="33" y="0"/>
                  </a:cubicBezTo>
                </a:path>
              </a:pathLst>
            </a:custGeom>
            <a:solidFill>
              <a:srgbClr val="EECD86"/>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69" name="işļiḑê"/>
            <p:cNvSpPr/>
            <p:nvPr/>
          </p:nvSpPr>
          <p:spPr bwMode="auto">
            <a:xfrm>
              <a:off x="3569786" y="4341549"/>
              <a:ext cx="7178" cy="8613"/>
            </a:xfrm>
            <a:custGeom>
              <a:avLst/>
              <a:gdLst>
                <a:gd name="T0" fmla="*/ 0 w 3"/>
                <a:gd name="T1" fmla="*/ 0 h 3"/>
                <a:gd name="T2" fmla="*/ 2 w 3"/>
                <a:gd name="T3" fmla="*/ 2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cubicBezTo>
                    <a:pt x="1" y="1"/>
                    <a:pt x="2" y="2"/>
                    <a:pt x="2" y="2"/>
                  </a:cubicBezTo>
                  <a:cubicBezTo>
                    <a:pt x="3" y="3"/>
                    <a:pt x="3" y="3"/>
                    <a:pt x="3" y="3"/>
                  </a:cubicBezTo>
                  <a:cubicBezTo>
                    <a:pt x="2" y="2"/>
                    <a:pt x="1"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0" name="isḻïďè"/>
            <p:cNvSpPr/>
            <p:nvPr/>
          </p:nvSpPr>
          <p:spPr bwMode="auto">
            <a:xfrm>
              <a:off x="3562609" y="4288439"/>
              <a:ext cx="113399" cy="104786"/>
            </a:xfrm>
            <a:custGeom>
              <a:avLst/>
              <a:gdLst>
                <a:gd name="T0" fmla="*/ 14 w 45"/>
                <a:gd name="T1" fmla="*/ 0 h 41"/>
                <a:gd name="T2" fmla="*/ 4 w 45"/>
                <a:gd name="T3" fmla="*/ 4 h 41"/>
                <a:gd name="T4" fmla="*/ 4 w 45"/>
                <a:gd name="T5" fmla="*/ 5 h 41"/>
                <a:gd name="T6" fmla="*/ 3 w 45"/>
                <a:gd name="T7" fmla="*/ 21 h 41"/>
                <a:gd name="T8" fmla="*/ 6 w 45"/>
                <a:gd name="T9" fmla="*/ 24 h 41"/>
                <a:gd name="T10" fmla="*/ 23 w 45"/>
                <a:gd name="T11" fmla="*/ 38 h 41"/>
                <a:gd name="T12" fmla="*/ 31 w 45"/>
                <a:gd name="T13" fmla="*/ 41 h 41"/>
                <a:gd name="T14" fmla="*/ 41 w 45"/>
                <a:gd name="T15" fmla="*/ 37 h 41"/>
                <a:gd name="T16" fmla="*/ 42 w 45"/>
                <a:gd name="T17" fmla="*/ 36 h 41"/>
                <a:gd name="T18" fmla="*/ 43 w 45"/>
                <a:gd name="T19" fmla="*/ 21 h 41"/>
                <a:gd name="T20" fmla="*/ 24 w 45"/>
                <a:gd name="T21" fmla="*/ 4 h 41"/>
                <a:gd name="T22" fmla="*/ 23 w 45"/>
                <a:gd name="T23" fmla="*/ 3 h 41"/>
                <a:gd name="T24" fmla="*/ 14 w 45"/>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41">
                  <a:moveTo>
                    <a:pt x="14" y="0"/>
                  </a:moveTo>
                  <a:cubicBezTo>
                    <a:pt x="11" y="0"/>
                    <a:pt x="7" y="1"/>
                    <a:pt x="4" y="4"/>
                  </a:cubicBezTo>
                  <a:cubicBezTo>
                    <a:pt x="4" y="5"/>
                    <a:pt x="4" y="5"/>
                    <a:pt x="4" y="5"/>
                  </a:cubicBezTo>
                  <a:cubicBezTo>
                    <a:pt x="0" y="10"/>
                    <a:pt x="0" y="16"/>
                    <a:pt x="3" y="21"/>
                  </a:cubicBezTo>
                  <a:cubicBezTo>
                    <a:pt x="4" y="22"/>
                    <a:pt x="5" y="23"/>
                    <a:pt x="6" y="24"/>
                  </a:cubicBezTo>
                  <a:cubicBezTo>
                    <a:pt x="23" y="38"/>
                    <a:pt x="23" y="38"/>
                    <a:pt x="23" y="38"/>
                  </a:cubicBezTo>
                  <a:cubicBezTo>
                    <a:pt x="25" y="40"/>
                    <a:pt x="28" y="41"/>
                    <a:pt x="31" y="41"/>
                  </a:cubicBezTo>
                  <a:cubicBezTo>
                    <a:pt x="35" y="41"/>
                    <a:pt x="38" y="40"/>
                    <a:pt x="41" y="37"/>
                  </a:cubicBezTo>
                  <a:cubicBezTo>
                    <a:pt x="42" y="36"/>
                    <a:pt x="42" y="36"/>
                    <a:pt x="42" y="36"/>
                  </a:cubicBezTo>
                  <a:cubicBezTo>
                    <a:pt x="45" y="32"/>
                    <a:pt x="45" y="26"/>
                    <a:pt x="43" y="21"/>
                  </a:cubicBezTo>
                  <a:cubicBezTo>
                    <a:pt x="36" y="16"/>
                    <a:pt x="30" y="10"/>
                    <a:pt x="24" y="4"/>
                  </a:cubicBezTo>
                  <a:cubicBezTo>
                    <a:pt x="23" y="3"/>
                    <a:pt x="23" y="3"/>
                    <a:pt x="23" y="3"/>
                  </a:cubicBezTo>
                  <a:cubicBezTo>
                    <a:pt x="20" y="1"/>
                    <a:pt x="17" y="0"/>
                    <a:pt x="14" y="0"/>
                  </a:cubicBezTo>
                </a:path>
              </a:pathLst>
            </a:custGeom>
            <a:solidFill>
              <a:srgbClr val="EECD86"/>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1" name="íśḻíḑê"/>
            <p:cNvSpPr/>
            <p:nvPr/>
          </p:nvSpPr>
          <p:spPr bwMode="auto">
            <a:xfrm>
              <a:off x="3622897" y="4298486"/>
              <a:ext cx="48804" cy="43063"/>
            </a:xfrm>
            <a:custGeom>
              <a:avLst/>
              <a:gdLst>
                <a:gd name="T0" fmla="*/ 0 w 19"/>
                <a:gd name="T1" fmla="*/ 0 h 17"/>
                <a:gd name="T2" fmla="*/ 19 w 19"/>
                <a:gd name="T3" fmla="*/ 17 h 17"/>
                <a:gd name="T4" fmla="*/ 16 w 19"/>
                <a:gd name="T5" fmla="*/ 14 h 17"/>
                <a:gd name="T6" fmla="*/ 0 w 19"/>
                <a:gd name="T7" fmla="*/ 0 h 17"/>
              </a:gdLst>
              <a:ahLst/>
              <a:cxnLst>
                <a:cxn ang="0">
                  <a:pos x="T0" y="T1"/>
                </a:cxn>
                <a:cxn ang="0">
                  <a:pos x="T2" y="T3"/>
                </a:cxn>
                <a:cxn ang="0">
                  <a:pos x="T4" y="T5"/>
                </a:cxn>
                <a:cxn ang="0">
                  <a:pos x="T6" y="T7"/>
                </a:cxn>
              </a:cxnLst>
              <a:rect l="0" t="0" r="r" b="b"/>
              <a:pathLst>
                <a:path w="19" h="17">
                  <a:moveTo>
                    <a:pt x="0" y="0"/>
                  </a:moveTo>
                  <a:cubicBezTo>
                    <a:pt x="6" y="6"/>
                    <a:pt x="12" y="12"/>
                    <a:pt x="19" y="17"/>
                  </a:cubicBezTo>
                  <a:cubicBezTo>
                    <a:pt x="18" y="16"/>
                    <a:pt x="17" y="15"/>
                    <a:pt x="16" y="14"/>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2" name="išľiḓé"/>
            <p:cNvSpPr/>
            <p:nvPr/>
          </p:nvSpPr>
          <p:spPr bwMode="auto">
            <a:xfrm>
              <a:off x="1976465" y="3770250"/>
              <a:ext cx="142107" cy="310052"/>
            </a:xfrm>
            <a:custGeom>
              <a:avLst/>
              <a:gdLst>
                <a:gd name="T0" fmla="*/ 56 w 56"/>
                <a:gd name="T1" fmla="*/ 21 h 122"/>
                <a:gd name="T2" fmla="*/ 24 w 56"/>
                <a:gd name="T3" fmla="*/ 10 h 122"/>
                <a:gd name="T4" fmla="*/ 24 w 56"/>
                <a:gd name="T5" fmla="*/ 93 h 122"/>
                <a:gd name="T6" fmla="*/ 48 w 56"/>
                <a:gd name="T7" fmla="*/ 113 h 122"/>
                <a:gd name="T8" fmla="*/ 56 w 56"/>
                <a:gd name="T9" fmla="*/ 21 h 122"/>
              </a:gdLst>
              <a:ahLst/>
              <a:cxnLst>
                <a:cxn ang="0">
                  <a:pos x="T0" y="T1"/>
                </a:cxn>
                <a:cxn ang="0">
                  <a:pos x="T2" y="T3"/>
                </a:cxn>
                <a:cxn ang="0">
                  <a:pos x="T4" y="T5"/>
                </a:cxn>
                <a:cxn ang="0">
                  <a:pos x="T6" y="T7"/>
                </a:cxn>
                <a:cxn ang="0">
                  <a:pos x="T8" y="T9"/>
                </a:cxn>
              </a:cxnLst>
              <a:rect l="0" t="0" r="r" b="b"/>
              <a:pathLst>
                <a:path w="56" h="122">
                  <a:moveTo>
                    <a:pt x="56" y="21"/>
                  </a:moveTo>
                  <a:cubicBezTo>
                    <a:pt x="56" y="21"/>
                    <a:pt x="48" y="0"/>
                    <a:pt x="24" y="10"/>
                  </a:cubicBezTo>
                  <a:cubicBezTo>
                    <a:pt x="0" y="19"/>
                    <a:pt x="29" y="64"/>
                    <a:pt x="24" y="93"/>
                  </a:cubicBezTo>
                  <a:cubicBezTo>
                    <a:pt x="18" y="122"/>
                    <a:pt x="48" y="113"/>
                    <a:pt x="48" y="113"/>
                  </a:cubicBezTo>
                  <a:lnTo>
                    <a:pt x="56" y="21"/>
                  </a:lnTo>
                  <a:close/>
                </a:path>
              </a:pathLst>
            </a:custGeom>
            <a:solidFill>
              <a:srgbClr val="FFC4A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775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3" name="ïšḷîdê"/>
            <p:cNvSpPr/>
            <p:nvPr/>
          </p:nvSpPr>
          <p:spPr bwMode="auto">
            <a:xfrm>
              <a:off x="2088428" y="3216176"/>
              <a:ext cx="915800" cy="914366"/>
            </a:xfrm>
            <a:prstGeom prst="ellipse">
              <a:avLst/>
            </a:prstGeom>
            <a:solidFill>
              <a:srgbClr val="C6483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4" name="îṧľidè"/>
            <p:cNvSpPr/>
            <p:nvPr/>
          </p:nvSpPr>
          <p:spPr bwMode="auto">
            <a:xfrm>
              <a:off x="2664033" y="3645369"/>
              <a:ext cx="856949" cy="856949"/>
            </a:xfrm>
            <a:prstGeom prst="ellipse">
              <a:avLst/>
            </a:prstGeom>
            <a:solidFill>
              <a:srgbClr val="C6483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5" name="ïśļîḓè"/>
            <p:cNvSpPr/>
            <p:nvPr/>
          </p:nvSpPr>
          <p:spPr bwMode="auto">
            <a:xfrm>
              <a:off x="3394664" y="4017143"/>
              <a:ext cx="406225" cy="406225"/>
            </a:xfrm>
            <a:prstGeom prst="ellipse">
              <a:avLst/>
            </a:prstGeom>
            <a:solidFill>
              <a:srgbClr val="C6483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70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6" name="ïṩḷíḍè"/>
            <p:cNvSpPr/>
            <p:nvPr/>
          </p:nvSpPr>
          <p:spPr bwMode="auto">
            <a:xfrm>
              <a:off x="2058285" y="3246321"/>
              <a:ext cx="829675" cy="612926"/>
            </a:xfrm>
            <a:custGeom>
              <a:avLst/>
              <a:gdLst>
                <a:gd name="T0" fmla="*/ 303 w 326"/>
                <a:gd name="T1" fmla="*/ 192 h 241"/>
                <a:gd name="T2" fmla="*/ 324 w 326"/>
                <a:gd name="T3" fmla="*/ 181 h 241"/>
                <a:gd name="T4" fmla="*/ 158 w 326"/>
                <a:gd name="T5" fmla="*/ 5 h 241"/>
                <a:gd name="T6" fmla="*/ 0 w 326"/>
                <a:gd name="T7" fmla="*/ 214 h 241"/>
                <a:gd name="T8" fmla="*/ 7 w 326"/>
                <a:gd name="T9" fmla="*/ 227 h 241"/>
                <a:gd name="T10" fmla="*/ 20 w 326"/>
                <a:gd name="T11" fmla="*/ 234 h 241"/>
                <a:gd name="T12" fmla="*/ 35 w 326"/>
                <a:gd name="T13" fmla="*/ 230 h 241"/>
                <a:gd name="T14" fmla="*/ 38 w 326"/>
                <a:gd name="T15" fmla="*/ 226 h 241"/>
                <a:gd name="T16" fmla="*/ 54 w 326"/>
                <a:gd name="T17" fmla="*/ 224 h 241"/>
                <a:gd name="T18" fmla="*/ 70 w 326"/>
                <a:gd name="T19" fmla="*/ 236 h 241"/>
                <a:gd name="T20" fmla="*/ 89 w 326"/>
                <a:gd name="T21" fmla="*/ 229 h 241"/>
                <a:gd name="T22" fmla="*/ 90 w 326"/>
                <a:gd name="T23" fmla="*/ 225 h 241"/>
                <a:gd name="T24" fmla="*/ 109 w 326"/>
                <a:gd name="T25" fmla="*/ 217 h 241"/>
                <a:gd name="T26" fmla="*/ 120 w 326"/>
                <a:gd name="T27" fmla="*/ 226 h 241"/>
                <a:gd name="T28" fmla="*/ 137 w 326"/>
                <a:gd name="T29" fmla="*/ 223 h 241"/>
                <a:gd name="T30" fmla="*/ 144 w 326"/>
                <a:gd name="T31" fmla="*/ 214 h 241"/>
                <a:gd name="T32" fmla="*/ 163 w 326"/>
                <a:gd name="T33" fmla="*/ 213 h 241"/>
                <a:gd name="T34" fmla="*/ 171 w 326"/>
                <a:gd name="T35" fmla="*/ 223 h 241"/>
                <a:gd name="T36" fmla="*/ 191 w 326"/>
                <a:gd name="T37" fmla="*/ 221 h 241"/>
                <a:gd name="T38" fmla="*/ 196 w 326"/>
                <a:gd name="T39" fmla="*/ 210 h 241"/>
                <a:gd name="T40" fmla="*/ 215 w 326"/>
                <a:gd name="T41" fmla="*/ 206 h 241"/>
                <a:gd name="T42" fmla="*/ 217 w 326"/>
                <a:gd name="T43" fmla="*/ 208 h 241"/>
                <a:gd name="T44" fmla="*/ 236 w 326"/>
                <a:gd name="T45" fmla="*/ 205 h 241"/>
                <a:gd name="T46" fmla="*/ 239 w 326"/>
                <a:gd name="T47" fmla="*/ 199 h 241"/>
                <a:gd name="T48" fmla="*/ 259 w 326"/>
                <a:gd name="T49" fmla="*/ 198 h 241"/>
                <a:gd name="T50" fmla="*/ 259 w 326"/>
                <a:gd name="T51" fmla="*/ 199 h 241"/>
                <a:gd name="T52" fmla="*/ 280 w 326"/>
                <a:gd name="T53" fmla="*/ 195 h 241"/>
                <a:gd name="T54" fmla="*/ 301 w 326"/>
                <a:gd name="T55" fmla="*/ 190 h 241"/>
                <a:gd name="T56" fmla="*/ 303 w 326"/>
                <a:gd name="T57" fmla="*/ 192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41">
                  <a:moveTo>
                    <a:pt x="303" y="192"/>
                  </a:moveTo>
                  <a:cubicBezTo>
                    <a:pt x="311" y="202"/>
                    <a:pt x="326" y="194"/>
                    <a:pt x="324" y="181"/>
                  </a:cubicBezTo>
                  <a:cubicBezTo>
                    <a:pt x="310" y="78"/>
                    <a:pt x="245" y="0"/>
                    <a:pt x="158" y="5"/>
                  </a:cubicBezTo>
                  <a:cubicBezTo>
                    <a:pt x="70" y="9"/>
                    <a:pt x="3" y="96"/>
                    <a:pt x="0" y="214"/>
                  </a:cubicBezTo>
                  <a:cubicBezTo>
                    <a:pt x="0" y="220"/>
                    <a:pt x="3" y="225"/>
                    <a:pt x="7" y="227"/>
                  </a:cubicBezTo>
                  <a:cubicBezTo>
                    <a:pt x="20" y="234"/>
                    <a:pt x="20" y="234"/>
                    <a:pt x="20" y="234"/>
                  </a:cubicBezTo>
                  <a:cubicBezTo>
                    <a:pt x="25" y="236"/>
                    <a:pt x="31" y="235"/>
                    <a:pt x="35" y="230"/>
                  </a:cubicBezTo>
                  <a:cubicBezTo>
                    <a:pt x="38" y="226"/>
                    <a:pt x="38" y="226"/>
                    <a:pt x="38" y="226"/>
                  </a:cubicBezTo>
                  <a:cubicBezTo>
                    <a:pt x="42" y="220"/>
                    <a:pt x="49" y="219"/>
                    <a:pt x="54" y="224"/>
                  </a:cubicBezTo>
                  <a:cubicBezTo>
                    <a:pt x="70" y="236"/>
                    <a:pt x="70" y="236"/>
                    <a:pt x="70" y="236"/>
                  </a:cubicBezTo>
                  <a:cubicBezTo>
                    <a:pt x="77" y="241"/>
                    <a:pt x="86" y="238"/>
                    <a:pt x="89" y="229"/>
                  </a:cubicBezTo>
                  <a:cubicBezTo>
                    <a:pt x="90" y="225"/>
                    <a:pt x="90" y="225"/>
                    <a:pt x="90" y="225"/>
                  </a:cubicBezTo>
                  <a:cubicBezTo>
                    <a:pt x="92" y="216"/>
                    <a:pt x="102" y="213"/>
                    <a:pt x="109" y="217"/>
                  </a:cubicBezTo>
                  <a:cubicBezTo>
                    <a:pt x="120" y="226"/>
                    <a:pt x="120" y="226"/>
                    <a:pt x="120" y="226"/>
                  </a:cubicBezTo>
                  <a:cubicBezTo>
                    <a:pt x="126" y="230"/>
                    <a:pt x="133" y="228"/>
                    <a:pt x="137" y="223"/>
                  </a:cubicBezTo>
                  <a:cubicBezTo>
                    <a:pt x="144" y="214"/>
                    <a:pt x="144" y="214"/>
                    <a:pt x="144" y="214"/>
                  </a:cubicBezTo>
                  <a:cubicBezTo>
                    <a:pt x="149" y="207"/>
                    <a:pt x="157" y="207"/>
                    <a:pt x="163" y="213"/>
                  </a:cubicBezTo>
                  <a:cubicBezTo>
                    <a:pt x="171" y="223"/>
                    <a:pt x="171" y="223"/>
                    <a:pt x="171" y="223"/>
                  </a:cubicBezTo>
                  <a:cubicBezTo>
                    <a:pt x="177" y="230"/>
                    <a:pt x="187" y="229"/>
                    <a:pt x="191" y="221"/>
                  </a:cubicBezTo>
                  <a:cubicBezTo>
                    <a:pt x="196" y="210"/>
                    <a:pt x="196" y="210"/>
                    <a:pt x="196" y="210"/>
                  </a:cubicBezTo>
                  <a:cubicBezTo>
                    <a:pt x="200" y="203"/>
                    <a:pt x="209" y="201"/>
                    <a:pt x="215" y="206"/>
                  </a:cubicBezTo>
                  <a:cubicBezTo>
                    <a:pt x="217" y="208"/>
                    <a:pt x="217" y="208"/>
                    <a:pt x="217" y="208"/>
                  </a:cubicBezTo>
                  <a:cubicBezTo>
                    <a:pt x="223" y="213"/>
                    <a:pt x="232" y="212"/>
                    <a:pt x="236" y="205"/>
                  </a:cubicBezTo>
                  <a:cubicBezTo>
                    <a:pt x="239" y="199"/>
                    <a:pt x="239" y="199"/>
                    <a:pt x="239" y="199"/>
                  </a:cubicBezTo>
                  <a:cubicBezTo>
                    <a:pt x="243" y="192"/>
                    <a:pt x="253" y="191"/>
                    <a:pt x="259" y="198"/>
                  </a:cubicBezTo>
                  <a:cubicBezTo>
                    <a:pt x="259" y="199"/>
                    <a:pt x="259" y="199"/>
                    <a:pt x="259" y="199"/>
                  </a:cubicBezTo>
                  <a:cubicBezTo>
                    <a:pt x="265" y="207"/>
                    <a:pt x="277" y="204"/>
                    <a:pt x="280" y="195"/>
                  </a:cubicBezTo>
                  <a:cubicBezTo>
                    <a:pt x="284" y="185"/>
                    <a:pt x="295" y="183"/>
                    <a:pt x="301" y="190"/>
                  </a:cubicBezTo>
                  <a:lnTo>
                    <a:pt x="303" y="1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7" name="iślîďe"/>
            <p:cNvSpPr/>
            <p:nvPr/>
          </p:nvSpPr>
          <p:spPr bwMode="auto">
            <a:xfrm>
              <a:off x="2049672" y="3394169"/>
              <a:ext cx="914366" cy="1085181"/>
            </a:xfrm>
            <a:custGeom>
              <a:avLst/>
              <a:gdLst>
                <a:gd name="T0" fmla="*/ 344 w 359"/>
                <a:gd name="T1" fmla="*/ 190 h 427"/>
                <a:gd name="T2" fmla="*/ 209 w 359"/>
                <a:gd name="T3" fmla="*/ 415 h 427"/>
                <a:gd name="T4" fmla="*/ 16 w 359"/>
                <a:gd name="T5" fmla="*/ 237 h 427"/>
                <a:gd name="T6" fmla="*/ 151 w 359"/>
                <a:gd name="T7" fmla="*/ 13 h 427"/>
                <a:gd name="T8" fmla="*/ 344 w 359"/>
                <a:gd name="T9" fmla="*/ 190 h 427"/>
              </a:gdLst>
              <a:ahLst/>
              <a:cxnLst>
                <a:cxn ang="0">
                  <a:pos x="T0" y="T1"/>
                </a:cxn>
                <a:cxn ang="0">
                  <a:pos x="T2" y="T3"/>
                </a:cxn>
                <a:cxn ang="0">
                  <a:pos x="T4" y="T5"/>
                </a:cxn>
                <a:cxn ang="0">
                  <a:pos x="T6" y="T7"/>
                </a:cxn>
                <a:cxn ang="0">
                  <a:pos x="T8" y="T9"/>
                </a:cxn>
              </a:cxnLst>
              <a:rect l="0" t="0" r="r" b="b"/>
              <a:pathLst>
                <a:path w="359" h="427">
                  <a:moveTo>
                    <a:pt x="344" y="190"/>
                  </a:moveTo>
                  <a:cubicBezTo>
                    <a:pt x="359" y="301"/>
                    <a:pt x="299" y="402"/>
                    <a:pt x="209" y="415"/>
                  </a:cubicBezTo>
                  <a:cubicBezTo>
                    <a:pt x="118" y="427"/>
                    <a:pt x="32" y="348"/>
                    <a:pt x="16" y="237"/>
                  </a:cubicBezTo>
                  <a:cubicBezTo>
                    <a:pt x="0" y="126"/>
                    <a:pt x="61" y="26"/>
                    <a:pt x="151" y="13"/>
                  </a:cubicBezTo>
                  <a:cubicBezTo>
                    <a:pt x="242" y="0"/>
                    <a:pt x="328" y="80"/>
                    <a:pt x="344" y="190"/>
                  </a:cubicBezTo>
                </a:path>
              </a:pathLst>
            </a:custGeom>
            <a:solidFill>
              <a:srgbClr val="FFC4A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8" name="işlïḋé"/>
            <p:cNvSpPr/>
            <p:nvPr/>
          </p:nvSpPr>
          <p:spPr bwMode="auto">
            <a:xfrm>
              <a:off x="2049672" y="3322398"/>
              <a:ext cx="852642" cy="592831"/>
            </a:xfrm>
            <a:custGeom>
              <a:avLst/>
              <a:gdLst>
                <a:gd name="T0" fmla="*/ 311 w 335"/>
                <a:gd name="T1" fmla="*/ 185 h 233"/>
                <a:gd name="T2" fmla="*/ 333 w 335"/>
                <a:gd name="T3" fmla="*/ 175 h 233"/>
                <a:gd name="T4" fmla="*/ 162 w 335"/>
                <a:gd name="T5" fmla="*/ 4 h 233"/>
                <a:gd name="T6" fmla="*/ 0 w 335"/>
                <a:gd name="T7" fmla="*/ 207 h 233"/>
                <a:gd name="T8" fmla="*/ 7 w 335"/>
                <a:gd name="T9" fmla="*/ 219 h 233"/>
                <a:gd name="T10" fmla="*/ 20 w 335"/>
                <a:gd name="T11" fmla="*/ 226 h 233"/>
                <a:gd name="T12" fmla="*/ 35 w 335"/>
                <a:gd name="T13" fmla="*/ 222 h 233"/>
                <a:gd name="T14" fmla="*/ 38 w 335"/>
                <a:gd name="T15" fmla="*/ 218 h 233"/>
                <a:gd name="T16" fmla="*/ 55 w 335"/>
                <a:gd name="T17" fmla="*/ 216 h 233"/>
                <a:gd name="T18" fmla="*/ 72 w 335"/>
                <a:gd name="T19" fmla="*/ 228 h 233"/>
                <a:gd name="T20" fmla="*/ 91 w 335"/>
                <a:gd name="T21" fmla="*/ 221 h 233"/>
                <a:gd name="T22" fmla="*/ 92 w 335"/>
                <a:gd name="T23" fmla="*/ 217 h 233"/>
                <a:gd name="T24" fmla="*/ 111 w 335"/>
                <a:gd name="T25" fmla="*/ 210 h 233"/>
                <a:gd name="T26" fmla="*/ 124 w 335"/>
                <a:gd name="T27" fmla="*/ 218 h 233"/>
                <a:gd name="T28" fmla="*/ 140 w 335"/>
                <a:gd name="T29" fmla="*/ 215 h 233"/>
                <a:gd name="T30" fmla="*/ 148 w 335"/>
                <a:gd name="T31" fmla="*/ 206 h 233"/>
                <a:gd name="T32" fmla="*/ 167 w 335"/>
                <a:gd name="T33" fmla="*/ 206 h 233"/>
                <a:gd name="T34" fmla="*/ 176 w 335"/>
                <a:gd name="T35" fmla="*/ 216 h 233"/>
                <a:gd name="T36" fmla="*/ 196 w 335"/>
                <a:gd name="T37" fmla="*/ 213 h 233"/>
                <a:gd name="T38" fmla="*/ 202 w 335"/>
                <a:gd name="T39" fmla="*/ 203 h 233"/>
                <a:gd name="T40" fmla="*/ 221 w 335"/>
                <a:gd name="T41" fmla="*/ 199 h 233"/>
                <a:gd name="T42" fmla="*/ 223 w 335"/>
                <a:gd name="T43" fmla="*/ 201 h 233"/>
                <a:gd name="T44" fmla="*/ 242 w 335"/>
                <a:gd name="T45" fmla="*/ 198 h 233"/>
                <a:gd name="T46" fmla="*/ 246 w 335"/>
                <a:gd name="T47" fmla="*/ 192 h 233"/>
                <a:gd name="T48" fmla="*/ 266 w 335"/>
                <a:gd name="T49" fmla="*/ 191 h 233"/>
                <a:gd name="T50" fmla="*/ 267 w 335"/>
                <a:gd name="T51" fmla="*/ 192 h 233"/>
                <a:gd name="T52" fmla="*/ 288 w 335"/>
                <a:gd name="T53" fmla="*/ 188 h 233"/>
                <a:gd name="T54" fmla="*/ 310 w 335"/>
                <a:gd name="T55" fmla="*/ 183 h 233"/>
                <a:gd name="T56" fmla="*/ 311 w 335"/>
                <a:gd name="T57" fmla="*/ 18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5" h="233">
                  <a:moveTo>
                    <a:pt x="311" y="185"/>
                  </a:moveTo>
                  <a:cubicBezTo>
                    <a:pt x="320" y="195"/>
                    <a:pt x="335" y="187"/>
                    <a:pt x="333" y="175"/>
                  </a:cubicBezTo>
                  <a:cubicBezTo>
                    <a:pt x="318" y="75"/>
                    <a:pt x="252" y="0"/>
                    <a:pt x="162" y="4"/>
                  </a:cubicBezTo>
                  <a:cubicBezTo>
                    <a:pt x="72" y="8"/>
                    <a:pt x="3" y="93"/>
                    <a:pt x="0" y="207"/>
                  </a:cubicBezTo>
                  <a:cubicBezTo>
                    <a:pt x="0" y="212"/>
                    <a:pt x="2" y="217"/>
                    <a:pt x="7" y="219"/>
                  </a:cubicBezTo>
                  <a:cubicBezTo>
                    <a:pt x="20" y="226"/>
                    <a:pt x="20" y="226"/>
                    <a:pt x="20" y="226"/>
                  </a:cubicBezTo>
                  <a:cubicBezTo>
                    <a:pt x="25" y="228"/>
                    <a:pt x="32" y="227"/>
                    <a:pt x="35" y="222"/>
                  </a:cubicBezTo>
                  <a:cubicBezTo>
                    <a:pt x="38" y="218"/>
                    <a:pt x="38" y="218"/>
                    <a:pt x="38" y="218"/>
                  </a:cubicBezTo>
                  <a:cubicBezTo>
                    <a:pt x="43" y="213"/>
                    <a:pt x="50" y="212"/>
                    <a:pt x="55" y="216"/>
                  </a:cubicBezTo>
                  <a:cubicBezTo>
                    <a:pt x="72" y="228"/>
                    <a:pt x="72" y="228"/>
                    <a:pt x="72" y="228"/>
                  </a:cubicBezTo>
                  <a:cubicBezTo>
                    <a:pt x="79" y="233"/>
                    <a:pt x="89" y="229"/>
                    <a:pt x="91" y="221"/>
                  </a:cubicBezTo>
                  <a:cubicBezTo>
                    <a:pt x="92" y="217"/>
                    <a:pt x="92" y="217"/>
                    <a:pt x="92" y="217"/>
                  </a:cubicBezTo>
                  <a:cubicBezTo>
                    <a:pt x="95" y="209"/>
                    <a:pt x="104" y="205"/>
                    <a:pt x="111" y="210"/>
                  </a:cubicBezTo>
                  <a:cubicBezTo>
                    <a:pt x="124" y="218"/>
                    <a:pt x="124" y="218"/>
                    <a:pt x="124" y="218"/>
                  </a:cubicBezTo>
                  <a:cubicBezTo>
                    <a:pt x="129" y="222"/>
                    <a:pt x="136" y="221"/>
                    <a:pt x="140" y="215"/>
                  </a:cubicBezTo>
                  <a:cubicBezTo>
                    <a:pt x="148" y="206"/>
                    <a:pt x="148" y="206"/>
                    <a:pt x="148" y="206"/>
                  </a:cubicBezTo>
                  <a:cubicBezTo>
                    <a:pt x="153" y="200"/>
                    <a:pt x="162" y="200"/>
                    <a:pt x="167" y="206"/>
                  </a:cubicBezTo>
                  <a:cubicBezTo>
                    <a:pt x="176" y="216"/>
                    <a:pt x="176" y="216"/>
                    <a:pt x="176" y="216"/>
                  </a:cubicBezTo>
                  <a:cubicBezTo>
                    <a:pt x="182" y="222"/>
                    <a:pt x="192" y="221"/>
                    <a:pt x="196" y="213"/>
                  </a:cubicBezTo>
                  <a:cubicBezTo>
                    <a:pt x="202" y="203"/>
                    <a:pt x="202" y="203"/>
                    <a:pt x="202" y="203"/>
                  </a:cubicBezTo>
                  <a:cubicBezTo>
                    <a:pt x="206" y="196"/>
                    <a:pt x="215" y="194"/>
                    <a:pt x="221" y="199"/>
                  </a:cubicBezTo>
                  <a:cubicBezTo>
                    <a:pt x="223" y="201"/>
                    <a:pt x="223" y="201"/>
                    <a:pt x="223" y="201"/>
                  </a:cubicBezTo>
                  <a:cubicBezTo>
                    <a:pt x="229" y="206"/>
                    <a:pt x="238" y="205"/>
                    <a:pt x="242" y="198"/>
                  </a:cubicBezTo>
                  <a:cubicBezTo>
                    <a:pt x="246" y="192"/>
                    <a:pt x="246" y="192"/>
                    <a:pt x="246" y="192"/>
                  </a:cubicBezTo>
                  <a:cubicBezTo>
                    <a:pt x="250" y="185"/>
                    <a:pt x="260" y="184"/>
                    <a:pt x="266" y="191"/>
                  </a:cubicBezTo>
                  <a:cubicBezTo>
                    <a:pt x="267" y="192"/>
                    <a:pt x="267" y="192"/>
                    <a:pt x="267" y="192"/>
                  </a:cubicBezTo>
                  <a:cubicBezTo>
                    <a:pt x="273" y="199"/>
                    <a:pt x="285" y="197"/>
                    <a:pt x="288" y="188"/>
                  </a:cubicBezTo>
                  <a:cubicBezTo>
                    <a:pt x="292" y="178"/>
                    <a:pt x="303" y="176"/>
                    <a:pt x="310" y="183"/>
                  </a:cubicBezTo>
                  <a:lnTo>
                    <a:pt x="311" y="185"/>
                  </a:lnTo>
                  <a:close/>
                </a:path>
              </a:pathLst>
            </a:custGeom>
            <a:solidFill>
              <a:srgbClr val="D34E3C"/>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79" name="iṡ1iḋe"/>
            <p:cNvSpPr/>
            <p:nvPr/>
          </p:nvSpPr>
          <p:spPr bwMode="auto">
            <a:xfrm>
              <a:off x="2477428" y="4314276"/>
              <a:ext cx="289956" cy="376081"/>
            </a:xfrm>
            <a:custGeom>
              <a:avLst/>
              <a:gdLst>
                <a:gd name="T0" fmla="*/ 0 w 202"/>
                <a:gd name="T1" fmla="*/ 44 h 262"/>
                <a:gd name="T2" fmla="*/ 43 w 202"/>
                <a:gd name="T3" fmla="*/ 262 h 262"/>
                <a:gd name="T4" fmla="*/ 202 w 202"/>
                <a:gd name="T5" fmla="*/ 243 h 262"/>
                <a:gd name="T6" fmla="*/ 139 w 202"/>
                <a:gd name="T7" fmla="*/ 0 h 262"/>
                <a:gd name="T8" fmla="*/ 0 w 202"/>
                <a:gd name="T9" fmla="*/ 44 h 262"/>
              </a:gdLst>
              <a:ahLst/>
              <a:cxnLst>
                <a:cxn ang="0">
                  <a:pos x="T0" y="T1"/>
                </a:cxn>
                <a:cxn ang="0">
                  <a:pos x="T2" y="T3"/>
                </a:cxn>
                <a:cxn ang="0">
                  <a:pos x="T4" y="T5"/>
                </a:cxn>
                <a:cxn ang="0">
                  <a:pos x="T6" y="T7"/>
                </a:cxn>
                <a:cxn ang="0">
                  <a:pos x="T8" y="T9"/>
                </a:cxn>
              </a:cxnLst>
              <a:rect l="0" t="0" r="r" b="b"/>
              <a:pathLst>
                <a:path w="202" h="262">
                  <a:moveTo>
                    <a:pt x="0" y="44"/>
                  </a:moveTo>
                  <a:lnTo>
                    <a:pt x="43" y="262"/>
                  </a:lnTo>
                  <a:lnTo>
                    <a:pt x="202" y="243"/>
                  </a:lnTo>
                  <a:lnTo>
                    <a:pt x="139" y="0"/>
                  </a:lnTo>
                  <a:lnTo>
                    <a:pt x="0" y="44"/>
                  </a:lnTo>
                  <a:close/>
                </a:path>
              </a:pathLst>
            </a:custGeom>
            <a:solidFill>
              <a:srgbClr val="FFC4A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1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0" name="ïs1îḍè"/>
            <p:cNvSpPr/>
            <p:nvPr/>
          </p:nvSpPr>
          <p:spPr bwMode="auto">
            <a:xfrm>
              <a:off x="2477428" y="4314276"/>
              <a:ext cx="289956" cy="376081"/>
            </a:xfrm>
            <a:custGeom>
              <a:avLst/>
              <a:gdLst>
                <a:gd name="T0" fmla="*/ 0 w 202"/>
                <a:gd name="T1" fmla="*/ 44 h 262"/>
                <a:gd name="T2" fmla="*/ 43 w 202"/>
                <a:gd name="T3" fmla="*/ 262 h 262"/>
                <a:gd name="T4" fmla="*/ 202 w 202"/>
                <a:gd name="T5" fmla="*/ 243 h 262"/>
                <a:gd name="T6" fmla="*/ 139 w 202"/>
                <a:gd name="T7" fmla="*/ 0 h 262"/>
                <a:gd name="T8" fmla="*/ 0 w 202"/>
                <a:gd name="T9" fmla="*/ 44 h 262"/>
              </a:gdLst>
              <a:ahLst/>
              <a:cxnLst>
                <a:cxn ang="0">
                  <a:pos x="T0" y="T1"/>
                </a:cxn>
                <a:cxn ang="0">
                  <a:pos x="T2" y="T3"/>
                </a:cxn>
                <a:cxn ang="0">
                  <a:pos x="T4" y="T5"/>
                </a:cxn>
                <a:cxn ang="0">
                  <a:pos x="T6" y="T7"/>
                </a:cxn>
                <a:cxn ang="0">
                  <a:pos x="T8" y="T9"/>
                </a:cxn>
              </a:cxnLst>
              <a:rect l="0" t="0" r="r" b="b"/>
              <a:pathLst>
                <a:path w="202" h="262">
                  <a:moveTo>
                    <a:pt x="0" y="44"/>
                  </a:moveTo>
                  <a:lnTo>
                    <a:pt x="43" y="262"/>
                  </a:lnTo>
                  <a:lnTo>
                    <a:pt x="202" y="243"/>
                  </a:lnTo>
                  <a:lnTo>
                    <a:pt x="139" y="0"/>
                  </a:lnTo>
                  <a:lnTo>
                    <a:pt x="0" y="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1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1" name="íś1iḋe"/>
            <p:cNvSpPr/>
            <p:nvPr/>
          </p:nvSpPr>
          <p:spPr bwMode="auto">
            <a:xfrm>
              <a:off x="2444413" y="3839150"/>
              <a:ext cx="101916" cy="353114"/>
            </a:xfrm>
            <a:custGeom>
              <a:avLst/>
              <a:gdLst>
                <a:gd name="T0" fmla="*/ 20 w 71"/>
                <a:gd name="T1" fmla="*/ 0 h 246"/>
                <a:gd name="T2" fmla="*/ 0 w 71"/>
                <a:gd name="T3" fmla="*/ 246 h 246"/>
                <a:gd name="T4" fmla="*/ 71 w 71"/>
                <a:gd name="T5" fmla="*/ 207 h 246"/>
                <a:gd name="T6" fmla="*/ 20 w 71"/>
                <a:gd name="T7" fmla="*/ 0 h 246"/>
              </a:gdLst>
              <a:ahLst/>
              <a:cxnLst>
                <a:cxn ang="0">
                  <a:pos x="T0" y="T1"/>
                </a:cxn>
                <a:cxn ang="0">
                  <a:pos x="T2" y="T3"/>
                </a:cxn>
                <a:cxn ang="0">
                  <a:pos x="T4" y="T5"/>
                </a:cxn>
                <a:cxn ang="0">
                  <a:pos x="T6" y="T7"/>
                </a:cxn>
              </a:cxnLst>
              <a:rect l="0" t="0" r="r" b="b"/>
              <a:pathLst>
                <a:path w="71" h="246">
                  <a:moveTo>
                    <a:pt x="20" y="0"/>
                  </a:moveTo>
                  <a:lnTo>
                    <a:pt x="0" y="246"/>
                  </a:lnTo>
                  <a:lnTo>
                    <a:pt x="71" y="207"/>
                  </a:lnTo>
                  <a:lnTo>
                    <a:pt x="20" y="0"/>
                  </a:lnTo>
                  <a:close/>
                </a:path>
              </a:pathLst>
            </a:custGeom>
            <a:solidFill>
              <a:srgbClr val="E84C4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2" name="ïṩľíḓê"/>
            <p:cNvSpPr/>
            <p:nvPr/>
          </p:nvSpPr>
          <p:spPr bwMode="auto">
            <a:xfrm>
              <a:off x="2444413" y="3839150"/>
              <a:ext cx="101916" cy="353114"/>
            </a:xfrm>
            <a:custGeom>
              <a:avLst/>
              <a:gdLst>
                <a:gd name="T0" fmla="*/ 20 w 71"/>
                <a:gd name="T1" fmla="*/ 0 h 246"/>
                <a:gd name="T2" fmla="*/ 0 w 71"/>
                <a:gd name="T3" fmla="*/ 246 h 246"/>
                <a:gd name="T4" fmla="*/ 71 w 71"/>
                <a:gd name="T5" fmla="*/ 207 h 246"/>
                <a:gd name="T6" fmla="*/ 20 w 71"/>
                <a:gd name="T7" fmla="*/ 0 h 246"/>
              </a:gdLst>
              <a:ahLst/>
              <a:cxnLst>
                <a:cxn ang="0">
                  <a:pos x="T0" y="T1"/>
                </a:cxn>
                <a:cxn ang="0">
                  <a:pos x="T2" y="T3"/>
                </a:cxn>
                <a:cxn ang="0">
                  <a:pos x="T4" y="T5"/>
                </a:cxn>
                <a:cxn ang="0">
                  <a:pos x="T6" y="T7"/>
                </a:cxn>
              </a:cxnLst>
              <a:rect l="0" t="0" r="r" b="b"/>
              <a:pathLst>
                <a:path w="71" h="246">
                  <a:moveTo>
                    <a:pt x="20" y="0"/>
                  </a:moveTo>
                  <a:lnTo>
                    <a:pt x="0" y="246"/>
                  </a:lnTo>
                  <a:lnTo>
                    <a:pt x="71" y="207"/>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3" name="îsḻiďe"/>
            <p:cNvSpPr/>
            <p:nvPr/>
          </p:nvSpPr>
          <p:spPr bwMode="auto">
            <a:xfrm>
              <a:off x="2312354" y="3918099"/>
              <a:ext cx="50240" cy="73207"/>
            </a:xfrm>
            <a:custGeom>
              <a:avLst/>
              <a:gdLst>
                <a:gd name="T0" fmla="*/ 18 w 20"/>
                <a:gd name="T1" fmla="*/ 13 h 29"/>
                <a:gd name="T2" fmla="*/ 13 w 20"/>
                <a:gd name="T3" fmla="*/ 28 h 29"/>
                <a:gd name="T4" fmla="*/ 2 w 20"/>
                <a:gd name="T5" fmla="*/ 17 h 29"/>
                <a:gd name="T6" fmla="*/ 6 w 20"/>
                <a:gd name="T7" fmla="*/ 1 h 29"/>
                <a:gd name="T8" fmla="*/ 18 w 20"/>
                <a:gd name="T9" fmla="*/ 13 h 29"/>
              </a:gdLst>
              <a:ahLst/>
              <a:cxnLst>
                <a:cxn ang="0">
                  <a:pos x="T0" y="T1"/>
                </a:cxn>
                <a:cxn ang="0">
                  <a:pos x="T2" y="T3"/>
                </a:cxn>
                <a:cxn ang="0">
                  <a:pos x="T4" y="T5"/>
                </a:cxn>
                <a:cxn ang="0">
                  <a:pos x="T6" y="T7"/>
                </a:cxn>
                <a:cxn ang="0">
                  <a:pos x="T8" y="T9"/>
                </a:cxn>
              </a:cxnLst>
              <a:rect l="0" t="0" r="r" b="b"/>
              <a:pathLst>
                <a:path w="20" h="29">
                  <a:moveTo>
                    <a:pt x="18" y="13"/>
                  </a:moveTo>
                  <a:cubicBezTo>
                    <a:pt x="20" y="20"/>
                    <a:pt x="18" y="27"/>
                    <a:pt x="13" y="28"/>
                  </a:cubicBezTo>
                  <a:cubicBezTo>
                    <a:pt x="9" y="29"/>
                    <a:pt x="3" y="24"/>
                    <a:pt x="2" y="17"/>
                  </a:cubicBezTo>
                  <a:cubicBezTo>
                    <a:pt x="0" y="9"/>
                    <a:pt x="2" y="3"/>
                    <a:pt x="6" y="1"/>
                  </a:cubicBezTo>
                  <a:cubicBezTo>
                    <a:pt x="11" y="0"/>
                    <a:pt x="16" y="5"/>
                    <a:pt x="18" y="13"/>
                  </a:cubicBezTo>
                  <a:close/>
                </a:path>
              </a:pathLst>
            </a:custGeom>
            <a:solidFill>
              <a:srgbClr val="594E4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4" name="iSḻïḑè"/>
            <p:cNvSpPr/>
            <p:nvPr/>
          </p:nvSpPr>
          <p:spPr bwMode="auto">
            <a:xfrm>
              <a:off x="2598004" y="3895132"/>
              <a:ext cx="50240" cy="76078"/>
            </a:xfrm>
            <a:custGeom>
              <a:avLst/>
              <a:gdLst>
                <a:gd name="T0" fmla="*/ 19 w 20"/>
                <a:gd name="T1" fmla="*/ 13 h 30"/>
                <a:gd name="T2" fmla="*/ 14 w 20"/>
                <a:gd name="T3" fmla="*/ 28 h 30"/>
                <a:gd name="T4" fmla="*/ 2 w 20"/>
                <a:gd name="T5" fmla="*/ 17 h 30"/>
                <a:gd name="T6" fmla="*/ 7 w 20"/>
                <a:gd name="T7" fmla="*/ 1 h 30"/>
                <a:gd name="T8" fmla="*/ 19 w 20"/>
                <a:gd name="T9" fmla="*/ 13 h 30"/>
              </a:gdLst>
              <a:ahLst/>
              <a:cxnLst>
                <a:cxn ang="0">
                  <a:pos x="T0" y="T1"/>
                </a:cxn>
                <a:cxn ang="0">
                  <a:pos x="T2" y="T3"/>
                </a:cxn>
                <a:cxn ang="0">
                  <a:pos x="T4" y="T5"/>
                </a:cxn>
                <a:cxn ang="0">
                  <a:pos x="T6" y="T7"/>
                </a:cxn>
                <a:cxn ang="0">
                  <a:pos x="T8" y="T9"/>
                </a:cxn>
              </a:cxnLst>
              <a:rect l="0" t="0" r="r" b="b"/>
              <a:pathLst>
                <a:path w="20" h="30">
                  <a:moveTo>
                    <a:pt x="19" y="13"/>
                  </a:moveTo>
                  <a:cubicBezTo>
                    <a:pt x="20" y="20"/>
                    <a:pt x="18" y="27"/>
                    <a:pt x="14" y="28"/>
                  </a:cubicBezTo>
                  <a:cubicBezTo>
                    <a:pt x="9" y="30"/>
                    <a:pt x="4" y="24"/>
                    <a:pt x="2" y="17"/>
                  </a:cubicBezTo>
                  <a:cubicBezTo>
                    <a:pt x="0" y="10"/>
                    <a:pt x="2" y="3"/>
                    <a:pt x="7" y="1"/>
                  </a:cubicBezTo>
                  <a:cubicBezTo>
                    <a:pt x="11" y="0"/>
                    <a:pt x="17" y="5"/>
                    <a:pt x="19" y="13"/>
                  </a:cubicBezTo>
                  <a:close/>
                </a:path>
              </a:pathLst>
            </a:custGeom>
            <a:solidFill>
              <a:srgbClr val="594E4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5" name="iš1ïḑè"/>
            <p:cNvSpPr/>
            <p:nvPr/>
          </p:nvSpPr>
          <p:spPr bwMode="auto">
            <a:xfrm>
              <a:off x="2062590" y="3744412"/>
              <a:ext cx="368904" cy="437805"/>
            </a:xfrm>
            <a:custGeom>
              <a:avLst/>
              <a:gdLst>
                <a:gd name="T0" fmla="*/ 134 w 145"/>
                <a:gd name="T1" fmla="*/ 76 h 172"/>
                <a:gd name="T2" fmla="*/ 124 w 145"/>
                <a:gd name="T3" fmla="*/ 78 h 172"/>
                <a:gd name="T4" fmla="*/ 125 w 145"/>
                <a:gd name="T5" fmla="*/ 92 h 172"/>
                <a:gd name="T6" fmla="*/ 113 w 145"/>
                <a:gd name="T7" fmla="*/ 132 h 172"/>
                <a:gd name="T8" fmla="*/ 84 w 145"/>
                <a:gd name="T9" fmla="*/ 152 h 172"/>
                <a:gd name="T10" fmla="*/ 77 w 145"/>
                <a:gd name="T11" fmla="*/ 152 h 172"/>
                <a:gd name="T12" fmla="*/ 42 w 145"/>
                <a:gd name="T13" fmla="*/ 137 h 172"/>
                <a:gd name="T14" fmla="*/ 22 w 145"/>
                <a:gd name="T15" fmla="*/ 95 h 172"/>
                <a:gd name="T16" fmla="*/ 20 w 145"/>
                <a:gd name="T17" fmla="*/ 81 h 172"/>
                <a:gd name="T18" fmla="*/ 32 w 145"/>
                <a:gd name="T19" fmla="*/ 41 h 172"/>
                <a:gd name="T20" fmla="*/ 62 w 145"/>
                <a:gd name="T21" fmla="*/ 21 h 172"/>
                <a:gd name="T22" fmla="*/ 69 w 145"/>
                <a:gd name="T23" fmla="*/ 20 h 172"/>
                <a:gd name="T24" fmla="*/ 103 w 145"/>
                <a:gd name="T25" fmla="*/ 36 h 172"/>
                <a:gd name="T26" fmla="*/ 124 w 145"/>
                <a:gd name="T27" fmla="*/ 78 h 172"/>
                <a:gd name="T28" fmla="*/ 134 w 145"/>
                <a:gd name="T29" fmla="*/ 76 h 172"/>
                <a:gd name="T30" fmla="*/ 144 w 145"/>
                <a:gd name="T31" fmla="*/ 74 h 172"/>
                <a:gd name="T32" fmla="*/ 117 w 145"/>
                <a:gd name="T33" fmla="*/ 22 h 172"/>
                <a:gd name="T34" fmla="*/ 69 w 145"/>
                <a:gd name="T35" fmla="*/ 0 h 172"/>
                <a:gd name="T36" fmla="*/ 58 w 145"/>
                <a:gd name="T37" fmla="*/ 1 h 172"/>
                <a:gd name="T38" fmla="*/ 16 w 145"/>
                <a:gd name="T39" fmla="*/ 29 h 172"/>
                <a:gd name="T40" fmla="*/ 0 w 145"/>
                <a:gd name="T41" fmla="*/ 81 h 172"/>
                <a:gd name="T42" fmla="*/ 2 w 145"/>
                <a:gd name="T43" fmla="*/ 98 h 172"/>
                <a:gd name="T44" fmla="*/ 28 w 145"/>
                <a:gd name="T45" fmla="*/ 151 h 172"/>
                <a:gd name="T46" fmla="*/ 77 w 145"/>
                <a:gd name="T47" fmla="*/ 172 h 172"/>
                <a:gd name="T48" fmla="*/ 87 w 145"/>
                <a:gd name="T49" fmla="*/ 171 h 172"/>
                <a:gd name="T50" fmla="*/ 130 w 145"/>
                <a:gd name="T51" fmla="*/ 144 h 172"/>
                <a:gd name="T52" fmla="*/ 145 w 145"/>
                <a:gd name="T53" fmla="*/ 92 h 172"/>
                <a:gd name="T54" fmla="*/ 144 w 145"/>
                <a:gd name="T55" fmla="*/ 74 h 172"/>
                <a:gd name="T56" fmla="*/ 134 w 145"/>
                <a:gd name="T57" fmla="*/ 7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5" h="172">
                  <a:moveTo>
                    <a:pt x="134" y="76"/>
                  </a:moveTo>
                  <a:cubicBezTo>
                    <a:pt x="124" y="78"/>
                    <a:pt x="124" y="78"/>
                    <a:pt x="124" y="78"/>
                  </a:cubicBezTo>
                  <a:cubicBezTo>
                    <a:pt x="125" y="82"/>
                    <a:pt x="125" y="87"/>
                    <a:pt x="125" y="92"/>
                  </a:cubicBezTo>
                  <a:cubicBezTo>
                    <a:pt x="125" y="107"/>
                    <a:pt x="121" y="122"/>
                    <a:pt x="113" y="132"/>
                  </a:cubicBezTo>
                  <a:cubicBezTo>
                    <a:pt x="106" y="143"/>
                    <a:pt x="96" y="150"/>
                    <a:pt x="84" y="152"/>
                  </a:cubicBezTo>
                  <a:cubicBezTo>
                    <a:pt x="82" y="152"/>
                    <a:pt x="79" y="152"/>
                    <a:pt x="77" y="152"/>
                  </a:cubicBezTo>
                  <a:cubicBezTo>
                    <a:pt x="65" y="152"/>
                    <a:pt x="53" y="147"/>
                    <a:pt x="42" y="137"/>
                  </a:cubicBezTo>
                  <a:cubicBezTo>
                    <a:pt x="32" y="127"/>
                    <a:pt x="25" y="112"/>
                    <a:pt x="22" y="95"/>
                  </a:cubicBezTo>
                  <a:cubicBezTo>
                    <a:pt x="21" y="90"/>
                    <a:pt x="20" y="86"/>
                    <a:pt x="20" y="81"/>
                  </a:cubicBezTo>
                  <a:cubicBezTo>
                    <a:pt x="20" y="65"/>
                    <a:pt x="25" y="51"/>
                    <a:pt x="32" y="41"/>
                  </a:cubicBezTo>
                  <a:cubicBezTo>
                    <a:pt x="40" y="30"/>
                    <a:pt x="50" y="23"/>
                    <a:pt x="62" y="21"/>
                  </a:cubicBezTo>
                  <a:cubicBezTo>
                    <a:pt x="64" y="21"/>
                    <a:pt x="66" y="20"/>
                    <a:pt x="69" y="20"/>
                  </a:cubicBezTo>
                  <a:cubicBezTo>
                    <a:pt x="81" y="20"/>
                    <a:pt x="93" y="26"/>
                    <a:pt x="103" y="36"/>
                  </a:cubicBezTo>
                  <a:cubicBezTo>
                    <a:pt x="113" y="46"/>
                    <a:pt x="121" y="61"/>
                    <a:pt x="124" y="78"/>
                  </a:cubicBezTo>
                  <a:cubicBezTo>
                    <a:pt x="134" y="76"/>
                    <a:pt x="134" y="76"/>
                    <a:pt x="134" y="76"/>
                  </a:cubicBezTo>
                  <a:cubicBezTo>
                    <a:pt x="144" y="74"/>
                    <a:pt x="144" y="74"/>
                    <a:pt x="144" y="74"/>
                  </a:cubicBezTo>
                  <a:cubicBezTo>
                    <a:pt x="140" y="53"/>
                    <a:pt x="131" y="35"/>
                    <a:pt x="117" y="22"/>
                  </a:cubicBezTo>
                  <a:cubicBezTo>
                    <a:pt x="104" y="9"/>
                    <a:pt x="87" y="0"/>
                    <a:pt x="69" y="0"/>
                  </a:cubicBezTo>
                  <a:cubicBezTo>
                    <a:pt x="65" y="0"/>
                    <a:pt x="62" y="1"/>
                    <a:pt x="58" y="1"/>
                  </a:cubicBezTo>
                  <a:cubicBezTo>
                    <a:pt x="41" y="4"/>
                    <a:pt x="26" y="15"/>
                    <a:pt x="16" y="29"/>
                  </a:cubicBezTo>
                  <a:cubicBezTo>
                    <a:pt x="6" y="43"/>
                    <a:pt x="0" y="62"/>
                    <a:pt x="0" y="81"/>
                  </a:cubicBezTo>
                  <a:cubicBezTo>
                    <a:pt x="0" y="87"/>
                    <a:pt x="1" y="93"/>
                    <a:pt x="2" y="98"/>
                  </a:cubicBezTo>
                  <a:cubicBezTo>
                    <a:pt x="6" y="119"/>
                    <a:pt x="15" y="138"/>
                    <a:pt x="28" y="151"/>
                  </a:cubicBezTo>
                  <a:cubicBezTo>
                    <a:pt x="42" y="164"/>
                    <a:pt x="59" y="172"/>
                    <a:pt x="77" y="172"/>
                  </a:cubicBezTo>
                  <a:cubicBezTo>
                    <a:pt x="80" y="172"/>
                    <a:pt x="84" y="172"/>
                    <a:pt x="87" y="171"/>
                  </a:cubicBezTo>
                  <a:cubicBezTo>
                    <a:pt x="105" y="168"/>
                    <a:pt x="120" y="158"/>
                    <a:pt x="130" y="144"/>
                  </a:cubicBezTo>
                  <a:cubicBezTo>
                    <a:pt x="140" y="129"/>
                    <a:pt x="145" y="111"/>
                    <a:pt x="145" y="92"/>
                  </a:cubicBezTo>
                  <a:cubicBezTo>
                    <a:pt x="145" y="86"/>
                    <a:pt x="145" y="80"/>
                    <a:pt x="144" y="74"/>
                  </a:cubicBezTo>
                  <a:cubicBezTo>
                    <a:pt x="134" y="76"/>
                    <a:pt x="134" y="76"/>
                    <a:pt x="134" y="7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6" name="iṡḻidé"/>
            <p:cNvSpPr/>
            <p:nvPr/>
          </p:nvSpPr>
          <p:spPr bwMode="auto">
            <a:xfrm>
              <a:off x="2516184" y="3694173"/>
              <a:ext cx="368904" cy="436369"/>
            </a:xfrm>
            <a:custGeom>
              <a:avLst/>
              <a:gdLst>
                <a:gd name="T0" fmla="*/ 133 w 145"/>
                <a:gd name="T1" fmla="*/ 75 h 172"/>
                <a:gd name="T2" fmla="*/ 124 w 145"/>
                <a:gd name="T3" fmla="*/ 77 h 172"/>
                <a:gd name="T4" fmla="*/ 125 w 145"/>
                <a:gd name="T5" fmla="*/ 91 h 172"/>
                <a:gd name="T6" fmla="*/ 113 w 145"/>
                <a:gd name="T7" fmla="*/ 131 h 172"/>
                <a:gd name="T8" fmla="*/ 84 w 145"/>
                <a:gd name="T9" fmla="*/ 151 h 172"/>
                <a:gd name="T10" fmla="*/ 77 w 145"/>
                <a:gd name="T11" fmla="*/ 152 h 172"/>
                <a:gd name="T12" fmla="*/ 42 w 145"/>
                <a:gd name="T13" fmla="*/ 136 h 172"/>
                <a:gd name="T14" fmla="*/ 21 w 145"/>
                <a:gd name="T15" fmla="*/ 94 h 172"/>
                <a:gd name="T16" fmla="*/ 20 w 145"/>
                <a:gd name="T17" fmla="*/ 80 h 172"/>
                <a:gd name="T18" fmla="*/ 32 w 145"/>
                <a:gd name="T19" fmla="*/ 40 h 172"/>
                <a:gd name="T20" fmla="*/ 61 w 145"/>
                <a:gd name="T21" fmla="*/ 20 h 172"/>
                <a:gd name="T22" fmla="*/ 68 w 145"/>
                <a:gd name="T23" fmla="*/ 20 h 172"/>
                <a:gd name="T24" fmla="*/ 103 w 145"/>
                <a:gd name="T25" fmla="*/ 35 h 172"/>
                <a:gd name="T26" fmla="*/ 124 w 145"/>
                <a:gd name="T27" fmla="*/ 77 h 172"/>
                <a:gd name="T28" fmla="*/ 133 w 145"/>
                <a:gd name="T29" fmla="*/ 75 h 172"/>
                <a:gd name="T30" fmla="*/ 143 w 145"/>
                <a:gd name="T31" fmla="*/ 74 h 172"/>
                <a:gd name="T32" fmla="*/ 117 w 145"/>
                <a:gd name="T33" fmla="*/ 21 h 172"/>
                <a:gd name="T34" fmla="*/ 68 w 145"/>
                <a:gd name="T35" fmla="*/ 0 h 172"/>
                <a:gd name="T36" fmla="*/ 58 w 145"/>
                <a:gd name="T37" fmla="*/ 1 h 172"/>
                <a:gd name="T38" fmla="*/ 16 w 145"/>
                <a:gd name="T39" fmla="*/ 28 h 172"/>
                <a:gd name="T40" fmla="*/ 0 w 145"/>
                <a:gd name="T41" fmla="*/ 80 h 172"/>
                <a:gd name="T42" fmla="*/ 2 w 145"/>
                <a:gd name="T43" fmla="*/ 98 h 172"/>
                <a:gd name="T44" fmla="*/ 28 w 145"/>
                <a:gd name="T45" fmla="*/ 150 h 172"/>
                <a:gd name="T46" fmla="*/ 77 w 145"/>
                <a:gd name="T47" fmla="*/ 172 h 172"/>
                <a:gd name="T48" fmla="*/ 87 w 145"/>
                <a:gd name="T49" fmla="*/ 171 h 172"/>
                <a:gd name="T50" fmla="*/ 129 w 145"/>
                <a:gd name="T51" fmla="*/ 143 h 172"/>
                <a:gd name="T52" fmla="*/ 145 w 145"/>
                <a:gd name="T53" fmla="*/ 91 h 172"/>
                <a:gd name="T54" fmla="*/ 143 w 145"/>
                <a:gd name="T55" fmla="*/ 74 h 172"/>
                <a:gd name="T56" fmla="*/ 133 w 145"/>
                <a:gd name="T57" fmla="*/ 7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5" h="172">
                  <a:moveTo>
                    <a:pt x="133" y="75"/>
                  </a:moveTo>
                  <a:cubicBezTo>
                    <a:pt x="124" y="77"/>
                    <a:pt x="124" y="77"/>
                    <a:pt x="124" y="77"/>
                  </a:cubicBezTo>
                  <a:cubicBezTo>
                    <a:pt x="124" y="82"/>
                    <a:pt x="125" y="86"/>
                    <a:pt x="125" y="91"/>
                  </a:cubicBezTo>
                  <a:cubicBezTo>
                    <a:pt x="125" y="107"/>
                    <a:pt x="120" y="121"/>
                    <a:pt x="113" y="131"/>
                  </a:cubicBezTo>
                  <a:cubicBezTo>
                    <a:pt x="105" y="142"/>
                    <a:pt x="95" y="149"/>
                    <a:pt x="84" y="151"/>
                  </a:cubicBezTo>
                  <a:cubicBezTo>
                    <a:pt x="81" y="151"/>
                    <a:pt x="79" y="152"/>
                    <a:pt x="77" y="152"/>
                  </a:cubicBezTo>
                  <a:cubicBezTo>
                    <a:pt x="65" y="152"/>
                    <a:pt x="52" y="146"/>
                    <a:pt x="42" y="136"/>
                  </a:cubicBezTo>
                  <a:cubicBezTo>
                    <a:pt x="32" y="126"/>
                    <a:pt x="24" y="111"/>
                    <a:pt x="21" y="94"/>
                  </a:cubicBezTo>
                  <a:cubicBezTo>
                    <a:pt x="21" y="90"/>
                    <a:pt x="20" y="85"/>
                    <a:pt x="20" y="80"/>
                  </a:cubicBezTo>
                  <a:cubicBezTo>
                    <a:pt x="20" y="65"/>
                    <a:pt x="25" y="50"/>
                    <a:pt x="32" y="40"/>
                  </a:cubicBezTo>
                  <a:cubicBezTo>
                    <a:pt x="40" y="29"/>
                    <a:pt x="50" y="22"/>
                    <a:pt x="61" y="20"/>
                  </a:cubicBezTo>
                  <a:cubicBezTo>
                    <a:pt x="64" y="20"/>
                    <a:pt x="66" y="20"/>
                    <a:pt x="68" y="20"/>
                  </a:cubicBezTo>
                  <a:cubicBezTo>
                    <a:pt x="80" y="20"/>
                    <a:pt x="93" y="25"/>
                    <a:pt x="103" y="35"/>
                  </a:cubicBezTo>
                  <a:cubicBezTo>
                    <a:pt x="113" y="45"/>
                    <a:pt x="121" y="60"/>
                    <a:pt x="124" y="77"/>
                  </a:cubicBezTo>
                  <a:cubicBezTo>
                    <a:pt x="133" y="75"/>
                    <a:pt x="133" y="75"/>
                    <a:pt x="133" y="75"/>
                  </a:cubicBezTo>
                  <a:cubicBezTo>
                    <a:pt x="143" y="74"/>
                    <a:pt x="143" y="74"/>
                    <a:pt x="143" y="74"/>
                  </a:cubicBezTo>
                  <a:cubicBezTo>
                    <a:pt x="140" y="53"/>
                    <a:pt x="130" y="34"/>
                    <a:pt x="117" y="21"/>
                  </a:cubicBezTo>
                  <a:cubicBezTo>
                    <a:pt x="104" y="8"/>
                    <a:pt x="87" y="0"/>
                    <a:pt x="68" y="0"/>
                  </a:cubicBezTo>
                  <a:cubicBezTo>
                    <a:pt x="65" y="0"/>
                    <a:pt x="61" y="0"/>
                    <a:pt x="58" y="1"/>
                  </a:cubicBezTo>
                  <a:cubicBezTo>
                    <a:pt x="40" y="4"/>
                    <a:pt x="26" y="14"/>
                    <a:pt x="16" y="28"/>
                  </a:cubicBezTo>
                  <a:cubicBezTo>
                    <a:pt x="6" y="43"/>
                    <a:pt x="0" y="61"/>
                    <a:pt x="0" y="80"/>
                  </a:cubicBezTo>
                  <a:cubicBezTo>
                    <a:pt x="0" y="86"/>
                    <a:pt x="1" y="92"/>
                    <a:pt x="2" y="98"/>
                  </a:cubicBezTo>
                  <a:cubicBezTo>
                    <a:pt x="5" y="119"/>
                    <a:pt x="15" y="137"/>
                    <a:pt x="28" y="150"/>
                  </a:cubicBezTo>
                  <a:cubicBezTo>
                    <a:pt x="41" y="163"/>
                    <a:pt x="58" y="172"/>
                    <a:pt x="77" y="172"/>
                  </a:cubicBezTo>
                  <a:cubicBezTo>
                    <a:pt x="80" y="172"/>
                    <a:pt x="84" y="171"/>
                    <a:pt x="87" y="171"/>
                  </a:cubicBezTo>
                  <a:cubicBezTo>
                    <a:pt x="105" y="168"/>
                    <a:pt x="119" y="157"/>
                    <a:pt x="129" y="143"/>
                  </a:cubicBezTo>
                  <a:cubicBezTo>
                    <a:pt x="139" y="129"/>
                    <a:pt x="145" y="110"/>
                    <a:pt x="145" y="91"/>
                  </a:cubicBezTo>
                  <a:cubicBezTo>
                    <a:pt x="145" y="85"/>
                    <a:pt x="144" y="79"/>
                    <a:pt x="143" y="74"/>
                  </a:cubicBezTo>
                  <a:cubicBezTo>
                    <a:pt x="133" y="75"/>
                    <a:pt x="133" y="75"/>
                    <a:pt x="133" y="7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7" name="isḷïdê"/>
            <p:cNvSpPr/>
            <p:nvPr/>
          </p:nvSpPr>
          <p:spPr bwMode="auto">
            <a:xfrm>
              <a:off x="2398480" y="3886520"/>
              <a:ext cx="147849" cy="76078"/>
            </a:xfrm>
            <a:custGeom>
              <a:avLst/>
              <a:gdLst>
                <a:gd name="T0" fmla="*/ 7 w 103"/>
                <a:gd name="T1" fmla="*/ 53 h 53"/>
                <a:gd name="T2" fmla="*/ 103 w 103"/>
                <a:gd name="T3" fmla="*/ 36 h 53"/>
                <a:gd name="T4" fmla="*/ 96 w 103"/>
                <a:gd name="T5" fmla="*/ 0 h 53"/>
                <a:gd name="T6" fmla="*/ 0 w 103"/>
                <a:gd name="T7" fmla="*/ 18 h 53"/>
                <a:gd name="T8" fmla="*/ 7 w 103"/>
                <a:gd name="T9" fmla="*/ 53 h 53"/>
              </a:gdLst>
              <a:ahLst/>
              <a:cxnLst>
                <a:cxn ang="0">
                  <a:pos x="T0" y="T1"/>
                </a:cxn>
                <a:cxn ang="0">
                  <a:pos x="T2" y="T3"/>
                </a:cxn>
                <a:cxn ang="0">
                  <a:pos x="T4" y="T5"/>
                </a:cxn>
                <a:cxn ang="0">
                  <a:pos x="T6" y="T7"/>
                </a:cxn>
                <a:cxn ang="0">
                  <a:pos x="T8" y="T9"/>
                </a:cxn>
              </a:cxnLst>
              <a:rect l="0" t="0" r="r" b="b"/>
              <a:pathLst>
                <a:path w="103" h="53">
                  <a:moveTo>
                    <a:pt x="7" y="53"/>
                  </a:moveTo>
                  <a:lnTo>
                    <a:pt x="103" y="36"/>
                  </a:lnTo>
                  <a:lnTo>
                    <a:pt x="96" y="0"/>
                  </a:lnTo>
                  <a:lnTo>
                    <a:pt x="0" y="18"/>
                  </a:lnTo>
                  <a:lnTo>
                    <a:pt x="7" y="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8" name="iŝḷíḑe"/>
            <p:cNvSpPr/>
            <p:nvPr/>
          </p:nvSpPr>
          <p:spPr bwMode="auto">
            <a:xfrm>
              <a:off x="2398480" y="3886520"/>
              <a:ext cx="147849" cy="76078"/>
            </a:xfrm>
            <a:custGeom>
              <a:avLst/>
              <a:gdLst>
                <a:gd name="T0" fmla="*/ 7 w 103"/>
                <a:gd name="T1" fmla="*/ 53 h 53"/>
                <a:gd name="T2" fmla="*/ 103 w 103"/>
                <a:gd name="T3" fmla="*/ 36 h 53"/>
                <a:gd name="T4" fmla="*/ 96 w 103"/>
                <a:gd name="T5" fmla="*/ 0 h 53"/>
                <a:gd name="T6" fmla="*/ 0 w 103"/>
                <a:gd name="T7" fmla="*/ 18 h 53"/>
              </a:gdLst>
              <a:ahLst/>
              <a:cxnLst>
                <a:cxn ang="0">
                  <a:pos x="T0" y="T1"/>
                </a:cxn>
                <a:cxn ang="0">
                  <a:pos x="T2" y="T3"/>
                </a:cxn>
                <a:cxn ang="0">
                  <a:pos x="T4" y="T5"/>
                </a:cxn>
                <a:cxn ang="0">
                  <a:pos x="T6" y="T7"/>
                </a:cxn>
              </a:cxnLst>
              <a:rect l="0" t="0" r="r" b="b"/>
              <a:pathLst>
                <a:path w="103" h="53">
                  <a:moveTo>
                    <a:pt x="7" y="53"/>
                  </a:moveTo>
                  <a:lnTo>
                    <a:pt x="103" y="36"/>
                  </a:lnTo>
                  <a:lnTo>
                    <a:pt x="96" y="0"/>
                  </a:lnTo>
                  <a:lnTo>
                    <a:pt x="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89" name="iṣlïḑè"/>
            <p:cNvSpPr/>
            <p:nvPr/>
          </p:nvSpPr>
          <p:spPr bwMode="auto">
            <a:xfrm>
              <a:off x="2829107" y="3777428"/>
              <a:ext cx="88996" cy="91867"/>
            </a:xfrm>
            <a:custGeom>
              <a:avLst/>
              <a:gdLst>
                <a:gd name="T0" fmla="*/ 35 w 62"/>
                <a:gd name="T1" fmla="*/ 0 h 64"/>
                <a:gd name="T2" fmla="*/ 0 w 62"/>
                <a:gd name="T3" fmla="*/ 41 h 64"/>
                <a:gd name="T4" fmla="*/ 27 w 62"/>
                <a:gd name="T5" fmla="*/ 64 h 64"/>
                <a:gd name="T6" fmla="*/ 62 w 62"/>
                <a:gd name="T7" fmla="*/ 23 h 64"/>
                <a:gd name="T8" fmla="*/ 35 w 62"/>
                <a:gd name="T9" fmla="*/ 0 h 64"/>
              </a:gdLst>
              <a:ahLst/>
              <a:cxnLst>
                <a:cxn ang="0">
                  <a:pos x="T0" y="T1"/>
                </a:cxn>
                <a:cxn ang="0">
                  <a:pos x="T2" y="T3"/>
                </a:cxn>
                <a:cxn ang="0">
                  <a:pos x="T4" y="T5"/>
                </a:cxn>
                <a:cxn ang="0">
                  <a:pos x="T6" y="T7"/>
                </a:cxn>
                <a:cxn ang="0">
                  <a:pos x="T8" y="T9"/>
                </a:cxn>
              </a:cxnLst>
              <a:rect l="0" t="0" r="r" b="b"/>
              <a:pathLst>
                <a:path w="62" h="64">
                  <a:moveTo>
                    <a:pt x="35" y="0"/>
                  </a:moveTo>
                  <a:lnTo>
                    <a:pt x="0" y="41"/>
                  </a:lnTo>
                  <a:lnTo>
                    <a:pt x="27" y="64"/>
                  </a:lnTo>
                  <a:lnTo>
                    <a:pt x="62" y="23"/>
                  </a:lnTo>
                  <a:lnTo>
                    <a:pt x="3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0" name="íṣļïḓè"/>
            <p:cNvSpPr/>
            <p:nvPr/>
          </p:nvSpPr>
          <p:spPr bwMode="auto">
            <a:xfrm>
              <a:off x="2829107" y="3777428"/>
              <a:ext cx="88996" cy="91867"/>
            </a:xfrm>
            <a:custGeom>
              <a:avLst/>
              <a:gdLst>
                <a:gd name="T0" fmla="*/ 35 w 62"/>
                <a:gd name="T1" fmla="*/ 0 h 64"/>
                <a:gd name="T2" fmla="*/ 0 w 62"/>
                <a:gd name="T3" fmla="*/ 41 h 64"/>
                <a:gd name="T4" fmla="*/ 27 w 62"/>
                <a:gd name="T5" fmla="*/ 64 h 64"/>
                <a:gd name="T6" fmla="*/ 62 w 62"/>
                <a:gd name="T7" fmla="*/ 23 h 64"/>
              </a:gdLst>
              <a:ahLst/>
              <a:cxnLst>
                <a:cxn ang="0">
                  <a:pos x="T0" y="T1"/>
                </a:cxn>
                <a:cxn ang="0">
                  <a:pos x="T2" y="T3"/>
                </a:cxn>
                <a:cxn ang="0">
                  <a:pos x="T4" y="T5"/>
                </a:cxn>
                <a:cxn ang="0">
                  <a:pos x="T6" y="T7"/>
                </a:cxn>
              </a:cxnLst>
              <a:rect l="0" t="0" r="r" b="b"/>
              <a:pathLst>
                <a:path w="62" h="64">
                  <a:moveTo>
                    <a:pt x="35" y="0"/>
                  </a:moveTo>
                  <a:lnTo>
                    <a:pt x="0" y="41"/>
                  </a:lnTo>
                  <a:lnTo>
                    <a:pt x="27" y="64"/>
                  </a:lnTo>
                  <a:lnTo>
                    <a:pt x="62"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1" name="iSḻiḋè"/>
            <p:cNvSpPr/>
            <p:nvPr/>
          </p:nvSpPr>
          <p:spPr bwMode="auto">
            <a:xfrm>
              <a:off x="3266912" y="5010456"/>
              <a:ext cx="667473" cy="854078"/>
            </a:xfrm>
            <a:custGeom>
              <a:avLst/>
              <a:gdLst>
                <a:gd name="T0" fmla="*/ 157 w 262"/>
                <a:gd name="T1" fmla="*/ 0 h 336"/>
                <a:gd name="T2" fmla="*/ 246 w 262"/>
                <a:gd name="T3" fmla="*/ 214 h 336"/>
                <a:gd name="T4" fmla="*/ 260 w 262"/>
                <a:gd name="T5" fmla="*/ 279 h 336"/>
                <a:gd name="T6" fmla="*/ 187 w 262"/>
                <a:gd name="T7" fmla="*/ 334 h 336"/>
                <a:gd name="T8" fmla="*/ 0 w 262"/>
                <a:gd name="T9" fmla="*/ 272 h 336"/>
                <a:gd name="T10" fmla="*/ 20 w 262"/>
                <a:gd name="T11" fmla="*/ 209 h 336"/>
                <a:gd name="T12" fmla="*/ 155 w 262"/>
                <a:gd name="T13" fmla="*/ 245 h 336"/>
                <a:gd name="T14" fmla="*/ 91 w 262"/>
                <a:gd name="T15" fmla="*/ 90 h 336"/>
                <a:gd name="T16" fmla="*/ 157 w 262"/>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36">
                  <a:moveTo>
                    <a:pt x="157" y="0"/>
                  </a:moveTo>
                  <a:cubicBezTo>
                    <a:pt x="246" y="214"/>
                    <a:pt x="246" y="214"/>
                    <a:pt x="246" y="214"/>
                  </a:cubicBezTo>
                  <a:cubicBezTo>
                    <a:pt x="257" y="234"/>
                    <a:pt x="262" y="257"/>
                    <a:pt x="260" y="279"/>
                  </a:cubicBezTo>
                  <a:cubicBezTo>
                    <a:pt x="257" y="310"/>
                    <a:pt x="247" y="336"/>
                    <a:pt x="187" y="334"/>
                  </a:cubicBezTo>
                  <a:cubicBezTo>
                    <a:pt x="0" y="272"/>
                    <a:pt x="0" y="272"/>
                    <a:pt x="0" y="272"/>
                  </a:cubicBezTo>
                  <a:cubicBezTo>
                    <a:pt x="20" y="209"/>
                    <a:pt x="20" y="209"/>
                    <a:pt x="20" y="209"/>
                  </a:cubicBezTo>
                  <a:cubicBezTo>
                    <a:pt x="155" y="245"/>
                    <a:pt x="155" y="245"/>
                    <a:pt x="155" y="245"/>
                  </a:cubicBezTo>
                  <a:cubicBezTo>
                    <a:pt x="91" y="90"/>
                    <a:pt x="91" y="90"/>
                    <a:pt x="91" y="90"/>
                  </a:cubicBezTo>
                  <a:cubicBezTo>
                    <a:pt x="157" y="0"/>
                    <a:pt x="157" y="0"/>
                    <a:pt x="157" y="0"/>
                  </a:cubicBezTo>
                </a:path>
              </a:pathLst>
            </a:custGeom>
            <a:solidFill>
              <a:srgbClr val="FFC4A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2" name="ïṥḻídé"/>
            <p:cNvSpPr/>
            <p:nvPr/>
          </p:nvSpPr>
          <p:spPr bwMode="auto">
            <a:xfrm>
              <a:off x="3480789" y="4885575"/>
              <a:ext cx="407660" cy="628716"/>
            </a:xfrm>
            <a:custGeom>
              <a:avLst/>
              <a:gdLst>
                <a:gd name="T0" fmla="*/ 55 w 284"/>
                <a:gd name="T1" fmla="*/ 438 h 438"/>
                <a:gd name="T2" fmla="*/ 284 w 284"/>
                <a:gd name="T3" fmla="*/ 372 h 438"/>
                <a:gd name="T4" fmla="*/ 113 w 284"/>
                <a:gd name="T5" fmla="*/ 0 h 438"/>
                <a:gd name="T6" fmla="*/ 0 w 284"/>
                <a:gd name="T7" fmla="*/ 344 h 438"/>
                <a:gd name="T8" fmla="*/ 55 w 284"/>
                <a:gd name="T9" fmla="*/ 438 h 438"/>
              </a:gdLst>
              <a:ahLst/>
              <a:cxnLst>
                <a:cxn ang="0">
                  <a:pos x="T0" y="T1"/>
                </a:cxn>
                <a:cxn ang="0">
                  <a:pos x="T2" y="T3"/>
                </a:cxn>
                <a:cxn ang="0">
                  <a:pos x="T4" y="T5"/>
                </a:cxn>
                <a:cxn ang="0">
                  <a:pos x="T6" y="T7"/>
                </a:cxn>
                <a:cxn ang="0">
                  <a:pos x="T8" y="T9"/>
                </a:cxn>
              </a:cxnLst>
              <a:rect l="0" t="0" r="r" b="b"/>
              <a:pathLst>
                <a:path w="284" h="438">
                  <a:moveTo>
                    <a:pt x="55" y="438"/>
                  </a:moveTo>
                  <a:lnTo>
                    <a:pt x="284" y="372"/>
                  </a:lnTo>
                  <a:lnTo>
                    <a:pt x="113" y="0"/>
                  </a:lnTo>
                  <a:lnTo>
                    <a:pt x="0" y="344"/>
                  </a:lnTo>
                  <a:lnTo>
                    <a:pt x="55" y="438"/>
                  </a:lnTo>
                  <a:close/>
                </a:path>
              </a:pathLst>
            </a:custGeom>
            <a:solidFill>
              <a:srgbClr val="5FA19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3" name="íSḻiḑê"/>
            <p:cNvSpPr/>
            <p:nvPr/>
          </p:nvSpPr>
          <p:spPr bwMode="auto">
            <a:xfrm>
              <a:off x="3480789" y="4885575"/>
              <a:ext cx="407660" cy="628716"/>
            </a:xfrm>
            <a:custGeom>
              <a:avLst/>
              <a:gdLst>
                <a:gd name="T0" fmla="*/ 55 w 284"/>
                <a:gd name="T1" fmla="*/ 438 h 438"/>
                <a:gd name="T2" fmla="*/ 284 w 284"/>
                <a:gd name="T3" fmla="*/ 372 h 438"/>
                <a:gd name="T4" fmla="*/ 113 w 284"/>
                <a:gd name="T5" fmla="*/ 0 h 438"/>
                <a:gd name="T6" fmla="*/ 0 w 284"/>
                <a:gd name="T7" fmla="*/ 344 h 438"/>
                <a:gd name="T8" fmla="*/ 55 w 284"/>
                <a:gd name="T9" fmla="*/ 438 h 438"/>
              </a:gdLst>
              <a:ahLst/>
              <a:cxnLst>
                <a:cxn ang="0">
                  <a:pos x="T0" y="T1"/>
                </a:cxn>
                <a:cxn ang="0">
                  <a:pos x="T2" y="T3"/>
                </a:cxn>
                <a:cxn ang="0">
                  <a:pos x="T4" y="T5"/>
                </a:cxn>
                <a:cxn ang="0">
                  <a:pos x="T6" y="T7"/>
                </a:cxn>
                <a:cxn ang="0">
                  <a:pos x="T8" y="T9"/>
                </a:cxn>
              </a:cxnLst>
              <a:rect l="0" t="0" r="r" b="b"/>
              <a:pathLst>
                <a:path w="284" h="438">
                  <a:moveTo>
                    <a:pt x="55" y="438"/>
                  </a:moveTo>
                  <a:lnTo>
                    <a:pt x="284" y="372"/>
                  </a:lnTo>
                  <a:lnTo>
                    <a:pt x="113" y="0"/>
                  </a:lnTo>
                  <a:lnTo>
                    <a:pt x="0" y="344"/>
                  </a:lnTo>
                  <a:lnTo>
                    <a:pt x="55" y="4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4" name="îšľïḑê"/>
            <p:cNvSpPr/>
            <p:nvPr/>
          </p:nvSpPr>
          <p:spPr bwMode="auto">
            <a:xfrm>
              <a:off x="1476937" y="5016198"/>
              <a:ext cx="670343" cy="854078"/>
            </a:xfrm>
            <a:custGeom>
              <a:avLst/>
              <a:gdLst>
                <a:gd name="T0" fmla="*/ 105 w 263"/>
                <a:gd name="T1" fmla="*/ 0 h 336"/>
                <a:gd name="T2" fmla="*/ 16 w 263"/>
                <a:gd name="T3" fmla="*/ 214 h 336"/>
                <a:gd name="T4" fmla="*/ 2 w 263"/>
                <a:gd name="T5" fmla="*/ 279 h 336"/>
                <a:gd name="T6" fmla="*/ 76 w 263"/>
                <a:gd name="T7" fmla="*/ 334 h 336"/>
                <a:gd name="T8" fmla="*/ 263 w 263"/>
                <a:gd name="T9" fmla="*/ 273 h 336"/>
                <a:gd name="T10" fmla="*/ 243 w 263"/>
                <a:gd name="T11" fmla="*/ 209 h 336"/>
                <a:gd name="T12" fmla="*/ 107 w 263"/>
                <a:gd name="T13" fmla="*/ 245 h 336"/>
                <a:gd name="T14" fmla="*/ 172 w 263"/>
                <a:gd name="T15" fmla="*/ 90 h 336"/>
                <a:gd name="T16" fmla="*/ 105 w 263"/>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336">
                  <a:moveTo>
                    <a:pt x="105" y="0"/>
                  </a:moveTo>
                  <a:cubicBezTo>
                    <a:pt x="16" y="214"/>
                    <a:pt x="16" y="214"/>
                    <a:pt x="16" y="214"/>
                  </a:cubicBezTo>
                  <a:cubicBezTo>
                    <a:pt x="6" y="234"/>
                    <a:pt x="0" y="257"/>
                    <a:pt x="2" y="279"/>
                  </a:cubicBezTo>
                  <a:cubicBezTo>
                    <a:pt x="5" y="311"/>
                    <a:pt x="15" y="336"/>
                    <a:pt x="76" y="334"/>
                  </a:cubicBezTo>
                  <a:cubicBezTo>
                    <a:pt x="263" y="273"/>
                    <a:pt x="263" y="273"/>
                    <a:pt x="263" y="273"/>
                  </a:cubicBezTo>
                  <a:cubicBezTo>
                    <a:pt x="243" y="209"/>
                    <a:pt x="243" y="209"/>
                    <a:pt x="243" y="209"/>
                  </a:cubicBezTo>
                  <a:cubicBezTo>
                    <a:pt x="107" y="245"/>
                    <a:pt x="107" y="245"/>
                    <a:pt x="107" y="245"/>
                  </a:cubicBezTo>
                  <a:cubicBezTo>
                    <a:pt x="172" y="90"/>
                    <a:pt x="172" y="90"/>
                    <a:pt x="172" y="90"/>
                  </a:cubicBezTo>
                  <a:lnTo>
                    <a:pt x="105" y="0"/>
                  </a:lnTo>
                  <a:close/>
                </a:path>
              </a:pathLst>
            </a:custGeom>
            <a:solidFill>
              <a:srgbClr val="FFC4A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5" name="ï$ḷíḓé"/>
            <p:cNvSpPr/>
            <p:nvPr/>
          </p:nvSpPr>
          <p:spPr bwMode="auto">
            <a:xfrm>
              <a:off x="1525742" y="4891317"/>
              <a:ext cx="404790" cy="627281"/>
            </a:xfrm>
            <a:custGeom>
              <a:avLst/>
              <a:gdLst>
                <a:gd name="T0" fmla="*/ 227 w 282"/>
                <a:gd name="T1" fmla="*/ 437 h 437"/>
                <a:gd name="T2" fmla="*/ 0 w 282"/>
                <a:gd name="T3" fmla="*/ 374 h 437"/>
                <a:gd name="T4" fmla="*/ 170 w 282"/>
                <a:gd name="T5" fmla="*/ 0 h 437"/>
                <a:gd name="T6" fmla="*/ 282 w 282"/>
                <a:gd name="T7" fmla="*/ 344 h 437"/>
                <a:gd name="T8" fmla="*/ 227 w 282"/>
                <a:gd name="T9" fmla="*/ 437 h 437"/>
              </a:gdLst>
              <a:ahLst/>
              <a:cxnLst>
                <a:cxn ang="0">
                  <a:pos x="T0" y="T1"/>
                </a:cxn>
                <a:cxn ang="0">
                  <a:pos x="T2" y="T3"/>
                </a:cxn>
                <a:cxn ang="0">
                  <a:pos x="T4" y="T5"/>
                </a:cxn>
                <a:cxn ang="0">
                  <a:pos x="T6" y="T7"/>
                </a:cxn>
                <a:cxn ang="0">
                  <a:pos x="T8" y="T9"/>
                </a:cxn>
              </a:cxnLst>
              <a:rect l="0" t="0" r="r" b="b"/>
              <a:pathLst>
                <a:path w="282" h="437">
                  <a:moveTo>
                    <a:pt x="227" y="437"/>
                  </a:moveTo>
                  <a:lnTo>
                    <a:pt x="0" y="374"/>
                  </a:lnTo>
                  <a:lnTo>
                    <a:pt x="170" y="0"/>
                  </a:lnTo>
                  <a:lnTo>
                    <a:pt x="282" y="344"/>
                  </a:lnTo>
                  <a:lnTo>
                    <a:pt x="227" y="437"/>
                  </a:lnTo>
                  <a:close/>
                </a:path>
              </a:pathLst>
            </a:custGeom>
            <a:solidFill>
              <a:srgbClr val="5FA19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6" name="ï$ľíďê"/>
            <p:cNvSpPr/>
            <p:nvPr/>
          </p:nvSpPr>
          <p:spPr bwMode="auto">
            <a:xfrm>
              <a:off x="1644882" y="5765489"/>
              <a:ext cx="1996675" cy="94738"/>
            </a:xfrm>
            <a:custGeom>
              <a:avLst/>
              <a:gdLst>
                <a:gd name="T0" fmla="*/ 775 w 784"/>
                <a:gd name="T1" fmla="*/ 37 h 37"/>
                <a:gd name="T2" fmla="*/ 9 w 784"/>
                <a:gd name="T3" fmla="*/ 37 h 37"/>
                <a:gd name="T4" fmla="*/ 0 w 784"/>
                <a:gd name="T5" fmla="*/ 28 h 37"/>
                <a:gd name="T6" fmla="*/ 0 w 784"/>
                <a:gd name="T7" fmla="*/ 9 h 37"/>
                <a:gd name="T8" fmla="*/ 9 w 784"/>
                <a:gd name="T9" fmla="*/ 0 h 37"/>
                <a:gd name="T10" fmla="*/ 775 w 784"/>
                <a:gd name="T11" fmla="*/ 0 h 37"/>
                <a:gd name="T12" fmla="*/ 784 w 784"/>
                <a:gd name="T13" fmla="*/ 9 h 37"/>
                <a:gd name="T14" fmla="*/ 784 w 784"/>
                <a:gd name="T15" fmla="*/ 28 h 37"/>
                <a:gd name="T16" fmla="*/ 775 w 784"/>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 h="37">
                  <a:moveTo>
                    <a:pt x="775" y="37"/>
                  </a:moveTo>
                  <a:cubicBezTo>
                    <a:pt x="9" y="37"/>
                    <a:pt x="9" y="37"/>
                    <a:pt x="9" y="37"/>
                  </a:cubicBezTo>
                  <a:cubicBezTo>
                    <a:pt x="4" y="37"/>
                    <a:pt x="0" y="33"/>
                    <a:pt x="0" y="28"/>
                  </a:cubicBezTo>
                  <a:cubicBezTo>
                    <a:pt x="0" y="9"/>
                    <a:pt x="0" y="9"/>
                    <a:pt x="0" y="9"/>
                  </a:cubicBezTo>
                  <a:cubicBezTo>
                    <a:pt x="0" y="4"/>
                    <a:pt x="4" y="0"/>
                    <a:pt x="9" y="0"/>
                  </a:cubicBezTo>
                  <a:cubicBezTo>
                    <a:pt x="775" y="0"/>
                    <a:pt x="775" y="0"/>
                    <a:pt x="775" y="0"/>
                  </a:cubicBezTo>
                  <a:cubicBezTo>
                    <a:pt x="780" y="0"/>
                    <a:pt x="784" y="4"/>
                    <a:pt x="784" y="9"/>
                  </a:cubicBezTo>
                  <a:cubicBezTo>
                    <a:pt x="784" y="28"/>
                    <a:pt x="784" y="28"/>
                    <a:pt x="784" y="28"/>
                  </a:cubicBezTo>
                  <a:cubicBezTo>
                    <a:pt x="784" y="33"/>
                    <a:pt x="780" y="37"/>
                    <a:pt x="775" y="37"/>
                  </a:cubicBezTo>
                  <a:close/>
                </a:path>
              </a:pathLst>
            </a:custGeom>
            <a:solidFill>
              <a:srgbClr val="87868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7" name="iSľíḍe"/>
            <p:cNvSpPr/>
            <p:nvPr/>
          </p:nvSpPr>
          <p:spPr bwMode="auto">
            <a:xfrm>
              <a:off x="1620480" y="4446335"/>
              <a:ext cx="2045480" cy="1372265"/>
            </a:xfrm>
            <a:custGeom>
              <a:avLst/>
              <a:gdLst>
                <a:gd name="T0" fmla="*/ 775 w 804"/>
                <a:gd name="T1" fmla="*/ 540 h 540"/>
                <a:gd name="T2" fmla="*/ 29 w 804"/>
                <a:gd name="T3" fmla="*/ 540 h 540"/>
                <a:gd name="T4" fmla="*/ 0 w 804"/>
                <a:gd name="T5" fmla="*/ 511 h 540"/>
                <a:gd name="T6" fmla="*/ 0 w 804"/>
                <a:gd name="T7" fmla="*/ 28 h 540"/>
                <a:gd name="T8" fmla="*/ 29 w 804"/>
                <a:gd name="T9" fmla="*/ 0 h 540"/>
                <a:gd name="T10" fmla="*/ 775 w 804"/>
                <a:gd name="T11" fmla="*/ 0 h 540"/>
                <a:gd name="T12" fmla="*/ 804 w 804"/>
                <a:gd name="T13" fmla="*/ 28 h 540"/>
                <a:gd name="T14" fmla="*/ 804 w 804"/>
                <a:gd name="T15" fmla="*/ 511 h 540"/>
                <a:gd name="T16" fmla="*/ 775 w 804"/>
                <a:gd name="T17" fmla="*/ 54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540">
                  <a:moveTo>
                    <a:pt x="775" y="540"/>
                  </a:moveTo>
                  <a:cubicBezTo>
                    <a:pt x="29" y="540"/>
                    <a:pt x="29" y="540"/>
                    <a:pt x="29" y="540"/>
                  </a:cubicBezTo>
                  <a:cubicBezTo>
                    <a:pt x="13" y="540"/>
                    <a:pt x="0" y="527"/>
                    <a:pt x="0" y="511"/>
                  </a:cubicBezTo>
                  <a:cubicBezTo>
                    <a:pt x="0" y="28"/>
                    <a:pt x="0" y="28"/>
                    <a:pt x="0" y="28"/>
                  </a:cubicBezTo>
                  <a:cubicBezTo>
                    <a:pt x="0" y="13"/>
                    <a:pt x="13" y="0"/>
                    <a:pt x="29" y="0"/>
                  </a:cubicBezTo>
                  <a:cubicBezTo>
                    <a:pt x="775" y="0"/>
                    <a:pt x="775" y="0"/>
                    <a:pt x="775" y="0"/>
                  </a:cubicBezTo>
                  <a:cubicBezTo>
                    <a:pt x="791" y="0"/>
                    <a:pt x="804" y="13"/>
                    <a:pt x="804" y="28"/>
                  </a:cubicBezTo>
                  <a:cubicBezTo>
                    <a:pt x="804" y="511"/>
                    <a:pt x="804" y="511"/>
                    <a:pt x="804" y="511"/>
                  </a:cubicBezTo>
                  <a:cubicBezTo>
                    <a:pt x="804" y="527"/>
                    <a:pt x="791" y="540"/>
                    <a:pt x="775" y="540"/>
                  </a:cubicBezTo>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8" name="išľîḍé"/>
            <p:cNvSpPr/>
            <p:nvPr/>
          </p:nvSpPr>
          <p:spPr bwMode="auto">
            <a:xfrm>
              <a:off x="2510443" y="5000409"/>
              <a:ext cx="265554" cy="2641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99" name="íśḻîḋê"/>
            <p:cNvSpPr/>
            <p:nvPr/>
          </p:nvSpPr>
          <p:spPr bwMode="auto">
            <a:xfrm>
              <a:off x="1749668" y="4446335"/>
              <a:ext cx="717712" cy="0"/>
            </a:xfrm>
            <a:custGeom>
              <a:avLst/>
              <a:gdLst>
                <a:gd name="T0" fmla="*/ 0 w 282"/>
                <a:gd name="T1" fmla="*/ 0 w 282"/>
                <a:gd name="T2" fmla="*/ 282 w 282"/>
                <a:gd name="T3" fmla="*/ 282 w 282"/>
                <a:gd name="T4" fmla="*/ 0 w 282"/>
                <a:gd name="T5" fmla="*/ 0 w 282"/>
              </a:gdLst>
              <a:ahLst/>
              <a:cxnLst>
                <a:cxn ang="0">
                  <a:pos x="T0" y="0"/>
                </a:cxn>
                <a:cxn ang="0">
                  <a:pos x="T1" y="0"/>
                </a:cxn>
                <a:cxn ang="0">
                  <a:pos x="T2" y="0"/>
                </a:cxn>
                <a:cxn ang="0">
                  <a:pos x="T3" y="0"/>
                </a:cxn>
                <a:cxn ang="0">
                  <a:pos x="T4" y="0"/>
                </a:cxn>
                <a:cxn ang="0">
                  <a:pos x="T5" y="0"/>
                </a:cxn>
              </a:cxnLst>
              <a:rect l="0" t="0" r="r" b="b"/>
              <a:pathLst>
                <a:path w="282">
                  <a:moveTo>
                    <a:pt x="0" y="0"/>
                  </a:moveTo>
                  <a:cubicBezTo>
                    <a:pt x="0" y="0"/>
                    <a:pt x="0" y="0"/>
                    <a:pt x="0" y="0"/>
                  </a:cubicBezTo>
                  <a:cubicBezTo>
                    <a:pt x="282" y="0"/>
                    <a:pt x="282" y="0"/>
                    <a:pt x="282" y="0"/>
                  </a:cubicBezTo>
                  <a:cubicBezTo>
                    <a:pt x="282" y="0"/>
                    <a:pt x="282" y="0"/>
                    <a:pt x="282" y="0"/>
                  </a:cubicBezTo>
                  <a:cubicBezTo>
                    <a:pt x="133" y="0"/>
                    <a:pt x="0" y="0"/>
                    <a:pt x="0" y="0"/>
                  </a:cubicBezTo>
                  <a:cubicBezTo>
                    <a:pt x="0" y="0"/>
                    <a:pt x="0" y="0"/>
                    <a:pt x="0" y="0"/>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0" name="ïsľïḋe"/>
            <p:cNvSpPr/>
            <p:nvPr/>
          </p:nvSpPr>
          <p:spPr bwMode="auto">
            <a:xfrm>
              <a:off x="2877911" y="4446335"/>
              <a:ext cx="427756" cy="0"/>
            </a:xfrm>
            <a:custGeom>
              <a:avLst/>
              <a:gdLst>
                <a:gd name="T0" fmla="*/ 168 w 168"/>
                <a:gd name="T1" fmla="*/ 0 w 168"/>
                <a:gd name="T2" fmla="*/ 0 w 168"/>
                <a:gd name="T3" fmla="*/ 168 w 168"/>
                <a:gd name="T4" fmla="*/ 168 w 168"/>
              </a:gdLst>
              <a:ahLst/>
              <a:cxnLst>
                <a:cxn ang="0">
                  <a:pos x="T0" y="0"/>
                </a:cxn>
                <a:cxn ang="0">
                  <a:pos x="T1" y="0"/>
                </a:cxn>
                <a:cxn ang="0">
                  <a:pos x="T2" y="0"/>
                </a:cxn>
                <a:cxn ang="0">
                  <a:pos x="T3" y="0"/>
                </a:cxn>
                <a:cxn ang="0">
                  <a:pos x="T4" y="0"/>
                </a:cxn>
              </a:cxnLst>
              <a:rect l="0" t="0" r="r" b="b"/>
              <a:pathLst>
                <a:path w="168">
                  <a:moveTo>
                    <a:pt x="168" y="0"/>
                  </a:moveTo>
                  <a:cubicBezTo>
                    <a:pt x="123" y="0"/>
                    <a:pt x="64" y="0"/>
                    <a:pt x="0" y="0"/>
                  </a:cubicBezTo>
                  <a:cubicBezTo>
                    <a:pt x="0" y="0"/>
                    <a:pt x="0" y="0"/>
                    <a:pt x="0" y="0"/>
                  </a:cubicBezTo>
                  <a:cubicBezTo>
                    <a:pt x="168" y="0"/>
                    <a:pt x="168" y="0"/>
                    <a:pt x="168" y="0"/>
                  </a:cubicBezTo>
                  <a:cubicBezTo>
                    <a:pt x="168" y="0"/>
                    <a:pt x="168" y="0"/>
                    <a:pt x="168" y="0"/>
                  </a:cubicBezTo>
                </a:path>
              </a:pathLst>
            </a:custGeom>
            <a:solidFill>
              <a:srgbClr val="D2746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1" name="îṩḻíḍê"/>
            <p:cNvSpPr/>
            <p:nvPr/>
          </p:nvSpPr>
          <p:spPr bwMode="auto">
            <a:xfrm>
              <a:off x="2490347" y="4446335"/>
              <a:ext cx="221055" cy="0"/>
            </a:xfrm>
            <a:custGeom>
              <a:avLst/>
              <a:gdLst>
                <a:gd name="T0" fmla="*/ 87 w 87"/>
                <a:gd name="T1" fmla="*/ 0 w 87"/>
                <a:gd name="T2" fmla="*/ 0 w 87"/>
                <a:gd name="T3" fmla="*/ 87 w 87"/>
              </a:gdLst>
              <a:ahLst/>
              <a:cxnLst>
                <a:cxn ang="0">
                  <a:pos x="T0" y="0"/>
                </a:cxn>
                <a:cxn ang="0">
                  <a:pos x="T1" y="0"/>
                </a:cxn>
                <a:cxn ang="0">
                  <a:pos x="T2" y="0"/>
                </a:cxn>
                <a:cxn ang="0">
                  <a:pos x="T3" y="0"/>
                </a:cxn>
              </a:cxnLst>
              <a:rect l="0" t="0" r="r" b="b"/>
              <a:pathLst>
                <a:path w="87">
                  <a:moveTo>
                    <a:pt x="87" y="0"/>
                  </a:moveTo>
                  <a:cubicBezTo>
                    <a:pt x="58" y="0"/>
                    <a:pt x="29" y="0"/>
                    <a:pt x="0" y="0"/>
                  </a:cubicBezTo>
                  <a:cubicBezTo>
                    <a:pt x="0" y="0"/>
                    <a:pt x="0" y="0"/>
                    <a:pt x="0" y="0"/>
                  </a:cubicBezTo>
                  <a:cubicBezTo>
                    <a:pt x="87" y="0"/>
                    <a:pt x="87" y="0"/>
                    <a:pt x="87" y="0"/>
                  </a:cubicBezTo>
                </a:path>
              </a:pathLst>
            </a:custGeom>
            <a:solidFill>
              <a:srgbClr val="FDD1B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2" name="íS1ïdé"/>
            <p:cNvSpPr/>
            <p:nvPr/>
          </p:nvSpPr>
          <p:spPr bwMode="auto">
            <a:xfrm>
              <a:off x="1657801" y="4446335"/>
              <a:ext cx="2008159" cy="1319155"/>
            </a:xfrm>
            <a:custGeom>
              <a:avLst/>
              <a:gdLst>
                <a:gd name="T0" fmla="*/ 733 w 789"/>
                <a:gd name="T1" fmla="*/ 0 h 519"/>
                <a:gd name="T2" fmla="*/ 647 w 789"/>
                <a:gd name="T3" fmla="*/ 0 h 519"/>
                <a:gd name="T4" fmla="*/ 479 w 789"/>
                <a:gd name="T5" fmla="*/ 0 h 519"/>
                <a:gd name="T6" fmla="*/ 414 w 789"/>
                <a:gd name="T7" fmla="*/ 0 h 519"/>
                <a:gd name="T8" fmla="*/ 327 w 789"/>
                <a:gd name="T9" fmla="*/ 0 h 519"/>
                <a:gd name="T10" fmla="*/ 318 w 789"/>
                <a:gd name="T11" fmla="*/ 0 h 519"/>
                <a:gd name="T12" fmla="*/ 36 w 789"/>
                <a:gd name="T13" fmla="*/ 0 h 519"/>
                <a:gd name="T14" fmla="*/ 10 w 789"/>
                <a:gd name="T15" fmla="*/ 7 h 519"/>
                <a:gd name="T16" fmla="*/ 0 w 789"/>
                <a:gd name="T17" fmla="*/ 15 h 519"/>
                <a:gd name="T18" fmla="*/ 345 w 789"/>
                <a:gd name="T19" fmla="*/ 238 h 519"/>
                <a:gd name="T20" fmla="*/ 387 w 789"/>
                <a:gd name="T21" fmla="*/ 218 h 519"/>
                <a:gd name="T22" fmla="*/ 439 w 789"/>
                <a:gd name="T23" fmla="*/ 270 h 519"/>
                <a:gd name="T24" fmla="*/ 433 w 789"/>
                <a:gd name="T25" fmla="*/ 295 h 519"/>
                <a:gd name="T26" fmla="*/ 779 w 789"/>
                <a:gd name="T27" fmla="*/ 519 h 519"/>
                <a:gd name="T28" fmla="*/ 789 w 789"/>
                <a:gd name="T29" fmla="*/ 494 h 519"/>
                <a:gd name="T30" fmla="*/ 789 w 789"/>
                <a:gd name="T31" fmla="*/ 488 h 519"/>
                <a:gd name="T32" fmla="*/ 789 w 789"/>
                <a:gd name="T33" fmla="*/ 392 h 519"/>
                <a:gd name="T34" fmla="*/ 789 w 789"/>
                <a:gd name="T35" fmla="*/ 49 h 519"/>
                <a:gd name="T36" fmla="*/ 777 w 789"/>
                <a:gd name="T37" fmla="*/ 18 h 519"/>
                <a:gd name="T38" fmla="*/ 745 w 789"/>
                <a:gd name="T39" fmla="*/ 0 h 519"/>
                <a:gd name="T40" fmla="*/ 733 w 789"/>
                <a:gd name="T41" fmla="*/ 0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9" h="519">
                  <a:moveTo>
                    <a:pt x="733" y="0"/>
                  </a:moveTo>
                  <a:cubicBezTo>
                    <a:pt x="647" y="0"/>
                    <a:pt x="647" y="0"/>
                    <a:pt x="647" y="0"/>
                  </a:cubicBezTo>
                  <a:cubicBezTo>
                    <a:pt x="479" y="0"/>
                    <a:pt x="479" y="0"/>
                    <a:pt x="479" y="0"/>
                  </a:cubicBezTo>
                  <a:cubicBezTo>
                    <a:pt x="414" y="0"/>
                    <a:pt x="414" y="0"/>
                    <a:pt x="414" y="0"/>
                  </a:cubicBezTo>
                  <a:cubicBezTo>
                    <a:pt x="327" y="0"/>
                    <a:pt x="327" y="0"/>
                    <a:pt x="327" y="0"/>
                  </a:cubicBezTo>
                  <a:cubicBezTo>
                    <a:pt x="318" y="0"/>
                    <a:pt x="318" y="0"/>
                    <a:pt x="318" y="0"/>
                  </a:cubicBezTo>
                  <a:cubicBezTo>
                    <a:pt x="36" y="0"/>
                    <a:pt x="36" y="0"/>
                    <a:pt x="36" y="0"/>
                  </a:cubicBezTo>
                  <a:cubicBezTo>
                    <a:pt x="35" y="0"/>
                    <a:pt x="21" y="0"/>
                    <a:pt x="10" y="7"/>
                  </a:cubicBezTo>
                  <a:cubicBezTo>
                    <a:pt x="10" y="7"/>
                    <a:pt x="2" y="12"/>
                    <a:pt x="0" y="15"/>
                  </a:cubicBezTo>
                  <a:cubicBezTo>
                    <a:pt x="345" y="238"/>
                    <a:pt x="345" y="238"/>
                    <a:pt x="345" y="238"/>
                  </a:cubicBezTo>
                  <a:cubicBezTo>
                    <a:pt x="355" y="226"/>
                    <a:pt x="370" y="218"/>
                    <a:pt x="387" y="218"/>
                  </a:cubicBezTo>
                  <a:cubicBezTo>
                    <a:pt x="416" y="218"/>
                    <a:pt x="439" y="241"/>
                    <a:pt x="439" y="270"/>
                  </a:cubicBezTo>
                  <a:cubicBezTo>
                    <a:pt x="439" y="279"/>
                    <a:pt x="437" y="287"/>
                    <a:pt x="433" y="295"/>
                  </a:cubicBezTo>
                  <a:cubicBezTo>
                    <a:pt x="779" y="519"/>
                    <a:pt x="779" y="519"/>
                    <a:pt x="779" y="519"/>
                  </a:cubicBezTo>
                  <a:cubicBezTo>
                    <a:pt x="779" y="519"/>
                    <a:pt x="787" y="509"/>
                    <a:pt x="789" y="494"/>
                  </a:cubicBezTo>
                  <a:cubicBezTo>
                    <a:pt x="789" y="488"/>
                    <a:pt x="789" y="488"/>
                    <a:pt x="789" y="488"/>
                  </a:cubicBezTo>
                  <a:cubicBezTo>
                    <a:pt x="789" y="392"/>
                    <a:pt x="789" y="392"/>
                    <a:pt x="789" y="392"/>
                  </a:cubicBezTo>
                  <a:cubicBezTo>
                    <a:pt x="789" y="49"/>
                    <a:pt x="789" y="49"/>
                    <a:pt x="789" y="49"/>
                  </a:cubicBezTo>
                  <a:cubicBezTo>
                    <a:pt x="789" y="49"/>
                    <a:pt x="789" y="32"/>
                    <a:pt x="777" y="18"/>
                  </a:cubicBezTo>
                  <a:cubicBezTo>
                    <a:pt x="766" y="3"/>
                    <a:pt x="748" y="0"/>
                    <a:pt x="745" y="0"/>
                  </a:cubicBezTo>
                  <a:cubicBezTo>
                    <a:pt x="741" y="0"/>
                    <a:pt x="738" y="0"/>
                    <a:pt x="733" y="0"/>
                  </a:cubicBezTo>
                </a:path>
              </a:pathLst>
            </a:custGeom>
            <a:solidFill>
              <a:srgbClr val="E1E1E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3" name="ísľíḓé"/>
            <p:cNvSpPr/>
            <p:nvPr/>
          </p:nvSpPr>
          <p:spPr bwMode="auto">
            <a:xfrm>
              <a:off x="2536280" y="5000409"/>
              <a:ext cx="239716" cy="195218"/>
            </a:xfrm>
            <a:custGeom>
              <a:avLst/>
              <a:gdLst>
                <a:gd name="T0" fmla="*/ 42 w 94"/>
                <a:gd name="T1" fmla="*/ 0 h 77"/>
                <a:gd name="T2" fmla="*/ 0 w 94"/>
                <a:gd name="T3" fmla="*/ 20 h 77"/>
                <a:gd name="T4" fmla="*/ 88 w 94"/>
                <a:gd name="T5" fmla="*/ 77 h 77"/>
                <a:gd name="T6" fmla="*/ 94 w 94"/>
                <a:gd name="T7" fmla="*/ 52 h 77"/>
                <a:gd name="T8" fmla="*/ 42 w 94"/>
                <a:gd name="T9" fmla="*/ 0 h 77"/>
              </a:gdLst>
              <a:ahLst/>
              <a:cxnLst>
                <a:cxn ang="0">
                  <a:pos x="T0" y="T1"/>
                </a:cxn>
                <a:cxn ang="0">
                  <a:pos x="T2" y="T3"/>
                </a:cxn>
                <a:cxn ang="0">
                  <a:pos x="T4" y="T5"/>
                </a:cxn>
                <a:cxn ang="0">
                  <a:pos x="T6" y="T7"/>
                </a:cxn>
                <a:cxn ang="0">
                  <a:pos x="T8" y="T9"/>
                </a:cxn>
              </a:cxnLst>
              <a:rect l="0" t="0" r="r" b="b"/>
              <a:pathLst>
                <a:path w="94" h="77">
                  <a:moveTo>
                    <a:pt x="42" y="0"/>
                  </a:moveTo>
                  <a:cubicBezTo>
                    <a:pt x="25" y="0"/>
                    <a:pt x="10" y="8"/>
                    <a:pt x="0" y="20"/>
                  </a:cubicBezTo>
                  <a:cubicBezTo>
                    <a:pt x="88" y="77"/>
                    <a:pt x="88" y="77"/>
                    <a:pt x="88" y="77"/>
                  </a:cubicBezTo>
                  <a:cubicBezTo>
                    <a:pt x="92" y="69"/>
                    <a:pt x="94" y="61"/>
                    <a:pt x="94" y="52"/>
                  </a:cubicBezTo>
                  <a:cubicBezTo>
                    <a:pt x="94" y="23"/>
                    <a:pt x="71" y="0"/>
                    <a:pt x="42" y="0"/>
                  </a:cubicBezTo>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325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4" name="íṩḷiďè"/>
            <p:cNvSpPr/>
            <p:nvPr/>
          </p:nvSpPr>
          <p:spPr bwMode="auto">
            <a:xfrm>
              <a:off x="2546329" y="4192265"/>
              <a:ext cx="122011" cy="122011"/>
            </a:xfrm>
            <a:prstGeom prst="ellipse">
              <a:avLst/>
            </a:prstGeom>
            <a:solidFill>
              <a:srgbClr val="CE3E3E"/>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5" name="î$ḻíḍé"/>
            <p:cNvSpPr/>
            <p:nvPr/>
          </p:nvSpPr>
          <p:spPr bwMode="auto">
            <a:xfrm>
              <a:off x="2217616" y="4097527"/>
              <a:ext cx="21532"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6" name="îsḷíḓê"/>
            <p:cNvSpPr/>
            <p:nvPr/>
          </p:nvSpPr>
          <p:spPr bwMode="auto">
            <a:xfrm>
              <a:off x="2239148" y="4031497"/>
              <a:ext cx="20096"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7" name="iṧļîḋè"/>
            <p:cNvSpPr/>
            <p:nvPr/>
          </p:nvSpPr>
          <p:spPr bwMode="auto">
            <a:xfrm>
              <a:off x="2424317" y="4096092"/>
              <a:ext cx="20096"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8" name="íṩlíḋe"/>
            <p:cNvSpPr/>
            <p:nvPr/>
          </p:nvSpPr>
          <p:spPr bwMode="auto">
            <a:xfrm>
              <a:off x="2361159" y="4156380"/>
              <a:ext cx="20096"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09" name="íṣľïḍê"/>
            <p:cNvSpPr/>
            <p:nvPr/>
          </p:nvSpPr>
          <p:spPr bwMode="auto">
            <a:xfrm>
              <a:off x="2635325" y="4007095"/>
              <a:ext cx="20096"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0" name="íṩľíďe"/>
            <p:cNvSpPr/>
            <p:nvPr/>
          </p:nvSpPr>
          <p:spPr bwMode="auto">
            <a:xfrm>
              <a:off x="2747288" y="3971209"/>
              <a:ext cx="20096" cy="17225"/>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1" name="işļíḍê"/>
            <p:cNvSpPr/>
            <p:nvPr/>
          </p:nvSpPr>
          <p:spPr bwMode="auto">
            <a:xfrm>
              <a:off x="2727192" y="4031497"/>
              <a:ext cx="20096"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2" name="ïSľîḋê"/>
            <p:cNvSpPr/>
            <p:nvPr/>
          </p:nvSpPr>
          <p:spPr bwMode="auto">
            <a:xfrm>
              <a:off x="2826236" y="4106139"/>
              <a:ext cx="20096" cy="17225"/>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3" name="işlíḓé"/>
            <p:cNvSpPr/>
            <p:nvPr/>
          </p:nvSpPr>
          <p:spPr bwMode="auto">
            <a:xfrm>
              <a:off x="2890830" y="4017143"/>
              <a:ext cx="17225"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4" name="isḻïďê"/>
            <p:cNvSpPr/>
            <p:nvPr/>
          </p:nvSpPr>
          <p:spPr bwMode="auto">
            <a:xfrm>
              <a:off x="2691306" y="4130542"/>
              <a:ext cx="18661" cy="18661"/>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5" name="íṧḷïdè"/>
            <p:cNvSpPr/>
            <p:nvPr/>
          </p:nvSpPr>
          <p:spPr bwMode="auto">
            <a:xfrm>
              <a:off x="2322403" y="4031497"/>
              <a:ext cx="20096"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6" name="íŝḷíḍe"/>
            <p:cNvSpPr/>
            <p:nvPr/>
          </p:nvSpPr>
          <p:spPr bwMode="auto">
            <a:xfrm>
              <a:off x="2283646" y="4120493"/>
              <a:ext cx="18661" cy="8613"/>
            </a:xfrm>
            <a:custGeom>
              <a:avLst/>
              <a:gdLst>
                <a:gd name="T0" fmla="*/ 4 w 7"/>
                <a:gd name="T1" fmla="*/ 0 h 3"/>
                <a:gd name="T2" fmla="*/ 0 w 7"/>
                <a:gd name="T3" fmla="*/ 3 h 3"/>
                <a:gd name="T4" fmla="*/ 7 w 7"/>
                <a:gd name="T5" fmla="*/ 1 h 3"/>
                <a:gd name="T6" fmla="*/ 4 w 7"/>
                <a:gd name="T7" fmla="*/ 0 h 3"/>
              </a:gdLst>
              <a:ahLst/>
              <a:cxnLst>
                <a:cxn ang="0">
                  <a:pos x="T0" y="T1"/>
                </a:cxn>
                <a:cxn ang="0">
                  <a:pos x="T2" y="T3"/>
                </a:cxn>
                <a:cxn ang="0">
                  <a:pos x="T4" y="T5"/>
                </a:cxn>
                <a:cxn ang="0">
                  <a:pos x="T6" y="T7"/>
                </a:cxn>
              </a:cxnLst>
              <a:rect l="0" t="0" r="r" b="b"/>
              <a:pathLst>
                <a:path w="7" h="3">
                  <a:moveTo>
                    <a:pt x="4" y="0"/>
                  </a:moveTo>
                  <a:cubicBezTo>
                    <a:pt x="2" y="0"/>
                    <a:pt x="0" y="1"/>
                    <a:pt x="0" y="3"/>
                  </a:cubicBezTo>
                  <a:cubicBezTo>
                    <a:pt x="2" y="2"/>
                    <a:pt x="4" y="2"/>
                    <a:pt x="7" y="1"/>
                  </a:cubicBezTo>
                  <a:cubicBezTo>
                    <a:pt x="6" y="0"/>
                    <a:pt x="5" y="0"/>
                    <a:pt x="4" y="0"/>
                  </a:cubicBezTo>
                </a:path>
              </a:pathLst>
            </a:cu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7" name="ïSḻíḑè"/>
            <p:cNvSpPr/>
            <p:nvPr/>
          </p:nvSpPr>
          <p:spPr bwMode="auto">
            <a:xfrm>
              <a:off x="2283646" y="4123364"/>
              <a:ext cx="21532" cy="17225"/>
            </a:xfrm>
            <a:custGeom>
              <a:avLst/>
              <a:gdLst>
                <a:gd name="T0" fmla="*/ 7 w 8"/>
                <a:gd name="T1" fmla="*/ 0 h 7"/>
                <a:gd name="T2" fmla="*/ 0 w 8"/>
                <a:gd name="T3" fmla="*/ 2 h 7"/>
                <a:gd name="T4" fmla="*/ 0 w 8"/>
                <a:gd name="T5" fmla="*/ 3 h 7"/>
                <a:gd name="T6" fmla="*/ 4 w 8"/>
                <a:gd name="T7" fmla="*/ 7 h 7"/>
                <a:gd name="T8" fmla="*/ 8 w 8"/>
                <a:gd name="T9" fmla="*/ 3 h 7"/>
                <a:gd name="T10" fmla="*/ 7 w 8"/>
                <a:gd name="T11" fmla="*/ 0 h 7"/>
              </a:gdLst>
              <a:ahLst/>
              <a:cxnLst>
                <a:cxn ang="0">
                  <a:pos x="T0" y="T1"/>
                </a:cxn>
                <a:cxn ang="0">
                  <a:pos x="T2" y="T3"/>
                </a:cxn>
                <a:cxn ang="0">
                  <a:pos x="T4" y="T5"/>
                </a:cxn>
                <a:cxn ang="0">
                  <a:pos x="T6" y="T7"/>
                </a:cxn>
                <a:cxn ang="0">
                  <a:pos x="T8" y="T9"/>
                </a:cxn>
                <a:cxn ang="0">
                  <a:pos x="T10" y="T11"/>
                </a:cxn>
              </a:cxnLst>
              <a:rect l="0" t="0" r="r" b="b"/>
              <a:pathLst>
                <a:path w="8" h="7">
                  <a:moveTo>
                    <a:pt x="7" y="0"/>
                  </a:moveTo>
                  <a:cubicBezTo>
                    <a:pt x="4" y="1"/>
                    <a:pt x="2" y="1"/>
                    <a:pt x="0" y="2"/>
                  </a:cubicBezTo>
                  <a:cubicBezTo>
                    <a:pt x="0" y="2"/>
                    <a:pt x="0" y="2"/>
                    <a:pt x="0" y="3"/>
                  </a:cubicBezTo>
                  <a:cubicBezTo>
                    <a:pt x="0" y="5"/>
                    <a:pt x="2" y="7"/>
                    <a:pt x="4" y="7"/>
                  </a:cubicBezTo>
                  <a:cubicBezTo>
                    <a:pt x="6" y="7"/>
                    <a:pt x="8" y="5"/>
                    <a:pt x="8" y="3"/>
                  </a:cubicBezTo>
                  <a:cubicBezTo>
                    <a:pt x="8" y="2"/>
                    <a:pt x="7" y="1"/>
                    <a:pt x="7" y="0"/>
                  </a:cubicBezTo>
                </a:path>
              </a:pathLst>
            </a:custGeom>
            <a:solidFill>
              <a:srgbClr val="F8C8C7"/>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8" name="ïšľíḑè"/>
            <p:cNvSpPr/>
            <p:nvPr/>
          </p:nvSpPr>
          <p:spPr bwMode="auto">
            <a:xfrm>
              <a:off x="2197520" y="4176475"/>
              <a:ext cx="20096" cy="20096"/>
            </a:xfrm>
            <a:prstGeom prst="ellipse">
              <a:avLst/>
            </a:pr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19" name="îSḷïḋê"/>
            <p:cNvSpPr/>
            <p:nvPr/>
          </p:nvSpPr>
          <p:spPr bwMode="auto">
            <a:xfrm>
              <a:off x="2164506" y="4077431"/>
              <a:ext cx="20096" cy="20096"/>
            </a:xfrm>
            <a:custGeom>
              <a:avLst/>
              <a:gdLst>
                <a:gd name="T0" fmla="*/ 4 w 8"/>
                <a:gd name="T1" fmla="*/ 0 h 8"/>
                <a:gd name="T2" fmla="*/ 0 w 8"/>
                <a:gd name="T3" fmla="*/ 3 h 8"/>
                <a:gd name="T4" fmla="*/ 2 w 8"/>
                <a:gd name="T5" fmla="*/ 6 h 8"/>
                <a:gd name="T6" fmla="*/ 5 w 8"/>
                <a:gd name="T7" fmla="*/ 8 h 8"/>
                <a:gd name="T8" fmla="*/ 8 w 8"/>
                <a:gd name="T9" fmla="*/ 4 h 8"/>
                <a:gd name="T10" fmla="*/ 4 w 8"/>
                <a:gd name="T11" fmla="*/ 0 h 8"/>
              </a:gdLst>
              <a:ahLst/>
              <a:cxnLst>
                <a:cxn ang="0">
                  <a:pos x="T0" y="T1"/>
                </a:cxn>
                <a:cxn ang="0">
                  <a:pos x="T2" y="T3"/>
                </a:cxn>
                <a:cxn ang="0">
                  <a:pos x="T4" y="T5"/>
                </a:cxn>
                <a:cxn ang="0">
                  <a:pos x="T6" y="T7"/>
                </a:cxn>
                <a:cxn ang="0">
                  <a:pos x="T8" y="T9"/>
                </a:cxn>
                <a:cxn ang="0">
                  <a:pos x="T10" y="T11"/>
                </a:cxn>
              </a:cxnLst>
              <a:rect l="0" t="0" r="r" b="b"/>
              <a:pathLst>
                <a:path w="8" h="8">
                  <a:moveTo>
                    <a:pt x="4" y="0"/>
                  </a:moveTo>
                  <a:cubicBezTo>
                    <a:pt x="2" y="0"/>
                    <a:pt x="1" y="2"/>
                    <a:pt x="0" y="3"/>
                  </a:cubicBezTo>
                  <a:cubicBezTo>
                    <a:pt x="1" y="4"/>
                    <a:pt x="2" y="5"/>
                    <a:pt x="2" y="6"/>
                  </a:cubicBezTo>
                  <a:cubicBezTo>
                    <a:pt x="3" y="6"/>
                    <a:pt x="4" y="7"/>
                    <a:pt x="5" y="8"/>
                  </a:cubicBezTo>
                  <a:cubicBezTo>
                    <a:pt x="7" y="8"/>
                    <a:pt x="8" y="6"/>
                    <a:pt x="8" y="4"/>
                  </a:cubicBezTo>
                  <a:cubicBezTo>
                    <a:pt x="8" y="2"/>
                    <a:pt x="6" y="0"/>
                    <a:pt x="4" y="0"/>
                  </a:cubicBezTo>
                </a:path>
              </a:pathLst>
            </a:custGeom>
            <a:solidFill>
              <a:srgbClr val="F89F8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0" name="íś1îdé"/>
            <p:cNvSpPr/>
            <p:nvPr/>
          </p:nvSpPr>
          <p:spPr bwMode="auto">
            <a:xfrm>
              <a:off x="2164506" y="4084608"/>
              <a:ext cx="12919" cy="12919"/>
            </a:xfrm>
            <a:custGeom>
              <a:avLst/>
              <a:gdLst>
                <a:gd name="T0" fmla="*/ 0 w 5"/>
                <a:gd name="T1" fmla="*/ 0 h 5"/>
                <a:gd name="T2" fmla="*/ 0 w 5"/>
                <a:gd name="T3" fmla="*/ 1 h 5"/>
                <a:gd name="T4" fmla="*/ 4 w 5"/>
                <a:gd name="T5" fmla="*/ 5 h 5"/>
                <a:gd name="T6" fmla="*/ 5 w 5"/>
                <a:gd name="T7" fmla="*/ 5 h 5"/>
                <a:gd name="T8" fmla="*/ 2 w 5"/>
                <a:gd name="T9" fmla="*/ 3 h 5"/>
                <a:gd name="T10" fmla="*/ 0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0" y="0"/>
                  </a:moveTo>
                  <a:cubicBezTo>
                    <a:pt x="0" y="1"/>
                    <a:pt x="0" y="1"/>
                    <a:pt x="0" y="1"/>
                  </a:cubicBezTo>
                  <a:cubicBezTo>
                    <a:pt x="0" y="3"/>
                    <a:pt x="2" y="5"/>
                    <a:pt x="4" y="5"/>
                  </a:cubicBezTo>
                  <a:cubicBezTo>
                    <a:pt x="4" y="5"/>
                    <a:pt x="5" y="5"/>
                    <a:pt x="5" y="5"/>
                  </a:cubicBezTo>
                  <a:cubicBezTo>
                    <a:pt x="4" y="4"/>
                    <a:pt x="3" y="3"/>
                    <a:pt x="2" y="3"/>
                  </a:cubicBezTo>
                  <a:cubicBezTo>
                    <a:pt x="2" y="2"/>
                    <a:pt x="1" y="1"/>
                    <a:pt x="0" y="0"/>
                  </a:cubicBezTo>
                </a:path>
              </a:pathLst>
            </a:custGeom>
            <a:solidFill>
              <a:srgbClr val="F8C8C7"/>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1" name="iṧḻïdè"/>
            <p:cNvSpPr/>
            <p:nvPr/>
          </p:nvSpPr>
          <p:spPr bwMode="auto">
            <a:xfrm>
              <a:off x="2900878" y="3770250"/>
              <a:ext cx="139237" cy="310052"/>
            </a:xfrm>
            <a:custGeom>
              <a:avLst/>
              <a:gdLst>
                <a:gd name="T0" fmla="*/ 0 w 55"/>
                <a:gd name="T1" fmla="*/ 21 h 122"/>
                <a:gd name="T2" fmla="*/ 31 w 55"/>
                <a:gd name="T3" fmla="*/ 10 h 122"/>
                <a:gd name="T4" fmla="*/ 31 w 55"/>
                <a:gd name="T5" fmla="*/ 93 h 122"/>
                <a:gd name="T6" fmla="*/ 8 w 55"/>
                <a:gd name="T7" fmla="*/ 113 h 122"/>
                <a:gd name="T8" fmla="*/ 0 w 55"/>
                <a:gd name="T9" fmla="*/ 21 h 122"/>
              </a:gdLst>
              <a:ahLst/>
              <a:cxnLst>
                <a:cxn ang="0">
                  <a:pos x="T0" y="T1"/>
                </a:cxn>
                <a:cxn ang="0">
                  <a:pos x="T2" y="T3"/>
                </a:cxn>
                <a:cxn ang="0">
                  <a:pos x="T4" y="T5"/>
                </a:cxn>
                <a:cxn ang="0">
                  <a:pos x="T6" y="T7"/>
                </a:cxn>
                <a:cxn ang="0">
                  <a:pos x="T8" y="T9"/>
                </a:cxn>
              </a:cxnLst>
              <a:rect l="0" t="0" r="r" b="b"/>
              <a:pathLst>
                <a:path w="55" h="122">
                  <a:moveTo>
                    <a:pt x="0" y="21"/>
                  </a:moveTo>
                  <a:cubicBezTo>
                    <a:pt x="0" y="21"/>
                    <a:pt x="7" y="0"/>
                    <a:pt x="31" y="10"/>
                  </a:cubicBezTo>
                  <a:cubicBezTo>
                    <a:pt x="55" y="19"/>
                    <a:pt x="26" y="64"/>
                    <a:pt x="31" y="93"/>
                  </a:cubicBezTo>
                  <a:cubicBezTo>
                    <a:pt x="37" y="122"/>
                    <a:pt x="8" y="113"/>
                    <a:pt x="8" y="113"/>
                  </a:cubicBezTo>
                  <a:lnTo>
                    <a:pt x="0" y="21"/>
                  </a:lnTo>
                  <a:close/>
                </a:path>
              </a:pathLst>
            </a:custGeom>
            <a:solidFill>
              <a:srgbClr val="FFC4A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775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2" name="iṧľiḍé"/>
            <p:cNvSpPr/>
            <p:nvPr/>
          </p:nvSpPr>
          <p:spPr bwMode="auto">
            <a:xfrm>
              <a:off x="1291768" y="3727187"/>
              <a:ext cx="633022" cy="633022"/>
            </a:xfrm>
            <a:custGeom>
              <a:avLst/>
              <a:gdLst>
                <a:gd name="T0" fmla="*/ 14 w 249"/>
                <a:gd name="T1" fmla="*/ 81 h 249"/>
                <a:gd name="T2" fmla="*/ 1 w 249"/>
                <a:gd name="T3" fmla="*/ 117 h 249"/>
                <a:gd name="T4" fmla="*/ 20 w 249"/>
                <a:gd name="T5" fmla="*/ 126 h 249"/>
                <a:gd name="T6" fmla="*/ 31 w 249"/>
                <a:gd name="T7" fmla="*/ 151 h 249"/>
                <a:gd name="T8" fmla="*/ 16 w 249"/>
                <a:gd name="T9" fmla="*/ 168 h 249"/>
                <a:gd name="T10" fmla="*/ 28 w 249"/>
                <a:gd name="T11" fmla="*/ 203 h 249"/>
                <a:gd name="T12" fmla="*/ 54 w 249"/>
                <a:gd name="T13" fmla="*/ 196 h 249"/>
                <a:gd name="T14" fmla="*/ 79 w 249"/>
                <a:gd name="T15" fmla="*/ 211 h 249"/>
                <a:gd name="T16" fmla="*/ 76 w 249"/>
                <a:gd name="T17" fmla="*/ 233 h 249"/>
                <a:gd name="T18" fmla="*/ 111 w 249"/>
                <a:gd name="T19" fmla="*/ 248 h 249"/>
                <a:gd name="T20" fmla="*/ 122 w 249"/>
                <a:gd name="T21" fmla="*/ 229 h 249"/>
                <a:gd name="T22" fmla="*/ 153 w 249"/>
                <a:gd name="T23" fmla="*/ 218 h 249"/>
                <a:gd name="T24" fmla="*/ 172 w 249"/>
                <a:gd name="T25" fmla="*/ 235 h 249"/>
                <a:gd name="T26" fmla="*/ 207 w 249"/>
                <a:gd name="T27" fmla="*/ 219 h 249"/>
                <a:gd name="T28" fmla="*/ 200 w 249"/>
                <a:gd name="T29" fmla="*/ 197 h 249"/>
                <a:gd name="T30" fmla="*/ 214 w 249"/>
                <a:gd name="T31" fmla="*/ 163 h 249"/>
                <a:gd name="T32" fmla="*/ 238 w 249"/>
                <a:gd name="T33" fmla="*/ 159 h 249"/>
                <a:gd name="T34" fmla="*/ 249 w 249"/>
                <a:gd name="T35" fmla="*/ 122 h 249"/>
                <a:gd name="T36" fmla="*/ 229 w 249"/>
                <a:gd name="T37" fmla="*/ 114 h 249"/>
                <a:gd name="T38" fmla="*/ 216 w 249"/>
                <a:gd name="T39" fmla="*/ 90 h 249"/>
                <a:gd name="T40" fmla="*/ 231 w 249"/>
                <a:gd name="T41" fmla="*/ 71 h 249"/>
                <a:gd name="T42" fmla="*/ 213 w 249"/>
                <a:gd name="T43" fmla="*/ 37 h 249"/>
                <a:gd name="T44" fmla="*/ 192 w 249"/>
                <a:gd name="T45" fmla="*/ 45 h 249"/>
                <a:gd name="T46" fmla="*/ 167 w 249"/>
                <a:gd name="T47" fmla="*/ 37 h 249"/>
                <a:gd name="T48" fmla="*/ 164 w 249"/>
                <a:gd name="T49" fmla="*/ 13 h 249"/>
                <a:gd name="T50" fmla="*/ 128 w 249"/>
                <a:gd name="T51" fmla="*/ 1 h 249"/>
                <a:gd name="T52" fmla="*/ 119 w 249"/>
                <a:gd name="T53" fmla="*/ 21 h 249"/>
                <a:gd name="T54" fmla="*/ 94 w 249"/>
                <a:gd name="T55" fmla="*/ 32 h 249"/>
                <a:gd name="T56" fmla="*/ 76 w 249"/>
                <a:gd name="T57" fmla="*/ 17 h 249"/>
                <a:gd name="T58" fmla="*/ 41 w 249"/>
                <a:gd name="T59" fmla="*/ 33 h 249"/>
                <a:gd name="T60" fmla="*/ 48 w 249"/>
                <a:gd name="T61" fmla="*/ 54 h 249"/>
                <a:gd name="T62" fmla="*/ 39 w 249"/>
                <a:gd name="T63" fmla="*/ 79 h 249"/>
                <a:gd name="T64" fmla="*/ 130 w 249"/>
                <a:gd name="T65" fmla="*/ 89 h 249"/>
                <a:gd name="T66" fmla="*/ 119 w 249"/>
                <a:gd name="T67" fmla="*/ 169 h 249"/>
                <a:gd name="T68" fmla="*/ 130 w 249"/>
                <a:gd name="T69" fmla="*/ 8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9">
                  <a:moveTo>
                    <a:pt x="28" y="84"/>
                  </a:moveTo>
                  <a:cubicBezTo>
                    <a:pt x="14" y="81"/>
                    <a:pt x="14" y="81"/>
                    <a:pt x="14" y="81"/>
                  </a:cubicBezTo>
                  <a:cubicBezTo>
                    <a:pt x="11" y="80"/>
                    <a:pt x="9" y="82"/>
                    <a:pt x="8" y="85"/>
                  </a:cubicBezTo>
                  <a:cubicBezTo>
                    <a:pt x="1" y="117"/>
                    <a:pt x="1" y="117"/>
                    <a:pt x="1" y="117"/>
                  </a:cubicBezTo>
                  <a:cubicBezTo>
                    <a:pt x="0" y="119"/>
                    <a:pt x="2" y="122"/>
                    <a:pt x="5" y="123"/>
                  </a:cubicBezTo>
                  <a:cubicBezTo>
                    <a:pt x="20" y="126"/>
                    <a:pt x="20" y="126"/>
                    <a:pt x="20" y="126"/>
                  </a:cubicBezTo>
                  <a:cubicBezTo>
                    <a:pt x="24" y="127"/>
                    <a:pt x="27" y="131"/>
                    <a:pt x="28" y="135"/>
                  </a:cubicBezTo>
                  <a:cubicBezTo>
                    <a:pt x="28" y="140"/>
                    <a:pt x="29" y="146"/>
                    <a:pt x="31" y="151"/>
                  </a:cubicBezTo>
                  <a:cubicBezTo>
                    <a:pt x="32" y="155"/>
                    <a:pt x="30" y="160"/>
                    <a:pt x="27" y="162"/>
                  </a:cubicBezTo>
                  <a:cubicBezTo>
                    <a:pt x="16" y="168"/>
                    <a:pt x="16" y="168"/>
                    <a:pt x="16" y="168"/>
                  </a:cubicBezTo>
                  <a:cubicBezTo>
                    <a:pt x="13" y="170"/>
                    <a:pt x="12" y="175"/>
                    <a:pt x="14" y="179"/>
                  </a:cubicBezTo>
                  <a:cubicBezTo>
                    <a:pt x="28" y="203"/>
                    <a:pt x="28" y="203"/>
                    <a:pt x="28" y="203"/>
                  </a:cubicBezTo>
                  <a:cubicBezTo>
                    <a:pt x="30" y="206"/>
                    <a:pt x="35" y="207"/>
                    <a:pt x="39" y="205"/>
                  </a:cubicBezTo>
                  <a:cubicBezTo>
                    <a:pt x="54" y="196"/>
                    <a:pt x="54" y="196"/>
                    <a:pt x="54" y="196"/>
                  </a:cubicBezTo>
                  <a:cubicBezTo>
                    <a:pt x="55" y="195"/>
                    <a:pt x="57" y="195"/>
                    <a:pt x="59" y="197"/>
                  </a:cubicBezTo>
                  <a:cubicBezTo>
                    <a:pt x="65" y="202"/>
                    <a:pt x="71" y="207"/>
                    <a:pt x="79" y="211"/>
                  </a:cubicBezTo>
                  <a:cubicBezTo>
                    <a:pt x="80" y="212"/>
                    <a:pt x="81" y="214"/>
                    <a:pt x="81" y="215"/>
                  </a:cubicBezTo>
                  <a:cubicBezTo>
                    <a:pt x="76" y="233"/>
                    <a:pt x="76" y="233"/>
                    <a:pt x="76" y="233"/>
                  </a:cubicBezTo>
                  <a:cubicBezTo>
                    <a:pt x="75" y="236"/>
                    <a:pt x="77" y="239"/>
                    <a:pt x="80" y="240"/>
                  </a:cubicBezTo>
                  <a:cubicBezTo>
                    <a:pt x="111" y="248"/>
                    <a:pt x="111" y="248"/>
                    <a:pt x="111" y="248"/>
                  </a:cubicBezTo>
                  <a:cubicBezTo>
                    <a:pt x="114" y="249"/>
                    <a:pt x="117" y="247"/>
                    <a:pt x="118" y="244"/>
                  </a:cubicBezTo>
                  <a:cubicBezTo>
                    <a:pt x="122" y="229"/>
                    <a:pt x="122" y="229"/>
                    <a:pt x="122" y="229"/>
                  </a:cubicBezTo>
                  <a:cubicBezTo>
                    <a:pt x="123" y="225"/>
                    <a:pt x="126" y="222"/>
                    <a:pt x="130" y="222"/>
                  </a:cubicBezTo>
                  <a:cubicBezTo>
                    <a:pt x="138" y="222"/>
                    <a:pt x="146" y="220"/>
                    <a:pt x="153" y="218"/>
                  </a:cubicBezTo>
                  <a:cubicBezTo>
                    <a:pt x="158" y="217"/>
                    <a:pt x="162" y="218"/>
                    <a:pt x="164" y="222"/>
                  </a:cubicBezTo>
                  <a:cubicBezTo>
                    <a:pt x="172" y="235"/>
                    <a:pt x="172" y="235"/>
                    <a:pt x="172" y="235"/>
                  </a:cubicBezTo>
                  <a:cubicBezTo>
                    <a:pt x="174" y="237"/>
                    <a:pt x="177" y="238"/>
                    <a:pt x="180" y="237"/>
                  </a:cubicBezTo>
                  <a:cubicBezTo>
                    <a:pt x="207" y="219"/>
                    <a:pt x="207" y="219"/>
                    <a:pt x="207" y="219"/>
                  </a:cubicBezTo>
                  <a:cubicBezTo>
                    <a:pt x="210" y="218"/>
                    <a:pt x="211" y="214"/>
                    <a:pt x="209" y="212"/>
                  </a:cubicBezTo>
                  <a:cubicBezTo>
                    <a:pt x="200" y="197"/>
                    <a:pt x="200" y="197"/>
                    <a:pt x="200" y="197"/>
                  </a:cubicBezTo>
                  <a:cubicBezTo>
                    <a:pt x="198" y="194"/>
                    <a:pt x="198" y="189"/>
                    <a:pt x="201" y="186"/>
                  </a:cubicBezTo>
                  <a:cubicBezTo>
                    <a:pt x="206" y="179"/>
                    <a:pt x="211" y="172"/>
                    <a:pt x="214" y="163"/>
                  </a:cubicBezTo>
                  <a:cubicBezTo>
                    <a:pt x="216" y="159"/>
                    <a:pt x="220" y="157"/>
                    <a:pt x="224" y="157"/>
                  </a:cubicBezTo>
                  <a:cubicBezTo>
                    <a:pt x="238" y="159"/>
                    <a:pt x="238" y="159"/>
                    <a:pt x="238" y="159"/>
                  </a:cubicBezTo>
                  <a:cubicBezTo>
                    <a:pt x="241" y="160"/>
                    <a:pt x="244" y="158"/>
                    <a:pt x="245" y="155"/>
                  </a:cubicBezTo>
                  <a:cubicBezTo>
                    <a:pt x="249" y="122"/>
                    <a:pt x="249" y="122"/>
                    <a:pt x="249" y="122"/>
                  </a:cubicBezTo>
                  <a:cubicBezTo>
                    <a:pt x="249" y="119"/>
                    <a:pt x="247" y="117"/>
                    <a:pt x="244" y="116"/>
                  </a:cubicBezTo>
                  <a:cubicBezTo>
                    <a:pt x="229" y="114"/>
                    <a:pt x="229" y="114"/>
                    <a:pt x="229" y="114"/>
                  </a:cubicBezTo>
                  <a:cubicBezTo>
                    <a:pt x="225" y="114"/>
                    <a:pt x="221" y="111"/>
                    <a:pt x="221" y="107"/>
                  </a:cubicBezTo>
                  <a:cubicBezTo>
                    <a:pt x="219" y="101"/>
                    <a:pt x="218" y="96"/>
                    <a:pt x="216" y="90"/>
                  </a:cubicBezTo>
                  <a:cubicBezTo>
                    <a:pt x="214" y="86"/>
                    <a:pt x="216" y="82"/>
                    <a:pt x="219" y="79"/>
                  </a:cubicBezTo>
                  <a:cubicBezTo>
                    <a:pt x="231" y="71"/>
                    <a:pt x="231" y="71"/>
                    <a:pt x="231" y="71"/>
                  </a:cubicBezTo>
                  <a:cubicBezTo>
                    <a:pt x="233" y="69"/>
                    <a:pt x="234" y="66"/>
                    <a:pt x="232" y="63"/>
                  </a:cubicBezTo>
                  <a:cubicBezTo>
                    <a:pt x="213" y="37"/>
                    <a:pt x="213" y="37"/>
                    <a:pt x="213" y="37"/>
                  </a:cubicBezTo>
                  <a:cubicBezTo>
                    <a:pt x="211" y="35"/>
                    <a:pt x="208" y="34"/>
                    <a:pt x="205" y="36"/>
                  </a:cubicBezTo>
                  <a:cubicBezTo>
                    <a:pt x="192" y="45"/>
                    <a:pt x="192" y="45"/>
                    <a:pt x="192" y="45"/>
                  </a:cubicBezTo>
                  <a:cubicBezTo>
                    <a:pt x="189" y="48"/>
                    <a:pt x="185" y="48"/>
                    <a:pt x="181" y="45"/>
                  </a:cubicBezTo>
                  <a:cubicBezTo>
                    <a:pt x="177" y="42"/>
                    <a:pt x="172" y="39"/>
                    <a:pt x="167" y="37"/>
                  </a:cubicBezTo>
                  <a:cubicBezTo>
                    <a:pt x="163" y="35"/>
                    <a:pt x="161" y="31"/>
                    <a:pt x="162" y="27"/>
                  </a:cubicBezTo>
                  <a:cubicBezTo>
                    <a:pt x="164" y="13"/>
                    <a:pt x="164" y="13"/>
                    <a:pt x="164" y="13"/>
                  </a:cubicBezTo>
                  <a:cubicBezTo>
                    <a:pt x="165" y="10"/>
                    <a:pt x="163" y="7"/>
                    <a:pt x="160" y="6"/>
                  </a:cubicBezTo>
                  <a:cubicBezTo>
                    <a:pt x="128" y="1"/>
                    <a:pt x="128" y="1"/>
                    <a:pt x="128" y="1"/>
                  </a:cubicBezTo>
                  <a:cubicBezTo>
                    <a:pt x="125" y="0"/>
                    <a:pt x="122" y="2"/>
                    <a:pt x="121" y="5"/>
                  </a:cubicBezTo>
                  <a:cubicBezTo>
                    <a:pt x="119" y="21"/>
                    <a:pt x="119" y="21"/>
                    <a:pt x="119" y="21"/>
                  </a:cubicBezTo>
                  <a:cubicBezTo>
                    <a:pt x="118" y="25"/>
                    <a:pt x="115" y="28"/>
                    <a:pt x="111" y="28"/>
                  </a:cubicBezTo>
                  <a:cubicBezTo>
                    <a:pt x="105" y="29"/>
                    <a:pt x="100" y="30"/>
                    <a:pt x="94" y="32"/>
                  </a:cubicBezTo>
                  <a:cubicBezTo>
                    <a:pt x="90" y="33"/>
                    <a:pt x="86" y="32"/>
                    <a:pt x="83" y="28"/>
                  </a:cubicBezTo>
                  <a:cubicBezTo>
                    <a:pt x="76" y="17"/>
                    <a:pt x="76" y="17"/>
                    <a:pt x="76" y="17"/>
                  </a:cubicBezTo>
                  <a:cubicBezTo>
                    <a:pt x="74" y="14"/>
                    <a:pt x="71" y="13"/>
                    <a:pt x="68" y="15"/>
                  </a:cubicBezTo>
                  <a:cubicBezTo>
                    <a:pt x="41" y="33"/>
                    <a:pt x="41" y="33"/>
                    <a:pt x="41" y="33"/>
                  </a:cubicBezTo>
                  <a:cubicBezTo>
                    <a:pt x="38" y="35"/>
                    <a:pt x="38" y="38"/>
                    <a:pt x="39" y="41"/>
                  </a:cubicBezTo>
                  <a:cubicBezTo>
                    <a:pt x="48" y="54"/>
                    <a:pt x="48" y="54"/>
                    <a:pt x="48" y="54"/>
                  </a:cubicBezTo>
                  <a:cubicBezTo>
                    <a:pt x="50" y="57"/>
                    <a:pt x="50" y="62"/>
                    <a:pt x="48" y="65"/>
                  </a:cubicBezTo>
                  <a:cubicBezTo>
                    <a:pt x="44" y="69"/>
                    <a:pt x="41" y="74"/>
                    <a:pt x="39" y="79"/>
                  </a:cubicBezTo>
                  <a:cubicBezTo>
                    <a:pt x="37" y="83"/>
                    <a:pt x="32" y="85"/>
                    <a:pt x="28" y="84"/>
                  </a:cubicBezTo>
                  <a:close/>
                  <a:moveTo>
                    <a:pt x="130" y="89"/>
                  </a:moveTo>
                  <a:cubicBezTo>
                    <a:pt x="156" y="93"/>
                    <a:pt x="172" y="120"/>
                    <a:pt x="162" y="144"/>
                  </a:cubicBezTo>
                  <a:cubicBezTo>
                    <a:pt x="155" y="161"/>
                    <a:pt x="137" y="171"/>
                    <a:pt x="119" y="169"/>
                  </a:cubicBezTo>
                  <a:cubicBezTo>
                    <a:pt x="93" y="165"/>
                    <a:pt x="77" y="138"/>
                    <a:pt x="87" y="114"/>
                  </a:cubicBezTo>
                  <a:cubicBezTo>
                    <a:pt x="94" y="97"/>
                    <a:pt x="112" y="87"/>
                    <a:pt x="130" y="89"/>
                  </a:cubicBezTo>
                  <a:close/>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3" name="îšļîďe"/>
            <p:cNvSpPr/>
            <p:nvPr/>
          </p:nvSpPr>
          <p:spPr bwMode="auto">
            <a:xfrm>
              <a:off x="876930" y="4153509"/>
              <a:ext cx="633022" cy="631587"/>
            </a:xfrm>
            <a:custGeom>
              <a:avLst/>
              <a:gdLst>
                <a:gd name="T0" fmla="*/ 16 w 249"/>
                <a:gd name="T1" fmla="*/ 76 h 248"/>
                <a:gd name="T2" fmla="*/ 1 w 249"/>
                <a:gd name="T3" fmla="*/ 111 h 248"/>
                <a:gd name="T4" fmla="*/ 20 w 249"/>
                <a:gd name="T5" fmla="*/ 122 h 248"/>
                <a:gd name="T6" fmla="*/ 30 w 249"/>
                <a:gd name="T7" fmla="*/ 147 h 248"/>
                <a:gd name="T8" fmla="*/ 15 w 249"/>
                <a:gd name="T9" fmla="*/ 163 h 248"/>
                <a:gd name="T10" fmla="*/ 25 w 249"/>
                <a:gd name="T11" fmla="*/ 198 h 248"/>
                <a:gd name="T12" fmla="*/ 51 w 249"/>
                <a:gd name="T13" fmla="*/ 193 h 248"/>
                <a:gd name="T14" fmla="*/ 75 w 249"/>
                <a:gd name="T15" fmla="*/ 209 h 248"/>
                <a:gd name="T16" fmla="*/ 71 w 249"/>
                <a:gd name="T17" fmla="*/ 231 h 248"/>
                <a:gd name="T18" fmla="*/ 106 w 249"/>
                <a:gd name="T19" fmla="*/ 247 h 248"/>
                <a:gd name="T20" fmla="*/ 118 w 249"/>
                <a:gd name="T21" fmla="*/ 229 h 248"/>
                <a:gd name="T22" fmla="*/ 150 w 249"/>
                <a:gd name="T23" fmla="*/ 219 h 248"/>
                <a:gd name="T24" fmla="*/ 168 w 249"/>
                <a:gd name="T25" fmla="*/ 236 h 248"/>
                <a:gd name="T26" fmla="*/ 204 w 249"/>
                <a:gd name="T27" fmla="*/ 222 h 248"/>
                <a:gd name="T28" fmla="*/ 197 w 249"/>
                <a:gd name="T29" fmla="*/ 200 h 248"/>
                <a:gd name="T30" fmla="*/ 213 w 249"/>
                <a:gd name="T31" fmla="*/ 166 h 248"/>
                <a:gd name="T32" fmla="*/ 237 w 249"/>
                <a:gd name="T33" fmla="*/ 164 h 248"/>
                <a:gd name="T34" fmla="*/ 249 w 249"/>
                <a:gd name="T35" fmla="*/ 127 h 248"/>
                <a:gd name="T36" fmla="*/ 229 w 249"/>
                <a:gd name="T37" fmla="*/ 118 h 248"/>
                <a:gd name="T38" fmla="*/ 217 w 249"/>
                <a:gd name="T39" fmla="*/ 94 h 248"/>
                <a:gd name="T40" fmla="*/ 233 w 249"/>
                <a:gd name="T41" fmla="*/ 75 h 248"/>
                <a:gd name="T42" fmla="*/ 216 w 249"/>
                <a:gd name="T43" fmla="*/ 40 h 248"/>
                <a:gd name="T44" fmla="*/ 196 w 249"/>
                <a:gd name="T45" fmla="*/ 48 h 248"/>
                <a:gd name="T46" fmla="*/ 170 w 249"/>
                <a:gd name="T47" fmla="*/ 38 h 248"/>
                <a:gd name="T48" fmla="*/ 169 w 249"/>
                <a:gd name="T49" fmla="*/ 14 h 248"/>
                <a:gd name="T50" fmla="*/ 133 w 249"/>
                <a:gd name="T51" fmla="*/ 1 h 248"/>
                <a:gd name="T52" fmla="*/ 123 w 249"/>
                <a:gd name="T53" fmla="*/ 20 h 248"/>
                <a:gd name="T54" fmla="*/ 98 w 249"/>
                <a:gd name="T55" fmla="*/ 31 h 248"/>
                <a:gd name="T56" fmla="*/ 80 w 249"/>
                <a:gd name="T57" fmla="*/ 14 h 248"/>
                <a:gd name="T58" fmla="*/ 45 w 249"/>
                <a:gd name="T59" fmla="*/ 29 h 248"/>
                <a:gd name="T60" fmla="*/ 51 w 249"/>
                <a:gd name="T61" fmla="*/ 50 h 248"/>
                <a:gd name="T62" fmla="*/ 41 w 249"/>
                <a:gd name="T63" fmla="*/ 75 h 248"/>
                <a:gd name="T64" fmla="*/ 131 w 249"/>
                <a:gd name="T65" fmla="*/ 89 h 248"/>
                <a:gd name="T66" fmla="*/ 118 w 249"/>
                <a:gd name="T67" fmla="*/ 168 h 248"/>
                <a:gd name="T68" fmla="*/ 131 w 249"/>
                <a:gd name="T69" fmla="*/ 8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8">
                  <a:moveTo>
                    <a:pt x="30" y="80"/>
                  </a:moveTo>
                  <a:cubicBezTo>
                    <a:pt x="16" y="76"/>
                    <a:pt x="16" y="76"/>
                    <a:pt x="16" y="76"/>
                  </a:cubicBezTo>
                  <a:cubicBezTo>
                    <a:pt x="13" y="75"/>
                    <a:pt x="10" y="77"/>
                    <a:pt x="10" y="80"/>
                  </a:cubicBezTo>
                  <a:cubicBezTo>
                    <a:pt x="1" y="111"/>
                    <a:pt x="1" y="111"/>
                    <a:pt x="1" y="111"/>
                  </a:cubicBezTo>
                  <a:cubicBezTo>
                    <a:pt x="0" y="114"/>
                    <a:pt x="2" y="117"/>
                    <a:pt x="5" y="118"/>
                  </a:cubicBezTo>
                  <a:cubicBezTo>
                    <a:pt x="20" y="122"/>
                    <a:pt x="20" y="122"/>
                    <a:pt x="20" y="122"/>
                  </a:cubicBezTo>
                  <a:cubicBezTo>
                    <a:pt x="24" y="123"/>
                    <a:pt x="27" y="126"/>
                    <a:pt x="27" y="130"/>
                  </a:cubicBezTo>
                  <a:cubicBezTo>
                    <a:pt x="28" y="136"/>
                    <a:pt x="29" y="142"/>
                    <a:pt x="30" y="147"/>
                  </a:cubicBezTo>
                  <a:cubicBezTo>
                    <a:pt x="31" y="151"/>
                    <a:pt x="29" y="155"/>
                    <a:pt x="25" y="158"/>
                  </a:cubicBezTo>
                  <a:cubicBezTo>
                    <a:pt x="15" y="163"/>
                    <a:pt x="15" y="163"/>
                    <a:pt x="15" y="163"/>
                  </a:cubicBezTo>
                  <a:cubicBezTo>
                    <a:pt x="11" y="165"/>
                    <a:pt x="10" y="170"/>
                    <a:pt x="12" y="174"/>
                  </a:cubicBezTo>
                  <a:cubicBezTo>
                    <a:pt x="25" y="198"/>
                    <a:pt x="25" y="198"/>
                    <a:pt x="25" y="198"/>
                  </a:cubicBezTo>
                  <a:cubicBezTo>
                    <a:pt x="27" y="202"/>
                    <a:pt x="32" y="203"/>
                    <a:pt x="36" y="201"/>
                  </a:cubicBezTo>
                  <a:cubicBezTo>
                    <a:pt x="51" y="193"/>
                    <a:pt x="51" y="193"/>
                    <a:pt x="51" y="193"/>
                  </a:cubicBezTo>
                  <a:cubicBezTo>
                    <a:pt x="53" y="192"/>
                    <a:pt x="55" y="192"/>
                    <a:pt x="56" y="194"/>
                  </a:cubicBezTo>
                  <a:cubicBezTo>
                    <a:pt x="62" y="199"/>
                    <a:pt x="68" y="204"/>
                    <a:pt x="75" y="209"/>
                  </a:cubicBezTo>
                  <a:cubicBezTo>
                    <a:pt x="77" y="209"/>
                    <a:pt x="78" y="211"/>
                    <a:pt x="77" y="213"/>
                  </a:cubicBezTo>
                  <a:cubicBezTo>
                    <a:pt x="71" y="231"/>
                    <a:pt x="71" y="231"/>
                    <a:pt x="71" y="231"/>
                  </a:cubicBezTo>
                  <a:cubicBezTo>
                    <a:pt x="71" y="234"/>
                    <a:pt x="72" y="237"/>
                    <a:pt x="75" y="238"/>
                  </a:cubicBezTo>
                  <a:cubicBezTo>
                    <a:pt x="106" y="247"/>
                    <a:pt x="106" y="247"/>
                    <a:pt x="106" y="247"/>
                  </a:cubicBezTo>
                  <a:cubicBezTo>
                    <a:pt x="109" y="248"/>
                    <a:pt x="112" y="247"/>
                    <a:pt x="113" y="244"/>
                  </a:cubicBezTo>
                  <a:cubicBezTo>
                    <a:pt x="118" y="229"/>
                    <a:pt x="118" y="229"/>
                    <a:pt x="118" y="229"/>
                  </a:cubicBezTo>
                  <a:cubicBezTo>
                    <a:pt x="119" y="225"/>
                    <a:pt x="122" y="222"/>
                    <a:pt x="127" y="222"/>
                  </a:cubicBezTo>
                  <a:cubicBezTo>
                    <a:pt x="134" y="222"/>
                    <a:pt x="142" y="221"/>
                    <a:pt x="150" y="219"/>
                  </a:cubicBezTo>
                  <a:cubicBezTo>
                    <a:pt x="154" y="218"/>
                    <a:pt x="158" y="219"/>
                    <a:pt x="160" y="223"/>
                  </a:cubicBezTo>
                  <a:cubicBezTo>
                    <a:pt x="168" y="236"/>
                    <a:pt x="168" y="236"/>
                    <a:pt x="168" y="236"/>
                  </a:cubicBezTo>
                  <a:cubicBezTo>
                    <a:pt x="169" y="239"/>
                    <a:pt x="173" y="240"/>
                    <a:pt x="175" y="238"/>
                  </a:cubicBezTo>
                  <a:cubicBezTo>
                    <a:pt x="204" y="222"/>
                    <a:pt x="204" y="222"/>
                    <a:pt x="204" y="222"/>
                  </a:cubicBezTo>
                  <a:cubicBezTo>
                    <a:pt x="206" y="221"/>
                    <a:pt x="207" y="217"/>
                    <a:pt x="206" y="215"/>
                  </a:cubicBezTo>
                  <a:cubicBezTo>
                    <a:pt x="197" y="200"/>
                    <a:pt x="197" y="200"/>
                    <a:pt x="197" y="200"/>
                  </a:cubicBezTo>
                  <a:cubicBezTo>
                    <a:pt x="195" y="196"/>
                    <a:pt x="195" y="192"/>
                    <a:pt x="198" y="189"/>
                  </a:cubicBezTo>
                  <a:cubicBezTo>
                    <a:pt x="204" y="182"/>
                    <a:pt x="209" y="175"/>
                    <a:pt x="213" y="166"/>
                  </a:cubicBezTo>
                  <a:cubicBezTo>
                    <a:pt x="215" y="163"/>
                    <a:pt x="219" y="160"/>
                    <a:pt x="223" y="161"/>
                  </a:cubicBezTo>
                  <a:cubicBezTo>
                    <a:pt x="237" y="164"/>
                    <a:pt x="237" y="164"/>
                    <a:pt x="237" y="164"/>
                  </a:cubicBezTo>
                  <a:cubicBezTo>
                    <a:pt x="240" y="164"/>
                    <a:pt x="243" y="162"/>
                    <a:pt x="243" y="159"/>
                  </a:cubicBezTo>
                  <a:cubicBezTo>
                    <a:pt x="249" y="127"/>
                    <a:pt x="249" y="127"/>
                    <a:pt x="249" y="127"/>
                  </a:cubicBezTo>
                  <a:cubicBezTo>
                    <a:pt x="249" y="124"/>
                    <a:pt x="247" y="121"/>
                    <a:pt x="245" y="121"/>
                  </a:cubicBezTo>
                  <a:cubicBezTo>
                    <a:pt x="229" y="118"/>
                    <a:pt x="229" y="118"/>
                    <a:pt x="229" y="118"/>
                  </a:cubicBezTo>
                  <a:cubicBezTo>
                    <a:pt x="225" y="117"/>
                    <a:pt x="222" y="114"/>
                    <a:pt x="221" y="110"/>
                  </a:cubicBezTo>
                  <a:cubicBezTo>
                    <a:pt x="220" y="105"/>
                    <a:pt x="219" y="99"/>
                    <a:pt x="217" y="94"/>
                  </a:cubicBezTo>
                  <a:cubicBezTo>
                    <a:pt x="216" y="90"/>
                    <a:pt x="217" y="85"/>
                    <a:pt x="221" y="83"/>
                  </a:cubicBezTo>
                  <a:cubicBezTo>
                    <a:pt x="233" y="75"/>
                    <a:pt x="233" y="75"/>
                    <a:pt x="233" y="75"/>
                  </a:cubicBezTo>
                  <a:cubicBezTo>
                    <a:pt x="235" y="73"/>
                    <a:pt x="236" y="70"/>
                    <a:pt x="234" y="67"/>
                  </a:cubicBezTo>
                  <a:cubicBezTo>
                    <a:pt x="216" y="40"/>
                    <a:pt x="216" y="40"/>
                    <a:pt x="216" y="40"/>
                  </a:cubicBezTo>
                  <a:cubicBezTo>
                    <a:pt x="215" y="38"/>
                    <a:pt x="211" y="37"/>
                    <a:pt x="209" y="39"/>
                  </a:cubicBezTo>
                  <a:cubicBezTo>
                    <a:pt x="196" y="48"/>
                    <a:pt x="196" y="48"/>
                    <a:pt x="196" y="48"/>
                  </a:cubicBezTo>
                  <a:cubicBezTo>
                    <a:pt x="192" y="50"/>
                    <a:pt x="188" y="50"/>
                    <a:pt x="184" y="47"/>
                  </a:cubicBezTo>
                  <a:cubicBezTo>
                    <a:pt x="180" y="44"/>
                    <a:pt x="175" y="41"/>
                    <a:pt x="170" y="38"/>
                  </a:cubicBezTo>
                  <a:cubicBezTo>
                    <a:pt x="167" y="36"/>
                    <a:pt x="165" y="32"/>
                    <a:pt x="166" y="28"/>
                  </a:cubicBezTo>
                  <a:cubicBezTo>
                    <a:pt x="169" y="14"/>
                    <a:pt x="169" y="14"/>
                    <a:pt x="169" y="14"/>
                  </a:cubicBezTo>
                  <a:cubicBezTo>
                    <a:pt x="169" y="11"/>
                    <a:pt x="167" y="8"/>
                    <a:pt x="164" y="8"/>
                  </a:cubicBezTo>
                  <a:cubicBezTo>
                    <a:pt x="133" y="1"/>
                    <a:pt x="133" y="1"/>
                    <a:pt x="133" y="1"/>
                  </a:cubicBezTo>
                  <a:cubicBezTo>
                    <a:pt x="130" y="0"/>
                    <a:pt x="127" y="2"/>
                    <a:pt x="126" y="5"/>
                  </a:cubicBezTo>
                  <a:cubicBezTo>
                    <a:pt x="123" y="20"/>
                    <a:pt x="123" y="20"/>
                    <a:pt x="123" y="20"/>
                  </a:cubicBezTo>
                  <a:cubicBezTo>
                    <a:pt x="122" y="24"/>
                    <a:pt x="119" y="27"/>
                    <a:pt x="115" y="27"/>
                  </a:cubicBezTo>
                  <a:cubicBezTo>
                    <a:pt x="109" y="28"/>
                    <a:pt x="103" y="29"/>
                    <a:pt x="98" y="31"/>
                  </a:cubicBezTo>
                  <a:cubicBezTo>
                    <a:pt x="94" y="32"/>
                    <a:pt x="90" y="30"/>
                    <a:pt x="87" y="26"/>
                  </a:cubicBezTo>
                  <a:cubicBezTo>
                    <a:pt x="80" y="14"/>
                    <a:pt x="80" y="14"/>
                    <a:pt x="80" y="14"/>
                  </a:cubicBezTo>
                  <a:cubicBezTo>
                    <a:pt x="78" y="12"/>
                    <a:pt x="75" y="11"/>
                    <a:pt x="73" y="13"/>
                  </a:cubicBezTo>
                  <a:cubicBezTo>
                    <a:pt x="45" y="29"/>
                    <a:pt x="45" y="29"/>
                    <a:pt x="45" y="29"/>
                  </a:cubicBezTo>
                  <a:cubicBezTo>
                    <a:pt x="42" y="31"/>
                    <a:pt x="41" y="34"/>
                    <a:pt x="43" y="37"/>
                  </a:cubicBezTo>
                  <a:cubicBezTo>
                    <a:pt x="51" y="50"/>
                    <a:pt x="51" y="50"/>
                    <a:pt x="51" y="50"/>
                  </a:cubicBezTo>
                  <a:cubicBezTo>
                    <a:pt x="53" y="54"/>
                    <a:pt x="53" y="58"/>
                    <a:pt x="50" y="61"/>
                  </a:cubicBezTo>
                  <a:cubicBezTo>
                    <a:pt x="47" y="66"/>
                    <a:pt x="43" y="70"/>
                    <a:pt x="41" y="75"/>
                  </a:cubicBezTo>
                  <a:cubicBezTo>
                    <a:pt x="38" y="79"/>
                    <a:pt x="34" y="81"/>
                    <a:pt x="30" y="80"/>
                  </a:cubicBezTo>
                  <a:close/>
                  <a:moveTo>
                    <a:pt x="131" y="89"/>
                  </a:moveTo>
                  <a:cubicBezTo>
                    <a:pt x="157" y="94"/>
                    <a:pt x="172" y="121"/>
                    <a:pt x="161" y="146"/>
                  </a:cubicBezTo>
                  <a:cubicBezTo>
                    <a:pt x="153" y="162"/>
                    <a:pt x="135" y="171"/>
                    <a:pt x="118" y="168"/>
                  </a:cubicBezTo>
                  <a:cubicBezTo>
                    <a:pt x="92" y="164"/>
                    <a:pt x="77" y="136"/>
                    <a:pt x="88" y="112"/>
                  </a:cubicBezTo>
                  <a:cubicBezTo>
                    <a:pt x="96" y="95"/>
                    <a:pt x="114" y="86"/>
                    <a:pt x="131" y="8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4" name="íšliḍê"/>
            <p:cNvSpPr/>
            <p:nvPr/>
          </p:nvSpPr>
          <p:spPr bwMode="auto">
            <a:xfrm>
              <a:off x="726211" y="3510439"/>
              <a:ext cx="634457" cy="633022"/>
            </a:xfrm>
            <a:custGeom>
              <a:avLst/>
              <a:gdLst>
                <a:gd name="T0" fmla="*/ 14 w 249"/>
                <a:gd name="T1" fmla="*/ 80 h 249"/>
                <a:gd name="T2" fmla="*/ 0 w 249"/>
                <a:gd name="T3" fmla="*/ 116 h 249"/>
                <a:gd name="T4" fmla="*/ 20 w 249"/>
                <a:gd name="T5" fmla="*/ 126 h 249"/>
                <a:gd name="T6" fmla="*/ 30 w 249"/>
                <a:gd name="T7" fmla="*/ 151 h 249"/>
                <a:gd name="T8" fmla="*/ 16 w 249"/>
                <a:gd name="T9" fmla="*/ 168 h 249"/>
                <a:gd name="T10" fmla="*/ 28 w 249"/>
                <a:gd name="T11" fmla="*/ 202 h 249"/>
                <a:gd name="T12" fmla="*/ 53 w 249"/>
                <a:gd name="T13" fmla="*/ 196 h 249"/>
                <a:gd name="T14" fmla="*/ 78 w 249"/>
                <a:gd name="T15" fmla="*/ 211 h 249"/>
                <a:gd name="T16" fmla="*/ 75 w 249"/>
                <a:gd name="T17" fmla="*/ 233 h 249"/>
                <a:gd name="T18" fmla="*/ 111 w 249"/>
                <a:gd name="T19" fmla="*/ 248 h 249"/>
                <a:gd name="T20" fmla="*/ 121 w 249"/>
                <a:gd name="T21" fmla="*/ 229 h 249"/>
                <a:gd name="T22" fmla="*/ 153 w 249"/>
                <a:gd name="T23" fmla="*/ 218 h 249"/>
                <a:gd name="T24" fmla="*/ 172 w 249"/>
                <a:gd name="T25" fmla="*/ 235 h 249"/>
                <a:gd name="T26" fmla="*/ 207 w 249"/>
                <a:gd name="T27" fmla="*/ 219 h 249"/>
                <a:gd name="T28" fmla="*/ 199 w 249"/>
                <a:gd name="T29" fmla="*/ 197 h 249"/>
                <a:gd name="T30" fmla="*/ 214 w 249"/>
                <a:gd name="T31" fmla="*/ 163 h 249"/>
                <a:gd name="T32" fmla="*/ 238 w 249"/>
                <a:gd name="T33" fmla="*/ 159 h 249"/>
                <a:gd name="T34" fmla="*/ 248 w 249"/>
                <a:gd name="T35" fmla="*/ 122 h 249"/>
                <a:gd name="T36" fmla="*/ 228 w 249"/>
                <a:gd name="T37" fmla="*/ 114 h 249"/>
                <a:gd name="T38" fmla="*/ 215 w 249"/>
                <a:gd name="T39" fmla="*/ 90 h 249"/>
                <a:gd name="T40" fmla="*/ 230 w 249"/>
                <a:gd name="T41" fmla="*/ 71 h 249"/>
                <a:gd name="T42" fmla="*/ 212 w 249"/>
                <a:gd name="T43" fmla="*/ 37 h 249"/>
                <a:gd name="T44" fmla="*/ 192 w 249"/>
                <a:gd name="T45" fmla="*/ 45 h 249"/>
                <a:gd name="T46" fmla="*/ 166 w 249"/>
                <a:gd name="T47" fmla="*/ 37 h 249"/>
                <a:gd name="T48" fmla="*/ 164 w 249"/>
                <a:gd name="T49" fmla="*/ 12 h 249"/>
                <a:gd name="T50" fmla="*/ 127 w 249"/>
                <a:gd name="T51" fmla="*/ 0 h 249"/>
                <a:gd name="T52" fmla="*/ 118 w 249"/>
                <a:gd name="T53" fmla="*/ 20 h 249"/>
                <a:gd name="T54" fmla="*/ 94 w 249"/>
                <a:gd name="T55" fmla="*/ 32 h 249"/>
                <a:gd name="T56" fmla="*/ 75 w 249"/>
                <a:gd name="T57" fmla="*/ 16 h 249"/>
                <a:gd name="T58" fmla="*/ 40 w 249"/>
                <a:gd name="T59" fmla="*/ 33 h 249"/>
                <a:gd name="T60" fmla="*/ 48 w 249"/>
                <a:gd name="T61" fmla="*/ 54 h 249"/>
                <a:gd name="T62" fmla="*/ 38 w 249"/>
                <a:gd name="T63" fmla="*/ 79 h 249"/>
                <a:gd name="T64" fmla="*/ 129 w 249"/>
                <a:gd name="T65" fmla="*/ 89 h 249"/>
                <a:gd name="T66" fmla="*/ 119 w 249"/>
                <a:gd name="T67" fmla="*/ 169 h 249"/>
                <a:gd name="T68" fmla="*/ 129 w 249"/>
                <a:gd name="T69" fmla="*/ 8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9">
                  <a:moveTo>
                    <a:pt x="28" y="84"/>
                  </a:moveTo>
                  <a:cubicBezTo>
                    <a:pt x="14" y="80"/>
                    <a:pt x="14" y="80"/>
                    <a:pt x="14" y="80"/>
                  </a:cubicBezTo>
                  <a:cubicBezTo>
                    <a:pt x="11" y="80"/>
                    <a:pt x="8" y="82"/>
                    <a:pt x="7" y="85"/>
                  </a:cubicBezTo>
                  <a:cubicBezTo>
                    <a:pt x="0" y="116"/>
                    <a:pt x="0" y="116"/>
                    <a:pt x="0" y="116"/>
                  </a:cubicBezTo>
                  <a:cubicBezTo>
                    <a:pt x="0" y="119"/>
                    <a:pt x="1" y="122"/>
                    <a:pt x="4" y="123"/>
                  </a:cubicBezTo>
                  <a:cubicBezTo>
                    <a:pt x="20" y="126"/>
                    <a:pt x="20" y="126"/>
                    <a:pt x="20" y="126"/>
                  </a:cubicBezTo>
                  <a:cubicBezTo>
                    <a:pt x="24" y="127"/>
                    <a:pt x="27" y="130"/>
                    <a:pt x="27" y="135"/>
                  </a:cubicBezTo>
                  <a:cubicBezTo>
                    <a:pt x="28" y="140"/>
                    <a:pt x="29" y="146"/>
                    <a:pt x="30" y="151"/>
                  </a:cubicBezTo>
                  <a:cubicBezTo>
                    <a:pt x="31" y="155"/>
                    <a:pt x="30" y="159"/>
                    <a:pt x="26" y="162"/>
                  </a:cubicBezTo>
                  <a:cubicBezTo>
                    <a:pt x="16" y="168"/>
                    <a:pt x="16" y="168"/>
                    <a:pt x="16" y="168"/>
                  </a:cubicBezTo>
                  <a:cubicBezTo>
                    <a:pt x="12" y="170"/>
                    <a:pt x="11" y="175"/>
                    <a:pt x="13" y="178"/>
                  </a:cubicBezTo>
                  <a:cubicBezTo>
                    <a:pt x="28" y="202"/>
                    <a:pt x="28" y="202"/>
                    <a:pt x="28" y="202"/>
                  </a:cubicBezTo>
                  <a:cubicBezTo>
                    <a:pt x="30" y="206"/>
                    <a:pt x="35" y="207"/>
                    <a:pt x="38" y="205"/>
                  </a:cubicBezTo>
                  <a:cubicBezTo>
                    <a:pt x="53" y="196"/>
                    <a:pt x="53" y="196"/>
                    <a:pt x="53" y="196"/>
                  </a:cubicBezTo>
                  <a:cubicBezTo>
                    <a:pt x="55" y="195"/>
                    <a:pt x="57" y="195"/>
                    <a:pt x="58" y="196"/>
                  </a:cubicBezTo>
                  <a:cubicBezTo>
                    <a:pt x="64" y="202"/>
                    <a:pt x="71" y="207"/>
                    <a:pt x="78" y="211"/>
                  </a:cubicBezTo>
                  <a:cubicBezTo>
                    <a:pt x="80" y="211"/>
                    <a:pt x="81" y="213"/>
                    <a:pt x="80" y="215"/>
                  </a:cubicBezTo>
                  <a:cubicBezTo>
                    <a:pt x="75" y="233"/>
                    <a:pt x="75" y="233"/>
                    <a:pt x="75" y="233"/>
                  </a:cubicBezTo>
                  <a:cubicBezTo>
                    <a:pt x="74" y="236"/>
                    <a:pt x="76" y="239"/>
                    <a:pt x="79" y="240"/>
                  </a:cubicBezTo>
                  <a:cubicBezTo>
                    <a:pt x="111" y="248"/>
                    <a:pt x="111" y="248"/>
                    <a:pt x="111" y="248"/>
                  </a:cubicBezTo>
                  <a:cubicBezTo>
                    <a:pt x="113" y="249"/>
                    <a:pt x="116" y="247"/>
                    <a:pt x="117" y="244"/>
                  </a:cubicBezTo>
                  <a:cubicBezTo>
                    <a:pt x="121" y="229"/>
                    <a:pt x="121" y="229"/>
                    <a:pt x="121" y="229"/>
                  </a:cubicBezTo>
                  <a:cubicBezTo>
                    <a:pt x="122" y="225"/>
                    <a:pt x="126" y="222"/>
                    <a:pt x="130" y="222"/>
                  </a:cubicBezTo>
                  <a:cubicBezTo>
                    <a:pt x="138" y="221"/>
                    <a:pt x="145" y="220"/>
                    <a:pt x="153" y="218"/>
                  </a:cubicBezTo>
                  <a:cubicBezTo>
                    <a:pt x="157" y="217"/>
                    <a:pt x="161" y="218"/>
                    <a:pt x="164" y="222"/>
                  </a:cubicBezTo>
                  <a:cubicBezTo>
                    <a:pt x="172" y="235"/>
                    <a:pt x="172" y="235"/>
                    <a:pt x="172" y="235"/>
                  </a:cubicBezTo>
                  <a:cubicBezTo>
                    <a:pt x="173" y="237"/>
                    <a:pt x="177" y="238"/>
                    <a:pt x="179" y="236"/>
                  </a:cubicBezTo>
                  <a:cubicBezTo>
                    <a:pt x="207" y="219"/>
                    <a:pt x="207" y="219"/>
                    <a:pt x="207" y="219"/>
                  </a:cubicBezTo>
                  <a:cubicBezTo>
                    <a:pt x="209" y="218"/>
                    <a:pt x="210" y="214"/>
                    <a:pt x="209" y="212"/>
                  </a:cubicBezTo>
                  <a:cubicBezTo>
                    <a:pt x="199" y="197"/>
                    <a:pt x="199" y="197"/>
                    <a:pt x="199" y="197"/>
                  </a:cubicBezTo>
                  <a:cubicBezTo>
                    <a:pt x="197" y="193"/>
                    <a:pt x="198" y="189"/>
                    <a:pt x="200" y="186"/>
                  </a:cubicBezTo>
                  <a:cubicBezTo>
                    <a:pt x="206" y="179"/>
                    <a:pt x="210" y="171"/>
                    <a:pt x="214" y="163"/>
                  </a:cubicBezTo>
                  <a:cubicBezTo>
                    <a:pt x="215" y="159"/>
                    <a:pt x="220" y="157"/>
                    <a:pt x="224" y="157"/>
                  </a:cubicBezTo>
                  <a:cubicBezTo>
                    <a:pt x="238" y="159"/>
                    <a:pt x="238" y="159"/>
                    <a:pt x="238" y="159"/>
                  </a:cubicBezTo>
                  <a:cubicBezTo>
                    <a:pt x="241" y="159"/>
                    <a:pt x="244" y="157"/>
                    <a:pt x="244" y="154"/>
                  </a:cubicBezTo>
                  <a:cubicBezTo>
                    <a:pt x="248" y="122"/>
                    <a:pt x="248" y="122"/>
                    <a:pt x="248" y="122"/>
                  </a:cubicBezTo>
                  <a:cubicBezTo>
                    <a:pt x="249" y="119"/>
                    <a:pt x="247" y="116"/>
                    <a:pt x="244" y="116"/>
                  </a:cubicBezTo>
                  <a:cubicBezTo>
                    <a:pt x="228" y="114"/>
                    <a:pt x="228" y="114"/>
                    <a:pt x="228" y="114"/>
                  </a:cubicBezTo>
                  <a:cubicBezTo>
                    <a:pt x="224" y="113"/>
                    <a:pt x="221" y="110"/>
                    <a:pt x="220" y="106"/>
                  </a:cubicBezTo>
                  <a:cubicBezTo>
                    <a:pt x="219" y="101"/>
                    <a:pt x="217" y="95"/>
                    <a:pt x="215" y="90"/>
                  </a:cubicBezTo>
                  <a:cubicBezTo>
                    <a:pt x="214" y="86"/>
                    <a:pt x="215" y="82"/>
                    <a:pt x="219" y="79"/>
                  </a:cubicBezTo>
                  <a:cubicBezTo>
                    <a:pt x="230" y="71"/>
                    <a:pt x="230" y="71"/>
                    <a:pt x="230" y="71"/>
                  </a:cubicBezTo>
                  <a:cubicBezTo>
                    <a:pt x="233" y="69"/>
                    <a:pt x="233" y="66"/>
                    <a:pt x="231" y="63"/>
                  </a:cubicBezTo>
                  <a:cubicBezTo>
                    <a:pt x="212" y="37"/>
                    <a:pt x="212" y="37"/>
                    <a:pt x="212" y="37"/>
                  </a:cubicBezTo>
                  <a:cubicBezTo>
                    <a:pt x="210" y="35"/>
                    <a:pt x="207" y="34"/>
                    <a:pt x="205" y="36"/>
                  </a:cubicBezTo>
                  <a:cubicBezTo>
                    <a:pt x="192" y="45"/>
                    <a:pt x="192" y="45"/>
                    <a:pt x="192" y="45"/>
                  </a:cubicBezTo>
                  <a:cubicBezTo>
                    <a:pt x="189" y="48"/>
                    <a:pt x="184" y="48"/>
                    <a:pt x="181" y="45"/>
                  </a:cubicBezTo>
                  <a:cubicBezTo>
                    <a:pt x="176" y="42"/>
                    <a:pt x="171" y="39"/>
                    <a:pt x="166" y="37"/>
                  </a:cubicBezTo>
                  <a:cubicBezTo>
                    <a:pt x="162" y="35"/>
                    <a:pt x="160" y="31"/>
                    <a:pt x="161" y="26"/>
                  </a:cubicBezTo>
                  <a:cubicBezTo>
                    <a:pt x="164" y="12"/>
                    <a:pt x="164" y="12"/>
                    <a:pt x="164" y="12"/>
                  </a:cubicBezTo>
                  <a:cubicBezTo>
                    <a:pt x="164" y="9"/>
                    <a:pt x="162" y="7"/>
                    <a:pt x="159" y="6"/>
                  </a:cubicBezTo>
                  <a:cubicBezTo>
                    <a:pt x="127" y="0"/>
                    <a:pt x="127" y="0"/>
                    <a:pt x="127" y="0"/>
                  </a:cubicBezTo>
                  <a:cubicBezTo>
                    <a:pt x="124" y="0"/>
                    <a:pt x="121" y="2"/>
                    <a:pt x="121" y="5"/>
                  </a:cubicBezTo>
                  <a:cubicBezTo>
                    <a:pt x="118" y="20"/>
                    <a:pt x="118" y="20"/>
                    <a:pt x="118" y="20"/>
                  </a:cubicBezTo>
                  <a:cubicBezTo>
                    <a:pt x="117" y="24"/>
                    <a:pt x="114" y="28"/>
                    <a:pt x="110" y="28"/>
                  </a:cubicBezTo>
                  <a:cubicBezTo>
                    <a:pt x="105" y="29"/>
                    <a:pt x="99" y="30"/>
                    <a:pt x="94" y="32"/>
                  </a:cubicBezTo>
                  <a:cubicBezTo>
                    <a:pt x="90" y="33"/>
                    <a:pt x="85" y="32"/>
                    <a:pt x="83" y="28"/>
                  </a:cubicBezTo>
                  <a:cubicBezTo>
                    <a:pt x="75" y="16"/>
                    <a:pt x="75" y="16"/>
                    <a:pt x="75" y="16"/>
                  </a:cubicBezTo>
                  <a:cubicBezTo>
                    <a:pt x="73" y="14"/>
                    <a:pt x="70" y="13"/>
                    <a:pt x="68" y="15"/>
                  </a:cubicBezTo>
                  <a:cubicBezTo>
                    <a:pt x="40" y="33"/>
                    <a:pt x="40" y="33"/>
                    <a:pt x="40" y="33"/>
                  </a:cubicBezTo>
                  <a:cubicBezTo>
                    <a:pt x="38" y="35"/>
                    <a:pt x="37" y="38"/>
                    <a:pt x="39" y="40"/>
                  </a:cubicBezTo>
                  <a:cubicBezTo>
                    <a:pt x="48" y="54"/>
                    <a:pt x="48" y="54"/>
                    <a:pt x="48" y="54"/>
                  </a:cubicBezTo>
                  <a:cubicBezTo>
                    <a:pt x="50" y="57"/>
                    <a:pt x="50" y="61"/>
                    <a:pt x="47" y="65"/>
                  </a:cubicBezTo>
                  <a:cubicBezTo>
                    <a:pt x="44" y="69"/>
                    <a:pt x="41" y="74"/>
                    <a:pt x="38" y="79"/>
                  </a:cubicBezTo>
                  <a:cubicBezTo>
                    <a:pt x="36" y="82"/>
                    <a:pt x="32" y="84"/>
                    <a:pt x="28" y="84"/>
                  </a:cubicBezTo>
                  <a:close/>
                  <a:moveTo>
                    <a:pt x="129" y="89"/>
                  </a:moveTo>
                  <a:cubicBezTo>
                    <a:pt x="156" y="93"/>
                    <a:pt x="171" y="120"/>
                    <a:pt x="161" y="144"/>
                  </a:cubicBezTo>
                  <a:cubicBezTo>
                    <a:pt x="154" y="161"/>
                    <a:pt x="137" y="171"/>
                    <a:pt x="119" y="169"/>
                  </a:cubicBezTo>
                  <a:cubicBezTo>
                    <a:pt x="93" y="165"/>
                    <a:pt x="77" y="138"/>
                    <a:pt x="87" y="113"/>
                  </a:cubicBezTo>
                  <a:cubicBezTo>
                    <a:pt x="94" y="97"/>
                    <a:pt x="112" y="86"/>
                    <a:pt x="129" y="89"/>
                  </a:cubicBezTo>
                  <a:close/>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5" name="îṩľide"/>
            <p:cNvSpPr/>
            <p:nvPr/>
          </p:nvSpPr>
          <p:spPr bwMode="auto">
            <a:xfrm>
              <a:off x="3622897" y="2484110"/>
              <a:ext cx="61724" cy="129188"/>
            </a:xfrm>
            <a:custGeom>
              <a:avLst/>
              <a:gdLst>
                <a:gd name="T0" fmla="*/ 0 w 24"/>
                <a:gd name="T1" fmla="*/ 12 h 51"/>
                <a:gd name="T2" fmla="*/ 0 w 24"/>
                <a:gd name="T3" fmla="*/ 39 h 51"/>
                <a:gd name="T4" fmla="*/ 12 w 24"/>
                <a:gd name="T5" fmla="*/ 51 h 51"/>
                <a:gd name="T6" fmla="*/ 24 w 24"/>
                <a:gd name="T7" fmla="*/ 39 h 51"/>
                <a:gd name="T8" fmla="*/ 24 w 24"/>
                <a:gd name="T9" fmla="*/ 12 h 51"/>
                <a:gd name="T10" fmla="*/ 12 w 24"/>
                <a:gd name="T11" fmla="*/ 0 h 51"/>
                <a:gd name="T12" fmla="*/ 0 w 24"/>
                <a:gd name="T13" fmla="*/ 12 h 51"/>
              </a:gdLst>
              <a:ahLst/>
              <a:cxnLst>
                <a:cxn ang="0">
                  <a:pos x="T0" y="T1"/>
                </a:cxn>
                <a:cxn ang="0">
                  <a:pos x="T2" y="T3"/>
                </a:cxn>
                <a:cxn ang="0">
                  <a:pos x="T4" y="T5"/>
                </a:cxn>
                <a:cxn ang="0">
                  <a:pos x="T6" y="T7"/>
                </a:cxn>
                <a:cxn ang="0">
                  <a:pos x="T8" y="T9"/>
                </a:cxn>
                <a:cxn ang="0">
                  <a:pos x="T10" y="T11"/>
                </a:cxn>
                <a:cxn ang="0">
                  <a:pos x="T12" y="T13"/>
                </a:cxn>
              </a:cxnLst>
              <a:rect l="0" t="0" r="r" b="b"/>
              <a:pathLst>
                <a:path w="24" h="51">
                  <a:moveTo>
                    <a:pt x="0" y="12"/>
                  </a:moveTo>
                  <a:cubicBezTo>
                    <a:pt x="0" y="39"/>
                    <a:pt x="0" y="39"/>
                    <a:pt x="0" y="39"/>
                  </a:cubicBezTo>
                  <a:cubicBezTo>
                    <a:pt x="0" y="46"/>
                    <a:pt x="6" y="51"/>
                    <a:pt x="12" y="51"/>
                  </a:cubicBezTo>
                  <a:cubicBezTo>
                    <a:pt x="19" y="51"/>
                    <a:pt x="24" y="46"/>
                    <a:pt x="24" y="39"/>
                  </a:cubicBezTo>
                  <a:cubicBezTo>
                    <a:pt x="24" y="12"/>
                    <a:pt x="24" y="12"/>
                    <a:pt x="24" y="12"/>
                  </a:cubicBezTo>
                  <a:cubicBezTo>
                    <a:pt x="24" y="6"/>
                    <a:pt x="19" y="0"/>
                    <a:pt x="12" y="0"/>
                  </a:cubicBezTo>
                  <a:cubicBezTo>
                    <a:pt x="6" y="0"/>
                    <a:pt x="0" y="6"/>
                    <a:pt x="0" y="12"/>
                  </a:cubicBezTo>
                </a:path>
              </a:pathLst>
            </a:custGeom>
            <a:solidFill>
              <a:srgbClr val="C64832"/>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6" name="isḻídê"/>
            <p:cNvSpPr/>
            <p:nvPr/>
          </p:nvSpPr>
          <p:spPr bwMode="auto">
            <a:xfrm>
              <a:off x="3622897" y="2646313"/>
              <a:ext cx="61724" cy="132059"/>
            </a:xfrm>
            <a:custGeom>
              <a:avLst/>
              <a:gdLst>
                <a:gd name="T0" fmla="*/ 0 w 24"/>
                <a:gd name="T1" fmla="*/ 12 h 52"/>
                <a:gd name="T2" fmla="*/ 0 w 24"/>
                <a:gd name="T3" fmla="*/ 40 h 52"/>
                <a:gd name="T4" fmla="*/ 12 w 24"/>
                <a:gd name="T5" fmla="*/ 52 h 52"/>
                <a:gd name="T6" fmla="*/ 24 w 24"/>
                <a:gd name="T7" fmla="*/ 40 h 52"/>
                <a:gd name="T8" fmla="*/ 24 w 24"/>
                <a:gd name="T9" fmla="*/ 12 h 52"/>
                <a:gd name="T10" fmla="*/ 12 w 24"/>
                <a:gd name="T11" fmla="*/ 0 h 52"/>
                <a:gd name="T12" fmla="*/ 0 w 24"/>
                <a:gd name="T13" fmla="*/ 12 h 52"/>
              </a:gdLst>
              <a:ahLst/>
              <a:cxnLst>
                <a:cxn ang="0">
                  <a:pos x="T0" y="T1"/>
                </a:cxn>
                <a:cxn ang="0">
                  <a:pos x="T2" y="T3"/>
                </a:cxn>
                <a:cxn ang="0">
                  <a:pos x="T4" y="T5"/>
                </a:cxn>
                <a:cxn ang="0">
                  <a:pos x="T6" y="T7"/>
                </a:cxn>
                <a:cxn ang="0">
                  <a:pos x="T8" y="T9"/>
                </a:cxn>
                <a:cxn ang="0">
                  <a:pos x="T10" y="T11"/>
                </a:cxn>
                <a:cxn ang="0">
                  <a:pos x="T12" y="T13"/>
                </a:cxn>
              </a:cxnLst>
              <a:rect l="0" t="0" r="r" b="b"/>
              <a:pathLst>
                <a:path w="24" h="52">
                  <a:moveTo>
                    <a:pt x="0" y="12"/>
                  </a:moveTo>
                  <a:cubicBezTo>
                    <a:pt x="0" y="40"/>
                    <a:pt x="0" y="40"/>
                    <a:pt x="0" y="40"/>
                  </a:cubicBezTo>
                  <a:cubicBezTo>
                    <a:pt x="0" y="47"/>
                    <a:pt x="6" y="52"/>
                    <a:pt x="12" y="52"/>
                  </a:cubicBezTo>
                  <a:cubicBezTo>
                    <a:pt x="19" y="52"/>
                    <a:pt x="24" y="47"/>
                    <a:pt x="24" y="40"/>
                  </a:cubicBezTo>
                  <a:cubicBezTo>
                    <a:pt x="24" y="12"/>
                    <a:pt x="24" y="12"/>
                    <a:pt x="24" y="12"/>
                  </a:cubicBezTo>
                  <a:cubicBezTo>
                    <a:pt x="24" y="6"/>
                    <a:pt x="19" y="0"/>
                    <a:pt x="12" y="0"/>
                  </a:cubicBezTo>
                  <a:cubicBezTo>
                    <a:pt x="6" y="0"/>
                    <a:pt x="0" y="6"/>
                    <a:pt x="0" y="12"/>
                  </a:cubicBezTo>
                </a:path>
              </a:pathLst>
            </a:custGeom>
            <a:solidFill>
              <a:srgbClr val="C64832"/>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7" name="íšḷiḋé"/>
            <p:cNvSpPr/>
            <p:nvPr/>
          </p:nvSpPr>
          <p:spPr bwMode="auto">
            <a:xfrm>
              <a:off x="3687490" y="2600380"/>
              <a:ext cx="113399" cy="61724"/>
            </a:xfrm>
            <a:custGeom>
              <a:avLst/>
              <a:gdLst>
                <a:gd name="T0" fmla="*/ 33 w 45"/>
                <a:gd name="T1" fmla="*/ 0 h 24"/>
                <a:gd name="T2" fmla="*/ 12 w 45"/>
                <a:gd name="T3" fmla="*/ 0 h 24"/>
                <a:gd name="T4" fmla="*/ 0 w 45"/>
                <a:gd name="T5" fmla="*/ 12 h 24"/>
                <a:gd name="T6" fmla="*/ 12 w 45"/>
                <a:gd name="T7" fmla="*/ 24 h 24"/>
                <a:gd name="T8" fmla="*/ 33 w 45"/>
                <a:gd name="T9" fmla="*/ 24 h 24"/>
                <a:gd name="T10" fmla="*/ 45 w 45"/>
                <a:gd name="T11" fmla="*/ 12 h 24"/>
                <a:gd name="T12" fmla="*/ 33 w 4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5" h="24">
                  <a:moveTo>
                    <a:pt x="33" y="0"/>
                  </a:moveTo>
                  <a:cubicBezTo>
                    <a:pt x="12" y="0"/>
                    <a:pt x="12" y="0"/>
                    <a:pt x="12" y="0"/>
                  </a:cubicBezTo>
                  <a:cubicBezTo>
                    <a:pt x="5" y="0"/>
                    <a:pt x="0" y="5"/>
                    <a:pt x="0" y="12"/>
                  </a:cubicBezTo>
                  <a:cubicBezTo>
                    <a:pt x="0" y="19"/>
                    <a:pt x="5" y="24"/>
                    <a:pt x="12" y="24"/>
                  </a:cubicBezTo>
                  <a:cubicBezTo>
                    <a:pt x="33" y="24"/>
                    <a:pt x="33" y="24"/>
                    <a:pt x="33" y="24"/>
                  </a:cubicBezTo>
                  <a:cubicBezTo>
                    <a:pt x="40" y="24"/>
                    <a:pt x="45" y="19"/>
                    <a:pt x="45" y="12"/>
                  </a:cubicBezTo>
                  <a:cubicBezTo>
                    <a:pt x="45" y="5"/>
                    <a:pt x="40" y="0"/>
                    <a:pt x="33" y="0"/>
                  </a:cubicBezTo>
                </a:path>
              </a:pathLst>
            </a:custGeom>
            <a:solidFill>
              <a:srgbClr val="C64832"/>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8" name="iṥļiḍè"/>
            <p:cNvSpPr/>
            <p:nvPr/>
          </p:nvSpPr>
          <p:spPr bwMode="auto">
            <a:xfrm>
              <a:off x="3508063" y="2600380"/>
              <a:ext cx="117705" cy="61724"/>
            </a:xfrm>
            <a:custGeom>
              <a:avLst/>
              <a:gdLst>
                <a:gd name="T0" fmla="*/ 34 w 46"/>
                <a:gd name="T1" fmla="*/ 0 h 24"/>
                <a:gd name="T2" fmla="*/ 12 w 46"/>
                <a:gd name="T3" fmla="*/ 0 h 24"/>
                <a:gd name="T4" fmla="*/ 0 w 46"/>
                <a:gd name="T5" fmla="*/ 12 h 24"/>
                <a:gd name="T6" fmla="*/ 12 w 46"/>
                <a:gd name="T7" fmla="*/ 24 h 24"/>
                <a:gd name="T8" fmla="*/ 34 w 46"/>
                <a:gd name="T9" fmla="*/ 24 h 24"/>
                <a:gd name="T10" fmla="*/ 46 w 46"/>
                <a:gd name="T11" fmla="*/ 12 h 24"/>
                <a:gd name="T12" fmla="*/ 34 w 4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6" h="24">
                  <a:moveTo>
                    <a:pt x="34" y="0"/>
                  </a:moveTo>
                  <a:cubicBezTo>
                    <a:pt x="12" y="0"/>
                    <a:pt x="12" y="0"/>
                    <a:pt x="12" y="0"/>
                  </a:cubicBezTo>
                  <a:cubicBezTo>
                    <a:pt x="5" y="0"/>
                    <a:pt x="0" y="5"/>
                    <a:pt x="0" y="12"/>
                  </a:cubicBezTo>
                  <a:cubicBezTo>
                    <a:pt x="0" y="19"/>
                    <a:pt x="5" y="24"/>
                    <a:pt x="12" y="24"/>
                  </a:cubicBezTo>
                  <a:cubicBezTo>
                    <a:pt x="34" y="24"/>
                    <a:pt x="34" y="24"/>
                    <a:pt x="34" y="24"/>
                  </a:cubicBezTo>
                  <a:cubicBezTo>
                    <a:pt x="41" y="24"/>
                    <a:pt x="46" y="19"/>
                    <a:pt x="46" y="12"/>
                  </a:cubicBezTo>
                  <a:cubicBezTo>
                    <a:pt x="46" y="5"/>
                    <a:pt x="41" y="0"/>
                    <a:pt x="34" y="0"/>
                  </a:cubicBezTo>
                </a:path>
              </a:pathLst>
            </a:custGeom>
            <a:solidFill>
              <a:srgbClr val="C64832"/>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29" name="íṣľïḋe"/>
            <p:cNvSpPr/>
            <p:nvPr/>
          </p:nvSpPr>
          <p:spPr bwMode="auto">
            <a:xfrm>
              <a:off x="1265931" y="2962107"/>
              <a:ext cx="61724" cy="129188"/>
            </a:xfrm>
            <a:custGeom>
              <a:avLst/>
              <a:gdLst>
                <a:gd name="T0" fmla="*/ 0 w 24"/>
                <a:gd name="T1" fmla="*/ 12 h 51"/>
                <a:gd name="T2" fmla="*/ 0 w 24"/>
                <a:gd name="T3" fmla="*/ 39 h 51"/>
                <a:gd name="T4" fmla="*/ 12 w 24"/>
                <a:gd name="T5" fmla="*/ 51 h 51"/>
                <a:gd name="T6" fmla="*/ 24 w 24"/>
                <a:gd name="T7" fmla="*/ 39 h 51"/>
                <a:gd name="T8" fmla="*/ 24 w 24"/>
                <a:gd name="T9" fmla="*/ 12 h 51"/>
                <a:gd name="T10" fmla="*/ 12 w 24"/>
                <a:gd name="T11" fmla="*/ 0 h 51"/>
                <a:gd name="T12" fmla="*/ 0 w 24"/>
                <a:gd name="T13" fmla="*/ 12 h 51"/>
              </a:gdLst>
              <a:ahLst/>
              <a:cxnLst>
                <a:cxn ang="0">
                  <a:pos x="T0" y="T1"/>
                </a:cxn>
                <a:cxn ang="0">
                  <a:pos x="T2" y="T3"/>
                </a:cxn>
                <a:cxn ang="0">
                  <a:pos x="T4" y="T5"/>
                </a:cxn>
                <a:cxn ang="0">
                  <a:pos x="T6" y="T7"/>
                </a:cxn>
                <a:cxn ang="0">
                  <a:pos x="T8" y="T9"/>
                </a:cxn>
                <a:cxn ang="0">
                  <a:pos x="T10" y="T11"/>
                </a:cxn>
                <a:cxn ang="0">
                  <a:pos x="T12" y="T13"/>
                </a:cxn>
              </a:cxnLst>
              <a:rect l="0" t="0" r="r" b="b"/>
              <a:pathLst>
                <a:path w="24" h="51">
                  <a:moveTo>
                    <a:pt x="0" y="12"/>
                  </a:moveTo>
                  <a:cubicBezTo>
                    <a:pt x="0" y="39"/>
                    <a:pt x="0" y="39"/>
                    <a:pt x="0" y="39"/>
                  </a:cubicBezTo>
                  <a:cubicBezTo>
                    <a:pt x="0" y="45"/>
                    <a:pt x="6" y="51"/>
                    <a:pt x="12" y="51"/>
                  </a:cubicBezTo>
                  <a:cubicBezTo>
                    <a:pt x="19" y="51"/>
                    <a:pt x="24" y="45"/>
                    <a:pt x="24" y="39"/>
                  </a:cubicBezTo>
                  <a:cubicBezTo>
                    <a:pt x="24" y="12"/>
                    <a:pt x="24" y="12"/>
                    <a:pt x="24" y="12"/>
                  </a:cubicBezTo>
                  <a:cubicBezTo>
                    <a:pt x="24" y="5"/>
                    <a:pt x="19" y="0"/>
                    <a:pt x="12" y="0"/>
                  </a:cubicBezTo>
                  <a:cubicBezTo>
                    <a:pt x="6" y="0"/>
                    <a:pt x="0" y="5"/>
                    <a:pt x="0" y="12"/>
                  </a:cubicBezTo>
                </a:path>
              </a:pathLst>
            </a:custGeom>
            <a:solidFill>
              <a:srgbClr val="DADADA"/>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30" name="îşľïḋé"/>
            <p:cNvSpPr/>
            <p:nvPr/>
          </p:nvSpPr>
          <p:spPr bwMode="auto">
            <a:xfrm>
              <a:off x="1265931" y="3124309"/>
              <a:ext cx="61724" cy="129188"/>
            </a:xfrm>
            <a:custGeom>
              <a:avLst/>
              <a:gdLst>
                <a:gd name="T0" fmla="*/ 0 w 24"/>
                <a:gd name="T1" fmla="*/ 12 h 51"/>
                <a:gd name="T2" fmla="*/ 0 w 24"/>
                <a:gd name="T3" fmla="*/ 39 h 51"/>
                <a:gd name="T4" fmla="*/ 12 w 24"/>
                <a:gd name="T5" fmla="*/ 51 h 51"/>
                <a:gd name="T6" fmla="*/ 24 w 24"/>
                <a:gd name="T7" fmla="*/ 39 h 51"/>
                <a:gd name="T8" fmla="*/ 24 w 24"/>
                <a:gd name="T9" fmla="*/ 12 h 51"/>
                <a:gd name="T10" fmla="*/ 12 w 24"/>
                <a:gd name="T11" fmla="*/ 0 h 51"/>
                <a:gd name="T12" fmla="*/ 0 w 24"/>
                <a:gd name="T13" fmla="*/ 12 h 51"/>
              </a:gdLst>
              <a:ahLst/>
              <a:cxnLst>
                <a:cxn ang="0">
                  <a:pos x="T0" y="T1"/>
                </a:cxn>
                <a:cxn ang="0">
                  <a:pos x="T2" y="T3"/>
                </a:cxn>
                <a:cxn ang="0">
                  <a:pos x="T4" y="T5"/>
                </a:cxn>
                <a:cxn ang="0">
                  <a:pos x="T6" y="T7"/>
                </a:cxn>
                <a:cxn ang="0">
                  <a:pos x="T8" y="T9"/>
                </a:cxn>
                <a:cxn ang="0">
                  <a:pos x="T10" y="T11"/>
                </a:cxn>
                <a:cxn ang="0">
                  <a:pos x="T12" y="T13"/>
                </a:cxn>
              </a:cxnLst>
              <a:rect l="0" t="0" r="r" b="b"/>
              <a:pathLst>
                <a:path w="24" h="51">
                  <a:moveTo>
                    <a:pt x="0" y="12"/>
                  </a:moveTo>
                  <a:cubicBezTo>
                    <a:pt x="0" y="39"/>
                    <a:pt x="0" y="39"/>
                    <a:pt x="0" y="39"/>
                  </a:cubicBezTo>
                  <a:cubicBezTo>
                    <a:pt x="0" y="46"/>
                    <a:pt x="6" y="51"/>
                    <a:pt x="12" y="51"/>
                  </a:cubicBezTo>
                  <a:cubicBezTo>
                    <a:pt x="19" y="51"/>
                    <a:pt x="24" y="46"/>
                    <a:pt x="24" y="39"/>
                  </a:cubicBezTo>
                  <a:cubicBezTo>
                    <a:pt x="24" y="12"/>
                    <a:pt x="24" y="12"/>
                    <a:pt x="24" y="12"/>
                  </a:cubicBezTo>
                  <a:cubicBezTo>
                    <a:pt x="24" y="5"/>
                    <a:pt x="19" y="0"/>
                    <a:pt x="12" y="0"/>
                  </a:cubicBezTo>
                  <a:cubicBezTo>
                    <a:pt x="6" y="0"/>
                    <a:pt x="0" y="5"/>
                    <a:pt x="0" y="12"/>
                  </a:cubicBezTo>
                </a:path>
              </a:pathLst>
            </a:custGeom>
            <a:solidFill>
              <a:srgbClr val="DADADA"/>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31" name="ïsḷiḓè"/>
            <p:cNvSpPr/>
            <p:nvPr/>
          </p:nvSpPr>
          <p:spPr bwMode="auto">
            <a:xfrm>
              <a:off x="1327653" y="3078376"/>
              <a:ext cx="116270" cy="61724"/>
            </a:xfrm>
            <a:custGeom>
              <a:avLst/>
              <a:gdLst>
                <a:gd name="T0" fmla="*/ 34 w 46"/>
                <a:gd name="T1" fmla="*/ 0 h 24"/>
                <a:gd name="T2" fmla="*/ 12 w 46"/>
                <a:gd name="T3" fmla="*/ 0 h 24"/>
                <a:gd name="T4" fmla="*/ 0 w 46"/>
                <a:gd name="T5" fmla="*/ 12 h 24"/>
                <a:gd name="T6" fmla="*/ 12 w 46"/>
                <a:gd name="T7" fmla="*/ 24 h 24"/>
                <a:gd name="T8" fmla="*/ 34 w 46"/>
                <a:gd name="T9" fmla="*/ 24 h 24"/>
                <a:gd name="T10" fmla="*/ 46 w 46"/>
                <a:gd name="T11" fmla="*/ 12 h 24"/>
                <a:gd name="T12" fmla="*/ 34 w 4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6" h="24">
                  <a:moveTo>
                    <a:pt x="34" y="0"/>
                  </a:moveTo>
                  <a:cubicBezTo>
                    <a:pt x="12" y="0"/>
                    <a:pt x="12" y="0"/>
                    <a:pt x="12" y="0"/>
                  </a:cubicBezTo>
                  <a:cubicBezTo>
                    <a:pt x="6" y="0"/>
                    <a:pt x="0" y="5"/>
                    <a:pt x="0" y="12"/>
                  </a:cubicBezTo>
                  <a:cubicBezTo>
                    <a:pt x="0" y="18"/>
                    <a:pt x="6" y="24"/>
                    <a:pt x="12" y="24"/>
                  </a:cubicBezTo>
                  <a:cubicBezTo>
                    <a:pt x="34" y="24"/>
                    <a:pt x="34" y="24"/>
                    <a:pt x="34" y="24"/>
                  </a:cubicBezTo>
                  <a:cubicBezTo>
                    <a:pt x="41" y="24"/>
                    <a:pt x="46" y="18"/>
                    <a:pt x="46" y="12"/>
                  </a:cubicBezTo>
                  <a:cubicBezTo>
                    <a:pt x="46" y="5"/>
                    <a:pt x="41" y="0"/>
                    <a:pt x="34" y="0"/>
                  </a:cubicBezTo>
                </a:path>
              </a:pathLst>
            </a:custGeom>
            <a:solidFill>
              <a:srgbClr val="DADADA"/>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32" name="î$ḷîḋe"/>
            <p:cNvSpPr/>
            <p:nvPr/>
          </p:nvSpPr>
          <p:spPr bwMode="auto">
            <a:xfrm>
              <a:off x="1148226" y="3078376"/>
              <a:ext cx="120576" cy="61724"/>
            </a:xfrm>
            <a:custGeom>
              <a:avLst/>
              <a:gdLst>
                <a:gd name="T0" fmla="*/ 35 w 47"/>
                <a:gd name="T1" fmla="*/ 0 h 24"/>
                <a:gd name="T2" fmla="*/ 12 w 47"/>
                <a:gd name="T3" fmla="*/ 0 h 24"/>
                <a:gd name="T4" fmla="*/ 0 w 47"/>
                <a:gd name="T5" fmla="*/ 12 h 24"/>
                <a:gd name="T6" fmla="*/ 12 w 47"/>
                <a:gd name="T7" fmla="*/ 24 h 24"/>
                <a:gd name="T8" fmla="*/ 35 w 47"/>
                <a:gd name="T9" fmla="*/ 24 h 24"/>
                <a:gd name="T10" fmla="*/ 47 w 47"/>
                <a:gd name="T11" fmla="*/ 12 h 24"/>
                <a:gd name="T12" fmla="*/ 35 w 4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7" h="24">
                  <a:moveTo>
                    <a:pt x="35" y="0"/>
                  </a:moveTo>
                  <a:cubicBezTo>
                    <a:pt x="12" y="0"/>
                    <a:pt x="12" y="0"/>
                    <a:pt x="12" y="0"/>
                  </a:cubicBezTo>
                  <a:cubicBezTo>
                    <a:pt x="6" y="0"/>
                    <a:pt x="0" y="5"/>
                    <a:pt x="0" y="12"/>
                  </a:cubicBezTo>
                  <a:cubicBezTo>
                    <a:pt x="0" y="18"/>
                    <a:pt x="6" y="24"/>
                    <a:pt x="12" y="24"/>
                  </a:cubicBezTo>
                  <a:cubicBezTo>
                    <a:pt x="35" y="24"/>
                    <a:pt x="35" y="24"/>
                    <a:pt x="35" y="24"/>
                  </a:cubicBezTo>
                  <a:cubicBezTo>
                    <a:pt x="42" y="24"/>
                    <a:pt x="47" y="18"/>
                    <a:pt x="47" y="12"/>
                  </a:cubicBezTo>
                  <a:cubicBezTo>
                    <a:pt x="47" y="5"/>
                    <a:pt x="42" y="0"/>
                    <a:pt x="35" y="0"/>
                  </a:cubicBezTo>
                </a:path>
              </a:pathLst>
            </a:custGeom>
            <a:solidFill>
              <a:srgbClr val="DADADA"/>
            </a:solidFill>
            <a:ln>
              <a:noFill/>
            </a:ln>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33" name="íṡļíḋê"/>
            <p:cNvSpPr/>
            <p:nvPr/>
          </p:nvSpPr>
          <p:spPr bwMode="auto">
            <a:xfrm>
              <a:off x="3961657" y="4684616"/>
              <a:ext cx="61724" cy="130624"/>
            </a:xfrm>
            <a:custGeom>
              <a:avLst/>
              <a:gdLst>
                <a:gd name="T0" fmla="*/ 0 w 24"/>
                <a:gd name="T1" fmla="*/ 12 h 51"/>
                <a:gd name="T2" fmla="*/ 0 w 24"/>
                <a:gd name="T3" fmla="*/ 39 h 51"/>
                <a:gd name="T4" fmla="*/ 12 w 24"/>
                <a:gd name="T5" fmla="*/ 51 h 51"/>
                <a:gd name="T6" fmla="*/ 24 w 24"/>
                <a:gd name="T7" fmla="*/ 39 h 51"/>
                <a:gd name="T8" fmla="*/ 24 w 24"/>
                <a:gd name="T9" fmla="*/ 12 h 51"/>
                <a:gd name="T10" fmla="*/ 12 w 24"/>
                <a:gd name="T11" fmla="*/ 0 h 51"/>
                <a:gd name="T12" fmla="*/ 0 w 24"/>
                <a:gd name="T13" fmla="*/ 12 h 51"/>
              </a:gdLst>
              <a:ahLst/>
              <a:cxnLst>
                <a:cxn ang="0">
                  <a:pos x="T0" y="T1"/>
                </a:cxn>
                <a:cxn ang="0">
                  <a:pos x="T2" y="T3"/>
                </a:cxn>
                <a:cxn ang="0">
                  <a:pos x="T4" y="T5"/>
                </a:cxn>
                <a:cxn ang="0">
                  <a:pos x="T6" y="T7"/>
                </a:cxn>
                <a:cxn ang="0">
                  <a:pos x="T8" y="T9"/>
                </a:cxn>
                <a:cxn ang="0">
                  <a:pos x="T10" y="T11"/>
                </a:cxn>
                <a:cxn ang="0">
                  <a:pos x="T12" y="T13"/>
                </a:cxn>
              </a:cxnLst>
              <a:rect l="0" t="0" r="r" b="b"/>
              <a:pathLst>
                <a:path w="24" h="51">
                  <a:moveTo>
                    <a:pt x="0" y="12"/>
                  </a:moveTo>
                  <a:cubicBezTo>
                    <a:pt x="0" y="39"/>
                    <a:pt x="0" y="39"/>
                    <a:pt x="0" y="39"/>
                  </a:cubicBezTo>
                  <a:cubicBezTo>
                    <a:pt x="0" y="45"/>
                    <a:pt x="5" y="51"/>
                    <a:pt x="12" y="51"/>
                  </a:cubicBezTo>
                  <a:cubicBezTo>
                    <a:pt x="18" y="51"/>
                    <a:pt x="24" y="45"/>
                    <a:pt x="24" y="39"/>
                  </a:cubicBezTo>
                  <a:cubicBezTo>
                    <a:pt x="24" y="12"/>
                    <a:pt x="24" y="12"/>
                    <a:pt x="24" y="12"/>
                  </a:cubicBezTo>
                  <a:cubicBezTo>
                    <a:pt x="24" y="5"/>
                    <a:pt x="18" y="0"/>
                    <a:pt x="12" y="0"/>
                  </a:cubicBezTo>
                  <a:cubicBezTo>
                    <a:pt x="5" y="0"/>
                    <a:pt x="0" y="5"/>
                    <a:pt x="0" y="1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34" name="íṥ1iḓè"/>
            <p:cNvSpPr/>
            <p:nvPr/>
          </p:nvSpPr>
          <p:spPr bwMode="auto">
            <a:xfrm>
              <a:off x="3961657" y="4848254"/>
              <a:ext cx="61724" cy="129188"/>
            </a:xfrm>
            <a:custGeom>
              <a:avLst/>
              <a:gdLst>
                <a:gd name="T0" fmla="*/ 0 w 24"/>
                <a:gd name="T1" fmla="*/ 12 h 51"/>
                <a:gd name="T2" fmla="*/ 0 w 24"/>
                <a:gd name="T3" fmla="*/ 39 h 51"/>
                <a:gd name="T4" fmla="*/ 12 w 24"/>
                <a:gd name="T5" fmla="*/ 51 h 51"/>
                <a:gd name="T6" fmla="*/ 24 w 24"/>
                <a:gd name="T7" fmla="*/ 39 h 51"/>
                <a:gd name="T8" fmla="*/ 24 w 24"/>
                <a:gd name="T9" fmla="*/ 12 h 51"/>
                <a:gd name="T10" fmla="*/ 12 w 24"/>
                <a:gd name="T11" fmla="*/ 0 h 51"/>
                <a:gd name="T12" fmla="*/ 0 w 24"/>
                <a:gd name="T13" fmla="*/ 12 h 51"/>
              </a:gdLst>
              <a:ahLst/>
              <a:cxnLst>
                <a:cxn ang="0">
                  <a:pos x="T0" y="T1"/>
                </a:cxn>
                <a:cxn ang="0">
                  <a:pos x="T2" y="T3"/>
                </a:cxn>
                <a:cxn ang="0">
                  <a:pos x="T4" y="T5"/>
                </a:cxn>
                <a:cxn ang="0">
                  <a:pos x="T6" y="T7"/>
                </a:cxn>
                <a:cxn ang="0">
                  <a:pos x="T8" y="T9"/>
                </a:cxn>
                <a:cxn ang="0">
                  <a:pos x="T10" y="T11"/>
                </a:cxn>
                <a:cxn ang="0">
                  <a:pos x="T12" y="T13"/>
                </a:cxn>
              </a:cxnLst>
              <a:rect l="0" t="0" r="r" b="b"/>
              <a:pathLst>
                <a:path w="24" h="51">
                  <a:moveTo>
                    <a:pt x="0" y="12"/>
                  </a:moveTo>
                  <a:cubicBezTo>
                    <a:pt x="0" y="39"/>
                    <a:pt x="0" y="39"/>
                    <a:pt x="0" y="39"/>
                  </a:cubicBezTo>
                  <a:cubicBezTo>
                    <a:pt x="0" y="46"/>
                    <a:pt x="5" y="51"/>
                    <a:pt x="12" y="51"/>
                  </a:cubicBezTo>
                  <a:cubicBezTo>
                    <a:pt x="18" y="51"/>
                    <a:pt x="24" y="46"/>
                    <a:pt x="24" y="39"/>
                  </a:cubicBezTo>
                  <a:cubicBezTo>
                    <a:pt x="24" y="12"/>
                    <a:pt x="24" y="12"/>
                    <a:pt x="24" y="12"/>
                  </a:cubicBezTo>
                  <a:cubicBezTo>
                    <a:pt x="24" y="5"/>
                    <a:pt x="18" y="0"/>
                    <a:pt x="12" y="0"/>
                  </a:cubicBezTo>
                  <a:cubicBezTo>
                    <a:pt x="5" y="0"/>
                    <a:pt x="0" y="5"/>
                    <a:pt x="0" y="1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35" name="ïśḷîḓe"/>
            <p:cNvSpPr/>
            <p:nvPr/>
          </p:nvSpPr>
          <p:spPr bwMode="auto">
            <a:xfrm>
              <a:off x="4023380" y="4802320"/>
              <a:ext cx="113399" cy="60288"/>
            </a:xfrm>
            <a:custGeom>
              <a:avLst/>
              <a:gdLst>
                <a:gd name="T0" fmla="*/ 33 w 45"/>
                <a:gd name="T1" fmla="*/ 0 h 24"/>
                <a:gd name="T2" fmla="*/ 12 w 45"/>
                <a:gd name="T3" fmla="*/ 0 h 24"/>
                <a:gd name="T4" fmla="*/ 0 w 45"/>
                <a:gd name="T5" fmla="*/ 12 h 24"/>
                <a:gd name="T6" fmla="*/ 12 w 45"/>
                <a:gd name="T7" fmla="*/ 24 h 24"/>
                <a:gd name="T8" fmla="*/ 33 w 45"/>
                <a:gd name="T9" fmla="*/ 24 h 24"/>
                <a:gd name="T10" fmla="*/ 45 w 45"/>
                <a:gd name="T11" fmla="*/ 12 h 24"/>
                <a:gd name="T12" fmla="*/ 33 w 4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5" h="24">
                  <a:moveTo>
                    <a:pt x="33" y="0"/>
                  </a:moveTo>
                  <a:cubicBezTo>
                    <a:pt x="12" y="0"/>
                    <a:pt x="12" y="0"/>
                    <a:pt x="12" y="0"/>
                  </a:cubicBezTo>
                  <a:cubicBezTo>
                    <a:pt x="5" y="0"/>
                    <a:pt x="0" y="5"/>
                    <a:pt x="0" y="12"/>
                  </a:cubicBezTo>
                  <a:cubicBezTo>
                    <a:pt x="0" y="18"/>
                    <a:pt x="5" y="24"/>
                    <a:pt x="12" y="24"/>
                  </a:cubicBezTo>
                  <a:cubicBezTo>
                    <a:pt x="33" y="24"/>
                    <a:pt x="33" y="24"/>
                    <a:pt x="33" y="24"/>
                  </a:cubicBezTo>
                  <a:cubicBezTo>
                    <a:pt x="40" y="24"/>
                    <a:pt x="45" y="18"/>
                    <a:pt x="45" y="12"/>
                  </a:cubicBezTo>
                  <a:cubicBezTo>
                    <a:pt x="45" y="5"/>
                    <a:pt x="40" y="0"/>
                    <a:pt x="3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sp>
          <p:nvSpPr>
            <p:cNvPr id="136" name="íśļide"/>
            <p:cNvSpPr/>
            <p:nvPr/>
          </p:nvSpPr>
          <p:spPr bwMode="auto">
            <a:xfrm>
              <a:off x="3845387" y="4802320"/>
              <a:ext cx="116270" cy="60288"/>
            </a:xfrm>
            <a:custGeom>
              <a:avLst/>
              <a:gdLst>
                <a:gd name="T0" fmla="*/ 34 w 46"/>
                <a:gd name="T1" fmla="*/ 0 h 24"/>
                <a:gd name="T2" fmla="*/ 12 w 46"/>
                <a:gd name="T3" fmla="*/ 0 h 24"/>
                <a:gd name="T4" fmla="*/ 0 w 46"/>
                <a:gd name="T5" fmla="*/ 12 h 24"/>
                <a:gd name="T6" fmla="*/ 12 w 46"/>
                <a:gd name="T7" fmla="*/ 24 h 24"/>
                <a:gd name="T8" fmla="*/ 34 w 46"/>
                <a:gd name="T9" fmla="*/ 24 h 24"/>
                <a:gd name="T10" fmla="*/ 46 w 46"/>
                <a:gd name="T11" fmla="*/ 12 h 24"/>
                <a:gd name="T12" fmla="*/ 34 w 4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6" h="24">
                  <a:moveTo>
                    <a:pt x="34" y="0"/>
                  </a:moveTo>
                  <a:cubicBezTo>
                    <a:pt x="12" y="0"/>
                    <a:pt x="12" y="0"/>
                    <a:pt x="12" y="0"/>
                  </a:cubicBezTo>
                  <a:cubicBezTo>
                    <a:pt x="5" y="0"/>
                    <a:pt x="0" y="5"/>
                    <a:pt x="0" y="12"/>
                  </a:cubicBezTo>
                  <a:cubicBezTo>
                    <a:pt x="0" y="18"/>
                    <a:pt x="5" y="24"/>
                    <a:pt x="12" y="24"/>
                  </a:cubicBezTo>
                  <a:cubicBezTo>
                    <a:pt x="34" y="24"/>
                    <a:pt x="34" y="24"/>
                    <a:pt x="34" y="24"/>
                  </a:cubicBezTo>
                  <a:cubicBezTo>
                    <a:pt x="41" y="24"/>
                    <a:pt x="46" y="18"/>
                    <a:pt x="46" y="12"/>
                  </a:cubicBezTo>
                  <a:cubicBezTo>
                    <a:pt x="46" y="5"/>
                    <a:pt x="41" y="0"/>
                    <a:pt x="3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defRPr/>
              </a:pPr>
              <a:endParaRPr dirty="0">
                <a:solidFill>
                  <a:prstClr val="black"/>
                </a:solidFill>
                <a:latin typeface="Arial" panose="020B0604020202020204"/>
                <a:ea typeface="微软雅黑 Light" panose="020B0502040204020203" pitchFamily="34" charset="-122"/>
              </a:endParaRPr>
            </a:p>
          </p:txBody>
        </p:sp>
      </p:grpSp>
      <p:sp>
        <p:nvSpPr>
          <p:cNvPr id="137" name="iṧḷíḍe"/>
          <p:cNvSpPr txBox="1"/>
          <p:nvPr/>
        </p:nvSpPr>
        <p:spPr>
          <a:xfrm>
            <a:off x="826074" y="1210570"/>
            <a:ext cx="4422683" cy="1060171"/>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buSzPct val="25000"/>
              <a:defRPr/>
            </a:pPr>
            <a:r>
              <a:rPr lang="zh-CN" altLang="en-US" dirty="0">
                <a:solidFill>
                  <a:prstClr val="black"/>
                </a:solidFill>
                <a:latin typeface="微软雅黑 Light" panose="020B0502040204020203" pitchFamily="34" charset="-122"/>
                <a:ea typeface="微软雅黑 Light" panose="020B0502040204020203" pitchFamily="34" charset="-122"/>
              </a:rPr>
              <a:t>在这里输入总结在这里输入总结在这里输入总结在这里输入总结在这里输入总结。</a:t>
            </a:r>
            <a:endParaRPr lang="en-US" altLang="zh-CN" dirty="0">
              <a:solidFill>
                <a:prstClr val="black"/>
              </a:solidFill>
              <a:latin typeface="微软雅黑 Light" panose="020B0502040204020203" pitchFamily="34" charset="-122"/>
              <a:ea typeface="微软雅黑 Light" panose="020B0502040204020203" pitchFamily="34" charset="-122"/>
            </a:endParaRPr>
          </a:p>
        </p:txBody>
      </p:sp>
      <p:sp>
        <p:nvSpPr>
          <p:cNvPr id="138" name="îṥľíḍê"/>
          <p:cNvSpPr txBox="1"/>
          <p:nvPr/>
        </p:nvSpPr>
        <p:spPr>
          <a:xfrm>
            <a:off x="5763226" y="2028713"/>
            <a:ext cx="2732716" cy="620017"/>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在这里输入补充说明在这里输入补充说明</a:t>
            </a:r>
          </a:p>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a:t>
            </a:r>
          </a:p>
          <a:p>
            <a:pPr>
              <a:lnSpc>
                <a:spcPct val="150000"/>
              </a:lnSpc>
              <a:defRPr/>
            </a:pPr>
            <a:endParaRPr lang="zh-CN" altLang="en-US" sz="1100" dirty="0">
              <a:solidFill>
                <a:prstClr val="black">
                  <a:lumMod val="100000"/>
                </a:prstClr>
              </a:solidFill>
              <a:latin typeface="Arial" panose="020B0604020202020204"/>
              <a:ea typeface="微软雅黑 Light" panose="020B0502040204020203" pitchFamily="34" charset="-122"/>
            </a:endParaRPr>
          </a:p>
        </p:txBody>
      </p:sp>
      <p:sp>
        <p:nvSpPr>
          <p:cNvPr id="139" name="îSḷîḑê"/>
          <p:cNvSpPr txBox="1"/>
          <p:nvPr/>
        </p:nvSpPr>
        <p:spPr>
          <a:xfrm>
            <a:off x="5763225" y="1616535"/>
            <a:ext cx="1480459" cy="412178"/>
          </a:xfrm>
          <a:prstGeom prst="roundRect">
            <a:avLst>
              <a:gd name="adj" fmla="val 50000"/>
            </a:avLst>
          </a:prstGeom>
          <a:solidFill>
            <a:srgbClr val="961318"/>
          </a:solidFill>
        </p:spPr>
        <p:txBody>
          <a:bodyPr wrap="square" lIns="91440" tIns="45720" rIns="91440" bIns="45720" anchor="ct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1600" i="1" dirty="0">
                <a:solidFill>
                  <a:prstClr val="white"/>
                </a:solidFill>
                <a:latin typeface="微软雅黑" panose="020B0503020204020204" charset="-122"/>
                <a:ea typeface="微软雅黑" panose="020B0503020204020204" charset="-122"/>
              </a:rPr>
              <a:t>01.</a:t>
            </a:r>
            <a:r>
              <a:rPr lang="zh-CN" altLang="en-US" sz="1600" b="1" i="1" dirty="0">
                <a:solidFill>
                  <a:prstClr val="white"/>
                </a:solidFill>
                <a:latin typeface="微软雅黑" panose="020B0503020204020204" charset="-122"/>
                <a:ea typeface="微软雅黑" panose="020B0503020204020204" charset="-122"/>
              </a:rPr>
              <a:t>小标题</a:t>
            </a:r>
          </a:p>
        </p:txBody>
      </p:sp>
      <p:sp>
        <p:nvSpPr>
          <p:cNvPr id="140" name="îšľíḍè"/>
          <p:cNvSpPr txBox="1"/>
          <p:nvPr/>
        </p:nvSpPr>
        <p:spPr>
          <a:xfrm>
            <a:off x="5763226" y="3534629"/>
            <a:ext cx="2732716" cy="620017"/>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在这里输入补充说明在这里输入补充说明</a:t>
            </a:r>
          </a:p>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a:t>
            </a:r>
          </a:p>
          <a:p>
            <a:pPr>
              <a:lnSpc>
                <a:spcPct val="150000"/>
              </a:lnSpc>
              <a:defRPr/>
            </a:pPr>
            <a:endParaRPr lang="zh-CN" altLang="en-US" sz="1100" dirty="0">
              <a:solidFill>
                <a:prstClr val="black">
                  <a:lumMod val="100000"/>
                </a:prstClr>
              </a:solidFill>
              <a:latin typeface="Arial" panose="020B0604020202020204"/>
              <a:ea typeface="微软雅黑 Light" panose="020B0502040204020203" pitchFamily="34" charset="-122"/>
            </a:endParaRPr>
          </a:p>
        </p:txBody>
      </p:sp>
      <p:sp>
        <p:nvSpPr>
          <p:cNvPr id="141" name="îSľîḍê"/>
          <p:cNvSpPr txBox="1"/>
          <p:nvPr/>
        </p:nvSpPr>
        <p:spPr>
          <a:xfrm>
            <a:off x="5763225" y="3122451"/>
            <a:ext cx="1480459" cy="412178"/>
          </a:xfrm>
          <a:prstGeom prst="roundRect">
            <a:avLst>
              <a:gd name="adj" fmla="val 50000"/>
            </a:avLst>
          </a:prstGeom>
          <a:solidFill>
            <a:srgbClr val="961318"/>
          </a:solidFill>
        </p:spPr>
        <p:txBody>
          <a:bodyPr wrap="square" lIns="91440" tIns="45720" rIns="91440" bIns="45720" anchor="ct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1600" i="1" dirty="0">
                <a:solidFill>
                  <a:prstClr val="white"/>
                </a:solidFill>
                <a:latin typeface="微软雅黑" panose="020B0503020204020204" charset="-122"/>
                <a:ea typeface="微软雅黑" panose="020B0503020204020204" charset="-122"/>
              </a:rPr>
              <a:t>03.</a:t>
            </a:r>
            <a:r>
              <a:rPr lang="zh-CN" altLang="en-US" sz="1600" b="1" i="1" dirty="0">
                <a:solidFill>
                  <a:prstClr val="white"/>
                </a:solidFill>
                <a:latin typeface="微软雅黑" panose="020B0503020204020204" charset="-122"/>
                <a:ea typeface="微软雅黑" panose="020B0503020204020204" charset="-122"/>
              </a:rPr>
              <a:t>小标题</a:t>
            </a:r>
            <a:endParaRPr lang="zh-CN" altLang="en-US" sz="1600" i="1" dirty="0">
              <a:solidFill>
                <a:prstClr val="white"/>
              </a:solidFill>
              <a:latin typeface="微软雅黑" panose="020B0503020204020204" charset="-122"/>
              <a:ea typeface="微软雅黑" panose="020B0503020204020204" charset="-122"/>
            </a:endParaRPr>
          </a:p>
        </p:txBody>
      </p:sp>
      <p:sp>
        <p:nvSpPr>
          <p:cNvPr id="142" name="îṡlíḍè"/>
          <p:cNvSpPr txBox="1"/>
          <p:nvPr/>
        </p:nvSpPr>
        <p:spPr>
          <a:xfrm>
            <a:off x="5763226" y="5040546"/>
            <a:ext cx="2732716" cy="620017"/>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在这里输入补充说明在这里输入补充说明</a:t>
            </a:r>
          </a:p>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a:t>
            </a:r>
          </a:p>
          <a:p>
            <a:pPr>
              <a:lnSpc>
                <a:spcPct val="150000"/>
              </a:lnSpc>
              <a:defRPr/>
            </a:pPr>
            <a:endParaRPr lang="zh-CN" altLang="en-US" sz="1100" dirty="0">
              <a:solidFill>
                <a:prstClr val="black">
                  <a:lumMod val="100000"/>
                </a:prstClr>
              </a:solidFill>
              <a:latin typeface="Arial" panose="020B0604020202020204"/>
              <a:ea typeface="微软雅黑 Light" panose="020B0502040204020203" pitchFamily="34" charset="-122"/>
            </a:endParaRPr>
          </a:p>
        </p:txBody>
      </p:sp>
      <p:sp>
        <p:nvSpPr>
          <p:cNvPr id="143" name="iş1ïḍe"/>
          <p:cNvSpPr txBox="1"/>
          <p:nvPr/>
        </p:nvSpPr>
        <p:spPr>
          <a:xfrm>
            <a:off x="5763225" y="4628368"/>
            <a:ext cx="1480459" cy="412178"/>
          </a:xfrm>
          <a:prstGeom prst="roundRect">
            <a:avLst>
              <a:gd name="adj" fmla="val 50000"/>
            </a:avLst>
          </a:prstGeom>
          <a:solidFill>
            <a:srgbClr val="961318"/>
          </a:solidFill>
        </p:spPr>
        <p:txBody>
          <a:bodyPr wrap="square" lIns="91440" tIns="45720" rIns="91440" bIns="45720" anchor="ct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1600" i="1" dirty="0">
                <a:solidFill>
                  <a:prstClr val="white"/>
                </a:solidFill>
                <a:latin typeface="微软雅黑" panose="020B0503020204020204" charset="-122"/>
                <a:ea typeface="微软雅黑" panose="020B0503020204020204" charset="-122"/>
              </a:rPr>
              <a:t>05.</a:t>
            </a:r>
            <a:r>
              <a:rPr lang="zh-CN" altLang="en-US" sz="1600" b="1" i="1" dirty="0">
                <a:solidFill>
                  <a:prstClr val="white"/>
                </a:solidFill>
                <a:latin typeface="微软雅黑" panose="020B0503020204020204" charset="-122"/>
                <a:ea typeface="微软雅黑" panose="020B0503020204020204" charset="-122"/>
              </a:rPr>
              <a:t>小标题</a:t>
            </a:r>
            <a:endParaRPr lang="zh-CN" altLang="en-US" sz="1600" i="1" dirty="0">
              <a:solidFill>
                <a:prstClr val="white"/>
              </a:solidFill>
              <a:latin typeface="微软雅黑" panose="020B0503020204020204" charset="-122"/>
              <a:ea typeface="微软雅黑" panose="020B0503020204020204" charset="-122"/>
            </a:endParaRPr>
          </a:p>
        </p:txBody>
      </p:sp>
      <p:sp>
        <p:nvSpPr>
          <p:cNvPr id="144" name="iṣḷïdé"/>
          <p:cNvSpPr txBox="1"/>
          <p:nvPr/>
        </p:nvSpPr>
        <p:spPr>
          <a:xfrm>
            <a:off x="8798884" y="2028713"/>
            <a:ext cx="2732716" cy="620017"/>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在这里输入补充说明在这里输入补充说明</a:t>
            </a:r>
          </a:p>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a:t>
            </a:r>
          </a:p>
          <a:p>
            <a:pPr>
              <a:lnSpc>
                <a:spcPct val="150000"/>
              </a:lnSpc>
              <a:defRPr/>
            </a:pPr>
            <a:endParaRPr lang="zh-CN" altLang="en-US" sz="1100" dirty="0">
              <a:solidFill>
                <a:prstClr val="black">
                  <a:lumMod val="100000"/>
                </a:prstClr>
              </a:solidFill>
              <a:latin typeface="Arial" panose="020B0604020202020204"/>
              <a:ea typeface="微软雅黑 Light" panose="020B0502040204020203" pitchFamily="34" charset="-122"/>
            </a:endParaRPr>
          </a:p>
        </p:txBody>
      </p:sp>
      <p:sp>
        <p:nvSpPr>
          <p:cNvPr id="145" name="íšļïḋe"/>
          <p:cNvSpPr txBox="1"/>
          <p:nvPr/>
        </p:nvSpPr>
        <p:spPr>
          <a:xfrm>
            <a:off x="8798883" y="1616535"/>
            <a:ext cx="1480459" cy="412178"/>
          </a:xfrm>
          <a:prstGeom prst="roundRect">
            <a:avLst>
              <a:gd name="adj" fmla="val 50000"/>
            </a:avLst>
          </a:prstGeom>
          <a:solidFill>
            <a:srgbClr val="961318"/>
          </a:solidFill>
        </p:spPr>
        <p:txBody>
          <a:bodyPr wrap="square" lIns="91440" tIns="45720" rIns="91440" bIns="45720" anchor="ct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1600" i="1" dirty="0">
                <a:solidFill>
                  <a:prstClr val="white"/>
                </a:solidFill>
                <a:latin typeface="微软雅黑" panose="020B0503020204020204" charset="-122"/>
                <a:ea typeface="微软雅黑" panose="020B0503020204020204" charset="-122"/>
              </a:rPr>
              <a:t>02.</a:t>
            </a:r>
            <a:r>
              <a:rPr lang="zh-CN" altLang="en-US" sz="1600" b="1" i="1" dirty="0">
                <a:solidFill>
                  <a:prstClr val="white"/>
                </a:solidFill>
                <a:latin typeface="微软雅黑" panose="020B0503020204020204" charset="-122"/>
                <a:ea typeface="微软雅黑" panose="020B0503020204020204" charset="-122"/>
              </a:rPr>
              <a:t>小标题</a:t>
            </a:r>
            <a:endParaRPr lang="zh-CN" altLang="en-US" sz="1600" i="1" dirty="0">
              <a:solidFill>
                <a:prstClr val="white"/>
              </a:solidFill>
              <a:latin typeface="微软雅黑" panose="020B0503020204020204" charset="-122"/>
              <a:ea typeface="微软雅黑" panose="020B0503020204020204" charset="-122"/>
            </a:endParaRPr>
          </a:p>
        </p:txBody>
      </p:sp>
      <p:sp>
        <p:nvSpPr>
          <p:cNvPr id="146" name="ïŝľiḓè"/>
          <p:cNvSpPr txBox="1"/>
          <p:nvPr/>
        </p:nvSpPr>
        <p:spPr>
          <a:xfrm>
            <a:off x="8798884" y="3534630"/>
            <a:ext cx="2732716" cy="620017"/>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在这里输入补充说明在这里输入补充说明</a:t>
            </a:r>
          </a:p>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a:t>
            </a:r>
          </a:p>
          <a:p>
            <a:pPr>
              <a:lnSpc>
                <a:spcPct val="150000"/>
              </a:lnSpc>
              <a:defRPr/>
            </a:pPr>
            <a:endParaRPr lang="zh-CN" altLang="en-US" sz="1100" dirty="0">
              <a:solidFill>
                <a:prstClr val="black">
                  <a:lumMod val="100000"/>
                </a:prstClr>
              </a:solidFill>
              <a:latin typeface="Arial" panose="020B0604020202020204"/>
              <a:ea typeface="微软雅黑 Light" panose="020B0502040204020203" pitchFamily="34" charset="-122"/>
            </a:endParaRPr>
          </a:p>
        </p:txBody>
      </p:sp>
      <p:sp>
        <p:nvSpPr>
          <p:cNvPr id="147" name="îSlíḓe"/>
          <p:cNvSpPr txBox="1"/>
          <p:nvPr/>
        </p:nvSpPr>
        <p:spPr>
          <a:xfrm>
            <a:off x="8798883" y="3122452"/>
            <a:ext cx="1480459" cy="412178"/>
          </a:xfrm>
          <a:prstGeom prst="roundRect">
            <a:avLst>
              <a:gd name="adj" fmla="val 50000"/>
            </a:avLst>
          </a:prstGeom>
          <a:solidFill>
            <a:srgbClr val="961318"/>
          </a:solidFill>
        </p:spPr>
        <p:txBody>
          <a:bodyPr wrap="square" lIns="91440" tIns="45720" rIns="91440" bIns="45720" anchor="ct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1600" i="1" dirty="0">
                <a:solidFill>
                  <a:prstClr val="white"/>
                </a:solidFill>
                <a:latin typeface="微软雅黑" panose="020B0503020204020204" charset="-122"/>
                <a:ea typeface="微软雅黑" panose="020B0503020204020204" charset="-122"/>
              </a:rPr>
              <a:t>04.</a:t>
            </a:r>
            <a:r>
              <a:rPr lang="zh-CN" altLang="en-US" sz="1600" b="1" i="1" dirty="0">
                <a:solidFill>
                  <a:prstClr val="white"/>
                </a:solidFill>
                <a:latin typeface="微软雅黑" panose="020B0503020204020204" charset="-122"/>
                <a:ea typeface="微软雅黑" panose="020B0503020204020204" charset="-122"/>
              </a:rPr>
              <a:t>小标题</a:t>
            </a:r>
            <a:endParaRPr lang="zh-CN" altLang="en-US" sz="1600" i="1" dirty="0">
              <a:solidFill>
                <a:prstClr val="white"/>
              </a:solidFill>
              <a:latin typeface="微软雅黑" panose="020B0503020204020204" charset="-122"/>
              <a:ea typeface="微软雅黑" panose="020B0503020204020204" charset="-122"/>
            </a:endParaRPr>
          </a:p>
        </p:txBody>
      </p:sp>
      <p:sp>
        <p:nvSpPr>
          <p:cNvPr id="148" name="îṡļíḍé"/>
          <p:cNvSpPr txBox="1"/>
          <p:nvPr/>
        </p:nvSpPr>
        <p:spPr>
          <a:xfrm>
            <a:off x="8798884" y="5040546"/>
            <a:ext cx="2732716" cy="620017"/>
          </a:xfrm>
          <a:prstGeom prst="rect">
            <a:avLst/>
          </a:prstGeom>
          <a:no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在这里输入补充说明在这里输入补充说明</a:t>
            </a:r>
          </a:p>
          <a:p>
            <a:pPr>
              <a:lnSpc>
                <a:spcPct val="150000"/>
              </a:lnSpc>
              <a:defRPr/>
            </a:pPr>
            <a:r>
              <a:rPr lang="zh-CN" altLang="en-US" sz="1100" dirty="0">
                <a:solidFill>
                  <a:prstClr val="black">
                    <a:lumMod val="100000"/>
                  </a:prstClr>
                </a:solidFill>
                <a:latin typeface="Arial" panose="020B0604020202020204"/>
                <a:ea typeface="微软雅黑 Light" panose="020B0502040204020203" pitchFamily="34" charset="-122"/>
              </a:rPr>
              <a:t>在这里输入补充说明</a:t>
            </a:r>
          </a:p>
          <a:p>
            <a:pPr>
              <a:lnSpc>
                <a:spcPct val="150000"/>
              </a:lnSpc>
              <a:defRPr/>
            </a:pPr>
            <a:endParaRPr lang="zh-CN" altLang="en-US" sz="1100" dirty="0">
              <a:solidFill>
                <a:prstClr val="black">
                  <a:lumMod val="100000"/>
                </a:prstClr>
              </a:solidFill>
              <a:latin typeface="Arial" panose="020B0604020202020204"/>
              <a:ea typeface="微软雅黑 Light" panose="020B0502040204020203" pitchFamily="34" charset="-122"/>
            </a:endParaRPr>
          </a:p>
        </p:txBody>
      </p:sp>
      <p:sp>
        <p:nvSpPr>
          <p:cNvPr id="149" name="îšļiḋê"/>
          <p:cNvSpPr txBox="1"/>
          <p:nvPr/>
        </p:nvSpPr>
        <p:spPr>
          <a:xfrm>
            <a:off x="8798883" y="4628368"/>
            <a:ext cx="1480459" cy="412178"/>
          </a:xfrm>
          <a:prstGeom prst="roundRect">
            <a:avLst>
              <a:gd name="adj" fmla="val 50000"/>
            </a:avLst>
          </a:prstGeom>
          <a:solidFill>
            <a:srgbClr val="961318"/>
          </a:solidFill>
        </p:spPr>
        <p:txBody>
          <a:bodyPr wrap="square" lIns="91440" tIns="45720" rIns="91440" bIns="45720" anchor="ct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1600" i="1" dirty="0">
                <a:solidFill>
                  <a:prstClr val="white"/>
                </a:solidFill>
                <a:latin typeface="微软雅黑" panose="020B0503020204020204" charset="-122"/>
                <a:ea typeface="微软雅黑" panose="020B0503020204020204" charset="-122"/>
              </a:rPr>
              <a:t>06.</a:t>
            </a:r>
            <a:r>
              <a:rPr lang="zh-CN" altLang="en-US" sz="1600" b="1" i="1" dirty="0">
                <a:solidFill>
                  <a:prstClr val="white"/>
                </a:solidFill>
                <a:latin typeface="微软雅黑" panose="020B0503020204020204" charset="-122"/>
                <a:ea typeface="微软雅黑" panose="020B0503020204020204" charset="-122"/>
              </a:rPr>
              <a:t>小标题</a:t>
            </a:r>
            <a:endParaRPr lang="zh-CN" altLang="en-US" sz="1600" i="1" dirty="0">
              <a:solidFill>
                <a:prstClr val="white"/>
              </a:solidFill>
              <a:latin typeface="微软雅黑" panose="020B0503020204020204" charset="-122"/>
              <a:ea typeface="微软雅黑" panose="020B0503020204020204" charset="-122"/>
            </a:endParaRPr>
          </a:p>
        </p:txBody>
      </p:sp>
      <p:cxnSp>
        <p:nvCxnSpPr>
          <p:cNvPr id="150" name="直接连接符 149"/>
          <p:cNvCxnSpPr/>
          <p:nvPr/>
        </p:nvCxnSpPr>
        <p:spPr>
          <a:xfrm>
            <a:off x="5784276" y="2885591"/>
            <a:ext cx="5747324" cy="0"/>
          </a:xfrm>
          <a:prstGeom prst="line">
            <a:avLst/>
          </a:prstGeom>
          <a:noFill/>
          <a:ln w="12700" cap="rnd" cmpd="sng" algn="ctr">
            <a:solidFill>
              <a:sysClr val="window" lastClr="FFFFFF">
                <a:lumMod val="75000"/>
              </a:sysClr>
            </a:solidFill>
            <a:prstDash val="solid"/>
            <a:round/>
          </a:ln>
          <a:effectLst/>
        </p:spPr>
      </p:cxnSp>
      <p:cxnSp>
        <p:nvCxnSpPr>
          <p:cNvPr id="151" name="直接连接符 150"/>
          <p:cNvCxnSpPr/>
          <p:nvPr/>
        </p:nvCxnSpPr>
        <p:spPr>
          <a:xfrm>
            <a:off x="5784276" y="4391508"/>
            <a:ext cx="5747324" cy="0"/>
          </a:xfrm>
          <a:prstGeom prst="line">
            <a:avLst/>
          </a:prstGeom>
          <a:noFill/>
          <a:ln w="12700" cap="rnd" cmpd="sng" algn="ctr">
            <a:solidFill>
              <a:sysClr val="window" lastClr="FFFFFF">
                <a:lumMod val="75000"/>
              </a:sysClr>
            </a:solidFill>
            <a:prstDash val="solid"/>
            <a:round/>
          </a:ln>
          <a:effectLst/>
        </p:spPr>
      </p:cxnSp>
    </p:spTree>
  </p:cSld>
  <p:clrMapOvr>
    <a:masterClrMapping/>
  </p:clrMapOvr>
  <p:transition spd="slow">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grpSp>
        <p:nvGrpSpPr>
          <p:cNvPr id="15" name="iṡḷîḑé"/>
          <p:cNvGrpSpPr/>
          <p:nvPr/>
        </p:nvGrpSpPr>
        <p:grpSpPr>
          <a:xfrm>
            <a:off x="4403461" y="1301175"/>
            <a:ext cx="3442852" cy="3442846"/>
            <a:chOff x="4189997" y="1706491"/>
            <a:chExt cx="3864123" cy="3864118"/>
          </a:xfrm>
        </p:grpSpPr>
        <p:sp>
          <p:nvSpPr>
            <p:cNvPr id="16" name="iṥḷîḍê"/>
            <p:cNvSpPr/>
            <p:nvPr/>
          </p:nvSpPr>
          <p:spPr bwMode="auto">
            <a:xfrm>
              <a:off x="4189997" y="1706491"/>
              <a:ext cx="3864123" cy="3387623"/>
            </a:xfrm>
            <a:custGeom>
              <a:avLst/>
              <a:gdLst>
                <a:gd name="T0" fmla="*/ 72 w 73"/>
                <a:gd name="T1" fmla="*/ 62 h 64"/>
                <a:gd name="T2" fmla="*/ 58 w 73"/>
                <a:gd name="T3" fmla="*/ 49 h 64"/>
                <a:gd name="T4" fmla="*/ 46 w 73"/>
                <a:gd name="T5" fmla="*/ 43 h 64"/>
                <a:gd name="T6" fmla="*/ 44 w 73"/>
                <a:gd name="T7" fmla="*/ 42 h 64"/>
                <a:gd name="T8" fmla="*/ 44 w 73"/>
                <a:gd name="T9" fmla="*/ 42 h 64"/>
                <a:gd name="T10" fmla="*/ 44 w 73"/>
                <a:gd name="T11" fmla="*/ 42 h 64"/>
                <a:gd name="T12" fmla="*/ 42 w 73"/>
                <a:gd name="T13" fmla="*/ 41 h 64"/>
                <a:gd name="T14" fmla="*/ 42 w 73"/>
                <a:gd name="T15" fmla="*/ 41 h 64"/>
                <a:gd name="T16" fmla="*/ 42 w 73"/>
                <a:gd name="T17" fmla="*/ 41 h 64"/>
                <a:gd name="T18" fmla="*/ 39 w 73"/>
                <a:gd name="T19" fmla="*/ 36 h 64"/>
                <a:gd name="T20" fmla="*/ 39 w 73"/>
                <a:gd name="T21" fmla="*/ 36 h 64"/>
                <a:gd name="T22" fmla="*/ 40 w 73"/>
                <a:gd name="T23" fmla="*/ 35 h 64"/>
                <a:gd name="T24" fmla="*/ 40 w 73"/>
                <a:gd name="T25" fmla="*/ 35 h 64"/>
                <a:gd name="T26" fmla="*/ 40 w 73"/>
                <a:gd name="T27" fmla="*/ 35 h 64"/>
                <a:gd name="T28" fmla="*/ 40 w 73"/>
                <a:gd name="T29" fmla="*/ 33 h 64"/>
                <a:gd name="T30" fmla="*/ 41 w 73"/>
                <a:gd name="T31" fmla="*/ 19 h 64"/>
                <a:gd name="T32" fmla="*/ 37 w 73"/>
                <a:gd name="T33" fmla="*/ 0 h 64"/>
                <a:gd name="T34" fmla="*/ 33 w 73"/>
                <a:gd name="T35" fmla="*/ 19 h 64"/>
                <a:gd name="T36" fmla="*/ 34 w 73"/>
                <a:gd name="T37" fmla="*/ 33 h 64"/>
                <a:gd name="T38" fmla="*/ 34 w 73"/>
                <a:gd name="T39" fmla="*/ 35 h 64"/>
                <a:gd name="T40" fmla="*/ 34 w 73"/>
                <a:gd name="T41" fmla="*/ 35 h 64"/>
                <a:gd name="T42" fmla="*/ 34 w 73"/>
                <a:gd name="T43" fmla="*/ 35 h 64"/>
                <a:gd name="T44" fmla="*/ 34 w 73"/>
                <a:gd name="T45" fmla="*/ 36 h 64"/>
                <a:gd name="T46" fmla="*/ 31 w 73"/>
                <a:gd name="T47" fmla="*/ 41 h 64"/>
                <a:gd name="T48" fmla="*/ 31 w 73"/>
                <a:gd name="T49" fmla="*/ 41 h 64"/>
                <a:gd name="T50" fmla="*/ 31 w 73"/>
                <a:gd name="T51" fmla="*/ 41 h 64"/>
                <a:gd name="T52" fmla="*/ 30 w 73"/>
                <a:gd name="T53" fmla="*/ 42 h 64"/>
                <a:gd name="T54" fmla="*/ 30 w 73"/>
                <a:gd name="T55" fmla="*/ 42 h 64"/>
                <a:gd name="T56" fmla="*/ 30 w 73"/>
                <a:gd name="T57" fmla="*/ 42 h 64"/>
                <a:gd name="T58" fmla="*/ 28 w 73"/>
                <a:gd name="T59" fmla="*/ 43 h 64"/>
                <a:gd name="T60" fmla="*/ 16 w 73"/>
                <a:gd name="T61" fmla="*/ 49 h 64"/>
                <a:gd name="T62" fmla="*/ 2 w 73"/>
                <a:gd name="T63" fmla="*/ 62 h 64"/>
                <a:gd name="T64" fmla="*/ 20 w 73"/>
                <a:gd name="T65" fmla="*/ 56 h 64"/>
                <a:gd name="T66" fmla="*/ 31 w 73"/>
                <a:gd name="T67" fmla="*/ 48 h 64"/>
                <a:gd name="T68" fmla="*/ 33 w 73"/>
                <a:gd name="T69" fmla="*/ 47 h 64"/>
                <a:gd name="T70" fmla="*/ 33 w 73"/>
                <a:gd name="T71" fmla="*/ 47 h 64"/>
                <a:gd name="T72" fmla="*/ 33 w 73"/>
                <a:gd name="T73" fmla="*/ 47 h 64"/>
                <a:gd name="T74" fmla="*/ 34 w 73"/>
                <a:gd name="T75" fmla="*/ 46 h 64"/>
                <a:gd name="T76" fmla="*/ 37 w 73"/>
                <a:gd name="T77" fmla="*/ 47 h 64"/>
                <a:gd name="T78" fmla="*/ 40 w 73"/>
                <a:gd name="T79" fmla="*/ 46 h 64"/>
                <a:gd name="T80" fmla="*/ 41 w 73"/>
                <a:gd name="T81" fmla="*/ 47 h 64"/>
                <a:gd name="T82" fmla="*/ 41 w 73"/>
                <a:gd name="T83" fmla="*/ 47 h 64"/>
                <a:gd name="T84" fmla="*/ 41 w 73"/>
                <a:gd name="T85" fmla="*/ 47 h 64"/>
                <a:gd name="T86" fmla="*/ 43 w 73"/>
                <a:gd name="T87" fmla="*/ 48 h 64"/>
                <a:gd name="T88" fmla="*/ 54 w 73"/>
                <a:gd name="T89" fmla="*/ 56 h 64"/>
                <a:gd name="T90" fmla="*/ 72 w 73"/>
                <a:gd name="T91" fmla="*/ 6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64">
                  <a:moveTo>
                    <a:pt x="72" y="62"/>
                  </a:moveTo>
                  <a:cubicBezTo>
                    <a:pt x="73" y="60"/>
                    <a:pt x="67" y="54"/>
                    <a:pt x="58" y="49"/>
                  </a:cubicBezTo>
                  <a:cubicBezTo>
                    <a:pt x="53" y="46"/>
                    <a:pt x="49" y="44"/>
                    <a:pt x="46" y="43"/>
                  </a:cubicBezTo>
                  <a:cubicBezTo>
                    <a:pt x="44" y="42"/>
                    <a:pt x="44" y="42"/>
                    <a:pt x="44" y="42"/>
                  </a:cubicBezTo>
                  <a:cubicBezTo>
                    <a:pt x="44" y="42"/>
                    <a:pt x="44" y="42"/>
                    <a:pt x="44" y="42"/>
                  </a:cubicBezTo>
                  <a:cubicBezTo>
                    <a:pt x="44" y="42"/>
                    <a:pt x="44" y="42"/>
                    <a:pt x="44" y="42"/>
                  </a:cubicBezTo>
                  <a:cubicBezTo>
                    <a:pt x="43" y="42"/>
                    <a:pt x="43" y="41"/>
                    <a:pt x="42" y="41"/>
                  </a:cubicBezTo>
                  <a:cubicBezTo>
                    <a:pt x="42" y="41"/>
                    <a:pt x="42" y="41"/>
                    <a:pt x="42" y="41"/>
                  </a:cubicBezTo>
                  <a:cubicBezTo>
                    <a:pt x="42" y="41"/>
                    <a:pt x="42" y="41"/>
                    <a:pt x="42" y="41"/>
                  </a:cubicBezTo>
                  <a:cubicBezTo>
                    <a:pt x="42" y="39"/>
                    <a:pt x="41" y="37"/>
                    <a:pt x="39" y="36"/>
                  </a:cubicBezTo>
                  <a:cubicBezTo>
                    <a:pt x="39" y="36"/>
                    <a:pt x="39" y="36"/>
                    <a:pt x="39" y="36"/>
                  </a:cubicBezTo>
                  <a:cubicBezTo>
                    <a:pt x="40" y="36"/>
                    <a:pt x="40" y="35"/>
                    <a:pt x="40" y="35"/>
                  </a:cubicBezTo>
                  <a:cubicBezTo>
                    <a:pt x="40" y="35"/>
                    <a:pt x="40" y="35"/>
                    <a:pt x="40" y="35"/>
                  </a:cubicBezTo>
                  <a:cubicBezTo>
                    <a:pt x="40" y="35"/>
                    <a:pt x="40" y="35"/>
                    <a:pt x="40" y="35"/>
                  </a:cubicBezTo>
                  <a:cubicBezTo>
                    <a:pt x="40" y="33"/>
                    <a:pt x="40" y="33"/>
                    <a:pt x="40" y="33"/>
                  </a:cubicBezTo>
                  <a:cubicBezTo>
                    <a:pt x="40" y="29"/>
                    <a:pt x="41" y="24"/>
                    <a:pt x="41" y="19"/>
                  </a:cubicBezTo>
                  <a:cubicBezTo>
                    <a:pt x="41" y="9"/>
                    <a:pt x="39" y="0"/>
                    <a:pt x="37" y="0"/>
                  </a:cubicBezTo>
                  <a:cubicBezTo>
                    <a:pt x="35" y="0"/>
                    <a:pt x="33" y="9"/>
                    <a:pt x="33" y="19"/>
                  </a:cubicBezTo>
                  <a:cubicBezTo>
                    <a:pt x="33" y="24"/>
                    <a:pt x="33" y="29"/>
                    <a:pt x="34" y="33"/>
                  </a:cubicBezTo>
                  <a:cubicBezTo>
                    <a:pt x="34" y="35"/>
                    <a:pt x="34" y="35"/>
                    <a:pt x="34" y="35"/>
                  </a:cubicBezTo>
                  <a:cubicBezTo>
                    <a:pt x="34" y="35"/>
                    <a:pt x="34" y="35"/>
                    <a:pt x="34" y="35"/>
                  </a:cubicBezTo>
                  <a:cubicBezTo>
                    <a:pt x="34" y="35"/>
                    <a:pt x="34" y="35"/>
                    <a:pt x="34" y="35"/>
                  </a:cubicBezTo>
                  <a:cubicBezTo>
                    <a:pt x="34" y="35"/>
                    <a:pt x="34" y="36"/>
                    <a:pt x="34" y="36"/>
                  </a:cubicBezTo>
                  <a:cubicBezTo>
                    <a:pt x="33" y="37"/>
                    <a:pt x="31" y="39"/>
                    <a:pt x="31" y="41"/>
                  </a:cubicBezTo>
                  <a:cubicBezTo>
                    <a:pt x="31" y="41"/>
                    <a:pt x="31" y="41"/>
                    <a:pt x="31" y="41"/>
                  </a:cubicBezTo>
                  <a:cubicBezTo>
                    <a:pt x="31" y="41"/>
                    <a:pt x="31" y="41"/>
                    <a:pt x="31" y="41"/>
                  </a:cubicBezTo>
                  <a:cubicBezTo>
                    <a:pt x="31" y="41"/>
                    <a:pt x="30" y="42"/>
                    <a:pt x="30" y="42"/>
                  </a:cubicBezTo>
                  <a:cubicBezTo>
                    <a:pt x="30" y="42"/>
                    <a:pt x="30" y="42"/>
                    <a:pt x="30" y="42"/>
                  </a:cubicBezTo>
                  <a:cubicBezTo>
                    <a:pt x="30" y="42"/>
                    <a:pt x="30" y="42"/>
                    <a:pt x="30" y="42"/>
                  </a:cubicBezTo>
                  <a:cubicBezTo>
                    <a:pt x="28" y="43"/>
                    <a:pt x="28" y="43"/>
                    <a:pt x="28" y="43"/>
                  </a:cubicBezTo>
                  <a:cubicBezTo>
                    <a:pt x="25" y="44"/>
                    <a:pt x="20" y="46"/>
                    <a:pt x="16" y="49"/>
                  </a:cubicBezTo>
                  <a:cubicBezTo>
                    <a:pt x="7" y="54"/>
                    <a:pt x="0" y="60"/>
                    <a:pt x="2" y="62"/>
                  </a:cubicBezTo>
                  <a:cubicBezTo>
                    <a:pt x="3" y="64"/>
                    <a:pt x="11" y="61"/>
                    <a:pt x="20" y="56"/>
                  </a:cubicBezTo>
                  <a:cubicBezTo>
                    <a:pt x="24" y="53"/>
                    <a:pt x="28" y="50"/>
                    <a:pt x="31" y="48"/>
                  </a:cubicBezTo>
                  <a:cubicBezTo>
                    <a:pt x="33" y="47"/>
                    <a:pt x="33" y="47"/>
                    <a:pt x="33" y="47"/>
                  </a:cubicBezTo>
                  <a:cubicBezTo>
                    <a:pt x="33" y="47"/>
                    <a:pt x="33" y="47"/>
                    <a:pt x="33" y="47"/>
                  </a:cubicBezTo>
                  <a:cubicBezTo>
                    <a:pt x="33" y="47"/>
                    <a:pt x="33" y="47"/>
                    <a:pt x="33" y="47"/>
                  </a:cubicBezTo>
                  <a:cubicBezTo>
                    <a:pt x="33" y="47"/>
                    <a:pt x="34" y="46"/>
                    <a:pt x="34" y="46"/>
                  </a:cubicBezTo>
                  <a:cubicBezTo>
                    <a:pt x="35" y="46"/>
                    <a:pt x="36" y="47"/>
                    <a:pt x="37" y="47"/>
                  </a:cubicBezTo>
                  <a:cubicBezTo>
                    <a:pt x="38" y="47"/>
                    <a:pt x="39" y="46"/>
                    <a:pt x="40" y="46"/>
                  </a:cubicBezTo>
                  <a:cubicBezTo>
                    <a:pt x="40" y="46"/>
                    <a:pt x="40" y="47"/>
                    <a:pt x="41" y="47"/>
                  </a:cubicBezTo>
                  <a:cubicBezTo>
                    <a:pt x="41" y="47"/>
                    <a:pt x="41" y="47"/>
                    <a:pt x="41" y="47"/>
                  </a:cubicBezTo>
                  <a:cubicBezTo>
                    <a:pt x="41" y="47"/>
                    <a:pt x="41" y="47"/>
                    <a:pt x="41" y="47"/>
                  </a:cubicBezTo>
                  <a:cubicBezTo>
                    <a:pt x="43" y="48"/>
                    <a:pt x="43" y="48"/>
                    <a:pt x="43" y="48"/>
                  </a:cubicBezTo>
                  <a:cubicBezTo>
                    <a:pt x="45" y="50"/>
                    <a:pt x="49" y="53"/>
                    <a:pt x="54" y="56"/>
                  </a:cubicBezTo>
                  <a:cubicBezTo>
                    <a:pt x="63" y="61"/>
                    <a:pt x="71" y="64"/>
                    <a:pt x="72" y="62"/>
                  </a:cubicBezTo>
                </a:path>
              </a:pathLst>
            </a:custGeom>
            <a:solidFill>
              <a:srgbClr val="961318"/>
            </a:solidFill>
            <a:ln w="11113" cap="flat">
              <a:noFill/>
              <a:prstDash val="solid"/>
              <a:miter lim="800000"/>
            </a:ln>
          </p:spPr>
          <p:txBody>
            <a:bodyPr vert="horz" wrap="square" lIns="91440" tIns="45720" rIns="91440" bIns="45720" numCol="1" anchor="t" anchorCtr="0" compatLnSpc="1">
              <a:normAutofit/>
            </a:bodyPr>
            <a:lstStyle/>
            <a:p>
              <a:pPr>
                <a:defRPr/>
              </a:pPr>
              <a:endParaRPr lang="en-US" kern="0" dirty="0">
                <a:solidFill>
                  <a:prstClr val="black"/>
                </a:solidFill>
                <a:latin typeface="Arial" panose="020B0604020202020204"/>
                <a:ea typeface="微软雅黑 Light" panose="020B0502040204020203" pitchFamily="34" charset="-122"/>
              </a:endParaRPr>
            </a:p>
          </p:txBody>
        </p:sp>
        <p:sp>
          <p:nvSpPr>
            <p:cNvPr id="17" name="iṡľiḑè"/>
            <p:cNvSpPr/>
            <p:nvPr/>
          </p:nvSpPr>
          <p:spPr bwMode="auto">
            <a:xfrm>
              <a:off x="6494324" y="2391456"/>
              <a:ext cx="1429501" cy="1958121"/>
            </a:xfrm>
            <a:custGeom>
              <a:avLst/>
              <a:gdLst>
                <a:gd name="T0" fmla="*/ 26 w 27"/>
                <a:gd name="T1" fmla="*/ 28 h 37"/>
                <a:gd name="T2" fmla="*/ 23 w 27"/>
                <a:gd name="T3" fmla="*/ 27 h 37"/>
                <a:gd name="T4" fmla="*/ 2 w 27"/>
                <a:gd name="T5" fmla="*/ 0 h 37"/>
                <a:gd name="T6" fmla="*/ 0 w 27"/>
                <a:gd name="T7" fmla="*/ 1 h 37"/>
                <a:gd name="T8" fmla="*/ 1 w 27"/>
                <a:gd name="T9" fmla="*/ 3 h 37"/>
                <a:gd name="T10" fmla="*/ 20 w 27"/>
                <a:gd name="T11" fmla="*/ 27 h 37"/>
                <a:gd name="T12" fmla="*/ 18 w 27"/>
                <a:gd name="T13" fmla="*/ 27 h 37"/>
                <a:gd name="T14" fmla="*/ 17 w 27"/>
                <a:gd name="T15" fmla="*/ 27 h 37"/>
                <a:gd name="T16" fmla="*/ 16 w 27"/>
                <a:gd name="T17" fmla="*/ 29 h 37"/>
                <a:gd name="T18" fmla="*/ 20 w 27"/>
                <a:gd name="T19" fmla="*/ 36 h 37"/>
                <a:gd name="T20" fmla="*/ 21 w 27"/>
                <a:gd name="T21" fmla="*/ 37 h 37"/>
                <a:gd name="T22" fmla="*/ 22 w 27"/>
                <a:gd name="T23" fmla="*/ 36 h 37"/>
                <a:gd name="T24" fmla="*/ 27 w 27"/>
                <a:gd name="T25"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37">
                  <a:moveTo>
                    <a:pt x="26" y="28"/>
                  </a:moveTo>
                  <a:cubicBezTo>
                    <a:pt x="23" y="27"/>
                    <a:pt x="23" y="27"/>
                    <a:pt x="23" y="27"/>
                  </a:cubicBezTo>
                  <a:cubicBezTo>
                    <a:pt x="22" y="15"/>
                    <a:pt x="14" y="4"/>
                    <a:pt x="2" y="0"/>
                  </a:cubicBezTo>
                  <a:cubicBezTo>
                    <a:pt x="1" y="0"/>
                    <a:pt x="0" y="0"/>
                    <a:pt x="0" y="1"/>
                  </a:cubicBezTo>
                  <a:cubicBezTo>
                    <a:pt x="0" y="2"/>
                    <a:pt x="0" y="3"/>
                    <a:pt x="1" y="3"/>
                  </a:cubicBezTo>
                  <a:cubicBezTo>
                    <a:pt x="12" y="6"/>
                    <a:pt x="19" y="16"/>
                    <a:pt x="20" y="27"/>
                  </a:cubicBezTo>
                  <a:cubicBezTo>
                    <a:pt x="18" y="27"/>
                    <a:pt x="18" y="27"/>
                    <a:pt x="18" y="27"/>
                  </a:cubicBezTo>
                  <a:cubicBezTo>
                    <a:pt x="17" y="27"/>
                    <a:pt x="17" y="27"/>
                    <a:pt x="17" y="27"/>
                  </a:cubicBezTo>
                  <a:cubicBezTo>
                    <a:pt x="16" y="28"/>
                    <a:pt x="16" y="28"/>
                    <a:pt x="16" y="29"/>
                  </a:cubicBezTo>
                  <a:cubicBezTo>
                    <a:pt x="20" y="36"/>
                    <a:pt x="20" y="36"/>
                    <a:pt x="20" y="36"/>
                  </a:cubicBezTo>
                  <a:cubicBezTo>
                    <a:pt x="20" y="37"/>
                    <a:pt x="20" y="37"/>
                    <a:pt x="21" y="37"/>
                  </a:cubicBezTo>
                  <a:cubicBezTo>
                    <a:pt x="22" y="37"/>
                    <a:pt x="22" y="37"/>
                    <a:pt x="22" y="36"/>
                  </a:cubicBezTo>
                  <a:cubicBezTo>
                    <a:pt x="27" y="30"/>
                    <a:pt x="27" y="30"/>
                    <a:pt x="27" y="30"/>
                  </a:cubicBezTo>
                </a:path>
              </a:pathLst>
            </a:custGeom>
            <a:solidFill>
              <a:srgbClr val="A5A5A5">
                <a:lumMod val="60000"/>
                <a:lumOff val="40000"/>
              </a:srgbClr>
            </a:solidFill>
            <a:ln w="11113" cap="flat">
              <a:noFill/>
              <a:prstDash val="solid"/>
              <a:miter lim="800000"/>
            </a:ln>
          </p:spPr>
          <p:txBody>
            <a:bodyPr vert="horz" wrap="square" lIns="91440" tIns="45720" rIns="91440" bIns="45720" numCol="1" anchor="t" anchorCtr="0" compatLnSpc="1">
              <a:normAutofit/>
            </a:bodyPr>
            <a:lstStyle/>
            <a:p>
              <a:pPr>
                <a:defRPr/>
              </a:pPr>
              <a:endParaRPr lang="en-US" kern="0" dirty="0">
                <a:solidFill>
                  <a:prstClr val="black"/>
                </a:solidFill>
                <a:latin typeface="Arial" panose="020B0604020202020204"/>
                <a:ea typeface="微软雅黑 Light" panose="020B0502040204020203" pitchFamily="34" charset="-122"/>
              </a:endParaRPr>
            </a:p>
          </p:txBody>
        </p:sp>
        <p:sp>
          <p:nvSpPr>
            <p:cNvPr id="18" name="íṧľíde"/>
            <p:cNvSpPr/>
            <p:nvPr/>
          </p:nvSpPr>
          <p:spPr bwMode="auto">
            <a:xfrm>
              <a:off x="5012706" y="4982427"/>
              <a:ext cx="2218705" cy="588182"/>
            </a:xfrm>
            <a:custGeom>
              <a:avLst/>
              <a:gdLst>
                <a:gd name="T0" fmla="*/ 40 w 42"/>
                <a:gd name="T1" fmla="*/ 1 h 11"/>
                <a:gd name="T2" fmla="*/ 9 w 42"/>
                <a:gd name="T3" fmla="*/ 5 h 11"/>
                <a:gd name="T4" fmla="*/ 10 w 42"/>
                <a:gd name="T5" fmla="*/ 4 h 11"/>
                <a:gd name="T6" fmla="*/ 11 w 42"/>
                <a:gd name="T7" fmla="*/ 2 h 11"/>
                <a:gd name="T8" fmla="*/ 9 w 42"/>
                <a:gd name="T9" fmla="*/ 1 h 11"/>
                <a:gd name="T10" fmla="*/ 2 w 42"/>
                <a:gd name="T11" fmla="*/ 0 h 11"/>
                <a:gd name="T12" fmla="*/ 0 w 42"/>
                <a:gd name="T13" fmla="*/ 1 h 11"/>
                <a:gd name="T14" fmla="*/ 0 w 42"/>
                <a:gd name="T15" fmla="*/ 2 h 11"/>
                <a:gd name="T16" fmla="*/ 3 w 42"/>
                <a:gd name="T17" fmla="*/ 10 h 11"/>
                <a:gd name="T18" fmla="*/ 5 w 42"/>
                <a:gd name="T19" fmla="*/ 11 h 11"/>
                <a:gd name="T20" fmla="*/ 6 w 42"/>
                <a:gd name="T21" fmla="*/ 10 h 11"/>
                <a:gd name="T22" fmla="*/ 7 w 42"/>
                <a:gd name="T23" fmla="*/ 8 h 11"/>
                <a:gd name="T24" fmla="*/ 21 w 42"/>
                <a:gd name="T25" fmla="*/ 11 h 11"/>
                <a:gd name="T26" fmla="*/ 42 w 42"/>
                <a:gd name="T27" fmla="*/ 3 h 11"/>
                <a:gd name="T28" fmla="*/ 42 w 42"/>
                <a:gd name="T29" fmla="*/ 1 h 11"/>
                <a:gd name="T30" fmla="*/ 40 w 42"/>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11">
                  <a:moveTo>
                    <a:pt x="40" y="1"/>
                  </a:moveTo>
                  <a:cubicBezTo>
                    <a:pt x="31" y="8"/>
                    <a:pt x="19" y="10"/>
                    <a:pt x="9" y="5"/>
                  </a:cubicBezTo>
                  <a:cubicBezTo>
                    <a:pt x="10" y="4"/>
                    <a:pt x="10" y="4"/>
                    <a:pt x="10" y="4"/>
                  </a:cubicBezTo>
                  <a:cubicBezTo>
                    <a:pt x="11" y="3"/>
                    <a:pt x="11" y="2"/>
                    <a:pt x="11" y="2"/>
                  </a:cubicBezTo>
                  <a:cubicBezTo>
                    <a:pt x="10" y="1"/>
                    <a:pt x="10" y="1"/>
                    <a:pt x="9" y="1"/>
                  </a:cubicBezTo>
                  <a:cubicBezTo>
                    <a:pt x="2" y="0"/>
                    <a:pt x="2" y="0"/>
                    <a:pt x="2" y="0"/>
                  </a:cubicBezTo>
                  <a:cubicBezTo>
                    <a:pt x="1" y="0"/>
                    <a:pt x="0" y="0"/>
                    <a:pt x="0" y="1"/>
                  </a:cubicBezTo>
                  <a:cubicBezTo>
                    <a:pt x="0" y="1"/>
                    <a:pt x="0" y="2"/>
                    <a:pt x="0" y="2"/>
                  </a:cubicBezTo>
                  <a:cubicBezTo>
                    <a:pt x="3" y="10"/>
                    <a:pt x="3" y="10"/>
                    <a:pt x="3" y="10"/>
                  </a:cubicBezTo>
                  <a:cubicBezTo>
                    <a:pt x="3" y="10"/>
                    <a:pt x="4" y="11"/>
                    <a:pt x="5" y="11"/>
                  </a:cubicBezTo>
                  <a:cubicBezTo>
                    <a:pt x="5" y="11"/>
                    <a:pt x="6" y="10"/>
                    <a:pt x="6" y="10"/>
                  </a:cubicBezTo>
                  <a:cubicBezTo>
                    <a:pt x="7" y="8"/>
                    <a:pt x="7" y="8"/>
                    <a:pt x="7" y="8"/>
                  </a:cubicBezTo>
                  <a:cubicBezTo>
                    <a:pt x="12" y="10"/>
                    <a:pt x="16" y="11"/>
                    <a:pt x="21" y="11"/>
                  </a:cubicBezTo>
                  <a:cubicBezTo>
                    <a:pt x="28" y="11"/>
                    <a:pt x="36" y="8"/>
                    <a:pt x="42" y="3"/>
                  </a:cubicBezTo>
                  <a:cubicBezTo>
                    <a:pt x="42" y="2"/>
                    <a:pt x="42" y="1"/>
                    <a:pt x="42" y="1"/>
                  </a:cubicBezTo>
                  <a:cubicBezTo>
                    <a:pt x="41" y="0"/>
                    <a:pt x="40" y="0"/>
                    <a:pt x="40" y="1"/>
                  </a:cubicBezTo>
                  <a:close/>
                </a:path>
              </a:pathLst>
            </a:custGeom>
            <a:solidFill>
              <a:srgbClr val="A5A5A5">
                <a:lumMod val="60000"/>
                <a:lumOff val="40000"/>
              </a:srgbClr>
            </a:solidFill>
            <a:ln w="11113" cap="flat">
              <a:noFill/>
              <a:prstDash val="solid"/>
              <a:miter lim="800000"/>
            </a:ln>
          </p:spPr>
          <p:txBody>
            <a:bodyPr vert="horz" wrap="square" lIns="91440" tIns="45720" rIns="91440" bIns="45720" numCol="1" anchor="t" anchorCtr="0" compatLnSpc="1">
              <a:normAutofit/>
            </a:bodyPr>
            <a:lstStyle/>
            <a:p>
              <a:pPr>
                <a:defRPr/>
              </a:pPr>
              <a:endParaRPr lang="en-US" kern="0" dirty="0">
                <a:solidFill>
                  <a:prstClr val="black"/>
                </a:solidFill>
                <a:latin typeface="Arial" panose="020B0604020202020204"/>
                <a:ea typeface="微软雅黑 Light" panose="020B0502040204020203" pitchFamily="34" charset="-122"/>
              </a:endParaRPr>
            </a:p>
          </p:txBody>
        </p:sp>
        <p:sp>
          <p:nvSpPr>
            <p:cNvPr id="19" name="íṩļîḓé"/>
            <p:cNvSpPr/>
            <p:nvPr/>
          </p:nvSpPr>
          <p:spPr bwMode="auto">
            <a:xfrm>
              <a:off x="4379855" y="2339339"/>
              <a:ext cx="1369939" cy="2010236"/>
            </a:xfrm>
            <a:custGeom>
              <a:avLst/>
              <a:gdLst>
                <a:gd name="T0" fmla="*/ 4 w 26"/>
                <a:gd name="T1" fmla="*/ 38 h 38"/>
                <a:gd name="T2" fmla="*/ 5 w 26"/>
                <a:gd name="T3" fmla="*/ 38 h 38"/>
                <a:gd name="T4" fmla="*/ 6 w 26"/>
                <a:gd name="T5" fmla="*/ 36 h 38"/>
                <a:gd name="T6" fmla="*/ 17 w 26"/>
                <a:gd name="T7" fmla="*/ 8 h 38"/>
                <a:gd name="T8" fmla="*/ 18 w 26"/>
                <a:gd name="T9" fmla="*/ 10 h 38"/>
                <a:gd name="T10" fmla="*/ 19 w 26"/>
                <a:gd name="T11" fmla="*/ 11 h 38"/>
                <a:gd name="T12" fmla="*/ 21 w 26"/>
                <a:gd name="T13" fmla="*/ 10 h 38"/>
                <a:gd name="T14" fmla="*/ 25 w 26"/>
                <a:gd name="T15" fmla="*/ 4 h 38"/>
                <a:gd name="T16" fmla="*/ 25 w 26"/>
                <a:gd name="T17" fmla="*/ 2 h 38"/>
                <a:gd name="T18" fmla="*/ 24 w 26"/>
                <a:gd name="T19" fmla="*/ 1 h 38"/>
                <a:gd name="T20" fmla="*/ 16 w 26"/>
                <a:gd name="T21" fmla="*/ 1 h 38"/>
                <a:gd name="T22" fmla="*/ 15 w 26"/>
                <a:gd name="T23" fmla="*/ 1 h 38"/>
                <a:gd name="T24" fmla="*/ 15 w 26"/>
                <a:gd name="T25" fmla="*/ 3 h 38"/>
                <a:gd name="T26" fmla="*/ 16 w 26"/>
                <a:gd name="T27" fmla="*/ 5 h 38"/>
                <a:gd name="T28" fmla="*/ 3 w 26"/>
                <a:gd name="T29" fmla="*/ 37 h 38"/>
                <a:gd name="T30" fmla="*/ 4 w 26"/>
                <a:gd name="T3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8">
                  <a:moveTo>
                    <a:pt x="4" y="38"/>
                  </a:moveTo>
                  <a:cubicBezTo>
                    <a:pt x="5" y="38"/>
                    <a:pt x="5" y="38"/>
                    <a:pt x="5" y="38"/>
                  </a:cubicBezTo>
                  <a:cubicBezTo>
                    <a:pt x="6" y="38"/>
                    <a:pt x="6" y="37"/>
                    <a:pt x="6" y="36"/>
                  </a:cubicBezTo>
                  <a:cubicBezTo>
                    <a:pt x="3" y="25"/>
                    <a:pt x="8" y="14"/>
                    <a:pt x="17" y="8"/>
                  </a:cubicBezTo>
                  <a:cubicBezTo>
                    <a:pt x="18" y="10"/>
                    <a:pt x="18" y="10"/>
                    <a:pt x="18" y="10"/>
                  </a:cubicBezTo>
                  <a:cubicBezTo>
                    <a:pt x="18" y="10"/>
                    <a:pt x="19" y="11"/>
                    <a:pt x="19" y="11"/>
                  </a:cubicBezTo>
                  <a:cubicBezTo>
                    <a:pt x="20" y="11"/>
                    <a:pt x="20" y="11"/>
                    <a:pt x="21" y="10"/>
                  </a:cubicBezTo>
                  <a:cubicBezTo>
                    <a:pt x="25" y="4"/>
                    <a:pt x="25" y="4"/>
                    <a:pt x="25" y="4"/>
                  </a:cubicBezTo>
                  <a:cubicBezTo>
                    <a:pt x="26" y="3"/>
                    <a:pt x="26" y="3"/>
                    <a:pt x="25" y="2"/>
                  </a:cubicBezTo>
                  <a:cubicBezTo>
                    <a:pt x="25" y="2"/>
                    <a:pt x="25" y="1"/>
                    <a:pt x="24" y="1"/>
                  </a:cubicBezTo>
                  <a:cubicBezTo>
                    <a:pt x="16" y="1"/>
                    <a:pt x="16" y="1"/>
                    <a:pt x="16" y="1"/>
                  </a:cubicBezTo>
                  <a:cubicBezTo>
                    <a:pt x="16" y="0"/>
                    <a:pt x="15" y="1"/>
                    <a:pt x="15" y="1"/>
                  </a:cubicBezTo>
                  <a:cubicBezTo>
                    <a:pt x="15" y="2"/>
                    <a:pt x="14" y="2"/>
                    <a:pt x="15" y="3"/>
                  </a:cubicBezTo>
                  <a:cubicBezTo>
                    <a:pt x="16" y="5"/>
                    <a:pt x="16" y="5"/>
                    <a:pt x="16" y="5"/>
                  </a:cubicBezTo>
                  <a:cubicBezTo>
                    <a:pt x="5" y="12"/>
                    <a:pt x="0" y="25"/>
                    <a:pt x="3" y="37"/>
                  </a:cubicBezTo>
                  <a:cubicBezTo>
                    <a:pt x="3" y="38"/>
                    <a:pt x="4" y="38"/>
                    <a:pt x="4" y="38"/>
                  </a:cubicBezTo>
                  <a:close/>
                </a:path>
              </a:pathLst>
            </a:custGeom>
            <a:solidFill>
              <a:srgbClr val="A5A5A5">
                <a:lumMod val="60000"/>
                <a:lumOff val="40000"/>
              </a:srgbClr>
            </a:solidFill>
            <a:ln w="11113" cap="flat">
              <a:noFill/>
              <a:prstDash val="solid"/>
              <a:miter lim="800000"/>
            </a:ln>
          </p:spPr>
          <p:txBody>
            <a:bodyPr vert="horz" wrap="square" lIns="91440" tIns="45720" rIns="91440" bIns="45720" numCol="1" anchor="t" anchorCtr="0" compatLnSpc="1">
              <a:normAutofit/>
            </a:bodyPr>
            <a:lstStyle/>
            <a:p>
              <a:pPr>
                <a:defRPr/>
              </a:pPr>
              <a:endParaRPr lang="en-US" kern="0" dirty="0">
                <a:solidFill>
                  <a:prstClr val="black"/>
                </a:solidFill>
                <a:latin typeface="Arial" panose="020B0604020202020204"/>
                <a:ea typeface="微软雅黑 Light" panose="020B0502040204020203" pitchFamily="34" charset="-122"/>
              </a:endParaRPr>
            </a:p>
          </p:txBody>
        </p:sp>
      </p:grpSp>
      <p:grpSp>
        <p:nvGrpSpPr>
          <p:cNvPr id="20" name="îṡľíde"/>
          <p:cNvGrpSpPr/>
          <p:nvPr/>
        </p:nvGrpSpPr>
        <p:grpSpPr>
          <a:xfrm>
            <a:off x="1772588" y="1917120"/>
            <a:ext cx="2611177" cy="1511879"/>
            <a:chOff x="673100" y="1740479"/>
            <a:chExt cx="2611177" cy="1511879"/>
          </a:xfrm>
        </p:grpSpPr>
        <p:sp>
          <p:nvSpPr>
            <p:cNvPr id="21" name="îṧļîḑé"/>
            <p:cNvSpPr txBox="1"/>
            <p:nvPr/>
          </p:nvSpPr>
          <p:spPr>
            <a:xfrm>
              <a:off x="673100" y="2248309"/>
              <a:ext cx="2611177" cy="1004049"/>
            </a:xfrm>
            <a:prstGeom prst="rect">
              <a:avLst/>
            </a:prstGeom>
            <a:noFill/>
          </p:spPr>
          <p:txBody>
            <a:bodyPr wrap="square" lIns="91440" tIns="45720" rIns="91440" bIns="45720">
              <a:normAutofit/>
            </a:bodyPr>
            <a:lstStyle/>
            <a:p>
              <a:pPr algn="r">
                <a:lnSpc>
                  <a:spcPct val="140000"/>
                </a:lnSpc>
                <a:defRPr/>
              </a:pPr>
              <a:r>
                <a:rPr lang="zh-CN" altLang="en-US" sz="1100" dirty="0">
                  <a:solidFill>
                    <a:prstClr val="black"/>
                  </a:solidFill>
                  <a:latin typeface="Arial" panose="020B0604020202020204"/>
                  <a:ea typeface="微软雅黑 Light" panose="020B0502040204020203" pitchFamily="34" charset="-122"/>
                </a:rPr>
                <a:t>输入相关说明输入相关说明输入相关说明输入相关说明输入相关说明</a:t>
              </a:r>
              <a:endParaRPr lang="en-US" altLang="zh-CN" sz="1100" dirty="0">
                <a:solidFill>
                  <a:prstClr val="black"/>
                </a:solidFill>
                <a:latin typeface="Arial" panose="020B0604020202020204"/>
                <a:ea typeface="微软雅黑 Light" panose="020B0502040204020203" pitchFamily="34" charset="-122"/>
              </a:endParaRPr>
            </a:p>
            <a:p>
              <a:pPr algn="r">
                <a:lnSpc>
                  <a:spcPct val="140000"/>
                </a:lnSpc>
                <a:defRPr/>
              </a:pPr>
              <a:r>
                <a:rPr lang="zh-CN" altLang="en-US" sz="1100" dirty="0">
                  <a:solidFill>
                    <a:prstClr val="black"/>
                  </a:solidFill>
                  <a:latin typeface="Arial" panose="020B0604020202020204"/>
                  <a:ea typeface="微软雅黑 Light" panose="020B0502040204020203" pitchFamily="34" charset="-122"/>
                </a:rPr>
                <a:t>输入相关说明输入相关说明</a:t>
              </a:r>
              <a:endParaRPr lang="en-US" altLang="zh-CN" sz="1100" dirty="0">
                <a:solidFill>
                  <a:prstClr val="black"/>
                </a:solidFill>
                <a:latin typeface="Arial" panose="020B0604020202020204"/>
                <a:ea typeface="微软雅黑 Light" panose="020B0502040204020203" pitchFamily="34" charset="-122"/>
              </a:endParaRPr>
            </a:p>
            <a:p>
              <a:pPr algn="r">
                <a:lnSpc>
                  <a:spcPct val="140000"/>
                </a:lnSpc>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22" name="îSḷïḍe"/>
            <p:cNvSpPr/>
            <p:nvPr/>
          </p:nvSpPr>
          <p:spPr>
            <a:xfrm>
              <a:off x="673100" y="1740479"/>
              <a:ext cx="2611177" cy="507831"/>
            </a:xfrm>
            <a:prstGeom prst="rect">
              <a:avLst/>
            </a:prstGeom>
          </p:spPr>
          <p:txBody>
            <a:bodyPr wrap="square" lIns="91440" tIns="45720" rIns="91440" bIns="45720" anchor="ctr">
              <a:normAutofit/>
            </a:bodyPr>
            <a:lstStyle/>
            <a:p>
              <a:pPr algn="r">
                <a:defRPr/>
              </a:pPr>
              <a:r>
                <a:rPr lang="zh-CN" altLang="en-US" b="1" dirty="0">
                  <a:solidFill>
                    <a:prstClr val="black"/>
                  </a:solidFill>
                  <a:latin typeface="微软雅黑" panose="020B0503020204020204" charset="-122"/>
                  <a:ea typeface="微软雅黑" panose="020B0503020204020204" charset="-122"/>
                </a:rPr>
                <a:t>输入标题</a:t>
              </a:r>
            </a:p>
          </p:txBody>
        </p:sp>
      </p:grpSp>
      <p:grpSp>
        <p:nvGrpSpPr>
          <p:cNvPr id="23" name="íS1íḋè"/>
          <p:cNvGrpSpPr/>
          <p:nvPr/>
        </p:nvGrpSpPr>
        <p:grpSpPr>
          <a:xfrm>
            <a:off x="4819299" y="4868854"/>
            <a:ext cx="2611177" cy="1321633"/>
            <a:chOff x="673100" y="3064387"/>
            <a:chExt cx="2611177" cy="1321633"/>
          </a:xfrm>
        </p:grpSpPr>
        <p:sp>
          <p:nvSpPr>
            <p:cNvPr id="24" name="íSḷiḍe"/>
            <p:cNvSpPr txBox="1"/>
            <p:nvPr/>
          </p:nvSpPr>
          <p:spPr>
            <a:xfrm>
              <a:off x="720139" y="3572217"/>
              <a:ext cx="2459325" cy="813803"/>
            </a:xfrm>
            <a:prstGeom prst="rect">
              <a:avLst/>
            </a:prstGeom>
            <a:noFill/>
          </p:spPr>
          <p:txBody>
            <a:bodyPr wrap="square" lIns="91440" tIns="45720" rIns="91440" bIns="45720">
              <a:normAutofit fontScale="92500"/>
            </a:bodyPr>
            <a:lstStyle/>
            <a:p>
              <a:pPr algn="ctr">
                <a:lnSpc>
                  <a:spcPct val="140000"/>
                </a:lnSpc>
                <a:defRPr/>
              </a:pPr>
              <a:r>
                <a:rPr lang="zh-CN" altLang="en-US" sz="1100" dirty="0">
                  <a:solidFill>
                    <a:prstClr val="black"/>
                  </a:solidFill>
                  <a:latin typeface="Arial" panose="020B0604020202020204"/>
                  <a:ea typeface="微软雅黑 Light" panose="020B0502040204020203" pitchFamily="34" charset="-122"/>
                </a:rPr>
                <a:t>输入相关说明输入相关说明输入相关说输入相关说明输入相关说明输入相关说</a:t>
              </a:r>
              <a:endParaRPr lang="en-US" altLang="zh-CN" sz="1100" dirty="0">
                <a:solidFill>
                  <a:prstClr val="black"/>
                </a:solidFill>
                <a:latin typeface="Arial" panose="020B0604020202020204"/>
                <a:ea typeface="微软雅黑 Light" panose="020B0502040204020203" pitchFamily="34" charset="-122"/>
              </a:endParaRPr>
            </a:p>
            <a:p>
              <a:pPr algn="ctr">
                <a:lnSpc>
                  <a:spcPct val="140000"/>
                </a:lnSpc>
                <a:defRPr/>
              </a:pPr>
              <a:r>
                <a:rPr lang="zh-CN" altLang="en-US" sz="1100" dirty="0">
                  <a:solidFill>
                    <a:prstClr val="black"/>
                  </a:solidFill>
                  <a:latin typeface="Arial" panose="020B0604020202020204"/>
                  <a:ea typeface="微软雅黑 Light" panose="020B0502040204020203" pitchFamily="34" charset="-122"/>
                </a:rPr>
                <a:t>输入相关说明输入相关说明输入相关说</a:t>
              </a:r>
              <a:endParaRPr lang="en-US" altLang="zh-CN" sz="1100" dirty="0">
                <a:solidFill>
                  <a:prstClr val="black"/>
                </a:solidFill>
                <a:latin typeface="Arial" panose="020B0604020202020204"/>
                <a:ea typeface="微软雅黑 Light" panose="020B0502040204020203" pitchFamily="34" charset="-122"/>
              </a:endParaRPr>
            </a:p>
            <a:p>
              <a:pPr algn="ctr">
                <a:lnSpc>
                  <a:spcPct val="14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4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40000"/>
                </a:lnSpc>
                <a:defRPr/>
              </a:pPr>
              <a:endParaRPr lang="en-US" altLang="zh-CN" sz="1100" dirty="0">
                <a:solidFill>
                  <a:prstClr val="black"/>
                </a:solidFill>
                <a:latin typeface="Arial" panose="020B0604020202020204"/>
                <a:ea typeface="微软雅黑 Light" panose="020B0502040204020203" pitchFamily="34" charset="-122"/>
              </a:endParaRPr>
            </a:p>
            <a:p>
              <a:pPr algn="ctr">
                <a:lnSpc>
                  <a:spcPct val="140000"/>
                </a:lnSpc>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25" name="íṩ1idé"/>
            <p:cNvSpPr/>
            <p:nvPr/>
          </p:nvSpPr>
          <p:spPr>
            <a:xfrm>
              <a:off x="673100" y="3064387"/>
              <a:ext cx="2611177" cy="507831"/>
            </a:xfrm>
            <a:prstGeom prst="rect">
              <a:avLst/>
            </a:prstGeom>
          </p:spPr>
          <p:txBody>
            <a:bodyPr wrap="square" lIns="91440" tIns="45720" rIns="91440" bIns="45720" anchor="ctr">
              <a:normAutofit/>
            </a:bodyPr>
            <a:lstStyle/>
            <a:p>
              <a:pPr algn="ctr">
                <a:defRPr/>
              </a:pPr>
              <a:r>
                <a:rPr lang="zh-CN" altLang="en-US" b="1" dirty="0">
                  <a:solidFill>
                    <a:prstClr val="black"/>
                  </a:solidFill>
                  <a:latin typeface="微软雅黑" panose="020B0503020204020204" charset="-122"/>
                  <a:ea typeface="微软雅黑" panose="020B0503020204020204" charset="-122"/>
                </a:rPr>
                <a:t>输入标题</a:t>
              </a:r>
            </a:p>
          </p:txBody>
        </p:sp>
      </p:grpSp>
      <p:grpSp>
        <p:nvGrpSpPr>
          <p:cNvPr id="26" name="íŝḷïḓe"/>
          <p:cNvGrpSpPr/>
          <p:nvPr/>
        </p:nvGrpSpPr>
        <p:grpSpPr>
          <a:xfrm>
            <a:off x="7808235" y="1911464"/>
            <a:ext cx="2611177" cy="1517535"/>
            <a:chOff x="8907723" y="3176874"/>
            <a:chExt cx="2611177" cy="1517535"/>
          </a:xfrm>
        </p:grpSpPr>
        <p:sp>
          <p:nvSpPr>
            <p:cNvPr id="27" name="ïṥ1idé"/>
            <p:cNvSpPr txBox="1"/>
            <p:nvPr/>
          </p:nvSpPr>
          <p:spPr>
            <a:xfrm>
              <a:off x="8907723" y="3684705"/>
              <a:ext cx="2611177" cy="1009704"/>
            </a:xfrm>
            <a:prstGeom prst="rect">
              <a:avLst/>
            </a:prstGeom>
            <a:noFill/>
          </p:spPr>
          <p:txBody>
            <a:bodyPr wrap="square" lIns="91440" tIns="45720" rIns="91440" bIns="45720">
              <a:normAutofit/>
            </a:bodyPr>
            <a:lstStyle/>
            <a:p>
              <a:pPr>
                <a:lnSpc>
                  <a:spcPct val="140000"/>
                </a:lnSpc>
                <a:defRPr/>
              </a:pPr>
              <a:r>
                <a:rPr lang="zh-CN" altLang="en-US" sz="1100" dirty="0">
                  <a:solidFill>
                    <a:prstClr val="black"/>
                  </a:solidFill>
                  <a:latin typeface="Arial" panose="020B0604020202020204"/>
                  <a:ea typeface="微软雅黑 Light" panose="020B0502040204020203" pitchFamily="34" charset="-122"/>
                </a:rPr>
                <a:t>输入相关说明输入相关说明输入相关说明输入相关说明输入相关说明</a:t>
              </a:r>
              <a:endParaRPr lang="en-US" altLang="zh-CN" sz="1100" dirty="0">
                <a:solidFill>
                  <a:prstClr val="black"/>
                </a:solidFill>
                <a:latin typeface="Arial" panose="020B0604020202020204"/>
                <a:ea typeface="微软雅黑 Light" panose="020B0502040204020203" pitchFamily="34" charset="-122"/>
              </a:endParaRPr>
            </a:p>
            <a:p>
              <a:pPr>
                <a:lnSpc>
                  <a:spcPct val="140000"/>
                </a:lnSpc>
                <a:defRPr/>
              </a:pPr>
              <a:r>
                <a:rPr lang="zh-CN" altLang="en-US" sz="1100" dirty="0">
                  <a:solidFill>
                    <a:prstClr val="black"/>
                  </a:solidFill>
                  <a:latin typeface="Arial" panose="020B0604020202020204"/>
                  <a:ea typeface="微软雅黑 Light" panose="020B0502040204020203" pitchFamily="34" charset="-122"/>
                </a:rPr>
                <a:t>输入相关说明输入相关说明</a:t>
              </a:r>
              <a:endParaRPr lang="en-US" altLang="zh-CN" sz="1100" dirty="0">
                <a:solidFill>
                  <a:prstClr val="black"/>
                </a:solidFill>
                <a:latin typeface="Arial" panose="020B0604020202020204"/>
                <a:ea typeface="微软雅黑 Light" panose="020B0502040204020203" pitchFamily="34" charset="-122"/>
              </a:endParaRPr>
            </a:p>
            <a:p>
              <a:pPr>
                <a:lnSpc>
                  <a:spcPct val="140000"/>
                </a:lnSpc>
                <a:defRPr/>
              </a:pPr>
              <a:endParaRPr lang="en-US" altLang="zh-CN" sz="1100" dirty="0">
                <a:solidFill>
                  <a:prstClr val="black"/>
                </a:solidFill>
                <a:latin typeface="Arial" panose="020B0604020202020204"/>
                <a:ea typeface="微软雅黑 Light" panose="020B0502040204020203" pitchFamily="34" charset="-122"/>
              </a:endParaRPr>
            </a:p>
          </p:txBody>
        </p:sp>
        <p:sp>
          <p:nvSpPr>
            <p:cNvPr id="28" name="ïṩḷiďé"/>
            <p:cNvSpPr/>
            <p:nvPr/>
          </p:nvSpPr>
          <p:spPr>
            <a:xfrm>
              <a:off x="8907723" y="3176874"/>
              <a:ext cx="2611177" cy="507831"/>
            </a:xfrm>
            <a:prstGeom prst="rect">
              <a:avLst/>
            </a:prstGeom>
          </p:spPr>
          <p:txBody>
            <a:bodyPr wrap="square" lIns="91440" tIns="45720" rIns="91440" bIns="45720" anchor="ctr">
              <a:normAutofit/>
            </a:bodyPr>
            <a:lstStyle/>
            <a:p>
              <a:pPr>
                <a:defRPr/>
              </a:pPr>
              <a:r>
                <a:rPr lang="zh-CN" altLang="en-US" b="1" dirty="0">
                  <a:solidFill>
                    <a:prstClr val="black"/>
                  </a:solidFill>
                  <a:latin typeface="微软雅黑" panose="020B0503020204020204" charset="-122"/>
                  <a:ea typeface="微软雅黑" panose="020B0503020204020204" charset="-122"/>
                </a:rPr>
                <a:t>输入标题</a:t>
              </a:r>
            </a:p>
          </p:txBody>
        </p:sp>
      </p:grpSp>
    </p:spTree>
  </p:cSld>
  <p:clrMapOvr>
    <a:masterClrMapping/>
  </p:clrMapOvr>
  <p:transition spd="slow">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7762" y="141242"/>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6" name="矩形 15"/>
          <p:cNvSpPr/>
          <p:nvPr/>
        </p:nvSpPr>
        <p:spPr>
          <a:xfrm>
            <a:off x="836613" y="4243380"/>
            <a:ext cx="2628900" cy="620485"/>
          </a:xfrm>
          <a:prstGeom prst="rect">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anose="020B0604020202020204"/>
              <a:ea typeface="微软雅黑 Light" panose="020B0502040204020203" pitchFamily="34" charset="-122"/>
            </a:endParaRPr>
          </a:p>
        </p:txBody>
      </p:sp>
      <p:sp>
        <p:nvSpPr>
          <p:cNvPr id="18" name="矩形 17"/>
          <p:cNvSpPr/>
          <p:nvPr/>
        </p:nvSpPr>
        <p:spPr>
          <a:xfrm>
            <a:off x="3465513" y="3622895"/>
            <a:ext cx="2628900" cy="620485"/>
          </a:xfrm>
          <a:prstGeom prst="rect">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anose="020B0604020202020204"/>
              <a:ea typeface="微软雅黑 Light" panose="020B0502040204020203" pitchFamily="34" charset="-122"/>
            </a:endParaRPr>
          </a:p>
        </p:txBody>
      </p:sp>
      <p:sp>
        <p:nvSpPr>
          <p:cNvPr id="20" name="矩形 19"/>
          <p:cNvSpPr/>
          <p:nvPr/>
        </p:nvSpPr>
        <p:spPr>
          <a:xfrm>
            <a:off x="6094413" y="3002410"/>
            <a:ext cx="2628900" cy="620485"/>
          </a:xfrm>
          <a:prstGeom prst="rect">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anose="020B0604020202020204"/>
              <a:ea typeface="微软雅黑 Light" panose="020B0502040204020203" pitchFamily="34" charset="-122"/>
            </a:endParaRPr>
          </a:p>
        </p:txBody>
      </p:sp>
      <p:sp>
        <p:nvSpPr>
          <p:cNvPr id="22" name="矩形 21"/>
          <p:cNvSpPr/>
          <p:nvPr/>
        </p:nvSpPr>
        <p:spPr>
          <a:xfrm>
            <a:off x="8723313" y="2381925"/>
            <a:ext cx="2628900" cy="620485"/>
          </a:xfrm>
          <a:prstGeom prst="rect">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anose="020B0604020202020204"/>
              <a:ea typeface="微软雅黑 Light" panose="020B0502040204020203" pitchFamily="34" charset="-122"/>
            </a:endParaRPr>
          </a:p>
        </p:txBody>
      </p:sp>
      <p:sp>
        <p:nvSpPr>
          <p:cNvPr id="24" name="矩形 23"/>
          <p:cNvSpPr/>
          <p:nvPr/>
        </p:nvSpPr>
        <p:spPr>
          <a:xfrm>
            <a:off x="1545769" y="4384345"/>
            <a:ext cx="1210588" cy="338554"/>
          </a:xfrm>
          <a:prstGeom prst="rect">
            <a:avLst/>
          </a:prstGeom>
        </p:spPr>
        <p:txBody>
          <a:bodyPr wrap="none">
            <a:spAutoFit/>
          </a:bodyPr>
          <a:lstStyle/>
          <a:p>
            <a:pPr>
              <a:defRPr/>
            </a:pPr>
            <a:r>
              <a:rPr lang="zh-CN" altLang="en-US" sz="1600" b="1" dirty="0">
                <a:solidFill>
                  <a:prstClr val="white"/>
                </a:solidFill>
                <a:latin typeface="微软雅黑" panose="020B0503020204020204" charset="-122"/>
                <a:ea typeface="微软雅黑" panose="020B0503020204020204" charset="-122"/>
              </a:rPr>
              <a:t>输入小标题</a:t>
            </a:r>
            <a:endParaRPr lang="en-US" altLang="zh-CN" sz="1600" b="1" dirty="0">
              <a:solidFill>
                <a:prstClr val="white"/>
              </a:solidFill>
              <a:latin typeface="微软雅黑" panose="020B0503020204020204" charset="-122"/>
              <a:ea typeface="微软雅黑" panose="020B0503020204020204" charset="-122"/>
            </a:endParaRPr>
          </a:p>
        </p:txBody>
      </p:sp>
      <p:sp>
        <p:nvSpPr>
          <p:cNvPr id="26" name="矩形 25"/>
          <p:cNvSpPr/>
          <p:nvPr/>
        </p:nvSpPr>
        <p:spPr>
          <a:xfrm>
            <a:off x="4174669" y="3763860"/>
            <a:ext cx="1210588" cy="338554"/>
          </a:xfrm>
          <a:prstGeom prst="rect">
            <a:avLst/>
          </a:prstGeom>
        </p:spPr>
        <p:txBody>
          <a:bodyPr wrap="none">
            <a:spAutoFit/>
          </a:bodyPr>
          <a:lstStyle/>
          <a:p>
            <a:pPr>
              <a:defRPr/>
            </a:pPr>
            <a:r>
              <a:rPr lang="zh-CN" altLang="en-US" sz="1600" b="1" dirty="0">
                <a:solidFill>
                  <a:prstClr val="white"/>
                </a:solidFill>
                <a:latin typeface="微软雅黑" panose="020B0503020204020204" charset="-122"/>
                <a:ea typeface="微软雅黑" panose="020B0503020204020204" charset="-122"/>
              </a:rPr>
              <a:t>输入小标题</a:t>
            </a:r>
            <a:endParaRPr lang="en-US" altLang="zh-CN" sz="1600" b="1" dirty="0">
              <a:solidFill>
                <a:prstClr val="white"/>
              </a:solidFill>
              <a:latin typeface="微软雅黑" panose="020B0503020204020204" charset="-122"/>
              <a:ea typeface="微软雅黑" panose="020B0503020204020204" charset="-122"/>
            </a:endParaRPr>
          </a:p>
        </p:txBody>
      </p:sp>
      <p:sp>
        <p:nvSpPr>
          <p:cNvPr id="28" name="矩形 27"/>
          <p:cNvSpPr/>
          <p:nvPr/>
        </p:nvSpPr>
        <p:spPr>
          <a:xfrm>
            <a:off x="6803569" y="3143375"/>
            <a:ext cx="1210588" cy="338554"/>
          </a:xfrm>
          <a:prstGeom prst="rect">
            <a:avLst/>
          </a:prstGeom>
        </p:spPr>
        <p:txBody>
          <a:bodyPr wrap="none">
            <a:spAutoFit/>
          </a:bodyPr>
          <a:lstStyle/>
          <a:p>
            <a:pPr>
              <a:defRPr/>
            </a:pPr>
            <a:r>
              <a:rPr lang="zh-CN" altLang="en-US" sz="1600" b="1" dirty="0">
                <a:solidFill>
                  <a:prstClr val="white"/>
                </a:solidFill>
                <a:latin typeface="微软雅黑" panose="020B0503020204020204" charset="-122"/>
                <a:ea typeface="微软雅黑" panose="020B0503020204020204" charset="-122"/>
              </a:rPr>
              <a:t>输入小标题</a:t>
            </a:r>
            <a:endParaRPr lang="en-US" altLang="zh-CN" sz="1600" b="1" dirty="0">
              <a:solidFill>
                <a:prstClr val="white"/>
              </a:solidFill>
              <a:latin typeface="微软雅黑" panose="020B0503020204020204" charset="-122"/>
              <a:ea typeface="微软雅黑" panose="020B0503020204020204" charset="-122"/>
            </a:endParaRPr>
          </a:p>
        </p:txBody>
      </p:sp>
      <p:sp>
        <p:nvSpPr>
          <p:cNvPr id="30" name="矩形 29"/>
          <p:cNvSpPr/>
          <p:nvPr/>
        </p:nvSpPr>
        <p:spPr>
          <a:xfrm>
            <a:off x="9432469" y="2522890"/>
            <a:ext cx="1210588" cy="338554"/>
          </a:xfrm>
          <a:prstGeom prst="rect">
            <a:avLst/>
          </a:prstGeom>
        </p:spPr>
        <p:txBody>
          <a:bodyPr wrap="none">
            <a:spAutoFit/>
          </a:bodyPr>
          <a:lstStyle/>
          <a:p>
            <a:pPr>
              <a:defRPr/>
            </a:pPr>
            <a:r>
              <a:rPr lang="zh-CN" altLang="en-US" sz="1600" b="1" dirty="0">
                <a:solidFill>
                  <a:prstClr val="white"/>
                </a:solidFill>
                <a:latin typeface="微软雅黑" panose="020B0503020204020204" charset="-122"/>
                <a:ea typeface="微软雅黑" panose="020B0503020204020204" charset="-122"/>
              </a:rPr>
              <a:t>输入小标题</a:t>
            </a:r>
            <a:endParaRPr lang="en-US" altLang="zh-CN" sz="1600" b="1" dirty="0">
              <a:solidFill>
                <a:prstClr val="white"/>
              </a:solidFill>
              <a:latin typeface="微软雅黑" panose="020B0503020204020204" charset="-122"/>
              <a:ea typeface="微软雅黑" panose="020B0503020204020204" charset="-122"/>
            </a:endParaRPr>
          </a:p>
        </p:txBody>
      </p:sp>
      <p:sp>
        <p:nvSpPr>
          <p:cNvPr id="32" name="矩形 31"/>
          <p:cNvSpPr/>
          <p:nvPr/>
        </p:nvSpPr>
        <p:spPr>
          <a:xfrm>
            <a:off x="1396497" y="4994197"/>
            <a:ext cx="2165686" cy="1186094"/>
          </a:xfrm>
          <a:prstGeom prst="rect">
            <a:avLst/>
          </a:prstGeom>
        </p:spPr>
        <p:txBody>
          <a:bodyPr wrap="square">
            <a:spAutoFit/>
          </a:bodyPr>
          <a:lstStyle/>
          <a:p>
            <a:pPr>
              <a:lnSpc>
                <a:spcPct val="130000"/>
              </a:lnSpc>
              <a:defRPr/>
            </a:pPr>
            <a:r>
              <a:rPr lang="zh-CN" altLang="en-US" sz="1400" dirty="0">
                <a:solidFill>
                  <a:prstClr val="black"/>
                </a:solidFill>
                <a:latin typeface="Arial" panose="020B0604020202020204"/>
                <a:ea typeface="微软雅黑 Light" panose="020B0502040204020203" pitchFamily="34" charset="-122"/>
              </a:rPr>
              <a:t>在这里输入文字说明在这里输入文字说明在这里输入文字说明在这里输入文字说明。</a:t>
            </a:r>
          </a:p>
        </p:txBody>
      </p:sp>
      <p:sp>
        <p:nvSpPr>
          <p:cNvPr id="34" name="矩形 33"/>
          <p:cNvSpPr/>
          <p:nvPr/>
        </p:nvSpPr>
        <p:spPr>
          <a:xfrm>
            <a:off x="4025397" y="4446805"/>
            <a:ext cx="2165686" cy="1186094"/>
          </a:xfrm>
          <a:prstGeom prst="rect">
            <a:avLst/>
          </a:prstGeom>
        </p:spPr>
        <p:txBody>
          <a:bodyPr wrap="square">
            <a:spAutoFit/>
          </a:bodyPr>
          <a:lstStyle/>
          <a:p>
            <a:pPr>
              <a:lnSpc>
                <a:spcPct val="130000"/>
              </a:lnSpc>
              <a:defRPr/>
            </a:pPr>
            <a:r>
              <a:rPr lang="zh-CN" altLang="en-US" sz="1400" dirty="0">
                <a:solidFill>
                  <a:prstClr val="black"/>
                </a:solidFill>
                <a:latin typeface="Arial" panose="020B0604020202020204"/>
                <a:ea typeface="微软雅黑 Light" panose="020B0502040204020203" pitchFamily="34" charset="-122"/>
              </a:rPr>
              <a:t>在这里输入文字说明在这里输入文字说明在这里输入文字说明在这里输入文字说明。</a:t>
            </a:r>
          </a:p>
        </p:txBody>
      </p:sp>
      <p:sp>
        <p:nvSpPr>
          <p:cNvPr id="36" name="矩形 35"/>
          <p:cNvSpPr/>
          <p:nvPr/>
        </p:nvSpPr>
        <p:spPr>
          <a:xfrm>
            <a:off x="6654297" y="3766911"/>
            <a:ext cx="2165686" cy="1186094"/>
          </a:xfrm>
          <a:prstGeom prst="rect">
            <a:avLst/>
          </a:prstGeom>
        </p:spPr>
        <p:txBody>
          <a:bodyPr wrap="square">
            <a:spAutoFit/>
          </a:bodyPr>
          <a:lstStyle/>
          <a:p>
            <a:pPr>
              <a:lnSpc>
                <a:spcPct val="130000"/>
              </a:lnSpc>
              <a:defRPr/>
            </a:pPr>
            <a:r>
              <a:rPr lang="zh-CN" altLang="en-US" sz="1400" dirty="0">
                <a:solidFill>
                  <a:prstClr val="black"/>
                </a:solidFill>
                <a:latin typeface="Arial" panose="020B0604020202020204"/>
                <a:ea typeface="微软雅黑 Light" panose="020B0502040204020203" pitchFamily="34" charset="-122"/>
              </a:rPr>
              <a:t>在这里输入文字说明在这里输入文字说明在这里输入文字说明在这里输入文字说明。</a:t>
            </a:r>
          </a:p>
        </p:txBody>
      </p:sp>
      <p:sp>
        <p:nvSpPr>
          <p:cNvPr id="38" name="矩形 37"/>
          <p:cNvSpPr/>
          <p:nvPr/>
        </p:nvSpPr>
        <p:spPr>
          <a:xfrm>
            <a:off x="9283197" y="3118199"/>
            <a:ext cx="2165686" cy="1186094"/>
          </a:xfrm>
          <a:prstGeom prst="rect">
            <a:avLst/>
          </a:prstGeom>
        </p:spPr>
        <p:txBody>
          <a:bodyPr wrap="square">
            <a:spAutoFit/>
          </a:bodyPr>
          <a:lstStyle/>
          <a:p>
            <a:pPr>
              <a:lnSpc>
                <a:spcPct val="130000"/>
              </a:lnSpc>
              <a:defRPr/>
            </a:pPr>
            <a:r>
              <a:rPr lang="zh-CN" altLang="en-US" sz="1400" dirty="0">
                <a:solidFill>
                  <a:prstClr val="black"/>
                </a:solidFill>
                <a:latin typeface="Arial" panose="020B0604020202020204"/>
                <a:ea typeface="微软雅黑 Light" panose="020B0502040204020203" pitchFamily="34" charset="-122"/>
              </a:rPr>
              <a:t>在这里输入文字说明在这里输入文字说明在这里输入文字说明在这里输入文字说明。</a:t>
            </a:r>
          </a:p>
        </p:txBody>
      </p:sp>
      <p:sp>
        <p:nvSpPr>
          <p:cNvPr id="40" name="矩形 39"/>
          <p:cNvSpPr/>
          <p:nvPr/>
        </p:nvSpPr>
        <p:spPr>
          <a:xfrm>
            <a:off x="836613" y="1257284"/>
            <a:ext cx="10515600" cy="382092"/>
          </a:xfrm>
          <a:prstGeom prst="rect">
            <a:avLst/>
          </a:prstGeom>
        </p:spPr>
        <p:txBody>
          <a:bodyPr wrap="square">
            <a:spAutoFit/>
          </a:bodyPr>
          <a:lstStyle/>
          <a:p>
            <a:pPr>
              <a:lnSpc>
                <a:spcPct val="130000"/>
              </a:lnSpc>
              <a:defRPr/>
            </a:pPr>
            <a:r>
              <a:rPr lang="zh-CN" altLang="en-US" sz="1600" dirty="0">
                <a:solidFill>
                  <a:prstClr val="black"/>
                </a:solidFill>
                <a:latin typeface="微软雅黑" panose="020B0503020204020204" charset="-122"/>
                <a:ea typeface="微软雅黑" panose="020B0503020204020204" charset="-122"/>
              </a:rPr>
              <a:t>▼在这里输入文字说明在这里输入文字说明在这里输入文字说明在这里输入文字说明。</a:t>
            </a:r>
          </a:p>
        </p:txBody>
      </p:sp>
      <p:sp>
        <p:nvSpPr>
          <p:cNvPr id="42" name="矩形 41"/>
          <p:cNvSpPr/>
          <p:nvPr/>
        </p:nvSpPr>
        <p:spPr>
          <a:xfrm>
            <a:off x="836613" y="1656001"/>
            <a:ext cx="10515600" cy="382092"/>
          </a:xfrm>
          <a:prstGeom prst="rect">
            <a:avLst/>
          </a:prstGeom>
        </p:spPr>
        <p:txBody>
          <a:bodyPr wrap="square">
            <a:spAutoFit/>
          </a:bodyPr>
          <a:lstStyle/>
          <a:p>
            <a:pPr>
              <a:lnSpc>
                <a:spcPct val="130000"/>
              </a:lnSpc>
              <a:defRPr/>
            </a:pPr>
            <a:r>
              <a:rPr lang="zh-CN" altLang="en-US" sz="1600" dirty="0">
                <a:solidFill>
                  <a:prstClr val="black"/>
                </a:solidFill>
                <a:latin typeface="微软雅黑" panose="020B0503020204020204" charset="-122"/>
                <a:ea typeface="微软雅黑" panose="020B0503020204020204" charset="-122"/>
              </a:rPr>
              <a:t>▼在这里输入文字说明在这里输入文字说明在这里输入文字说明在这里输入文字说明。</a:t>
            </a:r>
          </a:p>
        </p:txBody>
      </p:sp>
    </p:spTree>
  </p:cSld>
  <p:clrMapOvr>
    <a:masterClrMapping/>
  </p:clrMapOvr>
  <p:transition spd="slow">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矩形 14"/>
          <p:cNvSpPr/>
          <p:nvPr/>
        </p:nvSpPr>
        <p:spPr>
          <a:xfrm>
            <a:off x="660400" y="2039816"/>
            <a:ext cx="10858500" cy="3503873"/>
          </a:xfrm>
          <a:prstGeom prst="rect">
            <a:avLst/>
          </a:prstGeom>
          <a:solidFill>
            <a:srgbClr val="961318"/>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endParaRPr>
          </a:p>
        </p:txBody>
      </p:sp>
      <p:sp>
        <p:nvSpPr>
          <p:cNvPr id="16" name="矩形 15"/>
          <p:cNvSpPr/>
          <p:nvPr/>
        </p:nvSpPr>
        <p:spPr>
          <a:xfrm>
            <a:off x="3414346" y="1348155"/>
            <a:ext cx="2633785" cy="4548554"/>
          </a:xfrm>
          <a:prstGeom prst="rect">
            <a:avLst/>
          </a:prstGeom>
          <a:solidFill>
            <a:srgbClr val="FFFFFF"/>
          </a:solidFill>
          <a:ln w="12700" cap="flat" cmpd="sng" algn="ctr">
            <a:noFill/>
            <a:prstDash val="solid"/>
            <a:miter lim="800000"/>
          </a:ln>
          <a:effectLst>
            <a:outerShdw blurRad="165100" sx="101000" sy="101000" algn="ctr" rotWithShape="0">
              <a:prstClr val="black">
                <a:alpha val="15000"/>
              </a:prstClr>
            </a:outerShdw>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endParaRPr>
          </a:p>
        </p:txBody>
      </p:sp>
      <p:sp>
        <p:nvSpPr>
          <p:cNvPr id="17" name="矩形 16"/>
          <p:cNvSpPr/>
          <p:nvPr/>
        </p:nvSpPr>
        <p:spPr>
          <a:xfrm>
            <a:off x="1615342" y="2338755"/>
            <a:ext cx="984738" cy="984738"/>
          </a:xfrm>
          <a:prstGeom prst="rect">
            <a:avLst/>
          </a:prstGeom>
          <a:solidFill>
            <a:srgbClr val="FFFFFF"/>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endParaRPr>
          </a:p>
        </p:txBody>
      </p:sp>
      <p:sp>
        <p:nvSpPr>
          <p:cNvPr id="18" name="矩形 17"/>
          <p:cNvSpPr/>
          <p:nvPr/>
        </p:nvSpPr>
        <p:spPr>
          <a:xfrm>
            <a:off x="4238869" y="2338755"/>
            <a:ext cx="984738" cy="984738"/>
          </a:xfrm>
          <a:prstGeom prst="rect">
            <a:avLst/>
          </a:prstGeom>
          <a:solidFill>
            <a:srgbClr val="961318"/>
          </a:solidFill>
          <a:ln w="12700" cap="flat" cmpd="sng" algn="ctr">
            <a:noFill/>
            <a:prstDash val="solid"/>
            <a:miter lim="800000"/>
          </a:ln>
          <a:effectLst>
            <a:outerShdw blurRad="114300" sx="102000" sy="102000" algn="ctr"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Arial" panose="020B0604020202020204"/>
              <a:ea typeface="微软雅黑" panose="020B0503020204020204" charset="-122"/>
            </a:endParaRPr>
          </a:p>
        </p:txBody>
      </p:sp>
      <p:sp>
        <p:nvSpPr>
          <p:cNvPr id="19" name="矩形 18"/>
          <p:cNvSpPr/>
          <p:nvPr/>
        </p:nvSpPr>
        <p:spPr>
          <a:xfrm>
            <a:off x="6981092" y="2338755"/>
            <a:ext cx="984738" cy="984738"/>
          </a:xfrm>
          <a:prstGeom prst="rect">
            <a:avLst/>
          </a:prstGeom>
          <a:solidFill>
            <a:srgbClr val="FFFFFF"/>
          </a:solidFill>
          <a:ln w="12700" cap="flat" cmpd="sng" algn="ctr">
            <a:noFill/>
            <a:prstDash val="solid"/>
            <a:miter lim="800000"/>
          </a:ln>
          <a:effectLst>
            <a:outerShdw blurRad="114300" sx="102000" sy="102000" algn="ctr"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Arial" panose="020B0604020202020204"/>
              <a:ea typeface="微软雅黑" panose="020B0503020204020204" charset="-122"/>
            </a:endParaRPr>
          </a:p>
        </p:txBody>
      </p:sp>
      <p:sp>
        <p:nvSpPr>
          <p:cNvPr id="20" name="矩形 19"/>
          <p:cNvSpPr/>
          <p:nvPr/>
        </p:nvSpPr>
        <p:spPr>
          <a:xfrm>
            <a:off x="9657862" y="2338755"/>
            <a:ext cx="984738" cy="984738"/>
          </a:xfrm>
          <a:prstGeom prst="rect">
            <a:avLst/>
          </a:prstGeom>
          <a:solidFill>
            <a:srgbClr val="FFFFFF"/>
          </a:solidFill>
          <a:ln w="12700" cap="flat" cmpd="sng" algn="ctr">
            <a:noFill/>
            <a:prstDash val="solid"/>
            <a:miter lim="800000"/>
          </a:ln>
          <a:effectLst>
            <a:outerShdw blurRad="114300" sx="102000" sy="102000" algn="ctr"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Arial" panose="020B0604020202020204"/>
              <a:ea typeface="微软雅黑" panose="020B0503020204020204" charset="-122"/>
            </a:endParaRPr>
          </a:p>
        </p:txBody>
      </p:sp>
      <p:sp>
        <p:nvSpPr>
          <p:cNvPr id="21" name="文本框 20"/>
          <p:cNvSpPr txBox="1"/>
          <p:nvPr/>
        </p:nvSpPr>
        <p:spPr>
          <a:xfrm>
            <a:off x="1148242" y="3571231"/>
            <a:ext cx="1918939" cy="620170"/>
          </a:xfrm>
          <a:prstGeom prst="rect">
            <a:avLst/>
          </a:prstGeom>
          <a:noFill/>
        </p:spPr>
        <p:txBody>
          <a:bodyPr wrap="square" rtlCol="0">
            <a:spAutoFit/>
          </a:bodyPr>
          <a:lstStyle/>
          <a:p>
            <a:pPr algn="ctr">
              <a:lnSpc>
                <a:spcPct val="130000"/>
              </a:lnSpc>
              <a:defRPr/>
            </a:pPr>
            <a:r>
              <a:rPr lang="zh-CN" altLang="en-US" sz="2800" spc="300" dirty="0">
                <a:solidFill>
                  <a:srgbClr val="FFFFFF"/>
                </a:solidFill>
                <a:latin typeface="微软雅黑" panose="020B0503020204020204" charset="-122"/>
                <a:ea typeface="微软雅黑" panose="020B0503020204020204" charset="-122"/>
              </a:rPr>
              <a:t>输入标题</a:t>
            </a:r>
          </a:p>
        </p:txBody>
      </p:sp>
      <p:sp>
        <p:nvSpPr>
          <p:cNvPr id="22" name="文本框 21"/>
          <p:cNvSpPr txBox="1"/>
          <p:nvPr/>
        </p:nvSpPr>
        <p:spPr>
          <a:xfrm>
            <a:off x="6523341" y="3571231"/>
            <a:ext cx="1918939" cy="620170"/>
          </a:xfrm>
          <a:prstGeom prst="rect">
            <a:avLst/>
          </a:prstGeom>
          <a:noFill/>
        </p:spPr>
        <p:txBody>
          <a:bodyPr wrap="square" rtlCol="0">
            <a:spAutoFit/>
          </a:bodyPr>
          <a:lstStyle/>
          <a:p>
            <a:pPr algn="ctr">
              <a:lnSpc>
                <a:spcPct val="130000"/>
              </a:lnSpc>
              <a:defRPr/>
            </a:pPr>
            <a:r>
              <a:rPr lang="zh-CN" altLang="en-US" sz="2800" spc="300" dirty="0">
                <a:solidFill>
                  <a:srgbClr val="FFFFFF"/>
                </a:solidFill>
                <a:latin typeface="微软雅黑" panose="020B0503020204020204" charset="-122"/>
                <a:ea typeface="微软雅黑" panose="020B0503020204020204" charset="-122"/>
              </a:rPr>
              <a:t>输入标题</a:t>
            </a:r>
          </a:p>
        </p:txBody>
      </p:sp>
      <p:sp>
        <p:nvSpPr>
          <p:cNvPr id="23" name="文本框 22"/>
          <p:cNvSpPr txBox="1"/>
          <p:nvPr/>
        </p:nvSpPr>
        <p:spPr>
          <a:xfrm>
            <a:off x="6382374" y="4269505"/>
            <a:ext cx="2200873" cy="1020985"/>
          </a:xfrm>
          <a:prstGeom prst="rect">
            <a:avLst/>
          </a:prstGeom>
          <a:noFill/>
        </p:spPr>
        <p:txBody>
          <a:bodyPr wrap="square" rtlCol="0">
            <a:spAutoFit/>
          </a:bodyPr>
          <a:lstStyle/>
          <a:p>
            <a:pPr algn="ctr">
              <a:lnSpc>
                <a:spcPct val="130000"/>
              </a:lnSpc>
              <a:defRPr/>
            </a:pPr>
            <a:r>
              <a:rPr lang="zh-CN" altLang="en-US" sz="1600" spc="300" dirty="0">
                <a:solidFill>
                  <a:srgbClr val="FFFFFF"/>
                </a:solidFill>
                <a:latin typeface="Arial" panose="020B0604020202020204"/>
                <a:ea typeface="微软雅黑" panose="020B0503020204020204" charset="-122"/>
              </a:rPr>
              <a:t>请在此处输入文字反正输入什么你就根据论文来吧</a:t>
            </a:r>
            <a:endParaRPr lang="en-US" altLang="zh-CN" sz="1600" spc="300" dirty="0">
              <a:solidFill>
                <a:srgbClr val="FFFFFF"/>
              </a:solidFill>
              <a:latin typeface="Arial" panose="020B0604020202020204"/>
              <a:ea typeface="微软雅黑" panose="020B0503020204020204" charset="-122"/>
            </a:endParaRPr>
          </a:p>
        </p:txBody>
      </p:sp>
      <p:sp>
        <p:nvSpPr>
          <p:cNvPr id="24" name="文本框 23"/>
          <p:cNvSpPr txBox="1"/>
          <p:nvPr/>
        </p:nvSpPr>
        <p:spPr>
          <a:xfrm>
            <a:off x="9187701" y="3571231"/>
            <a:ext cx="1918939" cy="620170"/>
          </a:xfrm>
          <a:prstGeom prst="rect">
            <a:avLst/>
          </a:prstGeom>
          <a:noFill/>
        </p:spPr>
        <p:txBody>
          <a:bodyPr wrap="square" rtlCol="0">
            <a:spAutoFit/>
          </a:bodyPr>
          <a:lstStyle/>
          <a:p>
            <a:pPr algn="ctr">
              <a:lnSpc>
                <a:spcPct val="130000"/>
              </a:lnSpc>
              <a:defRPr/>
            </a:pPr>
            <a:r>
              <a:rPr lang="zh-CN" altLang="en-US" sz="2800" spc="300" dirty="0">
                <a:solidFill>
                  <a:srgbClr val="FFFFFF"/>
                </a:solidFill>
                <a:latin typeface="微软雅黑" panose="020B0503020204020204" charset="-122"/>
                <a:ea typeface="微软雅黑" panose="020B0503020204020204" charset="-122"/>
              </a:rPr>
              <a:t>输入标题</a:t>
            </a:r>
          </a:p>
        </p:txBody>
      </p:sp>
      <p:sp>
        <p:nvSpPr>
          <p:cNvPr id="25" name="文本框 24"/>
          <p:cNvSpPr txBox="1"/>
          <p:nvPr/>
        </p:nvSpPr>
        <p:spPr>
          <a:xfrm>
            <a:off x="9046734" y="4269505"/>
            <a:ext cx="2200873" cy="1020985"/>
          </a:xfrm>
          <a:prstGeom prst="rect">
            <a:avLst/>
          </a:prstGeom>
          <a:noFill/>
        </p:spPr>
        <p:txBody>
          <a:bodyPr wrap="square" rtlCol="0">
            <a:spAutoFit/>
          </a:bodyPr>
          <a:lstStyle/>
          <a:p>
            <a:pPr algn="ctr">
              <a:lnSpc>
                <a:spcPct val="130000"/>
              </a:lnSpc>
              <a:defRPr/>
            </a:pPr>
            <a:r>
              <a:rPr lang="zh-CN" altLang="en-US" sz="1600" spc="300" dirty="0">
                <a:solidFill>
                  <a:srgbClr val="FFFFFF"/>
                </a:solidFill>
                <a:latin typeface="Arial" panose="020B0604020202020204"/>
                <a:ea typeface="微软雅黑" panose="020B0503020204020204" charset="-122"/>
              </a:rPr>
              <a:t>请在此处输入文字反正输入什么你就根据论文来吧</a:t>
            </a:r>
            <a:endParaRPr lang="en-US" altLang="zh-CN" sz="1600" spc="300" dirty="0">
              <a:solidFill>
                <a:srgbClr val="FFFFFF"/>
              </a:solidFill>
              <a:latin typeface="Arial" panose="020B0604020202020204"/>
              <a:ea typeface="微软雅黑" panose="020B0503020204020204" charset="-122"/>
            </a:endParaRPr>
          </a:p>
        </p:txBody>
      </p:sp>
      <p:sp>
        <p:nvSpPr>
          <p:cNvPr id="26" name="文本框 25"/>
          <p:cNvSpPr txBox="1"/>
          <p:nvPr/>
        </p:nvSpPr>
        <p:spPr>
          <a:xfrm>
            <a:off x="3776920" y="3571231"/>
            <a:ext cx="1918939" cy="620170"/>
          </a:xfrm>
          <a:prstGeom prst="rect">
            <a:avLst/>
          </a:prstGeom>
          <a:noFill/>
        </p:spPr>
        <p:txBody>
          <a:bodyPr wrap="square" rtlCol="0">
            <a:spAutoFit/>
          </a:bodyPr>
          <a:lstStyle/>
          <a:p>
            <a:pPr algn="ctr">
              <a:lnSpc>
                <a:spcPct val="130000"/>
              </a:lnSpc>
              <a:defRPr/>
            </a:pPr>
            <a:r>
              <a:rPr lang="zh-CN" altLang="en-US" sz="2800" spc="300" dirty="0">
                <a:solidFill>
                  <a:srgbClr val="961318"/>
                </a:solidFill>
                <a:latin typeface="微软雅黑" panose="020B0503020204020204" charset="-122"/>
                <a:ea typeface="微软雅黑" panose="020B0503020204020204" charset="-122"/>
              </a:rPr>
              <a:t>输入标题</a:t>
            </a:r>
          </a:p>
        </p:txBody>
      </p:sp>
      <p:sp>
        <p:nvSpPr>
          <p:cNvPr id="27" name="文本框 26"/>
          <p:cNvSpPr txBox="1"/>
          <p:nvPr/>
        </p:nvSpPr>
        <p:spPr>
          <a:xfrm>
            <a:off x="3635953" y="4269505"/>
            <a:ext cx="2200873" cy="1020985"/>
          </a:xfrm>
          <a:prstGeom prst="rect">
            <a:avLst/>
          </a:prstGeom>
          <a:noFill/>
        </p:spPr>
        <p:txBody>
          <a:bodyPr wrap="square" rtlCol="0">
            <a:spAutoFit/>
          </a:bodyPr>
          <a:lstStyle/>
          <a:p>
            <a:pPr algn="ctr">
              <a:lnSpc>
                <a:spcPct val="130000"/>
              </a:lnSpc>
              <a:defRPr/>
            </a:pPr>
            <a:r>
              <a:rPr lang="zh-CN" altLang="en-US" sz="1600" spc="300" dirty="0">
                <a:solidFill>
                  <a:srgbClr val="961318"/>
                </a:solidFill>
                <a:latin typeface="Arial" panose="020B0604020202020204"/>
                <a:ea typeface="微软雅黑" panose="020B0503020204020204" charset="-122"/>
              </a:rPr>
              <a:t>请在此处输入文字反正输入什么你就根据论文来吧</a:t>
            </a:r>
            <a:endParaRPr lang="en-US" altLang="zh-CN" sz="1600" spc="300" dirty="0">
              <a:solidFill>
                <a:srgbClr val="961318"/>
              </a:solidFill>
              <a:latin typeface="Arial" panose="020B0604020202020204"/>
              <a:ea typeface="微软雅黑" panose="020B0503020204020204" charset="-122"/>
            </a:endParaRPr>
          </a:p>
        </p:txBody>
      </p:sp>
      <p:sp>
        <p:nvSpPr>
          <p:cNvPr id="28" name="文本框 27"/>
          <p:cNvSpPr txBox="1"/>
          <p:nvPr/>
        </p:nvSpPr>
        <p:spPr>
          <a:xfrm>
            <a:off x="995961" y="4269505"/>
            <a:ext cx="2200873" cy="1020985"/>
          </a:xfrm>
          <a:prstGeom prst="rect">
            <a:avLst/>
          </a:prstGeom>
          <a:noFill/>
        </p:spPr>
        <p:txBody>
          <a:bodyPr wrap="square" rtlCol="0">
            <a:spAutoFit/>
          </a:bodyPr>
          <a:lstStyle/>
          <a:p>
            <a:pPr algn="ctr">
              <a:lnSpc>
                <a:spcPct val="130000"/>
              </a:lnSpc>
              <a:defRPr/>
            </a:pPr>
            <a:r>
              <a:rPr lang="zh-CN" altLang="en-US" sz="1600" spc="300" dirty="0">
                <a:solidFill>
                  <a:srgbClr val="FFFFFF"/>
                </a:solidFill>
                <a:latin typeface="Arial" panose="020B0604020202020204"/>
                <a:ea typeface="微软雅黑" panose="020B0503020204020204" charset="-122"/>
              </a:rPr>
              <a:t>请在此处输入文字反正输入什么你就根据论文来吧</a:t>
            </a:r>
            <a:endParaRPr lang="en-US" altLang="zh-CN" sz="1600" spc="300" dirty="0">
              <a:solidFill>
                <a:srgbClr val="FFFFFF"/>
              </a:solidFill>
              <a:latin typeface="Arial" panose="020B0604020202020204"/>
              <a:ea typeface="微软雅黑" panose="020B0503020204020204" charset="-122"/>
            </a:endParaRPr>
          </a:p>
        </p:txBody>
      </p:sp>
      <p:grpSp>
        <p:nvGrpSpPr>
          <p:cNvPr id="29" name="组合 28"/>
          <p:cNvGrpSpPr/>
          <p:nvPr/>
        </p:nvGrpSpPr>
        <p:grpSpPr>
          <a:xfrm>
            <a:off x="9906663" y="2590616"/>
            <a:ext cx="481013" cy="481013"/>
            <a:chOff x="1528763" y="1263650"/>
            <a:chExt cx="481013" cy="481013"/>
          </a:xfrm>
          <a:solidFill>
            <a:srgbClr val="961318"/>
          </a:solidFill>
        </p:grpSpPr>
        <p:sp>
          <p:nvSpPr>
            <p:cNvPr id="30" name="Freeform 203"/>
            <p:cNvSpPr>
              <a:spLocks noEditPoints="1"/>
            </p:cNvSpPr>
            <p:nvPr/>
          </p:nvSpPr>
          <p:spPr bwMode="auto">
            <a:xfrm>
              <a:off x="1528763" y="1263650"/>
              <a:ext cx="481013" cy="481013"/>
            </a:xfrm>
            <a:custGeom>
              <a:avLst/>
              <a:gdLst>
                <a:gd name="T0" fmla="*/ 96 w 128"/>
                <a:gd name="T1" fmla="*/ 64 h 128"/>
                <a:gd name="T2" fmla="*/ 94 w 128"/>
                <a:gd name="T3" fmla="*/ 64 h 128"/>
                <a:gd name="T4" fmla="*/ 92 w 128"/>
                <a:gd name="T5" fmla="*/ 64 h 128"/>
                <a:gd name="T6" fmla="*/ 93 w 128"/>
                <a:gd name="T7" fmla="*/ 62 h 128"/>
                <a:gd name="T8" fmla="*/ 95 w 128"/>
                <a:gd name="T9" fmla="*/ 55 h 128"/>
                <a:gd name="T10" fmla="*/ 98 w 128"/>
                <a:gd name="T11" fmla="*/ 37 h 128"/>
                <a:gd name="T12" fmla="*/ 96 w 128"/>
                <a:gd name="T13" fmla="*/ 22 h 128"/>
                <a:gd name="T14" fmla="*/ 88 w 128"/>
                <a:gd name="T15" fmla="*/ 10 h 128"/>
                <a:gd name="T16" fmla="*/ 64 w 128"/>
                <a:gd name="T17" fmla="*/ 0 h 128"/>
                <a:gd name="T18" fmla="*/ 40 w 128"/>
                <a:gd name="T19" fmla="*/ 10 h 128"/>
                <a:gd name="T20" fmla="*/ 32 w 128"/>
                <a:gd name="T21" fmla="*/ 22 h 128"/>
                <a:gd name="T22" fmla="*/ 30 w 128"/>
                <a:gd name="T23" fmla="*/ 37 h 128"/>
                <a:gd name="T24" fmla="*/ 33 w 128"/>
                <a:gd name="T25" fmla="*/ 55 h 128"/>
                <a:gd name="T26" fmla="*/ 39 w 128"/>
                <a:gd name="T27" fmla="*/ 68 h 128"/>
                <a:gd name="T28" fmla="*/ 39 w 128"/>
                <a:gd name="T29" fmla="*/ 69 h 128"/>
                <a:gd name="T30" fmla="*/ 42 w 128"/>
                <a:gd name="T31" fmla="*/ 73 h 128"/>
                <a:gd name="T32" fmla="*/ 43 w 128"/>
                <a:gd name="T33" fmla="*/ 82 h 128"/>
                <a:gd name="T34" fmla="*/ 28 w 128"/>
                <a:gd name="T35" fmla="*/ 92 h 128"/>
                <a:gd name="T36" fmla="*/ 12 w 128"/>
                <a:gd name="T37" fmla="*/ 97 h 128"/>
                <a:gd name="T38" fmla="*/ 11 w 128"/>
                <a:gd name="T39" fmla="*/ 97 h 128"/>
                <a:gd name="T40" fmla="*/ 0 w 128"/>
                <a:gd name="T41" fmla="*/ 113 h 128"/>
                <a:gd name="T42" fmla="*/ 0 w 128"/>
                <a:gd name="T43" fmla="*/ 128 h 128"/>
                <a:gd name="T44" fmla="*/ 96 w 128"/>
                <a:gd name="T45" fmla="*/ 128 h 128"/>
                <a:gd name="T46" fmla="*/ 128 w 128"/>
                <a:gd name="T47" fmla="*/ 96 h 128"/>
                <a:gd name="T48" fmla="*/ 96 w 128"/>
                <a:gd name="T49" fmla="*/ 64 h 128"/>
                <a:gd name="T50" fmla="*/ 5 w 128"/>
                <a:gd name="T51" fmla="*/ 123 h 128"/>
                <a:gd name="T52" fmla="*/ 5 w 128"/>
                <a:gd name="T53" fmla="*/ 113 h 128"/>
                <a:gd name="T54" fmla="*/ 13 w 128"/>
                <a:gd name="T55" fmla="*/ 101 h 128"/>
                <a:gd name="T56" fmla="*/ 30 w 128"/>
                <a:gd name="T57" fmla="*/ 96 h 128"/>
                <a:gd name="T58" fmla="*/ 40 w 128"/>
                <a:gd name="T59" fmla="*/ 91 h 128"/>
                <a:gd name="T60" fmla="*/ 48 w 128"/>
                <a:gd name="T61" fmla="*/ 85 h 128"/>
                <a:gd name="T62" fmla="*/ 46 w 128"/>
                <a:gd name="T63" fmla="*/ 70 h 128"/>
                <a:gd name="T64" fmla="*/ 43 w 128"/>
                <a:gd name="T65" fmla="*/ 67 h 128"/>
                <a:gd name="T66" fmla="*/ 43 w 128"/>
                <a:gd name="T67" fmla="*/ 67 h 128"/>
                <a:gd name="T68" fmla="*/ 34 w 128"/>
                <a:gd name="T69" fmla="*/ 37 h 128"/>
                <a:gd name="T70" fmla="*/ 37 w 128"/>
                <a:gd name="T71" fmla="*/ 24 h 128"/>
                <a:gd name="T72" fmla="*/ 43 w 128"/>
                <a:gd name="T73" fmla="*/ 14 h 128"/>
                <a:gd name="T74" fmla="*/ 64 w 128"/>
                <a:gd name="T75" fmla="*/ 5 h 128"/>
                <a:gd name="T76" fmla="*/ 85 w 128"/>
                <a:gd name="T77" fmla="*/ 14 h 128"/>
                <a:gd name="T78" fmla="*/ 91 w 128"/>
                <a:gd name="T79" fmla="*/ 24 h 128"/>
                <a:gd name="T80" fmla="*/ 94 w 128"/>
                <a:gd name="T81" fmla="*/ 37 h 128"/>
                <a:gd name="T82" fmla="*/ 86 w 128"/>
                <a:gd name="T83" fmla="*/ 65 h 128"/>
                <a:gd name="T84" fmla="*/ 85 w 128"/>
                <a:gd name="T85" fmla="*/ 66 h 128"/>
                <a:gd name="T86" fmla="*/ 85 w 128"/>
                <a:gd name="T87" fmla="*/ 66 h 128"/>
                <a:gd name="T88" fmla="*/ 64 w 128"/>
                <a:gd name="T89" fmla="*/ 96 h 128"/>
                <a:gd name="T90" fmla="*/ 76 w 128"/>
                <a:gd name="T91" fmla="*/ 121 h 128"/>
                <a:gd name="T92" fmla="*/ 79 w 128"/>
                <a:gd name="T93" fmla="*/ 123 h 128"/>
                <a:gd name="T94" fmla="*/ 5 w 128"/>
                <a:gd name="T95" fmla="*/ 123 h 128"/>
                <a:gd name="T96" fmla="*/ 115 w 128"/>
                <a:gd name="T97" fmla="*/ 115 h 128"/>
                <a:gd name="T98" fmla="*/ 96 w 128"/>
                <a:gd name="T99" fmla="*/ 123 h 128"/>
                <a:gd name="T100" fmla="*/ 77 w 128"/>
                <a:gd name="T101" fmla="*/ 115 h 128"/>
                <a:gd name="T102" fmla="*/ 69 w 128"/>
                <a:gd name="T103" fmla="*/ 96 h 128"/>
                <a:gd name="T104" fmla="*/ 77 w 128"/>
                <a:gd name="T105" fmla="*/ 77 h 128"/>
                <a:gd name="T106" fmla="*/ 96 w 128"/>
                <a:gd name="T107" fmla="*/ 69 h 128"/>
                <a:gd name="T108" fmla="*/ 115 w 128"/>
                <a:gd name="T109" fmla="*/ 77 h 128"/>
                <a:gd name="T110" fmla="*/ 123 w 128"/>
                <a:gd name="T111" fmla="*/ 96 h 128"/>
                <a:gd name="T112" fmla="*/ 115 w 128"/>
                <a:gd name="T113" fmla="*/ 11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8" h="128">
                  <a:moveTo>
                    <a:pt x="96" y="64"/>
                  </a:moveTo>
                  <a:cubicBezTo>
                    <a:pt x="95" y="64"/>
                    <a:pt x="95" y="64"/>
                    <a:pt x="94" y="64"/>
                  </a:cubicBezTo>
                  <a:cubicBezTo>
                    <a:pt x="92" y="64"/>
                    <a:pt x="92" y="64"/>
                    <a:pt x="92" y="64"/>
                  </a:cubicBezTo>
                  <a:cubicBezTo>
                    <a:pt x="93" y="62"/>
                    <a:pt x="93" y="62"/>
                    <a:pt x="93" y="62"/>
                  </a:cubicBezTo>
                  <a:cubicBezTo>
                    <a:pt x="94" y="60"/>
                    <a:pt x="95" y="57"/>
                    <a:pt x="95" y="55"/>
                  </a:cubicBezTo>
                  <a:cubicBezTo>
                    <a:pt x="97" y="49"/>
                    <a:pt x="98" y="43"/>
                    <a:pt x="98" y="37"/>
                  </a:cubicBezTo>
                  <a:cubicBezTo>
                    <a:pt x="98" y="32"/>
                    <a:pt x="97" y="27"/>
                    <a:pt x="96" y="22"/>
                  </a:cubicBezTo>
                  <a:cubicBezTo>
                    <a:pt x="94" y="18"/>
                    <a:pt x="91" y="14"/>
                    <a:pt x="88" y="10"/>
                  </a:cubicBezTo>
                  <a:cubicBezTo>
                    <a:pt x="81" y="4"/>
                    <a:pt x="73" y="0"/>
                    <a:pt x="64" y="0"/>
                  </a:cubicBezTo>
                  <a:cubicBezTo>
                    <a:pt x="55" y="0"/>
                    <a:pt x="47" y="4"/>
                    <a:pt x="40" y="10"/>
                  </a:cubicBezTo>
                  <a:cubicBezTo>
                    <a:pt x="37" y="14"/>
                    <a:pt x="34" y="18"/>
                    <a:pt x="32" y="22"/>
                  </a:cubicBezTo>
                  <a:cubicBezTo>
                    <a:pt x="31" y="27"/>
                    <a:pt x="30" y="32"/>
                    <a:pt x="30" y="37"/>
                  </a:cubicBezTo>
                  <a:cubicBezTo>
                    <a:pt x="30" y="43"/>
                    <a:pt x="31" y="49"/>
                    <a:pt x="33" y="55"/>
                  </a:cubicBezTo>
                  <a:cubicBezTo>
                    <a:pt x="34" y="60"/>
                    <a:pt x="36" y="64"/>
                    <a:pt x="39" y="68"/>
                  </a:cubicBezTo>
                  <a:cubicBezTo>
                    <a:pt x="39" y="69"/>
                    <a:pt x="39" y="69"/>
                    <a:pt x="39" y="69"/>
                  </a:cubicBezTo>
                  <a:cubicBezTo>
                    <a:pt x="40" y="70"/>
                    <a:pt x="41" y="72"/>
                    <a:pt x="42" y="73"/>
                  </a:cubicBezTo>
                  <a:cubicBezTo>
                    <a:pt x="44" y="77"/>
                    <a:pt x="45" y="80"/>
                    <a:pt x="43" y="82"/>
                  </a:cubicBezTo>
                  <a:cubicBezTo>
                    <a:pt x="43" y="84"/>
                    <a:pt x="40" y="87"/>
                    <a:pt x="28" y="92"/>
                  </a:cubicBezTo>
                  <a:cubicBezTo>
                    <a:pt x="25" y="93"/>
                    <a:pt x="19" y="95"/>
                    <a:pt x="12" y="97"/>
                  </a:cubicBezTo>
                  <a:cubicBezTo>
                    <a:pt x="11" y="97"/>
                    <a:pt x="11" y="97"/>
                    <a:pt x="11" y="97"/>
                  </a:cubicBezTo>
                  <a:cubicBezTo>
                    <a:pt x="5" y="99"/>
                    <a:pt x="0" y="106"/>
                    <a:pt x="0" y="113"/>
                  </a:cubicBezTo>
                  <a:cubicBezTo>
                    <a:pt x="0" y="128"/>
                    <a:pt x="0" y="128"/>
                    <a:pt x="0" y="128"/>
                  </a:cubicBezTo>
                  <a:cubicBezTo>
                    <a:pt x="96" y="128"/>
                    <a:pt x="96" y="128"/>
                    <a:pt x="96" y="128"/>
                  </a:cubicBezTo>
                  <a:cubicBezTo>
                    <a:pt x="114" y="128"/>
                    <a:pt x="128" y="114"/>
                    <a:pt x="128" y="96"/>
                  </a:cubicBezTo>
                  <a:cubicBezTo>
                    <a:pt x="128" y="78"/>
                    <a:pt x="114" y="64"/>
                    <a:pt x="96" y="64"/>
                  </a:cubicBezTo>
                  <a:close/>
                  <a:moveTo>
                    <a:pt x="5" y="123"/>
                  </a:moveTo>
                  <a:cubicBezTo>
                    <a:pt x="5" y="113"/>
                    <a:pt x="5" y="113"/>
                    <a:pt x="5" y="113"/>
                  </a:cubicBezTo>
                  <a:cubicBezTo>
                    <a:pt x="5" y="108"/>
                    <a:pt x="8" y="103"/>
                    <a:pt x="13" y="101"/>
                  </a:cubicBezTo>
                  <a:cubicBezTo>
                    <a:pt x="21" y="99"/>
                    <a:pt x="26" y="97"/>
                    <a:pt x="30" y="96"/>
                  </a:cubicBezTo>
                  <a:cubicBezTo>
                    <a:pt x="34" y="94"/>
                    <a:pt x="38" y="93"/>
                    <a:pt x="40" y="91"/>
                  </a:cubicBezTo>
                  <a:cubicBezTo>
                    <a:pt x="44" y="89"/>
                    <a:pt x="46" y="87"/>
                    <a:pt x="48" y="85"/>
                  </a:cubicBezTo>
                  <a:cubicBezTo>
                    <a:pt x="49" y="81"/>
                    <a:pt x="49" y="76"/>
                    <a:pt x="46" y="70"/>
                  </a:cubicBezTo>
                  <a:cubicBezTo>
                    <a:pt x="45" y="69"/>
                    <a:pt x="44" y="68"/>
                    <a:pt x="43" y="67"/>
                  </a:cubicBezTo>
                  <a:cubicBezTo>
                    <a:pt x="43" y="67"/>
                    <a:pt x="43" y="67"/>
                    <a:pt x="43" y="67"/>
                  </a:cubicBezTo>
                  <a:cubicBezTo>
                    <a:pt x="38" y="58"/>
                    <a:pt x="35" y="48"/>
                    <a:pt x="34" y="37"/>
                  </a:cubicBezTo>
                  <a:cubicBezTo>
                    <a:pt x="34" y="32"/>
                    <a:pt x="35" y="28"/>
                    <a:pt x="37" y="24"/>
                  </a:cubicBezTo>
                  <a:cubicBezTo>
                    <a:pt x="38" y="20"/>
                    <a:pt x="40" y="17"/>
                    <a:pt x="43" y="14"/>
                  </a:cubicBezTo>
                  <a:cubicBezTo>
                    <a:pt x="49" y="8"/>
                    <a:pt x="56" y="5"/>
                    <a:pt x="64" y="5"/>
                  </a:cubicBezTo>
                  <a:cubicBezTo>
                    <a:pt x="72" y="5"/>
                    <a:pt x="79" y="8"/>
                    <a:pt x="85" y="14"/>
                  </a:cubicBezTo>
                  <a:cubicBezTo>
                    <a:pt x="88" y="17"/>
                    <a:pt x="90" y="20"/>
                    <a:pt x="91" y="24"/>
                  </a:cubicBezTo>
                  <a:cubicBezTo>
                    <a:pt x="93" y="28"/>
                    <a:pt x="94" y="32"/>
                    <a:pt x="94" y="37"/>
                  </a:cubicBezTo>
                  <a:cubicBezTo>
                    <a:pt x="93" y="47"/>
                    <a:pt x="91" y="57"/>
                    <a:pt x="86" y="65"/>
                  </a:cubicBezTo>
                  <a:cubicBezTo>
                    <a:pt x="85" y="66"/>
                    <a:pt x="85" y="66"/>
                    <a:pt x="85" y="66"/>
                  </a:cubicBezTo>
                  <a:cubicBezTo>
                    <a:pt x="85" y="66"/>
                    <a:pt x="85" y="66"/>
                    <a:pt x="85" y="66"/>
                  </a:cubicBezTo>
                  <a:cubicBezTo>
                    <a:pt x="73" y="71"/>
                    <a:pt x="64" y="83"/>
                    <a:pt x="64" y="96"/>
                  </a:cubicBezTo>
                  <a:cubicBezTo>
                    <a:pt x="64" y="106"/>
                    <a:pt x="68" y="115"/>
                    <a:pt x="76" y="121"/>
                  </a:cubicBezTo>
                  <a:cubicBezTo>
                    <a:pt x="79" y="123"/>
                    <a:pt x="79" y="123"/>
                    <a:pt x="79" y="123"/>
                  </a:cubicBezTo>
                  <a:lnTo>
                    <a:pt x="5" y="123"/>
                  </a:lnTo>
                  <a:close/>
                  <a:moveTo>
                    <a:pt x="115" y="115"/>
                  </a:moveTo>
                  <a:cubicBezTo>
                    <a:pt x="110" y="121"/>
                    <a:pt x="103" y="123"/>
                    <a:pt x="96" y="123"/>
                  </a:cubicBezTo>
                  <a:cubicBezTo>
                    <a:pt x="89" y="123"/>
                    <a:pt x="82" y="121"/>
                    <a:pt x="77" y="115"/>
                  </a:cubicBezTo>
                  <a:cubicBezTo>
                    <a:pt x="72" y="110"/>
                    <a:pt x="69" y="103"/>
                    <a:pt x="69" y="96"/>
                  </a:cubicBezTo>
                  <a:cubicBezTo>
                    <a:pt x="69" y="89"/>
                    <a:pt x="72" y="82"/>
                    <a:pt x="77" y="77"/>
                  </a:cubicBezTo>
                  <a:cubicBezTo>
                    <a:pt x="82" y="71"/>
                    <a:pt x="89" y="69"/>
                    <a:pt x="96" y="69"/>
                  </a:cubicBezTo>
                  <a:cubicBezTo>
                    <a:pt x="103" y="69"/>
                    <a:pt x="110" y="71"/>
                    <a:pt x="115" y="77"/>
                  </a:cubicBezTo>
                  <a:cubicBezTo>
                    <a:pt x="121" y="82"/>
                    <a:pt x="123" y="89"/>
                    <a:pt x="123" y="96"/>
                  </a:cubicBezTo>
                  <a:cubicBezTo>
                    <a:pt x="123" y="103"/>
                    <a:pt x="121" y="110"/>
                    <a:pt x="115" y="115"/>
                  </a:cubicBez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sp>
          <p:nvSpPr>
            <p:cNvPr id="31" name="Freeform 204"/>
            <p:cNvSpPr/>
            <p:nvPr/>
          </p:nvSpPr>
          <p:spPr bwMode="auto">
            <a:xfrm>
              <a:off x="1839913" y="1579563"/>
              <a:ext cx="101600" cy="96838"/>
            </a:xfrm>
            <a:custGeom>
              <a:avLst/>
              <a:gdLst>
                <a:gd name="T0" fmla="*/ 24 w 27"/>
                <a:gd name="T1" fmla="*/ 11 h 26"/>
                <a:gd name="T2" fmla="*/ 15 w 27"/>
                <a:gd name="T3" fmla="*/ 11 h 26"/>
                <a:gd name="T4" fmla="*/ 15 w 27"/>
                <a:gd name="T5" fmla="*/ 2 h 26"/>
                <a:gd name="T6" fmla="*/ 13 w 27"/>
                <a:gd name="T7" fmla="*/ 0 h 26"/>
                <a:gd name="T8" fmla="*/ 11 w 27"/>
                <a:gd name="T9" fmla="*/ 2 h 26"/>
                <a:gd name="T10" fmla="*/ 11 w 27"/>
                <a:gd name="T11" fmla="*/ 11 h 26"/>
                <a:gd name="T12" fmla="*/ 2 w 27"/>
                <a:gd name="T13" fmla="*/ 11 h 26"/>
                <a:gd name="T14" fmla="*/ 0 w 27"/>
                <a:gd name="T15" fmla="*/ 13 h 26"/>
                <a:gd name="T16" fmla="*/ 2 w 27"/>
                <a:gd name="T17" fmla="*/ 15 h 26"/>
                <a:gd name="T18" fmla="*/ 11 w 27"/>
                <a:gd name="T19" fmla="*/ 15 h 26"/>
                <a:gd name="T20" fmla="*/ 11 w 27"/>
                <a:gd name="T21" fmla="*/ 24 h 26"/>
                <a:gd name="T22" fmla="*/ 13 w 27"/>
                <a:gd name="T23" fmla="*/ 26 h 26"/>
                <a:gd name="T24" fmla="*/ 15 w 27"/>
                <a:gd name="T25" fmla="*/ 24 h 26"/>
                <a:gd name="T26" fmla="*/ 15 w 27"/>
                <a:gd name="T27" fmla="*/ 15 h 26"/>
                <a:gd name="T28" fmla="*/ 24 w 27"/>
                <a:gd name="T29" fmla="*/ 15 h 26"/>
                <a:gd name="T30" fmla="*/ 27 w 27"/>
                <a:gd name="T31" fmla="*/ 13 h 26"/>
                <a:gd name="T32" fmla="*/ 24 w 27"/>
                <a:gd name="T33"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6">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5"/>
                    <a:pt x="12" y="26"/>
                    <a:pt x="13" y="26"/>
                  </a:cubicBezTo>
                  <a:cubicBezTo>
                    <a:pt x="14" y="26"/>
                    <a:pt x="15" y="25"/>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grpSp>
      <p:sp>
        <p:nvSpPr>
          <p:cNvPr id="32" name="Freeform 184"/>
          <p:cNvSpPr>
            <a:spLocks noEditPoints="1"/>
          </p:cNvSpPr>
          <p:nvPr/>
        </p:nvSpPr>
        <p:spPr bwMode="auto">
          <a:xfrm>
            <a:off x="1867204" y="2590617"/>
            <a:ext cx="481013" cy="481013"/>
          </a:xfrm>
          <a:custGeom>
            <a:avLst/>
            <a:gdLst>
              <a:gd name="T0" fmla="*/ 122 w 128"/>
              <a:gd name="T1" fmla="*/ 72 h 128"/>
              <a:gd name="T2" fmla="*/ 122 w 128"/>
              <a:gd name="T3" fmla="*/ 71 h 128"/>
              <a:gd name="T4" fmla="*/ 128 w 128"/>
              <a:gd name="T5" fmla="*/ 50 h 128"/>
              <a:gd name="T6" fmla="*/ 64 w 128"/>
              <a:gd name="T7" fmla="*/ 0 h 128"/>
              <a:gd name="T8" fmla="*/ 0 w 128"/>
              <a:gd name="T9" fmla="*/ 50 h 128"/>
              <a:gd name="T10" fmla="*/ 14 w 128"/>
              <a:gd name="T11" fmla="*/ 82 h 128"/>
              <a:gd name="T12" fmla="*/ 14 w 128"/>
              <a:gd name="T13" fmla="*/ 82 h 128"/>
              <a:gd name="T14" fmla="*/ 10 w 128"/>
              <a:gd name="T15" fmla="*/ 108 h 128"/>
              <a:gd name="T16" fmla="*/ 10 w 128"/>
              <a:gd name="T17" fmla="*/ 109 h 128"/>
              <a:gd name="T18" fmla="*/ 13 w 128"/>
              <a:gd name="T19" fmla="*/ 111 h 128"/>
              <a:gd name="T20" fmla="*/ 45 w 128"/>
              <a:gd name="T21" fmla="*/ 99 h 128"/>
              <a:gd name="T22" fmla="*/ 46 w 128"/>
              <a:gd name="T23" fmla="*/ 99 h 128"/>
              <a:gd name="T24" fmla="*/ 47 w 128"/>
              <a:gd name="T25" fmla="*/ 100 h 128"/>
              <a:gd name="T26" fmla="*/ 86 w 128"/>
              <a:gd name="T27" fmla="*/ 122 h 128"/>
              <a:gd name="T28" fmla="*/ 98 w 128"/>
              <a:gd name="T29" fmla="*/ 120 h 128"/>
              <a:gd name="T30" fmla="*/ 99 w 128"/>
              <a:gd name="T31" fmla="*/ 120 h 128"/>
              <a:gd name="T32" fmla="*/ 118 w 128"/>
              <a:gd name="T33" fmla="*/ 128 h 128"/>
              <a:gd name="T34" fmla="*/ 119 w 128"/>
              <a:gd name="T35" fmla="*/ 128 h 128"/>
              <a:gd name="T36" fmla="*/ 121 w 128"/>
              <a:gd name="T37" fmla="*/ 126 h 128"/>
              <a:gd name="T38" fmla="*/ 121 w 128"/>
              <a:gd name="T39" fmla="*/ 125 h 128"/>
              <a:gd name="T40" fmla="*/ 118 w 128"/>
              <a:gd name="T41" fmla="*/ 110 h 128"/>
              <a:gd name="T42" fmla="*/ 119 w 128"/>
              <a:gd name="T43" fmla="*/ 109 h 128"/>
              <a:gd name="T44" fmla="*/ 128 w 128"/>
              <a:gd name="T45" fmla="*/ 89 h 128"/>
              <a:gd name="T46" fmla="*/ 122 w 128"/>
              <a:gd name="T47" fmla="*/ 73 h 128"/>
              <a:gd name="T48" fmla="*/ 122 w 128"/>
              <a:gd name="T49" fmla="*/ 72 h 128"/>
              <a:gd name="T50" fmla="*/ 45 w 128"/>
              <a:gd name="T51" fmla="*/ 89 h 128"/>
              <a:gd name="T52" fmla="*/ 45 w 128"/>
              <a:gd name="T53" fmla="*/ 93 h 128"/>
              <a:gd name="T54" fmla="*/ 45 w 128"/>
              <a:gd name="T55" fmla="*/ 94 h 128"/>
              <a:gd name="T56" fmla="*/ 15 w 128"/>
              <a:gd name="T57" fmla="*/ 105 h 128"/>
              <a:gd name="T58" fmla="*/ 19 w 128"/>
              <a:gd name="T59" fmla="*/ 81 h 128"/>
              <a:gd name="T60" fmla="*/ 17 w 128"/>
              <a:gd name="T61" fmla="*/ 78 h 128"/>
              <a:gd name="T62" fmla="*/ 8 w 128"/>
              <a:gd name="T63" fmla="*/ 65 h 128"/>
              <a:gd name="T64" fmla="*/ 5 w 128"/>
              <a:gd name="T65" fmla="*/ 50 h 128"/>
              <a:gd name="T66" fmla="*/ 9 w 128"/>
              <a:gd name="T67" fmla="*/ 33 h 128"/>
              <a:gd name="T68" fmla="*/ 21 w 128"/>
              <a:gd name="T69" fmla="*/ 18 h 128"/>
              <a:gd name="T70" fmla="*/ 40 w 128"/>
              <a:gd name="T71" fmla="*/ 8 h 128"/>
              <a:gd name="T72" fmla="*/ 88 w 128"/>
              <a:gd name="T73" fmla="*/ 8 h 128"/>
              <a:gd name="T74" fmla="*/ 107 w 128"/>
              <a:gd name="T75" fmla="*/ 18 h 128"/>
              <a:gd name="T76" fmla="*/ 119 w 128"/>
              <a:gd name="T77" fmla="*/ 33 h 128"/>
              <a:gd name="T78" fmla="*/ 123 w 128"/>
              <a:gd name="T79" fmla="*/ 50 h 128"/>
              <a:gd name="T80" fmla="*/ 119 w 128"/>
              <a:gd name="T81" fmla="*/ 67 h 128"/>
              <a:gd name="T82" fmla="*/ 119 w 128"/>
              <a:gd name="T83" fmla="*/ 68 h 128"/>
              <a:gd name="T84" fmla="*/ 117 w 128"/>
              <a:gd name="T85" fmla="*/ 67 h 128"/>
              <a:gd name="T86" fmla="*/ 86 w 128"/>
              <a:gd name="T87" fmla="*/ 56 h 128"/>
              <a:gd name="T88" fmla="*/ 45 w 128"/>
              <a:gd name="T89" fmla="*/ 89 h 128"/>
              <a:gd name="T90" fmla="*/ 116 w 128"/>
              <a:gd name="T91" fmla="*/ 106 h 128"/>
              <a:gd name="T92" fmla="*/ 114 w 128"/>
              <a:gd name="T93" fmla="*/ 108 h 128"/>
              <a:gd name="T94" fmla="*/ 116 w 128"/>
              <a:gd name="T95" fmla="*/ 122 h 128"/>
              <a:gd name="T96" fmla="*/ 99 w 128"/>
              <a:gd name="T97" fmla="*/ 116 h 128"/>
              <a:gd name="T98" fmla="*/ 97 w 128"/>
              <a:gd name="T99" fmla="*/ 116 h 128"/>
              <a:gd name="T100" fmla="*/ 71 w 128"/>
              <a:gd name="T101" fmla="*/ 115 h 128"/>
              <a:gd name="T102" fmla="*/ 59 w 128"/>
              <a:gd name="T103" fmla="*/ 109 h 128"/>
              <a:gd name="T104" fmla="*/ 49 w 128"/>
              <a:gd name="T105" fmla="*/ 89 h 128"/>
              <a:gd name="T106" fmla="*/ 59 w 128"/>
              <a:gd name="T107" fmla="*/ 70 h 128"/>
              <a:gd name="T108" fmla="*/ 71 w 128"/>
              <a:gd name="T109" fmla="*/ 63 h 128"/>
              <a:gd name="T110" fmla="*/ 101 w 128"/>
              <a:gd name="T111" fmla="*/ 63 h 128"/>
              <a:gd name="T112" fmla="*/ 113 w 128"/>
              <a:gd name="T113" fmla="*/ 70 h 128"/>
              <a:gd name="T114" fmla="*/ 123 w 128"/>
              <a:gd name="T115" fmla="*/ 89 h 128"/>
              <a:gd name="T116" fmla="*/ 116 w 128"/>
              <a:gd name="T117"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28">
                <a:moveTo>
                  <a:pt x="122" y="72"/>
                </a:moveTo>
                <a:cubicBezTo>
                  <a:pt x="122" y="71"/>
                  <a:pt x="122" y="71"/>
                  <a:pt x="122" y="71"/>
                </a:cubicBezTo>
                <a:cubicBezTo>
                  <a:pt x="126" y="65"/>
                  <a:pt x="128" y="58"/>
                  <a:pt x="128" y="50"/>
                </a:cubicBezTo>
                <a:cubicBezTo>
                  <a:pt x="128" y="22"/>
                  <a:pt x="99" y="0"/>
                  <a:pt x="64" y="0"/>
                </a:cubicBezTo>
                <a:cubicBezTo>
                  <a:pt x="29" y="0"/>
                  <a:pt x="0" y="22"/>
                  <a:pt x="0" y="50"/>
                </a:cubicBezTo>
                <a:cubicBezTo>
                  <a:pt x="0" y="62"/>
                  <a:pt x="5" y="73"/>
                  <a:pt x="14" y="82"/>
                </a:cubicBezTo>
                <a:cubicBezTo>
                  <a:pt x="14" y="82"/>
                  <a:pt x="14" y="82"/>
                  <a:pt x="14" y="82"/>
                </a:cubicBezTo>
                <a:cubicBezTo>
                  <a:pt x="10" y="108"/>
                  <a:pt x="10" y="108"/>
                  <a:pt x="10" y="108"/>
                </a:cubicBezTo>
                <a:cubicBezTo>
                  <a:pt x="10" y="108"/>
                  <a:pt x="10" y="108"/>
                  <a:pt x="10" y="109"/>
                </a:cubicBezTo>
                <a:cubicBezTo>
                  <a:pt x="10" y="110"/>
                  <a:pt x="12" y="111"/>
                  <a:pt x="13" y="111"/>
                </a:cubicBezTo>
                <a:cubicBezTo>
                  <a:pt x="45" y="99"/>
                  <a:pt x="45" y="99"/>
                  <a:pt x="45" y="99"/>
                </a:cubicBezTo>
                <a:cubicBezTo>
                  <a:pt x="46" y="99"/>
                  <a:pt x="46" y="99"/>
                  <a:pt x="46" y="99"/>
                </a:cubicBezTo>
                <a:cubicBezTo>
                  <a:pt x="47" y="100"/>
                  <a:pt x="47" y="100"/>
                  <a:pt x="47" y="100"/>
                </a:cubicBezTo>
                <a:cubicBezTo>
                  <a:pt x="52" y="113"/>
                  <a:pt x="68" y="122"/>
                  <a:pt x="86" y="122"/>
                </a:cubicBezTo>
                <a:cubicBezTo>
                  <a:pt x="90" y="122"/>
                  <a:pt x="94" y="121"/>
                  <a:pt x="98" y="120"/>
                </a:cubicBezTo>
                <a:cubicBezTo>
                  <a:pt x="99" y="120"/>
                  <a:pt x="99" y="120"/>
                  <a:pt x="99" y="120"/>
                </a:cubicBezTo>
                <a:cubicBezTo>
                  <a:pt x="118" y="128"/>
                  <a:pt x="118" y="128"/>
                  <a:pt x="118" y="128"/>
                </a:cubicBezTo>
                <a:cubicBezTo>
                  <a:pt x="118" y="128"/>
                  <a:pt x="118" y="128"/>
                  <a:pt x="119" y="128"/>
                </a:cubicBezTo>
                <a:cubicBezTo>
                  <a:pt x="120" y="128"/>
                  <a:pt x="121" y="127"/>
                  <a:pt x="121" y="126"/>
                </a:cubicBezTo>
                <a:cubicBezTo>
                  <a:pt x="121" y="125"/>
                  <a:pt x="121" y="125"/>
                  <a:pt x="121" y="125"/>
                </a:cubicBezTo>
                <a:cubicBezTo>
                  <a:pt x="118" y="110"/>
                  <a:pt x="118" y="110"/>
                  <a:pt x="118" y="110"/>
                </a:cubicBezTo>
                <a:cubicBezTo>
                  <a:pt x="119" y="109"/>
                  <a:pt x="119" y="109"/>
                  <a:pt x="119" y="109"/>
                </a:cubicBezTo>
                <a:cubicBezTo>
                  <a:pt x="125" y="104"/>
                  <a:pt x="128" y="97"/>
                  <a:pt x="128" y="89"/>
                </a:cubicBezTo>
                <a:cubicBezTo>
                  <a:pt x="128" y="83"/>
                  <a:pt x="126" y="78"/>
                  <a:pt x="122" y="73"/>
                </a:cubicBezTo>
                <a:lnTo>
                  <a:pt x="122" y="72"/>
                </a:lnTo>
                <a:close/>
                <a:moveTo>
                  <a:pt x="45" y="89"/>
                </a:moveTo>
                <a:cubicBezTo>
                  <a:pt x="45" y="90"/>
                  <a:pt x="45" y="91"/>
                  <a:pt x="45" y="93"/>
                </a:cubicBezTo>
                <a:cubicBezTo>
                  <a:pt x="45" y="94"/>
                  <a:pt x="45" y="94"/>
                  <a:pt x="45" y="94"/>
                </a:cubicBezTo>
                <a:cubicBezTo>
                  <a:pt x="15" y="105"/>
                  <a:pt x="15" y="105"/>
                  <a:pt x="15" y="105"/>
                </a:cubicBezTo>
                <a:cubicBezTo>
                  <a:pt x="19" y="81"/>
                  <a:pt x="19" y="81"/>
                  <a:pt x="19" y="81"/>
                </a:cubicBezTo>
                <a:cubicBezTo>
                  <a:pt x="17" y="78"/>
                  <a:pt x="17" y="78"/>
                  <a:pt x="17" y="78"/>
                </a:cubicBezTo>
                <a:cubicBezTo>
                  <a:pt x="13" y="74"/>
                  <a:pt x="10" y="70"/>
                  <a:pt x="8" y="65"/>
                </a:cubicBezTo>
                <a:cubicBezTo>
                  <a:pt x="6" y="60"/>
                  <a:pt x="5" y="55"/>
                  <a:pt x="5" y="50"/>
                </a:cubicBezTo>
                <a:cubicBezTo>
                  <a:pt x="5" y="44"/>
                  <a:pt x="6" y="38"/>
                  <a:pt x="9" y="33"/>
                </a:cubicBezTo>
                <a:cubicBezTo>
                  <a:pt x="12" y="27"/>
                  <a:pt x="16" y="23"/>
                  <a:pt x="21" y="18"/>
                </a:cubicBezTo>
                <a:cubicBezTo>
                  <a:pt x="27" y="14"/>
                  <a:pt x="33" y="11"/>
                  <a:pt x="40" y="8"/>
                </a:cubicBezTo>
                <a:cubicBezTo>
                  <a:pt x="55" y="3"/>
                  <a:pt x="73" y="3"/>
                  <a:pt x="88" y="8"/>
                </a:cubicBezTo>
                <a:cubicBezTo>
                  <a:pt x="95" y="11"/>
                  <a:pt x="101" y="14"/>
                  <a:pt x="107" y="18"/>
                </a:cubicBezTo>
                <a:cubicBezTo>
                  <a:pt x="112" y="23"/>
                  <a:pt x="116" y="27"/>
                  <a:pt x="119" y="33"/>
                </a:cubicBezTo>
                <a:cubicBezTo>
                  <a:pt x="122" y="38"/>
                  <a:pt x="123" y="44"/>
                  <a:pt x="123" y="50"/>
                </a:cubicBezTo>
                <a:cubicBezTo>
                  <a:pt x="123" y="56"/>
                  <a:pt x="122" y="61"/>
                  <a:pt x="119" y="67"/>
                </a:cubicBezTo>
                <a:cubicBezTo>
                  <a:pt x="119" y="68"/>
                  <a:pt x="119" y="68"/>
                  <a:pt x="119" y="68"/>
                </a:cubicBezTo>
                <a:cubicBezTo>
                  <a:pt x="117" y="67"/>
                  <a:pt x="117" y="67"/>
                  <a:pt x="117" y="67"/>
                </a:cubicBezTo>
                <a:cubicBezTo>
                  <a:pt x="109" y="60"/>
                  <a:pt x="98" y="56"/>
                  <a:pt x="86" y="56"/>
                </a:cubicBezTo>
                <a:cubicBezTo>
                  <a:pt x="63" y="56"/>
                  <a:pt x="45" y="71"/>
                  <a:pt x="45" y="89"/>
                </a:cubicBezTo>
                <a:close/>
                <a:moveTo>
                  <a:pt x="116" y="106"/>
                </a:moveTo>
                <a:cubicBezTo>
                  <a:pt x="114" y="108"/>
                  <a:pt x="114" y="108"/>
                  <a:pt x="114" y="108"/>
                </a:cubicBezTo>
                <a:cubicBezTo>
                  <a:pt x="116" y="122"/>
                  <a:pt x="116" y="122"/>
                  <a:pt x="116" y="122"/>
                </a:cubicBezTo>
                <a:cubicBezTo>
                  <a:pt x="99" y="116"/>
                  <a:pt x="99" y="116"/>
                  <a:pt x="99" y="116"/>
                </a:cubicBezTo>
                <a:cubicBezTo>
                  <a:pt x="97" y="116"/>
                  <a:pt x="97" y="116"/>
                  <a:pt x="97" y="116"/>
                </a:cubicBezTo>
                <a:cubicBezTo>
                  <a:pt x="89" y="118"/>
                  <a:pt x="80" y="118"/>
                  <a:pt x="71" y="115"/>
                </a:cubicBezTo>
                <a:cubicBezTo>
                  <a:pt x="67" y="113"/>
                  <a:pt x="63" y="111"/>
                  <a:pt x="59" y="109"/>
                </a:cubicBezTo>
                <a:cubicBezTo>
                  <a:pt x="53" y="103"/>
                  <a:pt x="49" y="96"/>
                  <a:pt x="49" y="89"/>
                </a:cubicBezTo>
                <a:cubicBezTo>
                  <a:pt x="49" y="82"/>
                  <a:pt x="53" y="75"/>
                  <a:pt x="59" y="70"/>
                </a:cubicBezTo>
                <a:cubicBezTo>
                  <a:pt x="63" y="67"/>
                  <a:pt x="67" y="65"/>
                  <a:pt x="71" y="63"/>
                </a:cubicBezTo>
                <a:cubicBezTo>
                  <a:pt x="81" y="60"/>
                  <a:pt x="92" y="60"/>
                  <a:pt x="101" y="63"/>
                </a:cubicBezTo>
                <a:cubicBezTo>
                  <a:pt x="106" y="65"/>
                  <a:pt x="110" y="67"/>
                  <a:pt x="113" y="70"/>
                </a:cubicBezTo>
                <a:cubicBezTo>
                  <a:pt x="120" y="75"/>
                  <a:pt x="123" y="82"/>
                  <a:pt x="123" y="89"/>
                </a:cubicBezTo>
                <a:cubicBezTo>
                  <a:pt x="123" y="97"/>
                  <a:pt x="119" y="103"/>
                  <a:pt x="116" y="106"/>
                </a:cubicBezTo>
                <a:close/>
              </a:path>
            </a:pathLst>
          </a:custGeom>
          <a:solidFill>
            <a:srgbClr val="961318"/>
          </a:solid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grpSp>
        <p:nvGrpSpPr>
          <p:cNvPr id="33" name="组合 32"/>
          <p:cNvGrpSpPr/>
          <p:nvPr/>
        </p:nvGrpSpPr>
        <p:grpSpPr>
          <a:xfrm>
            <a:off x="7232954" y="2641415"/>
            <a:ext cx="481013" cy="379413"/>
            <a:chOff x="3451225" y="354013"/>
            <a:chExt cx="481013" cy="379413"/>
          </a:xfrm>
          <a:solidFill>
            <a:srgbClr val="961318"/>
          </a:solidFill>
        </p:grpSpPr>
        <p:sp>
          <p:nvSpPr>
            <p:cNvPr id="34" name="Freeform 231"/>
            <p:cNvSpPr/>
            <p:nvPr/>
          </p:nvSpPr>
          <p:spPr bwMode="auto">
            <a:xfrm>
              <a:off x="3770313" y="519113"/>
              <a:ext cx="74613" cy="79375"/>
            </a:xfrm>
            <a:custGeom>
              <a:avLst/>
              <a:gdLst>
                <a:gd name="T0" fmla="*/ 4 w 20"/>
                <a:gd name="T1" fmla="*/ 1 h 21"/>
                <a:gd name="T2" fmla="*/ 1 w 20"/>
                <a:gd name="T3" fmla="*/ 1 h 21"/>
                <a:gd name="T4" fmla="*/ 0 w 20"/>
                <a:gd name="T5" fmla="*/ 3 h 21"/>
                <a:gd name="T6" fmla="*/ 1 w 20"/>
                <a:gd name="T7" fmla="*/ 4 h 21"/>
                <a:gd name="T8" fmla="*/ 7 w 20"/>
                <a:gd name="T9" fmla="*/ 11 h 21"/>
                <a:gd name="T10" fmla="*/ 1 w 20"/>
                <a:gd name="T11" fmla="*/ 17 h 21"/>
                <a:gd name="T12" fmla="*/ 0 w 20"/>
                <a:gd name="T13" fmla="*/ 18 h 21"/>
                <a:gd name="T14" fmla="*/ 1 w 20"/>
                <a:gd name="T15" fmla="*/ 20 h 21"/>
                <a:gd name="T16" fmla="*/ 4 w 20"/>
                <a:gd name="T17" fmla="*/ 20 h 21"/>
                <a:gd name="T18" fmla="*/ 10 w 20"/>
                <a:gd name="T19" fmla="*/ 14 h 21"/>
                <a:gd name="T20" fmla="*/ 16 w 20"/>
                <a:gd name="T21" fmla="*/ 20 h 21"/>
                <a:gd name="T22" fmla="*/ 20 w 20"/>
                <a:gd name="T23" fmla="*/ 20 h 21"/>
                <a:gd name="T24" fmla="*/ 20 w 20"/>
                <a:gd name="T25" fmla="*/ 18 h 21"/>
                <a:gd name="T26" fmla="*/ 20 w 20"/>
                <a:gd name="T27" fmla="*/ 17 h 21"/>
                <a:gd name="T28" fmla="*/ 13 w 20"/>
                <a:gd name="T29" fmla="*/ 11 h 21"/>
                <a:gd name="T30" fmla="*/ 20 w 20"/>
                <a:gd name="T31" fmla="*/ 4 h 21"/>
                <a:gd name="T32" fmla="*/ 20 w 20"/>
                <a:gd name="T33" fmla="*/ 3 h 21"/>
                <a:gd name="T34" fmla="*/ 20 w 20"/>
                <a:gd name="T35" fmla="*/ 1 h 21"/>
                <a:gd name="T36" fmla="*/ 16 w 20"/>
                <a:gd name="T37" fmla="*/ 1 h 21"/>
                <a:gd name="T38" fmla="*/ 10 w 20"/>
                <a:gd name="T39" fmla="*/ 7 h 21"/>
                <a:gd name="T40" fmla="*/ 4 w 20"/>
                <a:gd name="T4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1">
                  <a:moveTo>
                    <a:pt x="4" y="1"/>
                  </a:moveTo>
                  <a:cubicBezTo>
                    <a:pt x="3" y="0"/>
                    <a:pt x="2" y="0"/>
                    <a:pt x="1" y="1"/>
                  </a:cubicBezTo>
                  <a:cubicBezTo>
                    <a:pt x="0" y="2"/>
                    <a:pt x="0" y="2"/>
                    <a:pt x="0" y="3"/>
                  </a:cubicBezTo>
                  <a:cubicBezTo>
                    <a:pt x="0" y="3"/>
                    <a:pt x="0" y="4"/>
                    <a:pt x="1" y="4"/>
                  </a:cubicBezTo>
                  <a:cubicBezTo>
                    <a:pt x="7" y="11"/>
                    <a:pt x="7" y="11"/>
                    <a:pt x="7" y="11"/>
                  </a:cubicBezTo>
                  <a:cubicBezTo>
                    <a:pt x="1" y="17"/>
                    <a:pt x="1" y="17"/>
                    <a:pt x="1" y="17"/>
                  </a:cubicBezTo>
                  <a:cubicBezTo>
                    <a:pt x="0" y="17"/>
                    <a:pt x="0" y="18"/>
                    <a:pt x="0" y="18"/>
                  </a:cubicBezTo>
                  <a:cubicBezTo>
                    <a:pt x="0" y="19"/>
                    <a:pt x="0" y="20"/>
                    <a:pt x="1" y="20"/>
                  </a:cubicBezTo>
                  <a:cubicBezTo>
                    <a:pt x="2" y="21"/>
                    <a:pt x="3" y="21"/>
                    <a:pt x="4" y="20"/>
                  </a:cubicBezTo>
                  <a:cubicBezTo>
                    <a:pt x="10" y="14"/>
                    <a:pt x="10" y="14"/>
                    <a:pt x="10" y="14"/>
                  </a:cubicBezTo>
                  <a:cubicBezTo>
                    <a:pt x="16" y="20"/>
                    <a:pt x="16" y="20"/>
                    <a:pt x="16" y="20"/>
                  </a:cubicBezTo>
                  <a:cubicBezTo>
                    <a:pt x="17" y="21"/>
                    <a:pt x="19" y="21"/>
                    <a:pt x="20" y="20"/>
                  </a:cubicBezTo>
                  <a:cubicBezTo>
                    <a:pt x="20" y="20"/>
                    <a:pt x="20" y="19"/>
                    <a:pt x="20" y="18"/>
                  </a:cubicBezTo>
                  <a:cubicBezTo>
                    <a:pt x="20" y="18"/>
                    <a:pt x="20" y="17"/>
                    <a:pt x="20" y="17"/>
                  </a:cubicBezTo>
                  <a:cubicBezTo>
                    <a:pt x="13" y="11"/>
                    <a:pt x="13" y="11"/>
                    <a:pt x="13" y="11"/>
                  </a:cubicBezTo>
                  <a:cubicBezTo>
                    <a:pt x="20" y="4"/>
                    <a:pt x="20" y="4"/>
                    <a:pt x="20" y="4"/>
                  </a:cubicBezTo>
                  <a:cubicBezTo>
                    <a:pt x="20" y="4"/>
                    <a:pt x="20" y="3"/>
                    <a:pt x="20" y="3"/>
                  </a:cubicBezTo>
                  <a:cubicBezTo>
                    <a:pt x="20" y="2"/>
                    <a:pt x="20" y="2"/>
                    <a:pt x="20" y="1"/>
                  </a:cubicBezTo>
                  <a:cubicBezTo>
                    <a:pt x="19" y="0"/>
                    <a:pt x="17" y="0"/>
                    <a:pt x="16" y="1"/>
                  </a:cubicBezTo>
                  <a:cubicBezTo>
                    <a:pt x="10" y="7"/>
                    <a:pt x="10" y="7"/>
                    <a:pt x="10" y="7"/>
                  </a:cubicBezTo>
                  <a:lnTo>
                    <a:pt x="4" y="1"/>
                  </a:ln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sp>
          <p:nvSpPr>
            <p:cNvPr id="35" name="Freeform 232"/>
            <p:cNvSpPr>
              <a:spLocks noEditPoints="1"/>
            </p:cNvSpPr>
            <p:nvPr/>
          </p:nvSpPr>
          <p:spPr bwMode="auto">
            <a:xfrm>
              <a:off x="3451225" y="354013"/>
              <a:ext cx="481013" cy="379413"/>
            </a:xfrm>
            <a:custGeom>
              <a:avLst/>
              <a:gdLst>
                <a:gd name="T0" fmla="*/ 126 w 128"/>
                <a:gd name="T1" fmla="*/ 1 h 101"/>
                <a:gd name="T2" fmla="*/ 96 w 128"/>
                <a:gd name="T3" fmla="*/ 8 h 101"/>
                <a:gd name="T4" fmla="*/ 63 w 128"/>
                <a:gd name="T5" fmla="*/ 1 h 101"/>
                <a:gd name="T6" fmla="*/ 3 w 128"/>
                <a:gd name="T7" fmla="*/ 1 h 101"/>
                <a:gd name="T8" fmla="*/ 0 w 128"/>
                <a:gd name="T9" fmla="*/ 2 h 101"/>
                <a:gd name="T10" fmla="*/ 2 w 128"/>
                <a:gd name="T11" fmla="*/ 94 h 101"/>
                <a:gd name="T12" fmla="*/ 33 w 128"/>
                <a:gd name="T13" fmla="*/ 101 h 101"/>
                <a:gd name="T14" fmla="*/ 64 w 128"/>
                <a:gd name="T15" fmla="*/ 94 h 101"/>
                <a:gd name="T16" fmla="*/ 95 w 128"/>
                <a:gd name="T17" fmla="*/ 101 h 101"/>
                <a:gd name="T18" fmla="*/ 126 w 128"/>
                <a:gd name="T19" fmla="*/ 94 h 101"/>
                <a:gd name="T20" fmla="*/ 128 w 128"/>
                <a:gd name="T21" fmla="*/ 2 h 101"/>
                <a:gd name="T22" fmla="*/ 97 w 128"/>
                <a:gd name="T23" fmla="*/ 96 h 101"/>
                <a:gd name="T24" fmla="*/ 95 w 128"/>
                <a:gd name="T25" fmla="*/ 71 h 101"/>
                <a:gd name="T26" fmla="*/ 93 w 128"/>
                <a:gd name="T27" fmla="*/ 96 h 101"/>
                <a:gd name="T28" fmla="*/ 66 w 128"/>
                <a:gd name="T29" fmla="*/ 68 h 101"/>
                <a:gd name="T30" fmla="*/ 62 w 128"/>
                <a:gd name="T31" fmla="*/ 68 h 101"/>
                <a:gd name="T32" fmla="*/ 35 w 128"/>
                <a:gd name="T33" fmla="*/ 96 h 101"/>
                <a:gd name="T34" fmla="*/ 33 w 128"/>
                <a:gd name="T35" fmla="*/ 67 h 101"/>
                <a:gd name="T36" fmla="*/ 31 w 128"/>
                <a:gd name="T37" fmla="*/ 96 h 101"/>
                <a:gd name="T38" fmla="*/ 4 w 128"/>
                <a:gd name="T39" fmla="*/ 65 h 101"/>
                <a:gd name="T40" fmla="*/ 26 w 128"/>
                <a:gd name="T41" fmla="*/ 59 h 101"/>
                <a:gd name="T42" fmla="*/ 25 w 128"/>
                <a:gd name="T43" fmla="*/ 55 h 101"/>
                <a:gd name="T44" fmla="*/ 4 w 128"/>
                <a:gd name="T45" fmla="*/ 60 h 101"/>
                <a:gd name="T46" fmla="*/ 31 w 128"/>
                <a:gd name="T47" fmla="*/ 12 h 101"/>
                <a:gd name="T48" fmla="*/ 33 w 128"/>
                <a:gd name="T49" fmla="*/ 43 h 101"/>
                <a:gd name="T50" fmla="*/ 35 w 128"/>
                <a:gd name="T51" fmla="*/ 12 h 101"/>
                <a:gd name="T52" fmla="*/ 62 w 128"/>
                <a:gd name="T53" fmla="*/ 39 h 101"/>
                <a:gd name="T54" fmla="*/ 66 w 128"/>
                <a:gd name="T55" fmla="*/ 39 h 101"/>
                <a:gd name="T56" fmla="*/ 93 w 128"/>
                <a:gd name="T57" fmla="*/ 12 h 101"/>
                <a:gd name="T58" fmla="*/ 95 w 128"/>
                <a:gd name="T59" fmla="*/ 38 h 101"/>
                <a:gd name="T60" fmla="*/ 97 w 128"/>
                <a:gd name="T61" fmla="*/ 12 h 101"/>
                <a:gd name="T62" fmla="*/ 124 w 128"/>
                <a:gd name="T63" fmla="*/ 9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01">
                  <a:moveTo>
                    <a:pt x="128" y="2"/>
                  </a:moveTo>
                  <a:cubicBezTo>
                    <a:pt x="128" y="1"/>
                    <a:pt x="127" y="1"/>
                    <a:pt x="126" y="1"/>
                  </a:cubicBezTo>
                  <a:cubicBezTo>
                    <a:pt x="126" y="1"/>
                    <a:pt x="125" y="1"/>
                    <a:pt x="125" y="1"/>
                  </a:cubicBezTo>
                  <a:cubicBezTo>
                    <a:pt x="96" y="8"/>
                    <a:pt x="96" y="8"/>
                    <a:pt x="96" y="8"/>
                  </a:cubicBezTo>
                  <a:cubicBezTo>
                    <a:pt x="65" y="1"/>
                    <a:pt x="65" y="1"/>
                    <a:pt x="65" y="1"/>
                  </a:cubicBezTo>
                  <a:cubicBezTo>
                    <a:pt x="64" y="0"/>
                    <a:pt x="64" y="1"/>
                    <a:pt x="63" y="1"/>
                  </a:cubicBezTo>
                  <a:cubicBezTo>
                    <a:pt x="32" y="8"/>
                    <a:pt x="32" y="8"/>
                    <a:pt x="32" y="8"/>
                  </a:cubicBezTo>
                  <a:cubicBezTo>
                    <a:pt x="3" y="1"/>
                    <a:pt x="3" y="1"/>
                    <a:pt x="3" y="1"/>
                  </a:cubicBezTo>
                  <a:cubicBezTo>
                    <a:pt x="3" y="1"/>
                    <a:pt x="2" y="1"/>
                    <a:pt x="2" y="1"/>
                  </a:cubicBezTo>
                  <a:cubicBezTo>
                    <a:pt x="1" y="1"/>
                    <a:pt x="0" y="1"/>
                    <a:pt x="0" y="2"/>
                  </a:cubicBezTo>
                  <a:cubicBezTo>
                    <a:pt x="0" y="93"/>
                    <a:pt x="0" y="93"/>
                    <a:pt x="0" y="93"/>
                  </a:cubicBezTo>
                  <a:cubicBezTo>
                    <a:pt x="0" y="93"/>
                    <a:pt x="1" y="94"/>
                    <a:pt x="2" y="94"/>
                  </a:cubicBezTo>
                  <a:cubicBezTo>
                    <a:pt x="32" y="101"/>
                    <a:pt x="32" y="101"/>
                    <a:pt x="32" y="101"/>
                  </a:cubicBezTo>
                  <a:cubicBezTo>
                    <a:pt x="33" y="101"/>
                    <a:pt x="33" y="101"/>
                    <a:pt x="33" y="101"/>
                  </a:cubicBezTo>
                  <a:cubicBezTo>
                    <a:pt x="63" y="94"/>
                    <a:pt x="63" y="94"/>
                    <a:pt x="63" y="94"/>
                  </a:cubicBezTo>
                  <a:cubicBezTo>
                    <a:pt x="63" y="94"/>
                    <a:pt x="64" y="94"/>
                    <a:pt x="64" y="94"/>
                  </a:cubicBezTo>
                  <a:cubicBezTo>
                    <a:pt x="64" y="94"/>
                    <a:pt x="65" y="94"/>
                    <a:pt x="65" y="94"/>
                  </a:cubicBezTo>
                  <a:cubicBezTo>
                    <a:pt x="95" y="101"/>
                    <a:pt x="95" y="101"/>
                    <a:pt x="95" y="101"/>
                  </a:cubicBezTo>
                  <a:cubicBezTo>
                    <a:pt x="95" y="101"/>
                    <a:pt x="95" y="101"/>
                    <a:pt x="96" y="101"/>
                  </a:cubicBezTo>
                  <a:cubicBezTo>
                    <a:pt x="126" y="94"/>
                    <a:pt x="126" y="94"/>
                    <a:pt x="126" y="94"/>
                  </a:cubicBezTo>
                  <a:cubicBezTo>
                    <a:pt x="127" y="94"/>
                    <a:pt x="128" y="93"/>
                    <a:pt x="128" y="92"/>
                  </a:cubicBezTo>
                  <a:lnTo>
                    <a:pt x="128" y="2"/>
                  </a:lnTo>
                  <a:close/>
                  <a:moveTo>
                    <a:pt x="124" y="90"/>
                  </a:moveTo>
                  <a:cubicBezTo>
                    <a:pt x="97" y="96"/>
                    <a:pt x="97" y="96"/>
                    <a:pt x="97" y="96"/>
                  </a:cubicBezTo>
                  <a:cubicBezTo>
                    <a:pt x="97" y="74"/>
                    <a:pt x="97" y="74"/>
                    <a:pt x="97" y="74"/>
                  </a:cubicBezTo>
                  <a:cubicBezTo>
                    <a:pt x="97" y="72"/>
                    <a:pt x="96" y="71"/>
                    <a:pt x="95" y="71"/>
                  </a:cubicBezTo>
                  <a:cubicBezTo>
                    <a:pt x="94" y="71"/>
                    <a:pt x="93" y="72"/>
                    <a:pt x="93" y="74"/>
                  </a:cubicBezTo>
                  <a:cubicBezTo>
                    <a:pt x="93" y="96"/>
                    <a:pt x="93" y="96"/>
                    <a:pt x="93" y="96"/>
                  </a:cubicBezTo>
                  <a:cubicBezTo>
                    <a:pt x="66" y="90"/>
                    <a:pt x="66" y="90"/>
                    <a:pt x="66" y="90"/>
                  </a:cubicBezTo>
                  <a:cubicBezTo>
                    <a:pt x="66" y="68"/>
                    <a:pt x="66" y="68"/>
                    <a:pt x="66" y="68"/>
                  </a:cubicBezTo>
                  <a:cubicBezTo>
                    <a:pt x="66" y="66"/>
                    <a:pt x="65" y="65"/>
                    <a:pt x="64" y="65"/>
                  </a:cubicBezTo>
                  <a:cubicBezTo>
                    <a:pt x="63" y="65"/>
                    <a:pt x="62" y="66"/>
                    <a:pt x="62" y="68"/>
                  </a:cubicBezTo>
                  <a:cubicBezTo>
                    <a:pt x="62" y="90"/>
                    <a:pt x="62" y="90"/>
                    <a:pt x="62" y="90"/>
                  </a:cubicBezTo>
                  <a:cubicBezTo>
                    <a:pt x="35" y="96"/>
                    <a:pt x="35" y="96"/>
                    <a:pt x="35" y="96"/>
                  </a:cubicBezTo>
                  <a:cubicBezTo>
                    <a:pt x="35" y="70"/>
                    <a:pt x="35" y="70"/>
                    <a:pt x="35" y="70"/>
                  </a:cubicBezTo>
                  <a:cubicBezTo>
                    <a:pt x="35" y="68"/>
                    <a:pt x="34" y="67"/>
                    <a:pt x="33" y="67"/>
                  </a:cubicBezTo>
                  <a:cubicBezTo>
                    <a:pt x="32" y="67"/>
                    <a:pt x="31" y="68"/>
                    <a:pt x="31" y="70"/>
                  </a:cubicBezTo>
                  <a:cubicBezTo>
                    <a:pt x="31" y="96"/>
                    <a:pt x="31" y="96"/>
                    <a:pt x="31" y="96"/>
                  </a:cubicBezTo>
                  <a:cubicBezTo>
                    <a:pt x="4" y="90"/>
                    <a:pt x="4" y="90"/>
                    <a:pt x="4" y="90"/>
                  </a:cubicBezTo>
                  <a:cubicBezTo>
                    <a:pt x="4" y="65"/>
                    <a:pt x="4" y="65"/>
                    <a:pt x="4" y="65"/>
                  </a:cubicBezTo>
                  <a:cubicBezTo>
                    <a:pt x="5" y="64"/>
                    <a:pt x="5" y="64"/>
                    <a:pt x="5" y="64"/>
                  </a:cubicBezTo>
                  <a:cubicBezTo>
                    <a:pt x="12" y="62"/>
                    <a:pt x="19" y="60"/>
                    <a:pt x="26" y="59"/>
                  </a:cubicBezTo>
                  <a:cubicBezTo>
                    <a:pt x="27" y="59"/>
                    <a:pt x="28" y="58"/>
                    <a:pt x="28" y="57"/>
                  </a:cubicBezTo>
                  <a:cubicBezTo>
                    <a:pt x="28" y="55"/>
                    <a:pt x="26" y="54"/>
                    <a:pt x="25" y="55"/>
                  </a:cubicBezTo>
                  <a:cubicBezTo>
                    <a:pt x="19" y="56"/>
                    <a:pt x="12" y="57"/>
                    <a:pt x="6" y="59"/>
                  </a:cubicBezTo>
                  <a:cubicBezTo>
                    <a:pt x="4" y="60"/>
                    <a:pt x="4" y="60"/>
                    <a:pt x="4" y="60"/>
                  </a:cubicBezTo>
                  <a:cubicBezTo>
                    <a:pt x="4" y="6"/>
                    <a:pt x="4" y="6"/>
                    <a:pt x="4" y="6"/>
                  </a:cubicBezTo>
                  <a:cubicBezTo>
                    <a:pt x="31" y="12"/>
                    <a:pt x="31" y="12"/>
                    <a:pt x="31" y="12"/>
                  </a:cubicBezTo>
                  <a:cubicBezTo>
                    <a:pt x="31" y="41"/>
                    <a:pt x="31" y="41"/>
                    <a:pt x="31" y="41"/>
                  </a:cubicBezTo>
                  <a:cubicBezTo>
                    <a:pt x="31" y="42"/>
                    <a:pt x="32" y="43"/>
                    <a:pt x="33" y="43"/>
                  </a:cubicBezTo>
                  <a:cubicBezTo>
                    <a:pt x="34" y="43"/>
                    <a:pt x="35" y="42"/>
                    <a:pt x="35" y="41"/>
                  </a:cubicBezTo>
                  <a:cubicBezTo>
                    <a:pt x="35" y="12"/>
                    <a:pt x="35" y="12"/>
                    <a:pt x="35" y="12"/>
                  </a:cubicBezTo>
                  <a:cubicBezTo>
                    <a:pt x="62" y="6"/>
                    <a:pt x="62" y="6"/>
                    <a:pt x="62" y="6"/>
                  </a:cubicBezTo>
                  <a:cubicBezTo>
                    <a:pt x="62" y="39"/>
                    <a:pt x="62" y="39"/>
                    <a:pt x="62" y="39"/>
                  </a:cubicBezTo>
                  <a:cubicBezTo>
                    <a:pt x="62" y="40"/>
                    <a:pt x="63" y="41"/>
                    <a:pt x="64" y="41"/>
                  </a:cubicBezTo>
                  <a:cubicBezTo>
                    <a:pt x="65" y="41"/>
                    <a:pt x="66" y="40"/>
                    <a:pt x="66" y="39"/>
                  </a:cubicBezTo>
                  <a:cubicBezTo>
                    <a:pt x="66" y="6"/>
                    <a:pt x="66" y="6"/>
                    <a:pt x="66" y="6"/>
                  </a:cubicBezTo>
                  <a:cubicBezTo>
                    <a:pt x="93" y="12"/>
                    <a:pt x="93" y="12"/>
                    <a:pt x="93" y="12"/>
                  </a:cubicBezTo>
                  <a:cubicBezTo>
                    <a:pt x="93" y="36"/>
                    <a:pt x="93" y="36"/>
                    <a:pt x="93" y="36"/>
                  </a:cubicBezTo>
                  <a:cubicBezTo>
                    <a:pt x="93" y="37"/>
                    <a:pt x="94" y="38"/>
                    <a:pt x="95" y="38"/>
                  </a:cubicBezTo>
                  <a:cubicBezTo>
                    <a:pt x="96" y="38"/>
                    <a:pt x="97" y="37"/>
                    <a:pt x="97" y="36"/>
                  </a:cubicBezTo>
                  <a:cubicBezTo>
                    <a:pt x="97" y="12"/>
                    <a:pt x="97" y="12"/>
                    <a:pt x="97" y="12"/>
                  </a:cubicBezTo>
                  <a:cubicBezTo>
                    <a:pt x="124" y="6"/>
                    <a:pt x="124" y="6"/>
                    <a:pt x="124" y="6"/>
                  </a:cubicBezTo>
                  <a:lnTo>
                    <a:pt x="124" y="90"/>
                  </a:ln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sp>
          <p:nvSpPr>
            <p:cNvPr id="36" name="Freeform 233"/>
            <p:cNvSpPr/>
            <p:nvPr/>
          </p:nvSpPr>
          <p:spPr bwMode="auto">
            <a:xfrm>
              <a:off x="3594100" y="546100"/>
              <a:ext cx="77788" cy="22225"/>
            </a:xfrm>
            <a:custGeom>
              <a:avLst/>
              <a:gdLst>
                <a:gd name="T0" fmla="*/ 18 w 21"/>
                <a:gd name="T1" fmla="*/ 0 h 6"/>
                <a:gd name="T2" fmla="*/ 2 w 21"/>
                <a:gd name="T3" fmla="*/ 1 h 6"/>
                <a:gd name="T4" fmla="*/ 0 w 21"/>
                <a:gd name="T5" fmla="*/ 3 h 6"/>
                <a:gd name="T6" fmla="*/ 3 w 21"/>
                <a:gd name="T7" fmla="*/ 6 h 6"/>
                <a:gd name="T8" fmla="*/ 19 w 21"/>
                <a:gd name="T9" fmla="*/ 4 h 6"/>
                <a:gd name="T10" fmla="*/ 21 w 21"/>
                <a:gd name="T11" fmla="*/ 2 h 6"/>
                <a:gd name="T12" fmla="*/ 18 w 2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1" h="6">
                  <a:moveTo>
                    <a:pt x="18" y="0"/>
                  </a:moveTo>
                  <a:cubicBezTo>
                    <a:pt x="18" y="0"/>
                    <a:pt x="7" y="0"/>
                    <a:pt x="2" y="1"/>
                  </a:cubicBezTo>
                  <a:cubicBezTo>
                    <a:pt x="1" y="1"/>
                    <a:pt x="0" y="2"/>
                    <a:pt x="0" y="3"/>
                  </a:cubicBezTo>
                  <a:cubicBezTo>
                    <a:pt x="0" y="5"/>
                    <a:pt x="1" y="6"/>
                    <a:pt x="3" y="6"/>
                  </a:cubicBezTo>
                  <a:cubicBezTo>
                    <a:pt x="8" y="5"/>
                    <a:pt x="19" y="4"/>
                    <a:pt x="19" y="4"/>
                  </a:cubicBezTo>
                  <a:cubicBezTo>
                    <a:pt x="20" y="4"/>
                    <a:pt x="21" y="3"/>
                    <a:pt x="21" y="2"/>
                  </a:cubicBezTo>
                  <a:cubicBezTo>
                    <a:pt x="21" y="1"/>
                    <a:pt x="20" y="0"/>
                    <a:pt x="18" y="0"/>
                  </a:cubicBez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sp>
          <p:nvSpPr>
            <p:cNvPr id="37" name="Freeform 234"/>
            <p:cNvSpPr/>
            <p:nvPr/>
          </p:nvSpPr>
          <p:spPr bwMode="auto">
            <a:xfrm>
              <a:off x="3709988" y="546100"/>
              <a:ext cx="33338" cy="19050"/>
            </a:xfrm>
            <a:custGeom>
              <a:avLst/>
              <a:gdLst>
                <a:gd name="T0" fmla="*/ 7 w 9"/>
                <a:gd name="T1" fmla="*/ 0 h 5"/>
                <a:gd name="T2" fmla="*/ 2 w 9"/>
                <a:gd name="T3" fmla="*/ 0 h 5"/>
                <a:gd name="T4" fmla="*/ 0 w 9"/>
                <a:gd name="T5" fmla="*/ 2 h 5"/>
                <a:gd name="T6" fmla="*/ 3 w 9"/>
                <a:gd name="T7" fmla="*/ 4 h 5"/>
                <a:gd name="T8" fmla="*/ 3 w 9"/>
                <a:gd name="T9" fmla="*/ 4 h 5"/>
                <a:gd name="T10" fmla="*/ 7 w 9"/>
                <a:gd name="T11" fmla="*/ 5 h 5"/>
                <a:gd name="T12" fmla="*/ 9 w 9"/>
                <a:gd name="T13" fmla="*/ 2 h 5"/>
                <a:gd name="T14" fmla="*/ 7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7" y="0"/>
                  </a:moveTo>
                  <a:cubicBezTo>
                    <a:pt x="7" y="0"/>
                    <a:pt x="2" y="0"/>
                    <a:pt x="2" y="0"/>
                  </a:cubicBezTo>
                  <a:cubicBezTo>
                    <a:pt x="1" y="0"/>
                    <a:pt x="0" y="1"/>
                    <a:pt x="0" y="2"/>
                  </a:cubicBezTo>
                  <a:cubicBezTo>
                    <a:pt x="0" y="3"/>
                    <a:pt x="1" y="4"/>
                    <a:pt x="3" y="4"/>
                  </a:cubicBezTo>
                  <a:cubicBezTo>
                    <a:pt x="3" y="4"/>
                    <a:pt x="3" y="4"/>
                    <a:pt x="3" y="4"/>
                  </a:cubicBezTo>
                  <a:cubicBezTo>
                    <a:pt x="4" y="4"/>
                    <a:pt x="7" y="5"/>
                    <a:pt x="7" y="5"/>
                  </a:cubicBezTo>
                  <a:cubicBezTo>
                    <a:pt x="8" y="5"/>
                    <a:pt x="9" y="4"/>
                    <a:pt x="9" y="2"/>
                  </a:cubicBezTo>
                  <a:cubicBezTo>
                    <a:pt x="9" y="1"/>
                    <a:pt x="8" y="0"/>
                    <a:pt x="7" y="0"/>
                  </a:cubicBez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grpSp>
      <p:grpSp>
        <p:nvGrpSpPr>
          <p:cNvPr id="38" name="组合 37"/>
          <p:cNvGrpSpPr/>
          <p:nvPr/>
        </p:nvGrpSpPr>
        <p:grpSpPr>
          <a:xfrm>
            <a:off x="4490731" y="2590617"/>
            <a:ext cx="481013" cy="481013"/>
            <a:chOff x="11139488" y="6073776"/>
            <a:chExt cx="481013" cy="481013"/>
          </a:xfrm>
          <a:solidFill>
            <a:srgbClr val="FFFFFF"/>
          </a:solidFill>
        </p:grpSpPr>
        <p:sp>
          <p:nvSpPr>
            <p:cNvPr id="39" name="Freeform 5"/>
            <p:cNvSpPr>
              <a:spLocks noEditPoints="1"/>
            </p:cNvSpPr>
            <p:nvPr/>
          </p:nvSpPr>
          <p:spPr bwMode="auto">
            <a:xfrm>
              <a:off x="11139488" y="6073776"/>
              <a:ext cx="481013" cy="481013"/>
            </a:xfrm>
            <a:custGeom>
              <a:avLst/>
              <a:gdLst>
                <a:gd name="T0" fmla="*/ 101 w 128"/>
                <a:gd name="T1" fmla="*/ 65 h 128"/>
                <a:gd name="T2" fmla="*/ 128 w 128"/>
                <a:gd name="T3" fmla="*/ 17 h 128"/>
                <a:gd name="T4" fmla="*/ 107 w 128"/>
                <a:gd name="T5" fmla="*/ 14 h 128"/>
                <a:gd name="T6" fmla="*/ 105 w 128"/>
                <a:gd name="T7" fmla="*/ 0 h 128"/>
                <a:gd name="T8" fmla="*/ 21 w 128"/>
                <a:gd name="T9" fmla="*/ 2 h 128"/>
                <a:gd name="T10" fmla="*/ 2 w 128"/>
                <a:gd name="T11" fmla="*/ 14 h 128"/>
                <a:gd name="T12" fmla="*/ 27 w 128"/>
                <a:gd name="T13" fmla="*/ 65 h 128"/>
                <a:gd name="T14" fmla="*/ 53 w 128"/>
                <a:gd name="T15" fmla="*/ 84 h 128"/>
                <a:gd name="T16" fmla="*/ 54 w 128"/>
                <a:gd name="T17" fmla="*/ 108 h 128"/>
                <a:gd name="T18" fmla="*/ 32 w 128"/>
                <a:gd name="T19" fmla="*/ 114 h 128"/>
                <a:gd name="T20" fmla="*/ 27 w 128"/>
                <a:gd name="T21" fmla="*/ 123 h 128"/>
                <a:gd name="T22" fmla="*/ 27 w 128"/>
                <a:gd name="T23" fmla="*/ 128 h 128"/>
                <a:gd name="T24" fmla="*/ 103 w 128"/>
                <a:gd name="T25" fmla="*/ 125 h 128"/>
                <a:gd name="T26" fmla="*/ 96 w 128"/>
                <a:gd name="T27" fmla="*/ 123 h 128"/>
                <a:gd name="T28" fmla="*/ 90 w 128"/>
                <a:gd name="T29" fmla="*/ 108 h 128"/>
                <a:gd name="T30" fmla="*/ 74 w 128"/>
                <a:gd name="T31" fmla="*/ 85 h 128"/>
                <a:gd name="T32" fmla="*/ 106 w 128"/>
                <a:gd name="T33" fmla="*/ 51 h 128"/>
                <a:gd name="T34" fmla="*/ 107 w 128"/>
                <a:gd name="T35" fmla="*/ 19 h 128"/>
                <a:gd name="T36" fmla="*/ 123 w 128"/>
                <a:gd name="T37" fmla="*/ 21 h 128"/>
                <a:gd name="T38" fmla="*/ 109 w 128"/>
                <a:gd name="T39" fmla="*/ 52 h 128"/>
                <a:gd name="T40" fmla="*/ 106 w 128"/>
                <a:gd name="T41" fmla="*/ 51 h 128"/>
                <a:gd name="T42" fmla="*/ 9 w 128"/>
                <a:gd name="T43" fmla="*/ 36 h 128"/>
                <a:gd name="T44" fmla="*/ 5 w 128"/>
                <a:gd name="T45" fmla="*/ 19 h 128"/>
                <a:gd name="T46" fmla="*/ 21 w 128"/>
                <a:gd name="T47" fmla="*/ 43 h 128"/>
                <a:gd name="T48" fmla="*/ 23 w 128"/>
                <a:gd name="T49" fmla="*/ 56 h 128"/>
                <a:gd name="T50" fmla="*/ 91 w 128"/>
                <a:gd name="T51" fmla="*/ 113 h 128"/>
                <a:gd name="T52" fmla="*/ 37 w 128"/>
                <a:gd name="T53" fmla="*/ 123 h 128"/>
                <a:gd name="T54" fmla="*/ 91 w 128"/>
                <a:gd name="T55" fmla="*/ 113 h 128"/>
                <a:gd name="T56" fmla="*/ 59 w 128"/>
                <a:gd name="T57" fmla="*/ 85 h 128"/>
                <a:gd name="T58" fmla="*/ 68 w 128"/>
                <a:gd name="T59" fmla="*/ 86 h 128"/>
                <a:gd name="T60" fmla="*/ 69 w 128"/>
                <a:gd name="T61" fmla="*/ 108 h 128"/>
                <a:gd name="T62" fmla="*/ 64 w 128"/>
                <a:gd name="T63" fmla="*/ 81 h 128"/>
                <a:gd name="T64" fmla="*/ 37 w 128"/>
                <a:gd name="T65" fmla="*/ 70 h 128"/>
                <a:gd name="T66" fmla="*/ 25 w 128"/>
                <a:gd name="T67" fmla="*/ 43 h 128"/>
                <a:gd name="T68" fmla="*/ 103 w 128"/>
                <a:gd name="T69" fmla="*/ 4 h 128"/>
                <a:gd name="T70" fmla="*/ 100 w 128"/>
                <a:gd name="T71" fmla="*/ 58 h 128"/>
                <a:gd name="T72" fmla="*/ 79 w 128"/>
                <a:gd name="T73" fmla="*/ 7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75" y="84"/>
                  </a:moveTo>
                  <a:cubicBezTo>
                    <a:pt x="86" y="82"/>
                    <a:pt x="95" y="75"/>
                    <a:pt x="101" y="65"/>
                  </a:cubicBezTo>
                  <a:cubicBezTo>
                    <a:pt x="101" y="65"/>
                    <a:pt x="101" y="65"/>
                    <a:pt x="101" y="65"/>
                  </a:cubicBezTo>
                  <a:cubicBezTo>
                    <a:pt x="117" y="54"/>
                    <a:pt x="127" y="36"/>
                    <a:pt x="128" y="17"/>
                  </a:cubicBezTo>
                  <a:cubicBezTo>
                    <a:pt x="128" y="15"/>
                    <a:pt x="127" y="14"/>
                    <a:pt x="126" y="14"/>
                  </a:cubicBezTo>
                  <a:cubicBezTo>
                    <a:pt x="107" y="14"/>
                    <a:pt x="107" y="14"/>
                    <a:pt x="107" y="14"/>
                  </a:cubicBezTo>
                  <a:cubicBezTo>
                    <a:pt x="107" y="2"/>
                    <a:pt x="107" y="2"/>
                    <a:pt x="107" y="2"/>
                  </a:cubicBezTo>
                  <a:cubicBezTo>
                    <a:pt x="107" y="1"/>
                    <a:pt x="106" y="0"/>
                    <a:pt x="105" y="0"/>
                  </a:cubicBezTo>
                  <a:cubicBezTo>
                    <a:pt x="23" y="0"/>
                    <a:pt x="23" y="0"/>
                    <a:pt x="23" y="0"/>
                  </a:cubicBezTo>
                  <a:cubicBezTo>
                    <a:pt x="22" y="0"/>
                    <a:pt x="21" y="1"/>
                    <a:pt x="21" y="2"/>
                  </a:cubicBezTo>
                  <a:cubicBezTo>
                    <a:pt x="21" y="14"/>
                    <a:pt x="21" y="14"/>
                    <a:pt x="21" y="14"/>
                  </a:cubicBezTo>
                  <a:cubicBezTo>
                    <a:pt x="2" y="14"/>
                    <a:pt x="2" y="14"/>
                    <a:pt x="2" y="14"/>
                  </a:cubicBezTo>
                  <a:cubicBezTo>
                    <a:pt x="1" y="14"/>
                    <a:pt x="0" y="15"/>
                    <a:pt x="0" y="17"/>
                  </a:cubicBezTo>
                  <a:cubicBezTo>
                    <a:pt x="1" y="36"/>
                    <a:pt x="11" y="54"/>
                    <a:pt x="27" y="65"/>
                  </a:cubicBezTo>
                  <a:cubicBezTo>
                    <a:pt x="27" y="65"/>
                    <a:pt x="27" y="65"/>
                    <a:pt x="27" y="65"/>
                  </a:cubicBezTo>
                  <a:cubicBezTo>
                    <a:pt x="33" y="75"/>
                    <a:pt x="42" y="82"/>
                    <a:pt x="53" y="84"/>
                  </a:cubicBezTo>
                  <a:cubicBezTo>
                    <a:pt x="54" y="85"/>
                    <a:pt x="54" y="85"/>
                    <a:pt x="54" y="85"/>
                  </a:cubicBezTo>
                  <a:cubicBezTo>
                    <a:pt x="54" y="108"/>
                    <a:pt x="54" y="108"/>
                    <a:pt x="54" y="108"/>
                  </a:cubicBezTo>
                  <a:cubicBezTo>
                    <a:pt x="38" y="108"/>
                    <a:pt x="38" y="108"/>
                    <a:pt x="38" y="108"/>
                  </a:cubicBezTo>
                  <a:cubicBezTo>
                    <a:pt x="35" y="108"/>
                    <a:pt x="32" y="111"/>
                    <a:pt x="32" y="114"/>
                  </a:cubicBezTo>
                  <a:cubicBezTo>
                    <a:pt x="32" y="123"/>
                    <a:pt x="32" y="123"/>
                    <a:pt x="32" y="123"/>
                  </a:cubicBezTo>
                  <a:cubicBezTo>
                    <a:pt x="27" y="123"/>
                    <a:pt x="27" y="123"/>
                    <a:pt x="27" y="123"/>
                  </a:cubicBezTo>
                  <a:cubicBezTo>
                    <a:pt x="26" y="123"/>
                    <a:pt x="25" y="124"/>
                    <a:pt x="25" y="125"/>
                  </a:cubicBezTo>
                  <a:cubicBezTo>
                    <a:pt x="25" y="127"/>
                    <a:pt x="26" y="128"/>
                    <a:pt x="27" y="128"/>
                  </a:cubicBezTo>
                  <a:cubicBezTo>
                    <a:pt x="101" y="128"/>
                    <a:pt x="101" y="128"/>
                    <a:pt x="101" y="128"/>
                  </a:cubicBezTo>
                  <a:cubicBezTo>
                    <a:pt x="102" y="128"/>
                    <a:pt x="103" y="127"/>
                    <a:pt x="103" y="125"/>
                  </a:cubicBezTo>
                  <a:cubicBezTo>
                    <a:pt x="103" y="124"/>
                    <a:pt x="102" y="123"/>
                    <a:pt x="101" y="123"/>
                  </a:cubicBezTo>
                  <a:cubicBezTo>
                    <a:pt x="96" y="123"/>
                    <a:pt x="96" y="123"/>
                    <a:pt x="96" y="123"/>
                  </a:cubicBezTo>
                  <a:cubicBezTo>
                    <a:pt x="96" y="114"/>
                    <a:pt x="96" y="114"/>
                    <a:pt x="96" y="114"/>
                  </a:cubicBezTo>
                  <a:cubicBezTo>
                    <a:pt x="96" y="111"/>
                    <a:pt x="93" y="108"/>
                    <a:pt x="90" y="108"/>
                  </a:cubicBezTo>
                  <a:cubicBezTo>
                    <a:pt x="74" y="108"/>
                    <a:pt x="74" y="108"/>
                    <a:pt x="74" y="108"/>
                  </a:cubicBezTo>
                  <a:cubicBezTo>
                    <a:pt x="74" y="85"/>
                    <a:pt x="74" y="85"/>
                    <a:pt x="74" y="85"/>
                  </a:cubicBezTo>
                  <a:lnTo>
                    <a:pt x="75" y="84"/>
                  </a:lnTo>
                  <a:close/>
                  <a:moveTo>
                    <a:pt x="106" y="51"/>
                  </a:moveTo>
                  <a:cubicBezTo>
                    <a:pt x="107" y="48"/>
                    <a:pt x="107" y="45"/>
                    <a:pt x="107" y="43"/>
                  </a:cubicBezTo>
                  <a:cubicBezTo>
                    <a:pt x="107" y="19"/>
                    <a:pt x="107" y="19"/>
                    <a:pt x="107" y="19"/>
                  </a:cubicBezTo>
                  <a:cubicBezTo>
                    <a:pt x="123" y="19"/>
                    <a:pt x="123" y="19"/>
                    <a:pt x="123" y="19"/>
                  </a:cubicBezTo>
                  <a:cubicBezTo>
                    <a:pt x="123" y="21"/>
                    <a:pt x="123" y="21"/>
                    <a:pt x="123" y="21"/>
                  </a:cubicBezTo>
                  <a:cubicBezTo>
                    <a:pt x="122" y="26"/>
                    <a:pt x="121" y="31"/>
                    <a:pt x="119" y="36"/>
                  </a:cubicBezTo>
                  <a:cubicBezTo>
                    <a:pt x="116" y="42"/>
                    <a:pt x="113" y="47"/>
                    <a:pt x="109" y="52"/>
                  </a:cubicBezTo>
                  <a:cubicBezTo>
                    <a:pt x="105" y="56"/>
                    <a:pt x="105" y="56"/>
                    <a:pt x="105" y="56"/>
                  </a:cubicBezTo>
                  <a:lnTo>
                    <a:pt x="106" y="51"/>
                  </a:lnTo>
                  <a:close/>
                  <a:moveTo>
                    <a:pt x="19" y="52"/>
                  </a:moveTo>
                  <a:cubicBezTo>
                    <a:pt x="15" y="47"/>
                    <a:pt x="12" y="42"/>
                    <a:pt x="9" y="36"/>
                  </a:cubicBezTo>
                  <a:cubicBezTo>
                    <a:pt x="7" y="31"/>
                    <a:pt x="6" y="26"/>
                    <a:pt x="5" y="21"/>
                  </a:cubicBezTo>
                  <a:cubicBezTo>
                    <a:pt x="5" y="19"/>
                    <a:pt x="5" y="19"/>
                    <a:pt x="5" y="19"/>
                  </a:cubicBezTo>
                  <a:cubicBezTo>
                    <a:pt x="21" y="19"/>
                    <a:pt x="21" y="19"/>
                    <a:pt x="21" y="19"/>
                  </a:cubicBezTo>
                  <a:cubicBezTo>
                    <a:pt x="21" y="43"/>
                    <a:pt x="21" y="43"/>
                    <a:pt x="21" y="43"/>
                  </a:cubicBezTo>
                  <a:cubicBezTo>
                    <a:pt x="21" y="45"/>
                    <a:pt x="21" y="48"/>
                    <a:pt x="22" y="51"/>
                  </a:cubicBezTo>
                  <a:cubicBezTo>
                    <a:pt x="23" y="56"/>
                    <a:pt x="23" y="56"/>
                    <a:pt x="23" y="56"/>
                  </a:cubicBezTo>
                  <a:lnTo>
                    <a:pt x="19" y="52"/>
                  </a:lnTo>
                  <a:close/>
                  <a:moveTo>
                    <a:pt x="91" y="113"/>
                  </a:moveTo>
                  <a:cubicBezTo>
                    <a:pt x="91" y="123"/>
                    <a:pt x="91" y="123"/>
                    <a:pt x="91" y="123"/>
                  </a:cubicBezTo>
                  <a:cubicBezTo>
                    <a:pt x="37" y="123"/>
                    <a:pt x="37" y="123"/>
                    <a:pt x="37" y="123"/>
                  </a:cubicBezTo>
                  <a:cubicBezTo>
                    <a:pt x="37" y="113"/>
                    <a:pt x="37" y="113"/>
                    <a:pt x="37" y="113"/>
                  </a:cubicBezTo>
                  <a:lnTo>
                    <a:pt x="91" y="113"/>
                  </a:lnTo>
                  <a:close/>
                  <a:moveTo>
                    <a:pt x="59" y="108"/>
                  </a:moveTo>
                  <a:cubicBezTo>
                    <a:pt x="59" y="85"/>
                    <a:pt x="59" y="85"/>
                    <a:pt x="59" y="85"/>
                  </a:cubicBezTo>
                  <a:cubicBezTo>
                    <a:pt x="60" y="86"/>
                    <a:pt x="60" y="86"/>
                    <a:pt x="60" y="86"/>
                  </a:cubicBezTo>
                  <a:cubicBezTo>
                    <a:pt x="63" y="86"/>
                    <a:pt x="65" y="86"/>
                    <a:pt x="68" y="86"/>
                  </a:cubicBezTo>
                  <a:cubicBezTo>
                    <a:pt x="69" y="85"/>
                    <a:pt x="69" y="85"/>
                    <a:pt x="69" y="85"/>
                  </a:cubicBezTo>
                  <a:cubicBezTo>
                    <a:pt x="69" y="108"/>
                    <a:pt x="69" y="108"/>
                    <a:pt x="69" y="108"/>
                  </a:cubicBezTo>
                  <a:lnTo>
                    <a:pt x="59" y="108"/>
                  </a:lnTo>
                  <a:close/>
                  <a:moveTo>
                    <a:pt x="64" y="81"/>
                  </a:moveTo>
                  <a:cubicBezTo>
                    <a:pt x="59" y="81"/>
                    <a:pt x="54" y="80"/>
                    <a:pt x="49" y="78"/>
                  </a:cubicBezTo>
                  <a:cubicBezTo>
                    <a:pt x="44" y="76"/>
                    <a:pt x="40" y="73"/>
                    <a:pt x="37" y="70"/>
                  </a:cubicBezTo>
                  <a:cubicBezTo>
                    <a:pt x="33" y="66"/>
                    <a:pt x="30" y="62"/>
                    <a:pt x="28" y="58"/>
                  </a:cubicBezTo>
                  <a:cubicBezTo>
                    <a:pt x="26" y="53"/>
                    <a:pt x="25" y="48"/>
                    <a:pt x="25" y="43"/>
                  </a:cubicBezTo>
                  <a:cubicBezTo>
                    <a:pt x="25" y="4"/>
                    <a:pt x="25" y="4"/>
                    <a:pt x="25" y="4"/>
                  </a:cubicBezTo>
                  <a:cubicBezTo>
                    <a:pt x="103" y="4"/>
                    <a:pt x="103" y="4"/>
                    <a:pt x="103" y="4"/>
                  </a:cubicBezTo>
                  <a:cubicBezTo>
                    <a:pt x="103" y="43"/>
                    <a:pt x="103" y="43"/>
                    <a:pt x="103" y="43"/>
                  </a:cubicBezTo>
                  <a:cubicBezTo>
                    <a:pt x="103" y="48"/>
                    <a:pt x="102" y="53"/>
                    <a:pt x="100" y="58"/>
                  </a:cubicBezTo>
                  <a:cubicBezTo>
                    <a:pt x="98" y="62"/>
                    <a:pt x="95" y="66"/>
                    <a:pt x="91" y="70"/>
                  </a:cubicBezTo>
                  <a:cubicBezTo>
                    <a:pt x="88" y="73"/>
                    <a:pt x="84" y="76"/>
                    <a:pt x="79" y="78"/>
                  </a:cubicBezTo>
                  <a:cubicBezTo>
                    <a:pt x="74" y="80"/>
                    <a:pt x="69" y="81"/>
                    <a:pt x="64" y="81"/>
                  </a:cubicBez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sp>
          <p:nvSpPr>
            <p:cNvPr id="40" name="Freeform 6"/>
            <p:cNvSpPr>
              <a:spLocks noEditPoints="1"/>
            </p:cNvSpPr>
            <p:nvPr/>
          </p:nvSpPr>
          <p:spPr bwMode="auto">
            <a:xfrm>
              <a:off x="11304588" y="6153151"/>
              <a:ext cx="150813" cy="146050"/>
            </a:xfrm>
            <a:custGeom>
              <a:avLst/>
              <a:gdLst>
                <a:gd name="T0" fmla="*/ 39 w 40"/>
                <a:gd name="T1" fmla="*/ 17 h 39"/>
                <a:gd name="T2" fmla="*/ 40 w 40"/>
                <a:gd name="T3" fmla="*/ 15 h 39"/>
                <a:gd name="T4" fmla="*/ 38 w 40"/>
                <a:gd name="T5" fmla="*/ 13 h 39"/>
                <a:gd name="T6" fmla="*/ 27 w 40"/>
                <a:gd name="T7" fmla="*/ 12 h 39"/>
                <a:gd name="T8" fmla="*/ 22 w 40"/>
                <a:gd name="T9" fmla="*/ 2 h 39"/>
                <a:gd name="T10" fmla="*/ 18 w 40"/>
                <a:gd name="T11" fmla="*/ 2 h 39"/>
                <a:gd name="T12" fmla="*/ 13 w 40"/>
                <a:gd name="T13" fmla="*/ 12 h 39"/>
                <a:gd name="T14" fmla="*/ 2 w 40"/>
                <a:gd name="T15" fmla="*/ 13 h 39"/>
                <a:gd name="T16" fmla="*/ 0 w 40"/>
                <a:gd name="T17" fmla="*/ 15 h 39"/>
                <a:gd name="T18" fmla="*/ 1 w 40"/>
                <a:gd name="T19" fmla="*/ 17 h 39"/>
                <a:gd name="T20" fmla="*/ 9 w 40"/>
                <a:gd name="T21" fmla="*/ 25 h 39"/>
                <a:gd name="T22" fmla="*/ 7 w 40"/>
                <a:gd name="T23" fmla="*/ 36 h 39"/>
                <a:gd name="T24" fmla="*/ 10 w 40"/>
                <a:gd name="T25" fmla="*/ 38 h 39"/>
                <a:gd name="T26" fmla="*/ 20 w 40"/>
                <a:gd name="T27" fmla="*/ 33 h 39"/>
                <a:gd name="T28" fmla="*/ 30 w 40"/>
                <a:gd name="T29" fmla="*/ 38 h 39"/>
                <a:gd name="T30" fmla="*/ 33 w 40"/>
                <a:gd name="T31" fmla="*/ 36 h 39"/>
                <a:gd name="T32" fmla="*/ 31 w 40"/>
                <a:gd name="T33" fmla="*/ 25 h 39"/>
                <a:gd name="T34" fmla="*/ 39 w 40"/>
                <a:gd name="T35" fmla="*/ 17 h 39"/>
                <a:gd name="T36" fmla="*/ 26 w 40"/>
                <a:gd name="T37" fmla="*/ 23 h 39"/>
                <a:gd name="T38" fmla="*/ 28 w 40"/>
                <a:gd name="T39" fmla="*/ 32 h 39"/>
                <a:gd name="T40" fmla="*/ 20 w 40"/>
                <a:gd name="T41" fmla="*/ 28 h 39"/>
                <a:gd name="T42" fmla="*/ 12 w 40"/>
                <a:gd name="T43" fmla="*/ 32 h 39"/>
                <a:gd name="T44" fmla="*/ 14 w 40"/>
                <a:gd name="T45" fmla="*/ 23 h 39"/>
                <a:gd name="T46" fmla="*/ 7 w 40"/>
                <a:gd name="T47" fmla="*/ 17 h 39"/>
                <a:gd name="T48" fmla="*/ 16 w 40"/>
                <a:gd name="T49" fmla="*/ 16 h 39"/>
                <a:gd name="T50" fmla="*/ 20 w 40"/>
                <a:gd name="T51" fmla="*/ 8 h 39"/>
                <a:gd name="T52" fmla="*/ 24 w 40"/>
                <a:gd name="T53" fmla="*/ 16 h 39"/>
                <a:gd name="T54" fmla="*/ 33 w 40"/>
                <a:gd name="T55" fmla="*/ 17 h 39"/>
                <a:gd name="T56" fmla="*/ 26 w 40"/>
                <a:gd name="T57"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39">
                  <a:moveTo>
                    <a:pt x="39" y="17"/>
                  </a:moveTo>
                  <a:cubicBezTo>
                    <a:pt x="40" y="17"/>
                    <a:pt x="40" y="16"/>
                    <a:pt x="40" y="15"/>
                  </a:cubicBezTo>
                  <a:cubicBezTo>
                    <a:pt x="40" y="14"/>
                    <a:pt x="39" y="13"/>
                    <a:pt x="38" y="13"/>
                  </a:cubicBezTo>
                  <a:cubicBezTo>
                    <a:pt x="27" y="12"/>
                    <a:pt x="27" y="12"/>
                    <a:pt x="27" y="12"/>
                  </a:cubicBezTo>
                  <a:cubicBezTo>
                    <a:pt x="22" y="2"/>
                    <a:pt x="22" y="2"/>
                    <a:pt x="22" y="2"/>
                  </a:cubicBezTo>
                  <a:cubicBezTo>
                    <a:pt x="21" y="0"/>
                    <a:pt x="19" y="0"/>
                    <a:pt x="18" y="2"/>
                  </a:cubicBezTo>
                  <a:cubicBezTo>
                    <a:pt x="13" y="12"/>
                    <a:pt x="13" y="12"/>
                    <a:pt x="13" y="12"/>
                  </a:cubicBezTo>
                  <a:cubicBezTo>
                    <a:pt x="2" y="13"/>
                    <a:pt x="2" y="13"/>
                    <a:pt x="2" y="13"/>
                  </a:cubicBezTo>
                  <a:cubicBezTo>
                    <a:pt x="1" y="13"/>
                    <a:pt x="0" y="14"/>
                    <a:pt x="0" y="15"/>
                  </a:cubicBezTo>
                  <a:cubicBezTo>
                    <a:pt x="0" y="16"/>
                    <a:pt x="0" y="17"/>
                    <a:pt x="1" y="17"/>
                  </a:cubicBezTo>
                  <a:cubicBezTo>
                    <a:pt x="9" y="25"/>
                    <a:pt x="9" y="25"/>
                    <a:pt x="9" y="25"/>
                  </a:cubicBezTo>
                  <a:cubicBezTo>
                    <a:pt x="7" y="36"/>
                    <a:pt x="7" y="36"/>
                    <a:pt x="7" y="36"/>
                  </a:cubicBezTo>
                  <a:cubicBezTo>
                    <a:pt x="7" y="38"/>
                    <a:pt x="9" y="39"/>
                    <a:pt x="10" y="38"/>
                  </a:cubicBezTo>
                  <a:cubicBezTo>
                    <a:pt x="20" y="33"/>
                    <a:pt x="20" y="33"/>
                    <a:pt x="20" y="33"/>
                  </a:cubicBezTo>
                  <a:cubicBezTo>
                    <a:pt x="30" y="38"/>
                    <a:pt x="30" y="38"/>
                    <a:pt x="30" y="38"/>
                  </a:cubicBezTo>
                  <a:cubicBezTo>
                    <a:pt x="31" y="39"/>
                    <a:pt x="33" y="38"/>
                    <a:pt x="33" y="36"/>
                  </a:cubicBezTo>
                  <a:cubicBezTo>
                    <a:pt x="31" y="25"/>
                    <a:pt x="31" y="25"/>
                    <a:pt x="31" y="25"/>
                  </a:cubicBezTo>
                  <a:lnTo>
                    <a:pt x="39" y="17"/>
                  </a:lnTo>
                  <a:close/>
                  <a:moveTo>
                    <a:pt x="26" y="23"/>
                  </a:moveTo>
                  <a:cubicBezTo>
                    <a:pt x="28" y="32"/>
                    <a:pt x="28" y="32"/>
                    <a:pt x="28" y="32"/>
                  </a:cubicBezTo>
                  <a:cubicBezTo>
                    <a:pt x="20" y="28"/>
                    <a:pt x="20" y="28"/>
                    <a:pt x="20" y="28"/>
                  </a:cubicBezTo>
                  <a:cubicBezTo>
                    <a:pt x="12" y="32"/>
                    <a:pt x="12" y="32"/>
                    <a:pt x="12" y="32"/>
                  </a:cubicBezTo>
                  <a:cubicBezTo>
                    <a:pt x="14" y="23"/>
                    <a:pt x="14" y="23"/>
                    <a:pt x="14" y="23"/>
                  </a:cubicBezTo>
                  <a:cubicBezTo>
                    <a:pt x="7" y="17"/>
                    <a:pt x="7" y="17"/>
                    <a:pt x="7" y="17"/>
                  </a:cubicBezTo>
                  <a:cubicBezTo>
                    <a:pt x="16" y="16"/>
                    <a:pt x="16" y="16"/>
                    <a:pt x="16" y="16"/>
                  </a:cubicBezTo>
                  <a:cubicBezTo>
                    <a:pt x="20" y="8"/>
                    <a:pt x="20" y="8"/>
                    <a:pt x="20" y="8"/>
                  </a:cubicBezTo>
                  <a:cubicBezTo>
                    <a:pt x="24" y="16"/>
                    <a:pt x="24" y="16"/>
                    <a:pt x="24" y="16"/>
                  </a:cubicBezTo>
                  <a:cubicBezTo>
                    <a:pt x="33" y="17"/>
                    <a:pt x="33" y="17"/>
                    <a:pt x="33" y="17"/>
                  </a:cubicBezTo>
                  <a:lnTo>
                    <a:pt x="26" y="23"/>
                  </a:lnTo>
                  <a:close/>
                </a:path>
              </a:pathLst>
            </a:custGeom>
            <a:grpFill/>
            <a:ln w="9525">
              <a:noFill/>
              <a:round/>
            </a:ln>
          </p:spPr>
          <p:txBody>
            <a:bodyPr vert="horz" wrap="square" lIns="91440" tIns="45720" rIns="91440" bIns="45720" numCol="1" anchor="t" anchorCtr="0" compatLnSpc="1"/>
            <a:lstStyle/>
            <a:p>
              <a:pPr>
                <a:defRPr/>
              </a:pPr>
              <a:endParaRPr lang="zh-CN" altLang="en-US" kern="0">
                <a:solidFill>
                  <a:srgbClr val="000000"/>
                </a:solidFill>
                <a:latin typeface="微软雅黑" panose="020B0503020204020204" charset="-122"/>
                <a:ea typeface="微软雅黑" panose="020B0503020204020204" charset="-122"/>
              </a:endParaRPr>
            </a:p>
          </p:txBody>
        </p:sp>
      </p:grpSp>
    </p:spTree>
  </p:cSld>
  <p:clrMapOvr>
    <a:masterClrMapping/>
  </p:clrMapOvr>
  <p:transition spd="slow">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0" y="5052994"/>
            <a:ext cx="12192000" cy="444500"/>
            <a:chOff x="0" y="3314700"/>
            <a:chExt cx="12192000" cy="444500"/>
          </a:xfrm>
        </p:grpSpPr>
        <p:sp>
          <p:nvSpPr>
            <p:cNvPr id="16" name="任意多边形 104"/>
            <p:cNvSpPr/>
            <p:nvPr/>
          </p:nvSpPr>
          <p:spPr>
            <a:xfrm>
              <a:off x="0" y="3314700"/>
              <a:ext cx="12192000" cy="444500"/>
            </a:xfrm>
            <a:custGeom>
              <a:avLst/>
              <a:gdLst>
                <a:gd name="connsiteX0" fmla="*/ 0 w 12192000"/>
                <a:gd name="connsiteY0" fmla="*/ 0 h 444500"/>
                <a:gd name="connsiteX1" fmla="*/ 11654397 w 12192000"/>
                <a:gd name="connsiteY1" fmla="*/ 0 h 444500"/>
                <a:gd name="connsiteX2" fmla="*/ 12192000 w 12192000"/>
                <a:gd name="connsiteY2" fmla="*/ 218904 h 444500"/>
                <a:gd name="connsiteX3" fmla="*/ 12192000 w 12192000"/>
                <a:gd name="connsiteY3" fmla="*/ 222250 h 444500"/>
                <a:gd name="connsiteX4" fmla="*/ 11646180 w 12192000"/>
                <a:gd name="connsiteY4" fmla="*/ 444500 h 444500"/>
                <a:gd name="connsiteX5" fmla="*/ 0 w 12192000"/>
                <a:gd name="connsiteY5" fmla="*/ 444500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44500">
                  <a:moveTo>
                    <a:pt x="0" y="0"/>
                  </a:moveTo>
                  <a:lnTo>
                    <a:pt x="11654397" y="0"/>
                  </a:lnTo>
                  <a:lnTo>
                    <a:pt x="12192000" y="218904"/>
                  </a:lnTo>
                  <a:lnTo>
                    <a:pt x="12192000" y="222250"/>
                  </a:lnTo>
                  <a:lnTo>
                    <a:pt x="11646180" y="444500"/>
                  </a:lnTo>
                  <a:lnTo>
                    <a:pt x="0" y="444500"/>
                  </a:lnTo>
                  <a:close/>
                </a:path>
              </a:pathLst>
            </a:custGeom>
            <a:solidFill>
              <a:srgbClr val="961318"/>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Arial" panose="020B0604020202020204"/>
                <a:ea typeface="微软雅黑" panose="020B0503020204020204" charset="-122"/>
              </a:endParaRPr>
            </a:p>
          </p:txBody>
        </p:sp>
        <p:cxnSp>
          <p:nvCxnSpPr>
            <p:cNvPr id="17" name="直接连接符 16"/>
            <p:cNvCxnSpPr/>
            <p:nvPr/>
          </p:nvCxnSpPr>
          <p:spPr>
            <a:xfrm>
              <a:off x="660400" y="3467100"/>
              <a:ext cx="0" cy="144000"/>
            </a:xfrm>
            <a:prstGeom prst="line">
              <a:avLst/>
            </a:prstGeom>
            <a:noFill/>
            <a:ln w="76200" cap="rnd" cmpd="sng" algn="ctr">
              <a:solidFill>
                <a:srgbClr val="FFFFFF"/>
              </a:solidFill>
              <a:prstDash val="solid"/>
              <a:miter lim="800000"/>
            </a:ln>
            <a:effectLst/>
          </p:spPr>
        </p:cxnSp>
        <p:cxnSp>
          <p:nvCxnSpPr>
            <p:cNvPr id="18" name="直接连接符 17"/>
            <p:cNvCxnSpPr/>
            <p:nvPr/>
          </p:nvCxnSpPr>
          <p:spPr>
            <a:xfrm>
              <a:off x="869217" y="3467100"/>
              <a:ext cx="0" cy="144000"/>
            </a:xfrm>
            <a:prstGeom prst="line">
              <a:avLst/>
            </a:prstGeom>
            <a:noFill/>
            <a:ln w="76200" cap="rnd" cmpd="sng" algn="ctr">
              <a:solidFill>
                <a:srgbClr val="FFFFFF"/>
              </a:solidFill>
              <a:prstDash val="solid"/>
              <a:miter lim="800000"/>
            </a:ln>
            <a:effectLst/>
          </p:spPr>
        </p:cxnSp>
        <p:cxnSp>
          <p:nvCxnSpPr>
            <p:cNvPr id="19" name="直接连接符 18"/>
            <p:cNvCxnSpPr/>
            <p:nvPr/>
          </p:nvCxnSpPr>
          <p:spPr>
            <a:xfrm>
              <a:off x="1078034" y="3467100"/>
              <a:ext cx="0" cy="144000"/>
            </a:xfrm>
            <a:prstGeom prst="line">
              <a:avLst/>
            </a:prstGeom>
            <a:noFill/>
            <a:ln w="76200" cap="rnd" cmpd="sng" algn="ctr">
              <a:solidFill>
                <a:srgbClr val="FFFFFF"/>
              </a:solidFill>
              <a:prstDash val="solid"/>
              <a:miter lim="800000"/>
            </a:ln>
            <a:effectLst/>
          </p:spPr>
        </p:cxnSp>
        <p:cxnSp>
          <p:nvCxnSpPr>
            <p:cNvPr id="20" name="直接连接符 19"/>
            <p:cNvCxnSpPr/>
            <p:nvPr/>
          </p:nvCxnSpPr>
          <p:spPr>
            <a:xfrm>
              <a:off x="1286851" y="3467100"/>
              <a:ext cx="0" cy="144000"/>
            </a:xfrm>
            <a:prstGeom prst="line">
              <a:avLst/>
            </a:prstGeom>
            <a:noFill/>
            <a:ln w="76200" cap="rnd" cmpd="sng" algn="ctr">
              <a:solidFill>
                <a:srgbClr val="FFFFFF"/>
              </a:solidFill>
              <a:prstDash val="solid"/>
              <a:miter lim="800000"/>
            </a:ln>
            <a:effectLst/>
          </p:spPr>
        </p:cxnSp>
        <p:cxnSp>
          <p:nvCxnSpPr>
            <p:cNvPr id="21" name="直接连接符 20"/>
            <p:cNvCxnSpPr/>
            <p:nvPr/>
          </p:nvCxnSpPr>
          <p:spPr>
            <a:xfrm>
              <a:off x="1495668" y="3467100"/>
              <a:ext cx="0" cy="144000"/>
            </a:xfrm>
            <a:prstGeom prst="line">
              <a:avLst/>
            </a:prstGeom>
            <a:noFill/>
            <a:ln w="76200" cap="rnd" cmpd="sng" algn="ctr">
              <a:solidFill>
                <a:srgbClr val="FFFFFF"/>
              </a:solidFill>
              <a:prstDash val="solid"/>
              <a:miter lim="800000"/>
            </a:ln>
            <a:effectLst/>
          </p:spPr>
        </p:cxnSp>
        <p:cxnSp>
          <p:nvCxnSpPr>
            <p:cNvPr id="22" name="直接连接符 21"/>
            <p:cNvCxnSpPr/>
            <p:nvPr/>
          </p:nvCxnSpPr>
          <p:spPr>
            <a:xfrm>
              <a:off x="1704485" y="3467100"/>
              <a:ext cx="0" cy="144000"/>
            </a:xfrm>
            <a:prstGeom prst="line">
              <a:avLst/>
            </a:prstGeom>
            <a:noFill/>
            <a:ln w="76200" cap="rnd" cmpd="sng" algn="ctr">
              <a:solidFill>
                <a:srgbClr val="FFFFFF"/>
              </a:solidFill>
              <a:prstDash val="solid"/>
              <a:miter lim="800000"/>
            </a:ln>
            <a:effectLst/>
          </p:spPr>
        </p:cxnSp>
        <p:cxnSp>
          <p:nvCxnSpPr>
            <p:cNvPr id="23" name="直接连接符 22"/>
            <p:cNvCxnSpPr/>
            <p:nvPr/>
          </p:nvCxnSpPr>
          <p:spPr>
            <a:xfrm>
              <a:off x="1913302" y="3467100"/>
              <a:ext cx="0" cy="144000"/>
            </a:xfrm>
            <a:prstGeom prst="line">
              <a:avLst/>
            </a:prstGeom>
            <a:noFill/>
            <a:ln w="76200" cap="rnd" cmpd="sng" algn="ctr">
              <a:solidFill>
                <a:srgbClr val="FFFFFF"/>
              </a:solidFill>
              <a:prstDash val="solid"/>
              <a:miter lim="800000"/>
            </a:ln>
            <a:effectLst/>
          </p:spPr>
        </p:cxnSp>
        <p:cxnSp>
          <p:nvCxnSpPr>
            <p:cNvPr id="24" name="直接连接符 23"/>
            <p:cNvCxnSpPr/>
            <p:nvPr/>
          </p:nvCxnSpPr>
          <p:spPr>
            <a:xfrm>
              <a:off x="2122119" y="3467100"/>
              <a:ext cx="0" cy="144000"/>
            </a:xfrm>
            <a:prstGeom prst="line">
              <a:avLst/>
            </a:prstGeom>
            <a:noFill/>
            <a:ln w="76200" cap="rnd" cmpd="sng" algn="ctr">
              <a:solidFill>
                <a:srgbClr val="FFFFFF"/>
              </a:solidFill>
              <a:prstDash val="solid"/>
              <a:miter lim="800000"/>
            </a:ln>
            <a:effectLst/>
          </p:spPr>
        </p:cxnSp>
        <p:cxnSp>
          <p:nvCxnSpPr>
            <p:cNvPr id="25" name="直接连接符 24"/>
            <p:cNvCxnSpPr/>
            <p:nvPr/>
          </p:nvCxnSpPr>
          <p:spPr>
            <a:xfrm>
              <a:off x="2330936" y="3467100"/>
              <a:ext cx="0" cy="144000"/>
            </a:xfrm>
            <a:prstGeom prst="line">
              <a:avLst/>
            </a:prstGeom>
            <a:noFill/>
            <a:ln w="76200" cap="rnd" cmpd="sng" algn="ctr">
              <a:solidFill>
                <a:srgbClr val="FFFFFF"/>
              </a:solidFill>
              <a:prstDash val="solid"/>
              <a:miter lim="800000"/>
            </a:ln>
            <a:effectLst/>
          </p:spPr>
        </p:cxnSp>
        <p:cxnSp>
          <p:nvCxnSpPr>
            <p:cNvPr id="26" name="直接连接符 25"/>
            <p:cNvCxnSpPr/>
            <p:nvPr/>
          </p:nvCxnSpPr>
          <p:spPr>
            <a:xfrm>
              <a:off x="2539753" y="3467100"/>
              <a:ext cx="0" cy="144000"/>
            </a:xfrm>
            <a:prstGeom prst="line">
              <a:avLst/>
            </a:prstGeom>
            <a:noFill/>
            <a:ln w="76200" cap="rnd" cmpd="sng" algn="ctr">
              <a:solidFill>
                <a:srgbClr val="FFFFFF"/>
              </a:solidFill>
              <a:prstDash val="solid"/>
              <a:miter lim="800000"/>
            </a:ln>
            <a:effectLst/>
          </p:spPr>
        </p:cxnSp>
        <p:cxnSp>
          <p:nvCxnSpPr>
            <p:cNvPr id="27" name="直接连接符 26"/>
            <p:cNvCxnSpPr/>
            <p:nvPr/>
          </p:nvCxnSpPr>
          <p:spPr>
            <a:xfrm>
              <a:off x="2748570" y="3467100"/>
              <a:ext cx="0" cy="144000"/>
            </a:xfrm>
            <a:prstGeom prst="line">
              <a:avLst/>
            </a:prstGeom>
            <a:noFill/>
            <a:ln w="76200" cap="rnd" cmpd="sng" algn="ctr">
              <a:solidFill>
                <a:srgbClr val="FFFFFF"/>
              </a:solidFill>
              <a:prstDash val="solid"/>
              <a:miter lim="800000"/>
            </a:ln>
            <a:effectLst/>
          </p:spPr>
        </p:cxnSp>
        <p:cxnSp>
          <p:nvCxnSpPr>
            <p:cNvPr id="28" name="直接连接符 27"/>
            <p:cNvCxnSpPr/>
            <p:nvPr/>
          </p:nvCxnSpPr>
          <p:spPr>
            <a:xfrm>
              <a:off x="2957387" y="3467100"/>
              <a:ext cx="0" cy="144000"/>
            </a:xfrm>
            <a:prstGeom prst="line">
              <a:avLst/>
            </a:prstGeom>
            <a:noFill/>
            <a:ln w="76200" cap="rnd" cmpd="sng" algn="ctr">
              <a:solidFill>
                <a:srgbClr val="FFFFFF"/>
              </a:solidFill>
              <a:prstDash val="solid"/>
              <a:miter lim="800000"/>
            </a:ln>
            <a:effectLst/>
          </p:spPr>
        </p:cxnSp>
        <p:cxnSp>
          <p:nvCxnSpPr>
            <p:cNvPr id="29" name="直接连接符 28"/>
            <p:cNvCxnSpPr/>
            <p:nvPr/>
          </p:nvCxnSpPr>
          <p:spPr>
            <a:xfrm>
              <a:off x="3166204" y="3467100"/>
              <a:ext cx="0" cy="144000"/>
            </a:xfrm>
            <a:prstGeom prst="line">
              <a:avLst/>
            </a:prstGeom>
            <a:noFill/>
            <a:ln w="76200" cap="rnd" cmpd="sng" algn="ctr">
              <a:solidFill>
                <a:srgbClr val="FFFFFF"/>
              </a:solidFill>
              <a:prstDash val="solid"/>
              <a:miter lim="800000"/>
            </a:ln>
            <a:effectLst/>
          </p:spPr>
        </p:cxnSp>
        <p:cxnSp>
          <p:nvCxnSpPr>
            <p:cNvPr id="30" name="直接连接符 29"/>
            <p:cNvCxnSpPr/>
            <p:nvPr/>
          </p:nvCxnSpPr>
          <p:spPr>
            <a:xfrm>
              <a:off x="3375021" y="3467100"/>
              <a:ext cx="0" cy="144000"/>
            </a:xfrm>
            <a:prstGeom prst="line">
              <a:avLst/>
            </a:prstGeom>
            <a:noFill/>
            <a:ln w="76200" cap="rnd" cmpd="sng" algn="ctr">
              <a:solidFill>
                <a:srgbClr val="FFFFFF"/>
              </a:solidFill>
              <a:prstDash val="solid"/>
              <a:miter lim="800000"/>
            </a:ln>
            <a:effectLst/>
          </p:spPr>
        </p:cxnSp>
        <p:cxnSp>
          <p:nvCxnSpPr>
            <p:cNvPr id="31" name="直接连接符 30"/>
            <p:cNvCxnSpPr/>
            <p:nvPr/>
          </p:nvCxnSpPr>
          <p:spPr>
            <a:xfrm>
              <a:off x="3583838" y="3467100"/>
              <a:ext cx="0" cy="144000"/>
            </a:xfrm>
            <a:prstGeom prst="line">
              <a:avLst/>
            </a:prstGeom>
            <a:noFill/>
            <a:ln w="76200" cap="rnd" cmpd="sng" algn="ctr">
              <a:solidFill>
                <a:srgbClr val="FFFFFF"/>
              </a:solidFill>
              <a:prstDash val="solid"/>
              <a:miter lim="800000"/>
            </a:ln>
            <a:effectLst/>
          </p:spPr>
        </p:cxnSp>
        <p:cxnSp>
          <p:nvCxnSpPr>
            <p:cNvPr id="32" name="直接连接符 31"/>
            <p:cNvCxnSpPr/>
            <p:nvPr/>
          </p:nvCxnSpPr>
          <p:spPr>
            <a:xfrm>
              <a:off x="3792655" y="3467100"/>
              <a:ext cx="0" cy="144000"/>
            </a:xfrm>
            <a:prstGeom prst="line">
              <a:avLst/>
            </a:prstGeom>
            <a:noFill/>
            <a:ln w="76200" cap="rnd" cmpd="sng" algn="ctr">
              <a:solidFill>
                <a:srgbClr val="FFFFFF"/>
              </a:solidFill>
              <a:prstDash val="solid"/>
              <a:miter lim="800000"/>
            </a:ln>
            <a:effectLst/>
          </p:spPr>
        </p:cxnSp>
        <p:cxnSp>
          <p:nvCxnSpPr>
            <p:cNvPr id="33" name="直接连接符 32"/>
            <p:cNvCxnSpPr/>
            <p:nvPr/>
          </p:nvCxnSpPr>
          <p:spPr>
            <a:xfrm>
              <a:off x="4001472" y="3467100"/>
              <a:ext cx="0" cy="144000"/>
            </a:xfrm>
            <a:prstGeom prst="line">
              <a:avLst/>
            </a:prstGeom>
            <a:noFill/>
            <a:ln w="76200" cap="rnd" cmpd="sng" algn="ctr">
              <a:solidFill>
                <a:srgbClr val="FFFFFF"/>
              </a:solidFill>
              <a:prstDash val="solid"/>
              <a:miter lim="800000"/>
            </a:ln>
            <a:effectLst/>
          </p:spPr>
        </p:cxnSp>
        <p:cxnSp>
          <p:nvCxnSpPr>
            <p:cNvPr id="34" name="直接连接符 33"/>
            <p:cNvCxnSpPr/>
            <p:nvPr/>
          </p:nvCxnSpPr>
          <p:spPr>
            <a:xfrm>
              <a:off x="4210289" y="3467100"/>
              <a:ext cx="0" cy="144000"/>
            </a:xfrm>
            <a:prstGeom prst="line">
              <a:avLst/>
            </a:prstGeom>
            <a:noFill/>
            <a:ln w="76200" cap="rnd" cmpd="sng" algn="ctr">
              <a:solidFill>
                <a:srgbClr val="FFFFFF"/>
              </a:solidFill>
              <a:prstDash val="solid"/>
              <a:miter lim="800000"/>
            </a:ln>
            <a:effectLst/>
          </p:spPr>
        </p:cxnSp>
        <p:cxnSp>
          <p:nvCxnSpPr>
            <p:cNvPr id="35" name="直接连接符 34"/>
            <p:cNvCxnSpPr/>
            <p:nvPr/>
          </p:nvCxnSpPr>
          <p:spPr>
            <a:xfrm>
              <a:off x="4419106" y="3467100"/>
              <a:ext cx="0" cy="144000"/>
            </a:xfrm>
            <a:prstGeom prst="line">
              <a:avLst/>
            </a:prstGeom>
            <a:noFill/>
            <a:ln w="76200" cap="rnd" cmpd="sng" algn="ctr">
              <a:solidFill>
                <a:srgbClr val="FFFFFF"/>
              </a:solidFill>
              <a:prstDash val="solid"/>
              <a:miter lim="800000"/>
            </a:ln>
            <a:effectLst/>
          </p:spPr>
        </p:cxnSp>
        <p:cxnSp>
          <p:nvCxnSpPr>
            <p:cNvPr id="36" name="直接连接符 35"/>
            <p:cNvCxnSpPr/>
            <p:nvPr/>
          </p:nvCxnSpPr>
          <p:spPr>
            <a:xfrm>
              <a:off x="4627923" y="3467100"/>
              <a:ext cx="0" cy="144000"/>
            </a:xfrm>
            <a:prstGeom prst="line">
              <a:avLst/>
            </a:prstGeom>
            <a:noFill/>
            <a:ln w="76200" cap="rnd" cmpd="sng" algn="ctr">
              <a:solidFill>
                <a:srgbClr val="FFFFFF"/>
              </a:solidFill>
              <a:prstDash val="solid"/>
              <a:miter lim="800000"/>
            </a:ln>
            <a:effectLst/>
          </p:spPr>
        </p:cxnSp>
        <p:cxnSp>
          <p:nvCxnSpPr>
            <p:cNvPr id="37" name="直接连接符 36"/>
            <p:cNvCxnSpPr/>
            <p:nvPr/>
          </p:nvCxnSpPr>
          <p:spPr>
            <a:xfrm>
              <a:off x="4836740" y="3467100"/>
              <a:ext cx="0" cy="144000"/>
            </a:xfrm>
            <a:prstGeom prst="line">
              <a:avLst/>
            </a:prstGeom>
            <a:noFill/>
            <a:ln w="76200" cap="rnd" cmpd="sng" algn="ctr">
              <a:solidFill>
                <a:srgbClr val="FFFFFF"/>
              </a:solidFill>
              <a:prstDash val="solid"/>
              <a:miter lim="800000"/>
            </a:ln>
            <a:effectLst/>
          </p:spPr>
        </p:cxnSp>
        <p:cxnSp>
          <p:nvCxnSpPr>
            <p:cNvPr id="38" name="直接连接符 37"/>
            <p:cNvCxnSpPr/>
            <p:nvPr/>
          </p:nvCxnSpPr>
          <p:spPr>
            <a:xfrm>
              <a:off x="5045557" y="3467100"/>
              <a:ext cx="0" cy="144000"/>
            </a:xfrm>
            <a:prstGeom prst="line">
              <a:avLst/>
            </a:prstGeom>
            <a:noFill/>
            <a:ln w="76200" cap="rnd" cmpd="sng" algn="ctr">
              <a:solidFill>
                <a:srgbClr val="FFFFFF"/>
              </a:solidFill>
              <a:prstDash val="solid"/>
              <a:miter lim="800000"/>
            </a:ln>
            <a:effectLst/>
          </p:spPr>
        </p:cxnSp>
        <p:cxnSp>
          <p:nvCxnSpPr>
            <p:cNvPr id="39" name="直接连接符 38"/>
            <p:cNvCxnSpPr/>
            <p:nvPr/>
          </p:nvCxnSpPr>
          <p:spPr>
            <a:xfrm>
              <a:off x="5254374" y="3467100"/>
              <a:ext cx="0" cy="144000"/>
            </a:xfrm>
            <a:prstGeom prst="line">
              <a:avLst/>
            </a:prstGeom>
            <a:noFill/>
            <a:ln w="76200" cap="rnd" cmpd="sng" algn="ctr">
              <a:solidFill>
                <a:srgbClr val="FFFFFF"/>
              </a:solidFill>
              <a:prstDash val="solid"/>
              <a:miter lim="800000"/>
            </a:ln>
            <a:effectLst/>
          </p:spPr>
        </p:cxnSp>
        <p:cxnSp>
          <p:nvCxnSpPr>
            <p:cNvPr id="40" name="直接连接符 39"/>
            <p:cNvCxnSpPr/>
            <p:nvPr/>
          </p:nvCxnSpPr>
          <p:spPr>
            <a:xfrm>
              <a:off x="5463191" y="3467100"/>
              <a:ext cx="0" cy="144000"/>
            </a:xfrm>
            <a:prstGeom prst="line">
              <a:avLst/>
            </a:prstGeom>
            <a:noFill/>
            <a:ln w="76200" cap="rnd" cmpd="sng" algn="ctr">
              <a:solidFill>
                <a:srgbClr val="FFFFFF"/>
              </a:solidFill>
              <a:prstDash val="solid"/>
              <a:miter lim="800000"/>
            </a:ln>
            <a:effectLst/>
          </p:spPr>
        </p:cxnSp>
        <p:cxnSp>
          <p:nvCxnSpPr>
            <p:cNvPr id="41" name="直接连接符 40"/>
            <p:cNvCxnSpPr/>
            <p:nvPr/>
          </p:nvCxnSpPr>
          <p:spPr>
            <a:xfrm>
              <a:off x="5672008" y="3467100"/>
              <a:ext cx="0" cy="144000"/>
            </a:xfrm>
            <a:prstGeom prst="line">
              <a:avLst/>
            </a:prstGeom>
            <a:noFill/>
            <a:ln w="76200" cap="rnd" cmpd="sng" algn="ctr">
              <a:solidFill>
                <a:srgbClr val="FFFFFF"/>
              </a:solidFill>
              <a:prstDash val="solid"/>
              <a:miter lim="800000"/>
            </a:ln>
            <a:effectLst/>
          </p:spPr>
        </p:cxnSp>
        <p:cxnSp>
          <p:nvCxnSpPr>
            <p:cNvPr id="42" name="直接连接符 41"/>
            <p:cNvCxnSpPr/>
            <p:nvPr/>
          </p:nvCxnSpPr>
          <p:spPr>
            <a:xfrm>
              <a:off x="5880825" y="3467100"/>
              <a:ext cx="0" cy="144000"/>
            </a:xfrm>
            <a:prstGeom prst="line">
              <a:avLst/>
            </a:prstGeom>
            <a:noFill/>
            <a:ln w="76200" cap="rnd" cmpd="sng" algn="ctr">
              <a:solidFill>
                <a:srgbClr val="FFFFFF"/>
              </a:solidFill>
              <a:prstDash val="solid"/>
              <a:miter lim="800000"/>
            </a:ln>
            <a:effectLst/>
          </p:spPr>
        </p:cxnSp>
        <p:cxnSp>
          <p:nvCxnSpPr>
            <p:cNvPr id="48" name="直接连接符 47"/>
            <p:cNvCxnSpPr/>
            <p:nvPr/>
          </p:nvCxnSpPr>
          <p:spPr>
            <a:xfrm>
              <a:off x="6089642" y="3467100"/>
              <a:ext cx="0" cy="144000"/>
            </a:xfrm>
            <a:prstGeom prst="line">
              <a:avLst/>
            </a:prstGeom>
            <a:noFill/>
            <a:ln w="76200" cap="rnd" cmpd="sng" algn="ctr">
              <a:solidFill>
                <a:srgbClr val="FFFFFF"/>
              </a:solidFill>
              <a:prstDash val="solid"/>
              <a:miter lim="800000"/>
            </a:ln>
            <a:effectLst/>
          </p:spPr>
        </p:cxnSp>
        <p:cxnSp>
          <p:nvCxnSpPr>
            <p:cNvPr id="49" name="直接连接符 48"/>
            <p:cNvCxnSpPr/>
            <p:nvPr/>
          </p:nvCxnSpPr>
          <p:spPr>
            <a:xfrm>
              <a:off x="6298459" y="3467100"/>
              <a:ext cx="0" cy="144000"/>
            </a:xfrm>
            <a:prstGeom prst="line">
              <a:avLst/>
            </a:prstGeom>
            <a:noFill/>
            <a:ln w="76200" cap="rnd" cmpd="sng" algn="ctr">
              <a:solidFill>
                <a:srgbClr val="FFFFFF"/>
              </a:solidFill>
              <a:prstDash val="solid"/>
              <a:miter lim="800000"/>
            </a:ln>
            <a:effectLst/>
          </p:spPr>
        </p:cxnSp>
        <p:cxnSp>
          <p:nvCxnSpPr>
            <p:cNvPr id="50" name="直接连接符 49"/>
            <p:cNvCxnSpPr/>
            <p:nvPr/>
          </p:nvCxnSpPr>
          <p:spPr>
            <a:xfrm>
              <a:off x="6507276" y="3467100"/>
              <a:ext cx="0" cy="144000"/>
            </a:xfrm>
            <a:prstGeom prst="line">
              <a:avLst/>
            </a:prstGeom>
            <a:noFill/>
            <a:ln w="76200" cap="rnd" cmpd="sng" algn="ctr">
              <a:solidFill>
                <a:srgbClr val="FFFFFF"/>
              </a:solidFill>
              <a:prstDash val="solid"/>
              <a:miter lim="800000"/>
            </a:ln>
            <a:effectLst/>
          </p:spPr>
        </p:cxnSp>
        <p:cxnSp>
          <p:nvCxnSpPr>
            <p:cNvPr id="51" name="直接连接符 50"/>
            <p:cNvCxnSpPr/>
            <p:nvPr/>
          </p:nvCxnSpPr>
          <p:spPr>
            <a:xfrm>
              <a:off x="6716093" y="3467100"/>
              <a:ext cx="0" cy="144000"/>
            </a:xfrm>
            <a:prstGeom prst="line">
              <a:avLst/>
            </a:prstGeom>
            <a:noFill/>
            <a:ln w="76200" cap="rnd" cmpd="sng" algn="ctr">
              <a:solidFill>
                <a:srgbClr val="FFFFFF"/>
              </a:solidFill>
              <a:prstDash val="solid"/>
              <a:miter lim="800000"/>
            </a:ln>
            <a:effectLst/>
          </p:spPr>
        </p:cxnSp>
        <p:cxnSp>
          <p:nvCxnSpPr>
            <p:cNvPr id="52" name="直接连接符 51"/>
            <p:cNvCxnSpPr/>
            <p:nvPr/>
          </p:nvCxnSpPr>
          <p:spPr>
            <a:xfrm>
              <a:off x="6924910" y="3467100"/>
              <a:ext cx="0" cy="144000"/>
            </a:xfrm>
            <a:prstGeom prst="line">
              <a:avLst/>
            </a:prstGeom>
            <a:noFill/>
            <a:ln w="76200" cap="rnd" cmpd="sng" algn="ctr">
              <a:solidFill>
                <a:srgbClr val="FFFFFF"/>
              </a:solidFill>
              <a:prstDash val="solid"/>
              <a:miter lim="800000"/>
            </a:ln>
            <a:effectLst/>
          </p:spPr>
        </p:cxnSp>
        <p:cxnSp>
          <p:nvCxnSpPr>
            <p:cNvPr id="53" name="直接连接符 52"/>
            <p:cNvCxnSpPr/>
            <p:nvPr/>
          </p:nvCxnSpPr>
          <p:spPr>
            <a:xfrm>
              <a:off x="7133727" y="3467100"/>
              <a:ext cx="0" cy="144000"/>
            </a:xfrm>
            <a:prstGeom prst="line">
              <a:avLst/>
            </a:prstGeom>
            <a:noFill/>
            <a:ln w="76200" cap="rnd" cmpd="sng" algn="ctr">
              <a:solidFill>
                <a:srgbClr val="FFFFFF"/>
              </a:solidFill>
              <a:prstDash val="solid"/>
              <a:miter lim="800000"/>
            </a:ln>
            <a:effectLst/>
          </p:spPr>
        </p:cxnSp>
        <p:cxnSp>
          <p:nvCxnSpPr>
            <p:cNvPr id="54" name="直接连接符 53"/>
            <p:cNvCxnSpPr/>
            <p:nvPr/>
          </p:nvCxnSpPr>
          <p:spPr>
            <a:xfrm>
              <a:off x="7342544" y="3467100"/>
              <a:ext cx="0" cy="144000"/>
            </a:xfrm>
            <a:prstGeom prst="line">
              <a:avLst/>
            </a:prstGeom>
            <a:noFill/>
            <a:ln w="76200" cap="rnd" cmpd="sng" algn="ctr">
              <a:solidFill>
                <a:srgbClr val="FFFFFF"/>
              </a:solidFill>
              <a:prstDash val="solid"/>
              <a:miter lim="800000"/>
            </a:ln>
            <a:effectLst/>
          </p:spPr>
        </p:cxnSp>
        <p:cxnSp>
          <p:nvCxnSpPr>
            <p:cNvPr id="55" name="直接连接符 54"/>
            <p:cNvCxnSpPr/>
            <p:nvPr/>
          </p:nvCxnSpPr>
          <p:spPr>
            <a:xfrm>
              <a:off x="7551361" y="3467100"/>
              <a:ext cx="0" cy="144000"/>
            </a:xfrm>
            <a:prstGeom prst="line">
              <a:avLst/>
            </a:prstGeom>
            <a:noFill/>
            <a:ln w="76200" cap="rnd" cmpd="sng" algn="ctr">
              <a:solidFill>
                <a:srgbClr val="FFFFFF"/>
              </a:solidFill>
              <a:prstDash val="solid"/>
              <a:miter lim="800000"/>
            </a:ln>
            <a:effectLst/>
          </p:spPr>
        </p:cxnSp>
        <p:cxnSp>
          <p:nvCxnSpPr>
            <p:cNvPr id="56" name="直接连接符 55"/>
            <p:cNvCxnSpPr/>
            <p:nvPr/>
          </p:nvCxnSpPr>
          <p:spPr>
            <a:xfrm>
              <a:off x="7760178" y="3467100"/>
              <a:ext cx="0" cy="144000"/>
            </a:xfrm>
            <a:prstGeom prst="line">
              <a:avLst/>
            </a:prstGeom>
            <a:noFill/>
            <a:ln w="76200" cap="rnd" cmpd="sng" algn="ctr">
              <a:solidFill>
                <a:srgbClr val="FFFFFF"/>
              </a:solidFill>
              <a:prstDash val="solid"/>
              <a:miter lim="800000"/>
            </a:ln>
            <a:effectLst/>
          </p:spPr>
        </p:cxnSp>
        <p:cxnSp>
          <p:nvCxnSpPr>
            <p:cNvPr id="57" name="直接连接符 56"/>
            <p:cNvCxnSpPr/>
            <p:nvPr/>
          </p:nvCxnSpPr>
          <p:spPr>
            <a:xfrm>
              <a:off x="7968995" y="3467100"/>
              <a:ext cx="0" cy="144000"/>
            </a:xfrm>
            <a:prstGeom prst="line">
              <a:avLst/>
            </a:prstGeom>
            <a:noFill/>
            <a:ln w="76200" cap="rnd" cmpd="sng" algn="ctr">
              <a:solidFill>
                <a:srgbClr val="FFFFFF"/>
              </a:solidFill>
              <a:prstDash val="solid"/>
              <a:miter lim="800000"/>
            </a:ln>
            <a:effectLst/>
          </p:spPr>
        </p:cxnSp>
        <p:cxnSp>
          <p:nvCxnSpPr>
            <p:cNvPr id="58" name="直接连接符 57"/>
            <p:cNvCxnSpPr/>
            <p:nvPr/>
          </p:nvCxnSpPr>
          <p:spPr>
            <a:xfrm>
              <a:off x="8177812" y="3467100"/>
              <a:ext cx="0" cy="144000"/>
            </a:xfrm>
            <a:prstGeom prst="line">
              <a:avLst/>
            </a:prstGeom>
            <a:noFill/>
            <a:ln w="76200" cap="rnd" cmpd="sng" algn="ctr">
              <a:solidFill>
                <a:srgbClr val="FFFFFF"/>
              </a:solidFill>
              <a:prstDash val="solid"/>
              <a:miter lim="800000"/>
            </a:ln>
            <a:effectLst/>
          </p:spPr>
        </p:cxnSp>
        <p:cxnSp>
          <p:nvCxnSpPr>
            <p:cNvPr id="59" name="直接连接符 58"/>
            <p:cNvCxnSpPr/>
            <p:nvPr/>
          </p:nvCxnSpPr>
          <p:spPr>
            <a:xfrm>
              <a:off x="8386629" y="3467100"/>
              <a:ext cx="0" cy="144000"/>
            </a:xfrm>
            <a:prstGeom prst="line">
              <a:avLst/>
            </a:prstGeom>
            <a:noFill/>
            <a:ln w="76200" cap="rnd" cmpd="sng" algn="ctr">
              <a:solidFill>
                <a:srgbClr val="FFFFFF"/>
              </a:solidFill>
              <a:prstDash val="solid"/>
              <a:miter lim="800000"/>
            </a:ln>
            <a:effectLst/>
          </p:spPr>
        </p:cxnSp>
        <p:cxnSp>
          <p:nvCxnSpPr>
            <p:cNvPr id="60" name="直接连接符 59"/>
            <p:cNvCxnSpPr/>
            <p:nvPr/>
          </p:nvCxnSpPr>
          <p:spPr>
            <a:xfrm>
              <a:off x="8595446" y="3467100"/>
              <a:ext cx="0" cy="144000"/>
            </a:xfrm>
            <a:prstGeom prst="line">
              <a:avLst/>
            </a:prstGeom>
            <a:noFill/>
            <a:ln w="76200" cap="rnd" cmpd="sng" algn="ctr">
              <a:solidFill>
                <a:srgbClr val="FFFFFF"/>
              </a:solidFill>
              <a:prstDash val="solid"/>
              <a:miter lim="800000"/>
            </a:ln>
            <a:effectLst/>
          </p:spPr>
        </p:cxnSp>
        <p:cxnSp>
          <p:nvCxnSpPr>
            <p:cNvPr id="61" name="直接连接符 60"/>
            <p:cNvCxnSpPr/>
            <p:nvPr/>
          </p:nvCxnSpPr>
          <p:spPr>
            <a:xfrm>
              <a:off x="8804263" y="3467100"/>
              <a:ext cx="0" cy="144000"/>
            </a:xfrm>
            <a:prstGeom prst="line">
              <a:avLst/>
            </a:prstGeom>
            <a:noFill/>
            <a:ln w="76200" cap="rnd" cmpd="sng" algn="ctr">
              <a:solidFill>
                <a:srgbClr val="FFFFFF"/>
              </a:solidFill>
              <a:prstDash val="solid"/>
              <a:miter lim="800000"/>
            </a:ln>
            <a:effectLst/>
          </p:spPr>
        </p:cxnSp>
        <p:cxnSp>
          <p:nvCxnSpPr>
            <p:cNvPr id="62" name="直接连接符 61"/>
            <p:cNvCxnSpPr/>
            <p:nvPr/>
          </p:nvCxnSpPr>
          <p:spPr>
            <a:xfrm>
              <a:off x="9013080" y="3467100"/>
              <a:ext cx="0" cy="144000"/>
            </a:xfrm>
            <a:prstGeom prst="line">
              <a:avLst/>
            </a:prstGeom>
            <a:noFill/>
            <a:ln w="76200" cap="rnd" cmpd="sng" algn="ctr">
              <a:solidFill>
                <a:srgbClr val="FFFFFF"/>
              </a:solidFill>
              <a:prstDash val="solid"/>
              <a:miter lim="800000"/>
            </a:ln>
            <a:effectLst/>
          </p:spPr>
        </p:cxnSp>
        <p:cxnSp>
          <p:nvCxnSpPr>
            <p:cNvPr id="63" name="直接连接符 62"/>
            <p:cNvCxnSpPr/>
            <p:nvPr/>
          </p:nvCxnSpPr>
          <p:spPr>
            <a:xfrm>
              <a:off x="9221897" y="3467100"/>
              <a:ext cx="0" cy="144000"/>
            </a:xfrm>
            <a:prstGeom prst="line">
              <a:avLst/>
            </a:prstGeom>
            <a:noFill/>
            <a:ln w="76200" cap="rnd" cmpd="sng" algn="ctr">
              <a:solidFill>
                <a:srgbClr val="FFFFFF"/>
              </a:solidFill>
              <a:prstDash val="solid"/>
              <a:miter lim="800000"/>
            </a:ln>
            <a:effectLst/>
          </p:spPr>
        </p:cxnSp>
        <p:cxnSp>
          <p:nvCxnSpPr>
            <p:cNvPr id="64" name="直接连接符 63"/>
            <p:cNvCxnSpPr/>
            <p:nvPr/>
          </p:nvCxnSpPr>
          <p:spPr>
            <a:xfrm>
              <a:off x="9430714" y="3467100"/>
              <a:ext cx="0" cy="144000"/>
            </a:xfrm>
            <a:prstGeom prst="line">
              <a:avLst/>
            </a:prstGeom>
            <a:noFill/>
            <a:ln w="76200" cap="rnd" cmpd="sng" algn="ctr">
              <a:solidFill>
                <a:srgbClr val="FFFFFF"/>
              </a:solidFill>
              <a:prstDash val="solid"/>
              <a:miter lim="800000"/>
            </a:ln>
            <a:effectLst/>
          </p:spPr>
        </p:cxnSp>
        <p:cxnSp>
          <p:nvCxnSpPr>
            <p:cNvPr id="65" name="直接连接符 64"/>
            <p:cNvCxnSpPr/>
            <p:nvPr/>
          </p:nvCxnSpPr>
          <p:spPr>
            <a:xfrm>
              <a:off x="9639531" y="3467100"/>
              <a:ext cx="0" cy="144000"/>
            </a:xfrm>
            <a:prstGeom prst="line">
              <a:avLst/>
            </a:prstGeom>
            <a:noFill/>
            <a:ln w="76200" cap="rnd" cmpd="sng" algn="ctr">
              <a:solidFill>
                <a:srgbClr val="FFFFFF"/>
              </a:solidFill>
              <a:prstDash val="solid"/>
              <a:miter lim="800000"/>
            </a:ln>
            <a:effectLst/>
          </p:spPr>
        </p:cxnSp>
        <p:cxnSp>
          <p:nvCxnSpPr>
            <p:cNvPr id="66" name="直接连接符 65"/>
            <p:cNvCxnSpPr/>
            <p:nvPr/>
          </p:nvCxnSpPr>
          <p:spPr>
            <a:xfrm>
              <a:off x="9848348" y="3467100"/>
              <a:ext cx="0" cy="144000"/>
            </a:xfrm>
            <a:prstGeom prst="line">
              <a:avLst/>
            </a:prstGeom>
            <a:noFill/>
            <a:ln w="76200" cap="rnd" cmpd="sng" algn="ctr">
              <a:solidFill>
                <a:srgbClr val="FFFFFF"/>
              </a:solidFill>
              <a:prstDash val="solid"/>
              <a:miter lim="800000"/>
            </a:ln>
            <a:effectLst/>
          </p:spPr>
        </p:cxnSp>
        <p:cxnSp>
          <p:nvCxnSpPr>
            <p:cNvPr id="67" name="直接连接符 66"/>
            <p:cNvCxnSpPr/>
            <p:nvPr/>
          </p:nvCxnSpPr>
          <p:spPr>
            <a:xfrm>
              <a:off x="10057165" y="3467100"/>
              <a:ext cx="0" cy="144000"/>
            </a:xfrm>
            <a:prstGeom prst="line">
              <a:avLst/>
            </a:prstGeom>
            <a:noFill/>
            <a:ln w="76200" cap="rnd" cmpd="sng" algn="ctr">
              <a:solidFill>
                <a:srgbClr val="FFFFFF"/>
              </a:solidFill>
              <a:prstDash val="solid"/>
              <a:miter lim="800000"/>
            </a:ln>
            <a:effectLst/>
          </p:spPr>
        </p:cxnSp>
        <p:cxnSp>
          <p:nvCxnSpPr>
            <p:cNvPr id="68" name="直接连接符 67"/>
            <p:cNvCxnSpPr/>
            <p:nvPr/>
          </p:nvCxnSpPr>
          <p:spPr>
            <a:xfrm>
              <a:off x="10265982" y="3467100"/>
              <a:ext cx="0" cy="144000"/>
            </a:xfrm>
            <a:prstGeom prst="line">
              <a:avLst/>
            </a:prstGeom>
            <a:noFill/>
            <a:ln w="76200" cap="rnd" cmpd="sng" algn="ctr">
              <a:solidFill>
                <a:srgbClr val="FFFFFF"/>
              </a:solidFill>
              <a:prstDash val="solid"/>
              <a:miter lim="800000"/>
            </a:ln>
            <a:effectLst/>
          </p:spPr>
        </p:cxnSp>
        <p:cxnSp>
          <p:nvCxnSpPr>
            <p:cNvPr id="69" name="直接连接符 68"/>
            <p:cNvCxnSpPr/>
            <p:nvPr/>
          </p:nvCxnSpPr>
          <p:spPr>
            <a:xfrm>
              <a:off x="10474799" y="3467100"/>
              <a:ext cx="0" cy="144000"/>
            </a:xfrm>
            <a:prstGeom prst="line">
              <a:avLst/>
            </a:prstGeom>
            <a:noFill/>
            <a:ln w="76200" cap="rnd" cmpd="sng" algn="ctr">
              <a:solidFill>
                <a:srgbClr val="FFFFFF"/>
              </a:solidFill>
              <a:prstDash val="solid"/>
              <a:miter lim="800000"/>
            </a:ln>
            <a:effectLst/>
          </p:spPr>
        </p:cxnSp>
        <p:cxnSp>
          <p:nvCxnSpPr>
            <p:cNvPr id="70" name="直接连接符 69"/>
            <p:cNvCxnSpPr/>
            <p:nvPr/>
          </p:nvCxnSpPr>
          <p:spPr>
            <a:xfrm>
              <a:off x="10683616" y="3467100"/>
              <a:ext cx="0" cy="144000"/>
            </a:xfrm>
            <a:prstGeom prst="line">
              <a:avLst/>
            </a:prstGeom>
            <a:noFill/>
            <a:ln w="76200" cap="rnd" cmpd="sng" algn="ctr">
              <a:solidFill>
                <a:srgbClr val="FFFFFF"/>
              </a:solidFill>
              <a:prstDash val="solid"/>
              <a:miter lim="800000"/>
            </a:ln>
            <a:effectLst/>
          </p:spPr>
        </p:cxnSp>
        <p:cxnSp>
          <p:nvCxnSpPr>
            <p:cNvPr id="71" name="直接连接符 70"/>
            <p:cNvCxnSpPr/>
            <p:nvPr/>
          </p:nvCxnSpPr>
          <p:spPr>
            <a:xfrm>
              <a:off x="10892433" y="3467100"/>
              <a:ext cx="0" cy="144000"/>
            </a:xfrm>
            <a:prstGeom prst="line">
              <a:avLst/>
            </a:prstGeom>
            <a:noFill/>
            <a:ln w="76200" cap="rnd" cmpd="sng" algn="ctr">
              <a:solidFill>
                <a:srgbClr val="FFFFFF"/>
              </a:solidFill>
              <a:prstDash val="solid"/>
              <a:miter lim="800000"/>
            </a:ln>
            <a:effectLst/>
          </p:spPr>
        </p:cxnSp>
        <p:cxnSp>
          <p:nvCxnSpPr>
            <p:cNvPr id="72" name="直接连接符 71"/>
            <p:cNvCxnSpPr/>
            <p:nvPr/>
          </p:nvCxnSpPr>
          <p:spPr>
            <a:xfrm>
              <a:off x="11101250" y="3467100"/>
              <a:ext cx="0" cy="144000"/>
            </a:xfrm>
            <a:prstGeom prst="line">
              <a:avLst/>
            </a:prstGeom>
            <a:noFill/>
            <a:ln w="76200" cap="rnd" cmpd="sng" algn="ctr">
              <a:solidFill>
                <a:srgbClr val="FFFFFF"/>
              </a:solidFill>
              <a:prstDash val="solid"/>
              <a:miter lim="800000"/>
            </a:ln>
            <a:effectLst/>
          </p:spPr>
        </p:cxnSp>
        <p:cxnSp>
          <p:nvCxnSpPr>
            <p:cNvPr id="73" name="直接连接符 72"/>
            <p:cNvCxnSpPr/>
            <p:nvPr/>
          </p:nvCxnSpPr>
          <p:spPr>
            <a:xfrm>
              <a:off x="11310067" y="3467100"/>
              <a:ext cx="0" cy="144000"/>
            </a:xfrm>
            <a:prstGeom prst="line">
              <a:avLst/>
            </a:prstGeom>
            <a:noFill/>
            <a:ln w="76200" cap="rnd" cmpd="sng" algn="ctr">
              <a:solidFill>
                <a:srgbClr val="FFFFFF"/>
              </a:solidFill>
              <a:prstDash val="solid"/>
              <a:miter lim="800000"/>
            </a:ln>
            <a:effectLst/>
          </p:spPr>
        </p:cxnSp>
        <p:cxnSp>
          <p:nvCxnSpPr>
            <p:cNvPr id="74" name="直接连接符 73"/>
            <p:cNvCxnSpPr/>
            <p:nvPr/>
          </p:nvCxnSpPr>
          <p:spPr>
            <a:xfrm>
              <a:off x="11518900" y="3467100"/>
              <a:ext cx="0" cy="144000"/>
            </a:xfrm>
            <a:prstGeom prst="line">
              <a:avLst/>
            </a:prstGeom>
            <a:noFill/>
            <a:ln w="76200" cap="rnd" cmpd="sng" algn="ctr">
              <a:solidFill>
                <a:srgbClr val="FFFFFF"/>
              </a:solidFill>
              <a:prstDash val="solid"/>
              <a:miter lim="800000"/>
            </a:ln>
            <a:effectLst/>
          </p:spPr>
        </p:cxnSp>
      </p:grpSp>
      <p:sp>
        <p:nvSpPr>
          <p:cNvPr id="75" name="文本占位符 11"/>
          <p:cNvSpPr txBox="1"/>
          <p:nvPr/>
        </p:nvSpPr>
        <p:spPr>
          <a:xfrm>
            <a:off x="1034490" y="3930671"/>
            <a:ext cx="1863453" cy="728481"/>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p:txBody>
      </p:sp>
      <p:sp>
        <p:nvSpPr>
          <p:cNvPr id="76" name="文本占位符 6"/>
          <p:cNvSpPr txBox="1"/>
          <p:nvPr/>
        </p:nvSpPr>
        <p:spPr>
          <a:xfrm>
            <a:off x="1034490" y="3422013"/>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zh-CN" altLang="en-US" dirty="0">
                <a:solidFill>
                  <a:srgbClr val="961318"/>
                </a:solidFill>
                <a:latin typeface="微软雅黑" panose="020B0503020204020204" charset="-122"/>
                <a:ea typeface="微软雅黑" panose="020B0503020204020204" charset="-122"/>
              </a:rPr>
              <a:t>关键词</a:t>
            </a:r>
          </a:p>
        </p:txBody>
      </p:sp>
      <p:grpSp>
        <p:nvGrpSpPr>
          <p:cNvPr id="77" name="组合 76"/>
          <p:cNvGrpSpPr/>
          <p:nvPr/>
        </p:nvGrpSpPr>
        <p:grpSpPr>
          <a:xfrm>
            <a:off x="738939" y="3635866"/>
            <a:ext cx="144000" cy="1424804"/>
            <a:chOff x="714105" y="1885096"/>
            <a:chExt cx="144000" cy="1424804"/>
          </a:xfrm>
        </p:grpSpPr>
        <p:cxnSp>
          <p:nvCxnSpPr>
            <p:cNvPr id="78" name="直接连接符 77"/>
            <p:cNvCxnSpPr/>
            <p:nvPr/>
          </p:nvCxnSpPr>
          <p:spPr>
            <a:xfrm>
              <a:off x="784054" y="1921096"/>
              <a:ext cx="0" cy="1388804"/>
            </a:xfrm>
            <a:prstGeom prst="line">
              <a:avLst/>
            </a:prstGeom>
            <a:solidFill>
              <a:srgbClr val="9663C0"/>
            </a:solidFill>
            <a:ln w="3175" cap="flat" cmpd="sng" algn="ctr">
              <a:solidFill>
                <a:srgbClr val="961318"/>
              </a:solidFill>
              <a:prstDash val="solid"/>
              <a:miter lim="800000"/>
              <a:headEnd type="none"/>
              <a:tailEnd type="none" w="lg" len="lg"/>
            </a:ln>
            <a:effectLst/>
          </p:spPr>
        </p:cxnSp>
        <p:cxnSp>
          <p:nvCxnSpPr>
            <p:cNvPr id="79" name="直接连接符 78"/>
            <p:cNvCxnSpPr/>
            <p:nvPr/>
          </p:nvCxnSpPr>
          <p:spPr>
            <a:xfrm rot="5400000">
              <a:off x="786105" y="1813096"/>
              <a:ext cx="0" cy="144000"/>
            </a:xfrm>
            <a:prstGeom prst="line">
              <a:avLst/>
            </a:prstGeom>
            <a:noFill/>
            <a:ln w="127000" cap="rnd" cmpd="sng" algn="ctr">
              <a:solidFill>
                <a:srgbClr val="961318"/>
              </a:solidFill>
              <a:prstDash val="solid"/>
              <a:miter lim="800000"/>
            </a:ln>
            <a:effectLst/>
          </p:spPr>
        </p:cxnSp>
      </p:grpSp>
      <p:cxnSp>
        <p:nvCxnSpPr>
          <p:cNvPr id="80" name="直接连接符 79"/>
          <p:cNvCxnSpPr/>
          <p:nvPr/>
        </p:nvCxnSpPr>
        <p:spPr>
          <a:xfrm>
            <a:off x="5104990" y="2943394"/>
            <a:ext cx="0" cy="2109600"/>
          </a:xfrm>
          <a:prstGeom prst="line">
            <a:avLst/>
          </a:prstGeom>
          <a:solidFill>
            <a:srgbClr val="9663C0"/>
          </a:solidFill>
          <a:ln w="3175" cap="flat" cmpd="sng" algn="ctr">
            <a:solidFill>
              <a:srgbClr val="961318"/>
            </a:solidFill>
            <a:prstDash val="solid"/>
            <a:miter lim="800000"/>
            <a:headEnd type="none"/>
            <a:tailEnd type="none" w="lg" len="lg"/>
          </a:ln>
          <a:effectLst/>
        </p:spPr>
      </p:cxnSp>
      <p:cxnSp>
        <p:nvCxnSpPr>
          <p:cNvPr id="81" name="直接连接符 80"/>
          <p:cNvCxnSpPr/>
          <p:nvPr/>
        </p:nvCxnSpPr>
        <p:spPr>
          <a:xfrm>
            <a:off x="9401092" y="2239748"/>
            <a:ext cx="0" cy="2829600"/>
          </a:xfrm>
          <a:prstGeom prst="line">
            <a:avLst/>
          </a:prstGeom>
          <a:solidFill>
            <a:srgbClr val="9663C0"/>
          </a:solidFill>
          <a:ln w="3175" cap="flat" cmpd="sng" algn="ctr">
            <a:solidFill>
              <a:srgbClr val="961318"/>
            </a:solidFill>
            <a:prstDash val="solid"/>
            <a:miter lim="800000"/>
            <a:headEnd type="none"/>
            <a:tailEnd type="none" w="lg" len="lg"/>
          </a:ln>
          <a:effectLst/>
        </p:spPr>
      </p:cxnSp>
      <p:cxnSp>
        <p:nvCxnSpPr>
          <p:cNvPr id="82" name="直接连接符 81"/>
          <p:cNvCxnSpPr/>
          <p:nvPr/>
        </p:nvCxnSpPr>
        <p:spPr>
          <a:xfrm>
            <a:off x="2956939" y="3310015"/>
            <a:ext cx="0" cy="1749600"/>
          </a:xfrm>
          <a:prstGeom prst="line">
            <a:avLst/>
          </a:prstGeom>
          <a:solidFill>
            <a:srgbClr val="9663C0"/>
          </a:solidFill>
          <a:ln w="3175" cap="flat" cmpd="sng" algn="ctr">
            <a:solidFill>
              <a:srgbClr val="961318"/>
            </a:solidFill>
            <a:prstDash val="solid"/>
            <a:miter lim="800000"/>
            <a:headEnd type="none"/>
            <a:tailEnd type="none" w="lg" len="lg"/>
          </a:ln>
          <a:effectLst/>
        </p:spPr>
      </p:cxnSp>
      <p:cxnSp>
        <p:nvCxnSpPr>
          <p:cNvPr id="83" name="直接连接符 82"/>
          <p:cNvCxnSpPr/>
          <p:nvPr/>
        </p:nvCxnSpPr>
        <p:spPr>
          <a:xfrm>
            <a:off x="7253041" y="2583394"/>
            <a:ext cx="0" cy="2469600"/>
          </a:xfrm>
          <a:prstGeom prst="line">
            <a:avLst/>
          </a:prstGeom>
          <a:solidFill>
            <a:srgbClr val="9663C0"/>
          </a:solidFill>
          <a:ln w="3175" cap="flat" cmpd="sng" algn="ctr">
            <a:solidFill>
              <a:srgbClr val="961318"/>
            </a:solidFill>
            <a:prstDash val="solid"/>
            <a:miter lim="800000"/>
            <a:headEnd type="none"/>
            <a:tailEnd type="none" w="lg" len="lg"/>
          </a:ln>
          <a:effectLst/>
        </p:spPr>
      </p:cxnSp>
      <p:cxnSp>
        <p:nvCxnSpPr>
          <p:cNvPr id="84" name="直接连接符 83"/>
          <p:cNvCxnSpPr/>
          <p:nvPr/>
        </p:nvCxnSpPr>
        <p:spPr>
          <a:xfrm rot="5400000">
            <a:off x="2956939" y="3229783"/>
            <a:ext cx="0" cy="144000"/>
          </a:xfrm>
          <a:prstGeom prst="line">
            <a:avLst/>
          </a:prstGeom>
          <a:noFill/>
          <a:ln w="127000" cap="rnd" cmpd="sng" algn="ctr">
            <a:solidFill>
              <a:srgbClr val="961318"/>
            </a:solidFill>
            <a:prstDash val="solid"/>
            <a:miter lim="800000"/>
          </a:ln>
          <a:effectLst/>
        </p:spPr>
      </p:cxnSp>
      <p:cxnSp>
        <p:nvCxnSpPr>
          <p:cNvPr id="85" name="直接连接符 84"/>
          <p:cNvCxnSpPr/>
          <p:nvPr/>
        </p:nvCxnSpPr>
        <p:spPr>
          <a:xfrm rot="5400000">
            <a:off x="5110385" y="2824671"/>
            <a:ext cx="0" cy="144000"/>
          </a:xfrm>
          <a:prstGeom prst="line">
            <a:avLst/>
          </a:prstGeom>
          <a:noFill/>
          <a:ln w="127000" cap="rnd" cmpd="sng" algn="ctr">
            <a:solidFill>
              <a:srgbClr val="961318"/>
            </a:solidFill>
            <a:prstDash val="solid"/>
            <a:miter lim="800000"/>
          </a:ln>
          <a:effectLst/>
        </p:spPr>
      </p:cxnSp>
      <p:cxnSp>
        <p:nvCxnSpPr>
          <p:cNvPr id="86" name="直接连接符 85"/>
          <p:cNvCxnSpPr/>
          <p:nvPr/>
        </p:nvCxnSpPr>
        <p:spPr>
          <a:xfrm rot="5400000">
            <a:off x="7270544" y="2468094"/>
            <a:ext cx="0" cy="144000"/>
          </a:xfrm>
          <a:prstGeom prst="line">
            <a:avLst/>
          </a:prstGeom>
          <a:noFill/>
          <a:ln w="127000" cap="rnd" cmpd="sng" algn="ctr">
            <a:solidFill>
              <a:srgbClr val="961318"/>
            </a:solidFill>
            <a:prstDash val="solid"/>
            <a:miter lim="800000"/>
          </a:ln>
          <a:effectLst/>
        </p:spPr>
      </p:cxnSp>
      <p:cxnSp>
        <p:nvCxnSpPr>
          <p:cNvPr id="87" name="直接连接符 86"/>
          <p:cNvCxnSpPr/>
          <p:nvPr/>
        </p:nvCxnSpPr>
        <p:spPr>
          <a:xfrm rot="5400000">
            <a:off x="9414309" y="2161410"/>
            <a:ext cx="0" cy="144000"/>
          </a:xfrm>
          <a:prstGeom prst="line">
            <a:avLst/>
          </a:prstGeom>
          <a:noFill/>
          <a:ln w="127000" cap="rnd" cmpd="sng" algn="ctr">
            <a:solidFill>
              <a:srgbClr val="961318"/>
            </a:solidFill>
            <a:prstDash val="solid"/>
            <a:miter lim="800000"/>
          </a:ln>
          <a:effectLst/>
        </p:spPr>
      </p:cxnSp>
      <p:sp>
        <p:nvSpPr>
          <p:cNvPr id="88" name="文本占位符 11"/>
          <p:cNvSpPr txBox="1"/>
          <p:nvPr/>
        </p:nvSpPr>
        <p:spPr>
          <a:xfrm>
            <a:off x="3105146" y="3624990"/>
            <a:ext cx="1863453" cy="976091"/>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p:txBody>
      </p:sp>
      <p:sp>
        <p:nvSpPr>
          <p:cNvPr id="89" name="文本占位符 6"/>
          <p:cNvSpPr txBox="1"/>
          <p:nvPr/>
        </p:nvSpPr>
        <p:spPr>
          <a:xfrm>
            <a:off x="3105146" y="3081607"/>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zh-CN" altLang="en-US" dirty="0">
                <a:solidFill>
                  <a:srgbClr val="961318"/>
                </a:solidFill>
                <a:latin typeface="微软雅黑" panose="020B0503020204020204" charset="-122"/>
                <a:ea typeface="微软雅黑" panose="020B0503020204020204" charset="-122"/>
              </a:rPr>
              <a:t>关键词</a:t>
            </a:r>
          </a:p>
        </p:txBody>
      </p:sp>
      <p:sp>
        <p:nvSpPr>
          <p:cNvPr id="90" name="文本占位符 11"/>
          <p:cNvSpPr txBox="1"/>
          <p:nvPr/>
        </p:nvSpPr>
        <p:spPr>
          <a:xfrm>
            <a:off x="5330591" y="3277677"/>
            <a:ext cx="1863453" cy="1323404"/>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p:txBody>
      </p:sp>
      <p:sp>
        <p:nvSpPr>
          <p:cNvPr id="91" name="文本占位符 6"/>
          <p:cNvSpPr txBox="1"/>
          <p:nvPr/>
        </p:nvSpPr>
        <p:spPr>
          <a:xfrm>
            <a:off x="5330591" y="2676420"/>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zh-CN" altLang="en-US" dirty="0">
                <a:solidFill>
                  <a:srgbClr val="961318"/>
                </a:solidFill>
                <a:latin typeface="微软雅黑" panose="020B0503020204020204" charset="-122"/>
                <a:ea typeface="微软雅黑" panose="020B0503020204020204" charset="-122"/>
              </a:rPr>
              <a:t>关键词</a:t>
            </a:r>
          </a:p>
        </p:txBody>
      </p:sp>
      <p:sp>
        <p:nvSpPr>
          <p:cNvPr id="92" name="文本占位符 11"/>
          <p:cNvSpPr txBox="1"/>
          <p:nvPr/>
        </p:nvSpPr>
        <p:spPr>
          <a:xfrm>
            <a:off x="7494095" y="2944251"/>
            <a:ext cx="1863453" cy="1656830"/>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endParaRPr lang="zh-CN" altLang="en-US" sz="1800" dirty="0">
              <a:solidFill>
                <a:srgbClr val="000000"/>
              </a:solidFill>
              <a:latin typeface="Arial" panose="020B0604020202020204"/>
              <a:ea typeface="微软雅黑" panose="020B0503020204020204" charset="-122"/>
            </a:endParaRPr>
          </a:p>
        </p:txBody>
      </p:sp>
      <p:sp>
        <p:nvSpPr>
          <p:cNvPr id="93" name="文本占位符 6"/>
          <p:cNvSpPr txBox="1"/>
          <p:nvPr/>
        </p:nvSpPr>
        <p:spPr>
          <a:xfrm>
            <a:off x="7494095" y="2296693"/>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zh-CN" altLang="en-US" dirty="0">
                <a:solidFill>
                  <a:srgbClr val="961318"/>
                </a:solidFill>
                <a:latin typeface="微软雅黑" panose="020B0503020204020204" charset="-122"/>
                <a:ea typeface="微软雅黑" panose="020B0503020204020204" charset="-122"/>
              </a:rPr>
              <a:t>关键词</a:t>
            </a:r>
          </a:p>
        </p:txBody>
      </p:sp>
      <p:sp>
        <p:nvSpPr>
          <p:cNvPr id="94" name="文本占位符 11"/>
          <p:cNvSpPr txBox="1"/>
          <p:nvPr/>
        </p:nvSpPr>
        <p:spPr>
          <a:xfrm>
            <a:off x="9600947" y="2604716"/>
            <a:ext cx="1863453" cy="1996366"/>
          </a:xfrm>
          <a:prstGeom prst="rect">
            <a:avLst/>
          </a:prstGeom>
        </p:spPr>
        <p:txBody>
          <a:bodyPr lIns="0" tIns="0" rIns="0" bIns="0" anchor="t" anchorCtr="0"/>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endParaRPr lang="en-US" altLang="zh-CN" sz="1800" dirty="0">
              <a:solidFill>
                <a:srgbClr val="000000"/>
              </a:solidFill>
              <a:latin typeface="Arial" panose="020B0604020202020204"/>
              <a:ea typeface="微软雅黑" panose="020B0503020204020204" charset="-122"/>
            </a:endParaRP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a:p>
            <a:pPr marL="0" indent="0">
              <a:spcBef>
                <a:spcPts val="0"/>
              </a:spcBef>
              <a:buFont typeface="Arial" panose="020B0604020202020204" pitchFamily="34" charset="0"/>
              <a:buNone/>
              <a:defRPr/>
            </a:pPr>
            <a:r>
              <a:rPr lang="zh-CN" altLang="en-US" sz="1800" dirty="0">
                <a:solidFill>
                  <a:srgbClr val="000000"/>
                </a:solidFill>
                <a:latin typeface="Arial" panose="020B0604020202020204"/>
                <a:ea typeface="微软雅黑" panose="020B0503020204020204" charset="-122"/>
              </a:rPr>
              <a:t>输入你的观点</a:t>
            </a:r>
          </a:p>
        </p:txBody>
      </p:sp>
      <p:sp>
        <p:nvSpPr>
          <p:cNvPr id="95" name="文本占位符 6"/>
          <p:cNvSpPr txBox="1"/>
          <p:nvPr/>
        </p:nvSpPr>
        <p:spPr>
          <a:xfrm>
            <a:off x="9600947" y="2026607"/>
            <a:ext cx="1906997" cy="465070"/>
          </a:xfrm>
          <a:prstGeom prst="rect">
            <a:avLst/>
          </a:prstGeom>
        </p:spPr>
        <p:txBody>
          <a:bodyPr vert="horz" lIns="0" tIns="0" rIns="0" bIns="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800" kern="1200" spc="3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spc="3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3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3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zh-CN" altLang="en-US" dirty="0">
                <a:solidFill>
                  <a:srgbClr val="961318"/>
                </a:solidFill>
                <a:latin typeface="微软雅黑" panose="020B0503020204020204" charset="-122"/>
                <a:ea typeface="微软雅黑" panose="020B0503020204020204" charset="-122"/>
              </a:rPr>
              <a:t>关键词</a:t>
            </a:r>
          </a:p>
        </p:txBody>
      </p:sp>
      <p:sp>
        <p:nvSpPr>
          <p:cNvPr id="96" name="矩形 95"/>
          <p:cNvSpPr/>
          <p:nvPr/>
        </p:nvSpPr>
        <p:spPr>
          <a:xfrm>
            <a:off x="836613" y="1257284"/>
            <a:ext cx="10515600" cy="382092"/>
          </a:xfrm>
          <a:prstGeom prst="rect">
            <a:avLst/>
          </a:prstGeom>
        </p:spPr>
        <p:txBody>
          <a:bodyPr wrap="square">
            <a:spAutoFit/>
          </a:bodyPr>
          <a:lstStyle/>
          <a:p>
            <a:pPr>
              <a:lnSpc>
                <a:spcPct val="130000"/>
              </a:lnSpc>
              <a:defRPr/>
            </a:pPr>
            <a:r>
              <a:rPr lang="zh-CN" altLang="en-US" sz="1600" dirty="0">
                <a:solidFill>
                  <a:prstClr val="black"/>
                </a:solidFill>
                <a:latin typeface="微软雅黑" panose="020B0503020204020204" charset="-122"/>
                <a:ea typeface="微软雅黑" panose="020B0503020204020204" charset="-122"/>
              </a:rPr>
              <a:t>▼在这里输入文字说明在这里输入文字说明在这里输入文字说明在这里输入文字说明。</a:t>
            </a:r>
          </a:p>
        </p:txBody>
      </p:sp>
      <p:sp>
        <p:nvSpPr>
          <p:cNvPr id="97" name="矩形 96"/>
          <p:cNvSpPr/>
          <p:nvPr/>
        </p:nvSpPr>
        <p:spPr>
          <a:xfrm>
            <a:off x="836613" y="1656001"/>
            <a:ext cx="10515600" cy="382092"/>
          </a:xfrm>
          <a:prstGeom prst="rect">
            <a:avLst/>
          </a:prstGeom>
        </p:spPr>
        <p:txBody>
          <a:bodyPr wrap="square">
            <a:spAutoFit/>
          </a:bodyPr>
          <a:lstStyle/>
          <a:p>
            <a:pPr>
              <a:lnSpc>
                <a:spcPct val="130000"/>
              </a:lnSpc>
              <a:defRPr/>
            </a:pPr>
            <a:r>
              <a:rPr lang="zh-CN" altLang="en-US" sz="1600" dirty="0">
                <a:solidFill>
                  <a:prstClr val="black"/>
                </a:solidFill>
                <a:latin typeface="微软雅黑" panose="020B0503020204020204" charset="-122"/>
                <a:ea typeface="微软雅黑" panose="020B0503020204020204" charset="-122"/>
              </a:rPr>
              <a:t>▼在这里输入文字说明在这里输入文字说明在这里输入文字说明在这里输入文字说明。</a:t>
            </a:r>
          </a:p>
        </p:txBody>
      </p:sp>
    </p:spTree>
  </p:cSld>
  <p:clrMapOvr>
    <a:masterClrMapping/>
  </p:clrMapOvr>
  <p:transition spd="slow">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D:\360MoveData\Users\xiaoxiao\Desktop\6325af57gy1hdq3dcp343j20zk0qotq8.jpg6325af57gy1hdq3dcp343j20zk0qotq8"/>
          <p:cNvPicPr>
            <a:picLocks noChangeAspect="1"/>
          </p:cNvPicPr>
          <p:nvPr/>
        </p:nvPicPr>
        <p:blipFill rotWithShape="1">
          <a:blip r:embed="rId2"/>
          <a:srcRect b="5745"/>
          <a:stretch>
            <a:fillRect/>
          </a:stretch>
        </p:blipFill>
        <p:spPr>
          <a:xfrm>
            <a:off x="707390" y="1343660"/>
            <a:ext cx="6292850" cy="4448810"/>
          </a:xfrm>
          <a:prstGeom prst="rect">
            <a:avLst/>
          </a:prstGeom>
          <a:effectLst>
            <a:outerShdw blurRad="279400" dist="50800" dir="5400000" algn="ctr" rotWithShape="0">
              <a:srgbClr val="000000">
                <a:alpha val="66000"/>
              </a:srgbClr>
            </a:outerShdw>
          </a:effectLst>
        </p:spPr>
      </p:pic>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7" name="TextBox 5"/>
          <p:cNvSpPr txBox="1"/>
          <p:nvPr/>
        </p:nvSpPr>
        <p:spPr>
          <a:xfrm>
            <a:off x="8363440" y="1592963"/>
            <a:ext cx="4110553" cy="914930"/>
          </a:xfrm>
          <a:prstGeom prst="rect">
            <a:avLst/>
          </a:prstGeom>
          <a:noFill/>
        </p:spPr>
        <p:txBody>
          <a:bodyPr vert="horz" wrap="square" lIns="0" tIns="0" rIns="0" bIns="0" rtlCol="0">
            <a:spAutoFit/>
          </a:bodyPr>
          <a:lstStyle/>
          <a:p>
            <a:pPr>
              <a:lnSpc>
                <a:spcPct val="110000"/>
              </a:lnSpc>
              <a:defRPr/>
            </a:pPr>
            <a:r>
              <a:rPr lang="zh-CN" altLang="en-US" sz="2800" b="1" dirty="0">
                <a:solidFill>
                  <a:prstClr val="black"/>
                </a:solidFill>
                <a:latin typeface="微软雅黑" panose="020B0503020204020204" charset="-122"/>
                <a:ea typeface="微软雅黑" panose="020B0503020204020204" charset="-122"/>
                <a:cs typeface="Segoe UI Semibold" panose="020B0702040204020203" pitchFamily="34" charset="0"/>
              </a:rPr>
              <a:t>输入标题</a:t>
            </a:r>
            <a:endParaRPr lang="en-US" altLang="zh-CN" sz="2800" b="1" dirty="0">
              <a:solidFill>
                <a:prstClr val="black"/>
              </a:solidFill>
              <a:latin typeface="微软雅黑" panose="020B0503020204020204" charset="-122"/>
              <a:ea typeface="微软雅黑" panose="020B0503020204020204" charset="-122"/>
              <a:cs typeface="Segoe UI Semibold" panose="020B0702040204020203" pitchFamily="34" charset="0"/>
            </a:endParaRPr>
          </a:p>
          <a:p>
            <a:pPr>
              <a:lnSpc>
                <a:spcPct val="110000"/>
              </a:lnSpc>
              <a:defRPr/>
            </a:pPr>
            <a:r>
              <a:rPr lang="zh-CN" altLang="en-US" sz="2800" b="1" dirty="0">
                <a:solidFill>
                  <a:prstClr val="black"/>
                </a:solidFill>
                <a:latin typeface="微软雅黑" panose="020B0503020204020204" charset="-122"/>
                <a:ea typeface="微软雅黑" panose="020B0503020204020204" charset="-122"/>
                <a:cs typeface="Segoe UI Semibold" panose="020B0702040204020203" pitchFamily="34" charset="0"/>
              </a:rPr>
              <a:t>在这里输入标题</a:t>
            </a:r>
            <a:endParaRPr lang="en-US" altLang="zh-CN" sz="2800" b="1" dirty="0">
              <a:solidFill>
                <a:prstClr val="black"/>
              </a:solidFill>
              <a:latin typeface="微软雅黑" panose="020B0503020204020204" charset="-122"/>
              <a:ea typeface="微软雅黑" panose="020B0503020204020204" charset="-122"/>
              <a:cs typeface="Segoe UI Semibold" panose="020B0702040204020203" pitchFamily="34" charset="0"/>
            </a:endParaRPr>
          </a:p>
        </p:txBody>
      </p:sp>
      <p:sp>
        <p:nvSpPr>
          <p:cNvPr id="18" name="文本框 17"/>
          <p:cNvSpPr txBox="1"/>
          <p:nvPr/>
        </p:nvSpPr>
        <p:spPr>
          <a:xfrm>
            <a:off x="8314283" y="2861618"/>
            <a:ext cx="3302000" cy="2026324"/>
          </a:xfrm>
          <a:prstGeom prst="rect">
            <a:avLst/>
          </a:prstGeom>
          <a:noFill/>
        </p:spPr>
        <p:txBody>
          <a:bodyPr wrap="square" rtlCol="0">
            <a:spAutoFit/>
          </a:bodyPr>
          <a:lstStyle/>
          <a:p>
            <a:pPr>
              <a:lnSpc>
                <a:spcPct val="130000"/>
              </a:lnSpc>
              <a:defRPr/>
            </a:pPr>
            <a:r>
              <a:rPr lang="zh-CN" altLang="en-US" sz="1400" dirty="0">
                <a:solidFill>
                  <a:prstClr val="black"/>
                </a:solidFill>
                <a:latin typeface="Arial" panose="020B0604020202020204"/>
                <a:ea typeface="微软雅黑 Light" panose="020B0502040204020203" pitchFamily="34" charset="-122"/>
              </a:rPr>
              <a:t>▲在这里输入说明在这里输入在这里输入说明在这里输入说明在这里输入说明在这里输入说明在这里输入说明在这里输入说明在这里输入说明。</a:t>
            </a:r>
            <a:endParaRPr lang="en-US" altLang="zh-CN" sz="1400" dirty="0">
              <a:solidFill>
                <a:prstClr val="black"/>
              </a:solidFill>
              <a:latin typeface="Arial" panose="020B0604020202020204"/>
              <a:ea typeface="微软雅黑 Light" panose="020B0502040204020203" pitchFamily="34" charset="-122"/>
            </a:endParaRPr>
          </a:p>
          <a:p>
            <a:pPr>
              <a:lnSpc>
                <a:spcPct val="130000"/>
              </a:lnSpc>
              <a:defRPr/>
            </a:pPr>
            <a:endParaRPr lang="en-US" altLang="zh-CN" sz="1400" dirty="0">
              <a:solidFill>
                <a:prstClr val="black"/>
              </a:solidFill>
              <a:latin typeface="Arial" panose="020B0604020202020204"/>
              <a:ea typeface="微软雅黑 Light" panose="020B0502040204020203" pitchFamily="34" charset="-122"/>
            </a:endParaRPr>
          </a:p>
          <a:p>
            <a:pPr>
              <a:lnSpc>
                <a:spcPct val="130000"/>
              </a:lnSpc>
              <a:defRPr/>
            </a:pPr>
            <a:r>
              <a:rPr lang="zh-CN" altLang="en-US" sz="1400" dirty="0">
                <a:solidFill>
                  <a:prstClr val="black"/>
                </a:solidFill>
                <a:latin typeface="Arial" panose="020B0604020202020204"/>
                <a:ea typeface="微软雅黑 Light" panose="020B0502040204020203" pitchFamily="34" charset="-122"/>
              </a:rPr>
              <a:t>▲在这里输入说明在这里输入说明在这里输入说明在这里输入说明。</a:t>
            </a:r>
          </a:p>
        </p:txBody>
      </p:sp>
      <p:cxnSp>
        <p:nvCxnSpPr>
          <p:cNvPr id="19" name="Straight Connector 80"/>
          <p:cNvCxnSpPr/>
          <p:nvPr/>
        </p:nvCxnSpPr>
        <p:spPr>
          <a:xfrm flipH="1">
            <a:off x="7343848" y="2658520"/>
            <a:ext cx="4428000" cy="0"/>
          </a:xfrm>
          <a:prstGeom prst="line">
            <a:avLst/>
          </a:prstGeom>
          <a:noFill/>
          <a:ln w="19050" cap="flat" cmpd="sng" algn="ctr">
            <a:solidFill>
              <a:srgbClr val="961318"/>
            </a:solidFill>
            <a:prstDash val="sysDot"/>
            <a:miter lim="800000"/>
            <a:headEnd type="none"/>
            <a:tailEnd type="oval" w="med" len="med"/>
          </a:ln>
          <a:effectLst/>
        </p:spPr>
      </p:cxnSp>
    </p:spTree>
  </p:cSld>
  <p:clrMapOvr>
    <a:masterClrMapping/>
  </p:clrMapOvr>
  <p:transition spd="slow">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文本占位符 67"/>
          <p:cNvSpPr txBox="1"/>
          <p:nvPr/>
        </p:nvSpPr>
        <p:spPr>
          <a:xfrm>
            <a:off x="2275273" y="4146975"/>
            <a:ext cx="1485550" cy="1747851"/>
          </a:xfrm>
          <a:prstGeom prst="rect">
            <a:avLst/>
          </a:prstGeom>
        </p:spPr>
        <p:txBody>
          <a:bodyPr vert="horz" wrap="square" lIns="91440" tIns="45720" rIns="91440" bIns="45720" anchor="t" anchorCtr="0">
            <a:spAutoFit/>
          </a:bodyPr>
          <a:lstStyle>
            <a:lvl1pPr marL="0" indent="0" algn="l" defTabSz="914400" rtl="0" eaLnBrk="1" fontAlgn="auto" latinLnBrk="0" hangingPunct="1">
              <a:lnSpc>
                <a:spcPct val="130000"/>
              </a:lnSpc>
              <a:spcBef>
                <a:spcPts val="0"/>
              </a:spcBef>
              <a:spcAft>
                <a:spcPts val="0"/>
              </a:spcAft>
              <a:buFont typeface="Arial" panose="020B0604020202020204" pitchFamily="34" charset="0"/>
              <a:buNone/>
              <a:defRPr sz="1200" kern="1200" spc="0">
                <a:solidFill>
                  <a:srgbClr val="000000"/>
                </a:solidFill>
                <a:latin typeface="Arial" panose="020B0604020202020204" pitchFamily="34" charset="0"/>
                <a:ea typeface="微软雅黑 Light" panose="020B0502040204020203" pitchFamily="34" charset="-122"/>
                <a:cs typeface="+mn-cs"/>
                <a:sym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fontAlgn="auto" latinLnBrk="0" hangingPunct="1">
              <a:lnSpc>
                <a:spcPct val="90000"/>
              </a:lnSpc>
              <a:spcBef>
                <a:spcPts val="500"/>
              </a:spcBef>
              <a:buFont typeface="Arial" panose="020B0604020202020204" pitchFamily="34" charset="0"/>
              <a:buNone/>
              <a:defRPr sz="1200" kern="1200" spc="0">
                <a:solidFill>
                  <a:srgbClr val="000000"/>
                </a:solidFill>
                <a:latin typeface="+mn-lt"/>
                <a:ea typeface="+mn-ea"/>
                <a:cs typeface="+mn-cs"/>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p:txBody>
      </p:sp>
      <p:sp>
        <p:nvSpPr>
          <p:cNvPr id="16" name="文本占位符 71"/>
          <p:cNvSpPr txBox="1"/>
          <p:nvPr/>
        </p:nvSpPr>
        <p:spPr>
          <a:xfrm>
            <a:off x="4464057" y="4143933"/>
            <a:ext cx="1394934" cy="1747851"/>
          </a:xfrm>
          <a:prstGeom prst="rect">
            <a:avLst/>
          </a:prstGeom>
        </p:spPr>
        <p:txBody>
          <a:bodyPr vert="horz" wrap="none" lIns="91440" tIns="45720" rIns="91440" bIns="45720" anchor="t" anchorCtr="0">
            <a:spAutoFit/>
          </a:bodyPr>
          <a:lstStyle>
            <a:lvl1pPr marL="0" indent="0" algn="l" defTabSz="914400" rtl="0" eaLnBrk="1" fontAlgn="auto" latinLnBrk="0" hangingPunct="1">
              <a:lnSpc>
                <a:spcPct val="130000"/>
              </a:lnSpc>
              <a:spcBef>
                <a:spcPts val="0"/>
              </a:spcBef>
              <a:spcAft>
                <a:spcPts val="0"/>
              </a:spcAft>
              <a:buFont typeface="Arial" panose="020B0604020202020204" pitchFamily="34" charset="0"/>
              <a:buNone/>
              <a:defRPr sz="1200" kern="1200" spc="0">
                <a:solidFill>
                  <a:srgbClr val="000000"/>
                </a:solidFill>
                <a:latin typeface="Arial" panose="020B0604020202020204" pitchFamily="34" charset="0"/>
                <a:ea typeface="微软雅黑 Light" panose="020B0502040204020203" pitchFamily="34" charset="-122"/>
                <a:cs typeface="+mn-cs"/>
                <a:sym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fontAlgn="auto" latinLnBrk="0" hangingPunct="1">
              <a:lnSpc>
                <a:spcPct val="90000"/>
              </a:lnSpc>
              <a:spcBef>
                <a:spcPts val="500"/>
              </a:spcBef>
              <a:buFont typeface="Arial" panose="020B0604020202020204" pitchFamily="34" charset="0"/>
              <a:buNone/>
              <a:defRPr sz="1200" kern="1200" spc="0">
                <a:solidFill>
                  <a:srgbClr val="000000"/>
                </a:solidFill>
                <a:latin typeface="+mn-lt"/>
                <a:ea typeface="+mn-ea"/>
                <a:cs typeface="+mn-cs"/>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p:txBody>
      </p:sp>
      <p:sp>
        <p:nvSpPr>
          <p:cNvPr id="17" name="文本占位符 72"/>
          <p:cNvSpPr txBox="1"/>
          <p:nvPr/>
        </p:nvSpPr>
        <p:spPr>
          <a:xfrm>
            <a:off x="6611465" y="4143932"/>
            <a:ext cx="1394934" cy="1747851"/>
          </a:xfrm>
          <a:prstGeom prst="rect">
            <a:avLst/>
          </a:prstGeom>
        </p:spPr>
        <p:txBody>
          <a:bodyPr vert="horz" wrap="none" lIns="91440" tIns="45720" rIns="91440" bIns="45720" anchor="t" anchorCtr="0">
            <a:spAutoFit/>
          </a:bodyPr>
          <a:lstStyle>
            <a:lvl1pPr marL="0" indent="0" algn="l" defTabSz="914400" rtl="0" eaLnBrk="1" fontAlgn="auto" latinLnBrk="0" hangingPunct="1">
              <a:lnSpc>
                <a:spcPct val="130000"/>
              </a:lnSpc>
              <a:spcBef>
                <a:spcPts val="0"/>
              </a:spcBef>
              <a:spcAft>
                <a:spcPts val="0"/>
              </a:spcAft>
              <a:buFont typeface="Arial" panose="020B0604020202020204" pitchFamily="34" charset="0"/>
              <a:buNone/>
              <a:defRPr sz="1200" kern="1200" spc="0">
                <a:solidFill>
                  <a:srgbClr val="000000"/>
                </a:solidFill>
                <a:latin typeface="Arial" panose="020B0604020202020204" pitchFamily="34" charset="0"/>
                <a:ea typeface="微软雅黑 Light" panose="020B0502040204020203" pitchFamily="34" charset="-122"/>
                <a:cs typeface="+mn-cs"/>
                <a:sym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fontAlgn="auto" latinLnBrk="0" hangingPunct="1">
              <a:lnSpc>
                <a:spcPct val="90000"/>
              </a:lnSpc>
              <a:spcBef>
                <a:spcPts val="500"/>
              </a:spcBef>
              <a:buFont typeface="Arial" panose="020B0604020202020204" pitchFamily="34" charset="0"/>
              <a:buNone/>
              <a:defRPr sz="1200" kern="1200" spc="0">
                <a:solidFill>
                  <a:srgbClr val="000000"/>
                </a:solidFill>
                <a:latin typeface="+mn-lt"/>
                <a:ea typeface="+mn-ea"/>
                <a:cs typeface="+mn-cs"/>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p:txBody>
      </p:sp>
      <p:sp>
        <p:nvSpPr>
          <p:cNvPr id="18" name="文本占位符 73"/>
          <p:cNvSpPr txBox="1"/>
          <p:nvPr/>
        </p:nvSpPr>
        <p:spPr>
          <a:xfrm>
            <a:off x="8754504" y="4143931"/>
            <a:ext cx="1394934" cy="1747851"/>
          </a:xfrm>
          <a:prstGeom prst="rect">
            <a:avLst/>
          </a:prstGeom>
        </p:spPr>
        <p:txBody>
          <a:bodyPr vert="horz" wrap="none" lIns="91440" tIns="45720" rIns="91440" bIns="45720" anchor="t" anchorCtr="0">
            <a:spAutoFit/>
          </a:bodyPr>
          <a:lstStyle>
            <a:lvl1pPr marL="0" indent="0" algn="l" defTabSz="914400" rtl="0" eaLnBrk="1" fontAlgn="auto" latinLnBrk="0" hangingPunct="1">
              <a:lnSpc>
                <a:spcPct val="130000"/>
              </a:lnSpc>
              <a:spcBef>
                <a:spcPts val="0"/>
              </a:spcBef>
              <a:spcAft>
                <a:spcPts val="0"/>
              </a:spcAft>
              <a:buFont typeface="Arial" panose="020B0604020202020204" pitchFamily="34" charset="0"/>
              <a:buNone/>
              <a:defRPr sz="1200" kern="1200" spc="0">
                <a:solidFill>
                  <a:srgbClr val="000000"/>
                </a:solidFill>
                <a:latin typeface="Arial" panose="020B0604020202020204" pitchFamily="34" charset="0"/>
                <a:ea typeface="微软雅黑 Light" panose="020B0502040204020203" pitchFamily="34" charset="-122"/>
                <a:cs typeface="+mn-cs"/>
                <a:sym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fontAlgn="auto" latinLnBrk="0" hangingPunct="1">
              <a:lnSpc>
                <a:spcPct val="90000"/>
              </a:lnSpc>
              <a:spcBef>
                <a:spcPts val="500"/>
              </a:spcBef>
              <a:buFont typeface="Arial" panose="020B0604020202020204" pitchFamily="34" charset="0"/>
              <a:buNone/>
              <a:defRPr sz="1200" kern="1200" spc="0">
                <a:solidFill>
                  <a:srgbClr val="000000"/>
                </a:solidFill>
                <a:latin typeface="+mn-lt"/>
                <a:ea typeface="+mn-ea"/>
                <a:cs typeface="+mn-cs"/>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rPr>
              <a:t>在这里输入说明</a:t>
            </a:r>
            <a:endParaRPr kumimoji="0" lang="en-US" altLang="zh-CN"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Light" panose="020B0502040204020203" pitchFamily="34" charset="-122"/>
              <a:cs typeface="+mn-cs"/>
              <a:sym typeface="Arial" panose="020B0604020202020204" pitchFamily="34" charset="0"/>
            </a:endParaRPr>
          </a:p>
        </p:txBody>
      </p:sp>
      <p:grpSp>
        <p:nvGrpSpPr>
          <p:cNvPr id="19" name="0386b3ec-c1f9-4919-acad-d28210d550b1" descr="PBoAAB+LCAAAAAAABADNmE2P2jAQhv+Lu72lqzgfJHCDUqpK3Rbtol4qDikx4DYfyEkk0Ir/XseEMt6ECCNcclmtx55k5pm84xGv6IGGaIAwMtBDvtsQ/v9LHLB8TIMVC+KnNCQR35uydENYTkmGBj9fKycLOP0IooJUp3bc/kQTGhexMKOB+WhyU7AFJmwK45gsaBxEY7qiOX82t3zJpoQtSJJXB3NWEANVC0s4fWZpsRFR741jMDYI5mMapQwEUzkfjzrg6Pflki7IMylfKNz43vPqF4/P9Tzf8w00EwexgUasyNbc5d1k0u9hG/v87Y2huBBmzmiyqseCzPeo2bsHvEdpGpEgqbsfoDS5e/+/KLYLi2KBYPzLi9LXUBQYCjaVqyK5Y/WySP53EIvrw7rYMBoFtWAdcpGCUdeL5H6FYCT/OyjG8x99p4ddu/rrOqfYHBibgoCwDgXBYCx1BUnuVyiI+895hDQJ+cukqwfKaRj+LrI85qlWJ08X1k7wYWRZyRFNA36rkZywTOzUngD2eQ2TkGz5pWPwdPmdWIX4oS9K/ikJj5eSJwwv62BDvnHvMtBDPsKE0Xxfv0FPMelbzAF9qPgZ2QJUb0p5AuaivSpIkXAmQWzAUr6/G1Sct/pq/YLs84kfxAnzPggMTWhUDlDDRSlFLsuM5KI/jBhdrfOEZNk/Y/kRzWiSD5OQQwuJtNGAcRQs/rRhtGHiN19AjK52jF9pQm6PMeJP7QbBnno/8+7Uz6wWYB5M8eYLCMxT72d8BGxuaC0kL29o3cBSGxhaPyG/ew2tDaMPE7/5AmLsa8eor6F1gqBtqjc0fK8JzW4hhqXxQdcKksNXdLZzo1ob0stbW7f4WEraxB0c2lp5SlOCrhXkWfst4PY89TW7bqF0rmh69xrjnDZy0oihawXJuepNzzo3zrUhvbzpdYtPT02kHRzsWnlKk4SuFeTp6eepr+l1AeV8/xfAnKnkPBoAAA=="/>
          <p:cNvGrpSpPr>
            <a:grpSpLocks noChangeAspect="1"/>
          </p:cNvGrpSpPr>
          <p:nvPr/>
        </p:nvGrpSpPr>
        <p:grpSpPr>
          <a:xfrm>
            <a:off x="1680768" y="1407116"/>
            <a:ext cx="8830463" cy="2611823"/>
            <a:chOff x="1803359" y="3035808"/>
            <a:chExt cx="8830463" cy="2611823"/>
          </a:xfrm>
        </p:grpSpPr>
        <p:sp>
          <p:nvSpPr>
            <p:cNvPr id="20" name="CustomText"/>
            <p:cNvSpPr/>
            <p:nvPr/>
          </p:nvSpPr>
          <p:spPr>
            <a:xfrm>
              <a:off x="2441068" y="5278306"/>
              <a:ext cx="1120842" cy="369325"/>
            </a:xfrm>
            <a:prstGeom prst="rect">
              <a:avLst/>
            </a:prstGeom>
          </p:spPr>
          <p:txBody>
            <a:bodyPr wrap="square">
              <a:spAutoFit/>
            </a:bodyPr>
            <a:lstStyle/>
            <a:p>
              <a:pPr>
                <a:defRPr/>
              </a:pPr>
              <a:r>
                <a:rPr lang="zh-CN" altLang="en-US" b="1" kern="0" dirty="0">
                  <a:solidFill>
                    <a:prstClr val="black">
                      <a:lumMod val="65000"/>
                      <a:lumOff val="35000"/>
                    </a:prstClr>
                  </a:solidFill>
                  <a:latin typeface="微软雅黑" panose="020B0503020204020204" charset="-122"/>
                  <a:ea typeface="微软雅黑" panose="020B0503020204020204" charset="-122"/>
                </a:rPr>
                <a:t>输入类别</a:t>
              </a:r>
              <a:endParaRPr lang="en-US" altLang="zh-CN" b="1" kern="0" dirty="0">
                <a:solidFill>
                  <a:prstClr val="black">
                    <a:lumMod val="65000"/>
                    <a:lumOff val="35000"/>
                  </a:prstClr>
                </a:solidFill>
                <a:latin typeface="微软雅黑" panose="020B0503020204020204" charset="-122"/>
                <a:ea typeface="微软雅黑" panose="020B0503020204020204" charset="-122"/>
              </a:endParaRPr>
            </a:p>
          </p:txBody>
        </p:sp>
        <p:sp>
          <p:nvSpPr>
            <p:cNvPr id="21" name="ValueBack1"/>
            <p:cNvSpPr/>
            <p:nvPr/>
          </p:nvSpPr>
          <p:spPr>
            <a:xfrm>
              <a:off x="2290093" y="3037193"/>
              <a:ext cx="1423072" cy="1584905"/>
            </a:xfrm>
            <a:custGeom>
              <a:avLst/>
              <a:gdLst>
                <a:gd name="connsiteX0" fmla="*/ 711536 w 1423072"/>
                <a:gd name="connsiteY0" fmla="*/ 0 h 1584905"/>
                <a:gd name="connsiteX1" fmla="*/ 1423072 w 1423072"/>
                <a:gd name="connsiteY1" fmla="*/ 711536 h 1584905"/>
                <a:gd name="connsiteX2" fmla="*/ 988498 w 1423072"/>
                <a:gd name="connsiteY2" fmla="*/ 1367156 h 1584905"/>
                <a:gd name="connsiteX3" fmla="*/ 870611 w 1423072"/>
                <a:gd name="connsiteY3" fmla="*/ 1403750 h 1584905"/>
                <a:gd name="connsiteX4" fmla="*/ 711536 w 1423072"/>
                <a:gd name="connsiteY4" fmla="*/ 1584905 h 1584905"/>
                <a:gd name="connsiteX5" fmla="*/ 552462 w 1423072"/>
                <a:gd name="connsiteY5" fmla="*/ 1403751 h 1584905"/>
                <a:gd name="connsiteX6" fmla="*/ 434574 w 1423072"/>
                <a:gd name="connsiteY6" fmla="*/ 1367156 h 1584905"/>
                <a:gd name="connsiteX7" fmla="*/ 0 w 1423072"/>
                <a:gd name="connsiteY7" fmla="*/ 711536 h 1584905"/>
                <a:gd name="connsiteX8" fmla="*/ 711536 w 1423072"/>
                <a:gd name="connsiteY8" fmla="*/ 0 h 158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3072" h="1584905">
                  <a:moveTo>
                    <a:pt x="711536" y="0"/>
                  </a:moveTo>
                  <a:cubicBezTo>
                    <a:pt x="1104506" y="0"/>
                    <a:pt x="1423072" y="318566"/>
                    <a:pt x="1423072" y="711536"/>
                  </a:cubicBezTo>
                  <a:cubicBezTo>
                    <a:pt x="1423072" y="1006264"/>
                    <a:pt x="1243879" y="1259139"/>
                    <a:pt x="988498" y="1367156"/>
                  </a:cubicBezTo>
                  <a:lnTo>
                    <a:pt x="870611" y="1403750"/>
                  </a:lnTo>
                  <a:lnTo>
                    <a:pt x="711536" y="1584905"/>
                  </a:lnTo>
                  <a:lnTo>
                    <a:pt x="552462" y="1403751"/>
                  </a:lnTo>
                  <a:lnTo>
                    <a:pt x="434574" y="1367156"/>
                  </a:lnTo>
                  <a:cubicBezTo>
                    <a:pt x="179194" y="1259139"/>
                    <a:pt x="0" y="1006264"/>
                    <a:pt x="0" y="711536"/>
                  </a:cubicBezTo>
                  <a:cubicBezTo>
                    <a:pt x="0" y="318566"/>
                    <a:pt x="318566" y="0"/>
                    <a:pt x="711536" y="0"/>
                  </a:cubicBezTo>
                  <a:close/>
                </a:path>
              </a:pathLst>
            </a:cu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2" name="ValueBack1"/>
            <p:cNvSpPr/>
            <p:nvPr/>
          </p:nvSpPr>
          <p:spPr>
            <a:xfrm>
              <a:off x="2862621" y="4841440"/>
              <a:ext cx="278018" cy="278018"/>
            </a:xfrm>
            <a:prstGeom prst="ellipse">
              <a:avLst/>
            </a:pr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3" name="ValueBack2"/>
            <p:cNvSpPr/>
            <p:nvPr/>
          </p:nvSpPr>
          <p:spPr>
            <a:xfrm>
              <a:off x="5008063" y="4841440"/>
              <a:ext cx="278018" cy="278018"/>
            </a:xfrm>
            <a:prstGeom prst="ellipse">
              <a:avLst/>
            </a:pr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4" name="ValueBack2"/>
            <p:cNvSpPr/>
            <p:nvPr/>
          </p:nvSpPr>
          <p:spPr>
            <a:xfrm>
              <a:off x="4435535" y="3035808"/>
              <a:ext cx="1423072" cy="1584905"/>
            </a:xfrm>
            <a:custGeom>
              <a:avLst/>
              <a:gdLst>
                <a:gd name="connsiteX0" fmla="*/ 711536 w 1423072"/>
                <a:gd name="connsiteY0" fmla="*/ 0 h 1584905"/>
                <a:gd name="connsiteX1" fmla="*/ 1423072 w 1423072"/>
                <a:gd name="connsiteY1" fmla="*/ 711536 h 1584905"/>
                <a:gd name="connsiteX2" fmla="*/ 988498 w 1423072"/>
                <a:gd name="connsiteY2" fmla="*/ 1367156 h 1584905"/>
                <a:gd name="connsiteX3" fmla="*/ 870611 w 1423072"/>
                <a:gd name="connsiteY3" fmla="*/ 1403750 h 1584905"/>
                <a:gd name="connsiteX4" fmla="*/ 711536 w 1423072"/>
                <a:gd name="connsiteY4" fmla="*/ 1584905 h 1584905"/>
                <a:gd name="connsiteX5" fmla="*/ 552462 w 1423072"/>
                <a:gd name="connsiteY5" fmla="*/ 1403751 h 1584905"/>
                <a:gd name="connsiteX6" fmla="*/ 434575 w 1423072"/>
                <a:gd name="connsiteY6" fmla="*/ 1367156 h 1584905"/>
                <a:gd name="connsiteX7" fmla="*/ 0 w 1423072"/>
                <a:gd name="connsiteY7" fmla="*/ 711536 h 1584905"/>
                <a:gd name="connsiteX8" fmla="*/ 711536 w 1423072"/>
                <a:gd name="connsiteY8" fmla="*/ 0 h 158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3072" h="1584905">
                  <a:moveTo>
                    <a:pt x="711536" y="0"/>
                  </a:moveTo>
                  <a:cubicBezTo>
                    <a:pt x="1104506" y="0"/>
                    <a:pt x="1423072" y="318566"/>
                    <a:pt x="1423072" y="711536"/>
                  </a:cubicBezTo>
                  <a:cubicBezTo>
                    <a:pt x="1423072" y="1006264"/>
                    <a:pt x="1243879" y="1259139"/>
                    <a:pt x="988498" y="1367156"/>
                  </a:cubicBezTo>
                  <a:lnTo>
                    <a:pt x="870611" y="1403750"/>
                  </a:lnTo>
                  <a:lnTo>
                    <a:pt x="711536" y="1584905"/>
                  </a:lnTo>
                  <a:lnTo>
                    <a:pt x="552462" y="1403751"/>
                  </a:lnTo>
                  <a:lnTo>
                    <a:pt x="434575" y="1367156"/>
                  </a:lnTo>
                  <a:cubicBezTo>
                    <a:pt x="179194" y="1259139"/>
                    <a:pt x="0" y="1006264"/>
                    <a:pt x="0" y="711536"/>
                  </a:cubicBezTo>
                  <a:cubicBezTo>
                    <a:pt x="0" y="318566"/>
                    <a:pt x="318566" y="0"/>
                    <a:pt x="711536" y="0"/>
                  </a:cubicBezTo>
                  <a:close/>
                </a:path>
              </a:pathLst>
            </a:cu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5" name="ValueBack3"/>
            <p:cNvSpPr/>
            <p:nvPr/>
          </p:nvSpPr>
          <p:spPr>
            <a:xfrm>
              <a:off x="7153505" y="4841440"/>
              <a:ext cx="278018" cy="278018"/>
            </a:xfrm>
            <a:prstGeom prst="ellipse">
              <a:avLst/>
            </a:pr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6" name="ValueBack3"/>
            <p:cNvSpPr/>
            <p:nvPr/>
          </p:nvSpPr>
          <p:spPr>
            <a:xfrm>
              <a:off x="6580977" y="3035808"/>
              <a:ext cx="1423072" cy="1584905"/>
            </a:xfrm>
            <a:custGeom>
              <a:avLst/>
              <a:gdLst>
                <a:gd name="connsiteX0" fmla="*/ 711536 w 1423072"/>
                <a:gd name="connsiteY0" fmla="*/ 0 h 1584905"/>
                <a:gd name="connsiteX1" fmla="*/ 1423072 w 1423072"/>
                <a:gd name="connsiteY1" fmla="*/ 711536 h 1584905"/>
                <a:gd name="connsiteX2" fmla="*/ 988498 w 1423072"/>
                <a:gd name="connsiteY2" fmla="*/ 1367156 h 1584905"/>
                <a:gd name="connsiteX3" fmla="*/ 870611 w 1423072"/>
                <a:gd name="connsiteY3" fmla="*/ 1403750 h 1584905"/>
                <a:gd name="connsiteX4" fmla="*/ 711536 w 1423072"/>
                <a:gd name="connsiteY4" fmla="*/ 1584905 h 1584905"/>
                <a:gd name="connsiteX5" fmla="*/ 552462 w 1423072"/>
                <a:gd name="connsiteY5" fmla="*/ 1403751 h 1584905"/>
                <a:gd name="connsiteX6" fmla="*/ 434575 w 1423072"/>
                <a:gd name="connsiteY6" fmla="*/ 1367156 h 1584905"/>
                <a:gd name="connsiteX7" fmla="*/ 0 w 1423072"/>
                <a:gd name="connsiteY7" fmla="*/ 711536 h 1584905"/>
                <a:gd name="connsiteX8" fmla="*/ 711536 w 1423072"/>
                <a:gd name="connsiteY8" fmla="*/ 0 h 158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3072" h="1584905">
                  <a:moveTo>
                    <a:pt x="711536" y="0"/>
                  </a:moveTo>
                  <a:cubicBezTo>
                    <a:pt x="1104506" y="0"/>
                    <a:pt x="1423072" y="318566"/>
                    <a:pt x="1423072" y="711536"/>
                  </a:cubicBezTo>
                  <a:cubicBezTo>
                    <a:pt x="1423072" y="1006264"/>
                    <a:pt x="1243879" y="1259139"/>
                    <a:pt x="988498" y="1367156"/>
                  </a:cubicBezTo>
                  <a:lnTo>
                    <a:pt x="870611" y="1403750"/>
                  </a:lnTo>
                  <a:lnTo>
                    <a:pt x="711536" y="1584905"/>
                  </a:lnTo>
                  <a:lnTo>
                    <a:pt x="552462" y="1403751"/>
                  </a:lnTo>
                  <a:lnTo>
                    <a:pt x="434575" y="1367156"/>
                  </a:lnTo>
                  <a:cubicBezTo>
                    <a:pt x="179194" y="1259139"/>
                    <a:pt x="0" y="1006264"/>
                    <a:pt x="0" y="711536"/>
                  </a:cubicBezTo>
                  <a:cubicBezTo>
                    <a:pt x="0" y="318566"/>
                    <a:pt x="318566" y="0"/>
                    <a:pt x="711536" y="0"/>
                  </a:cubicBezTo>
                  <a:close/>
                </a:path>
              </a:pathLst>
            </a:cu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7" name="ValueBack4"/>
            <p:cNvSpPr/>
            <p:nvPr/>
          </p:nvSpPr>
          <p:spPr>
            <a:xfrm>
              <a:off x="9296544" y="4841440"/>
              <a:ext cx="278018" cy="278018"/>
            </a:xfrm>
            <a:prstGeom prst="ellipse">
              <a:avLst/>
            </a:pr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8" name="ValueBack4"/>
            <p:cNvSpPr/>
            <p:nvPr/>
          </p:nvSpPr>
          <p:spPr>
            <a:xfrm>
              <a:off x="8724016" y="3035808"/>
              <a:ext cx="1423072" cy="1584905"/>
            </a:xfrm>
            <a:custGeom>
              <a:avLst/>
              <a:gdLst>
                <a:gd name="connsiteX0" fmla="*/ 711536 w 1423072"/>
                <a:gd name="connsiteY0" fmla="*/ 0 h 1584905"/>
                <a:gd name="connsiteX1" fmla="*/ 1423072 w 1423072"/>
                <a:gd name="connsiteY1" fmla="*/ 711536 h 1584905"/>
                <a:gd name="connsiteX2" fmla="*/ 988498 w 1423072"/>
                <a:gd name="connsiteY2" fmla="*/ 1367156 h 1584905"/>
                <a:gd name="connsiteX3" fmla="*/ 870611 w 1423072"/>
                <a:gd name="connsiteY3" fmla="*/ 1403750 h 1584905"/>
                <a:gd name="connsiteX4" fmla="*/ 711536 w 1423072"/>
                <a:gd name="connsiteY4" fmla="*/ 1584905 h 1584905"/>
                <a:gd name="connsiteX5" fmla="*/ 552462 w 1423072"/>
                <a:gd name="connsiteY5" fmla="*/ 1403751 h 1584905"/>
                <a:gd name="connsiteX6" fmla="*/ 434574 w 1423072"/>
                <a:gd name="connsiteY6" fmla="*/ 1367156 h 1584905"/>
                <a:gd name="connsiteX7" fmla="*/ 0 w 1423072"/>
                <a:gd name="connsiteY7" fmla="*/ 711536 h 1584905"/>
                <a:gd name="connsiteX8" fmla="*/ 711536 w 1423072"/>
                <a:gd name="connsiteY8" fmla="*/ 0 h 158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3072" h="1584905">
                  <a:moveTo>
                    <a:pt x="711536" y="0"/>
                  </a:moveTo>
                  <a:cubicBezTo>
                    <a:pt x="1104506" y="0"/>
                    <a:pt x="1423072" y="318566"/>
                    <a:pt x="1423072" y="711536"/>
                  </a:cubicBezTo>
                  <a:cubicBezTo>
                    <a:pt x="1423072" y="1006264"/>
                    <a:pt x="1243879" y="1259139"/>
                    <a:pt x="988498" y="1367156"/>
                  </a:cubicBezTo>
                  <a:lnTo>
                    <a:pt x="870611" y="1403750"/>
                  </a:lnTo>
                  <a:lnTo>
                    <a:pt x="711536" y="1584905"/>
                  </a:lnTo>
                  <a:lnTo>
                    <a:pt x="552462" y="1403751"/>
                  </a:lnTo>
                  <a:lnTo>
                    <a:pt x="434574" y="1367156"/>
                  </a:lnTo>
                  <a:cubicBezTo>
                    <a:pt x="179193" y="1259139"/>
                    <a:pt x="0" y="1006264"/>
                    <a:pt x="0" y="711536"/>
                  </a:cubicBezTo>
                  <a:cubicBezTo>
                    <a:pt x="0" y="318566"/>
                    <a:pt x="318566" y="0"/>
                    <a:pt x="711536" y="0"/>
                  </a:cubicBezTo>
                  <a:close/>
                </a:path>
              </a:pathLst>
            </a:custGeom>
            <a:solidFill>
              <a:srgbClr val="961318"/>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29" name="ValueShape1"/>
            <p:cNvSpPr/>
            <p:nvPr/>
          </p:nvSpPr>
          <p:spPr>
            <a:xfrm>
              <a:off x="2379033" y="3116306"/>
              <a:ext cx="1245189" cy="1245189"/>
            </a:xfrm>
            <a:prstGeom prst="blockArc">
              <a:avLst>
                <a:gd name="adj1" fmla="val 16200000"/>
                <a:gd name="adj2" fmla="val 20520000"/>
                <a:gd name="adj3" fmla="val 10100"/>
              </a:avLst>
            </a:prstGeom>
            <a:solidFill>
              <a:sysClr val="window" lastClr="FFFFFF"/>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30" name="ValueShape2"/>
            <p:cNvSpPr/>
            <p:nvPr/>
          </p:nvSpPr>
          <p:spPr>
            <a:xfrm>
              <a:off x="4524475" y="3114921"/>
              <a:ext cx="1245189" cy="1245189"/>
            </a:xfrm>
            <a:prstGeom prst="blockArc">
              <a:avLst>
                <a:gd name="adj1" fmla="val 16200000"/>
                <a:gd name="adj2" fmla="val 2160000"/>
                <a:gd name="adj3" fmla="val 10100"/>
              </a:avLst>
            </a:prstGeom>
            <a:solidFill>
              <a:sysClr val="window" lastClr="FFFFFF"/>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31" name="ValueShape3"/>
            <p:cNvSpPr/>
            <p:nvPr/>
          </p:nvSpPr>
          <p:spPr>
            <a:xfrm>
              <a:off x="6669916" y="3114921"/>
              <a:ext cx="1245189" cy="1245189"/>
            </a:xfrm>
            <a:prstGeom prst="blockArc">
              <a:avLst>
                <a:gd name="adj1" fmla="val 16200000"/>
                <a:gd name="adj2" fmla="val 7128000"/>
                <a:gd name="adj3" fmla="val 10100"/>
              </a:avLst>
            </a:prstGeom>
            <a:solidFill>
              <a:sysClr val="window" lastClr="FFFFFF"/>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32" name="ValueShape4"/>
            <p:cNvSpPr/>
            <p:nvPr/>
          </p:nvSpPr>
          <p:spPr>
            <a:xfrm>
              <a:off x="8812955" y="3114921"/>
              <a:ext cx="1245189" cy="1245189"/>
            </a:xfrm>
            <a:prstGeom prst="blockArc">
              <a:avLst>
                <a:gd name="adj1" fmla="val 16200000"/>
                <a:gd name="adj2" fmla="val 11630770"/>
                <a:gd name="adj3" fmla="val 10100"/>
              </a:avLst>
            </a:prstGeom>
            <a:solidFill>
              <a:sysClr val="window" lastClr="FFFFFF"/>
            </a:solidFill>
            <a:ln w="12700" cap="flat" cmpd="sng" algn="ctr">
              <a:noFill/>
              <a:prstDash val="solid"/>
              <a:miter lim="800000"/>
            </a:ln>
            <a:effectLst/>
          </p:spPr>
          <p:txBody>
            <a:bodyPr anchor="ctr"/>
            <a:lstStyle/>
            <a:p>
              <a:pPr algn="ctr">
                <a:defRPr/>
              </a:pPr>
              <a:endParaRPr kern="0" dirty="0">
                <a:solidFill>
                  <a:prstClr val="white"/>
                </a:solidFill>
                <a:latin typeface="Arial" panose="020B0604020202020204"/>
                <a:ea typeface="微软雅黑 Light" panose="020B0502040204020203" pitchFamily="34" charset="-122"/>
              </a:endParaRPr>
            </a:p>
          </p:txBody>
        </p:sp>
        <p:sp>
          <p:nvSpPr>
            <p:cNvPr id="33" name="ValueText1"/>
            <p:cNvSpPr txBox="1"/>
            <p:nvPr/>
          </p:nvSpPr>
          <p:spPr>
            <a:xfrm>
              <a:off x="2669522" y="3586005"/>
              <a:ext cx="664211" cy="325448"/>
            </a:xfrm>
            <a:prstGeom prst="rect">
              <a:avLst/>
            </a:prstGeom>
            <a:noFill/>
          </p:spPr>
          <p:txBody>
            <a:bodyPr wrap="none" anchor="ctr" anchorCtr="0">
              <a:prstTxWarp prst="textPlain">
                <a:avLst/>
              </a:prstTxWarp>
              <a:normAutofit fontScale="25000" lnSpcReduction="20000"/>
            </a:bodyPr>
            <a:lstStyle/>
            <a:p>
              <a:pPr>
                <a:defRPr/>
              </a:pPr>
              <a:r>
                <a:rPr lang="en-US" sz="6000" kern="0" dirty="0">
                  <a:solidFill>
                    <a:prstClr val="white"/>
                  </a:solidFill>
                  <a:latin typeface="Impact" panose="020B0806030902050204" pitchFamily="34" charset="0"/>
                  <a:ea typeface="微软雅黑 Light" panose="020B0502040204020203" pitchFamily="34" charset="-122"/>
                </a:rPr>
                <a:t>20%</a:t>
              </a:r>
            </a:p>
          </p:txBody>
        </p:sp>
        <p:sp>
          <p:nvSpPr>
            <p:cNvPr id="34" name="ValueText2"/>
            <p:cNvSpPr txBox="1"/>
            <p:nvPr/>
          </p:nvSpPr>
          <p:spPr>
            <a:xfrm>
              <a:off x="4814964" y="3584620"/>
              <a:ext cx="664211" cy="325448"/>
            </a:xfrm>
            <a:prstGeom prst="rect">
              <a:avLst/>
            </a:prstGeom>
            <a:noFill/>
          </p:spPr>
          <p:txBody>
            <a:bodyPr wrap="none" anchor="ctr" anchorCtr="0">
              <a:prstTxWarp prst="textPlain">
                <a:avLst/>
              </a:prstTxWarp>
              <a:normAutofit fontScale="25000" lnSpcReduction="20000"/>
            </a:bodyPr>
            <a:lstStyle/>
            <a:p>
              <a:pPr>
                <a:defRPr/>
              </a:pPr>
              <a:r>
                <a:rPr lang="en-US" sz="6000" kern="0" dirty="0">
                  <a:solidFill>
                    <a:prstClr val="white"/>
                  </a:solidFill>
                  <a:latin typeface="Impact" panose="020B0806030902050204" pitchFamily="34" charset="0"/>
                  <a:ea typeface="微软雅黑 Light" panose="020B0502040204020203" pitchFamily="34" charset="-122"/>
                </a:rPr>
                <a:t>35%</a:t>
              </a:r>
            </a:p>
          </p:txBody>
        </p:sp>
        <p:sp>
          <p:nvSpPr>
            <p:cNvPr id="35" name="ValueText3"/>
            <p:cNvSpPr txBox="1"/>
            <p:nvPr/>
          </p:nvSpPr>
          <p:spPr>
            <a:xfrm>
              <a:off x="6960406" y="3584620"/>
              <a:ext cx="664211" cy="325448"/>
            </a:xfrm>
            <a:prstGeom prst="rect">
              <a:avLst/>
            </a:prstGeom>
            <a:noFill/>
          </p:spPr>
          <p:txBody>
            <a:bodyPr wrap="none" anchor="ctr" anchorCtr="0">
              <a:prstTxWarp prst="textPlain">
                <a:avLst/>
              </a:prstTxWarp>
              <a:normAutofit fontScale="25000" lnSpcReduction="20000"/>
            </a:bodyPr>
            <a:lstStyle/>
            <a:p>
              <a:pPr>
                <a:defRPr/>
              </a:pPr>
              <a:r>
                <a:rPr lang="en-US" sz="6000" kern="0" dirty="0">
                  <a:solidFill>
                    <a:prstClr val="white"/>
                  </a:solidFill>
                  <a:latin typeface="Impact" panose="020B0806030902050204" pitchFamily="34" charset="0"/>
                  <a:ea typeface="微软雅黑 Light" panose="020B0502040204020203" pitchFamily="34" charset="-122"/>
                </a:rPr>
                <a:t>58%</a:t>
              </a:r>
            </a:p>
          </p:txBody>
        </p:sp>
        <p:sp>
          <p:nvSpPr>
            <p:cNvPr id="36" name="ValueText4"/>
            <p:cNvSpPr txBox="1"/>
            <p:nvPr/>
          </p:nvSpPr>
          <p:spPr>
            <a:xfrm>
              <a:off x="9103445" y="3584620"/>
              <a:ext cx="664211" cy="325448"/>
            </a:xfrm>
            <a:prstGeom prst="rect">
              <a:avLst/>
            </a:prstGeom>
            <a:noFill/>
          </p:spPr>
          <p:txBody>
            <a:bodyPr wrap="none" anchor="ctr" anchorCtr="0">
              <a:prstTxWarp prst="textPlain">
                <a:avLst/>
              </a:prstTxWarp>
              <a:normAutofit fontScale="25000" lnSpcReduction="20000"/>
            </a:bodyPr>
            <a:lstStyle/>
            <a:p>
              <a:pPr>
                <a:defRPr/>
              </a:pPr>
              <a:r>
                <a:rPr lang="en-US" sz="6000" kern="0" dirty="0">
                  <a:solidFill>
                    <a:prstClr val="white"/>
                  </a:solidFill>
                  <a:latin typeface="Impact" panose="020B0806030902050204" pitchFamily="34" charset="0"/>
                  <a:ea typeface="微软雅黑 Light" panose="020B0502040204020203" pitchFamily="34" charset="-122"/>
                </a:rPr>
                <a:t>79%</a:t>
              </a:r>
            </a:p>
          </p:txBody>
        </p:sp>
        <p:cxnSp>
          <p:nvCxnSpPr>
            <p:cNvPr id="37" name="line1"/>
            <p:cNvCxnSpPr/>
            <p:nvPr/>
          </p:nvCxnSpPr>
          <p:spPr>
            <a:xfrm>
              <a:off x="1803359" y="4980450"/>
              <a:ext cx="922655" cy="0"/>
            </a:xfrm>
            <a:prstGeom prst="straightConnector1">
              <a:avLst/>
            </a:prstGeom>
            <a:noFill/>
            <a:ln w="98425" cap="rnd" cmpd="sng" algn="ctr">
              <a:solidFill>
                <a:srgbClr val="961318"/>
              </a:solidFill>
              <a:prstDash val="solid"/>
              <a:round/>
              <a:tailEnd type="none"/>
            </a:ln>
            <a:effectLst/>
          </p:spPr>
        </p:cxnSp>
        <p:cxnSp>
          <p:nvCxnSpPr>
            <p:cNvPr id="38" name="line2"/>
            <p:cNvCxnSpPr/>
            <p:nvPr/>
          </p:nvCxnSpPr>
          <p:spPr>
            <a:xfrm>
              <a:off x="3333733" y="4980450"/>
              <a:ext cx="1585116" cy="0"/>
            </a:xfrm>
            <a:prstGeom prst="straightConnector1">
              <a:avLst/>
            </a:prstGeom>
            <a:noFill/>
            <a:ln w="98425" cap="rnd" cmpd="sng" algn="ctr">
              <a:solidFill>
                <a:srgbClr val="961318"/>
              </a:solidFill>
              <a:prstDash val="solid"/>
              <a:round/>
              <a:tailEnd type="triangle"/>
            </a:ln>
            <a:effectLst/>
          </p:spPr>
        </p:cxnSp>
        <p:cxnSp>
          <p:nvCxnSpPr>
            <p:cNvPr id="39" name="line3"/>
            <p:cNvCxnSpPr/>
            <p:nvPr/>
          </p:nvCxnSpPr>
          <p:spPr>
            <a:xfrm>
              <a:off x="5479175" y="4980450"/>
              <a:ext cx="1585116" cy="0"/>
            </a:xfrm>
            <a:prstGeom prst="straightConnector1">
              <a:avLst/>
            </a:prstGeom>
            <a:noFill/>
            <a:ln w="98425" cap="rnd" cmpd="sng" algn="ctr">
              <a:solidFill>
                <a:srgbClr val="961318"/>
              </a:solidFill>
              <a:prstDash val="solid"/>
              <a:round/>
              <a:tailEnd type="triangle"/>
            </a:ln>
            <a:effectLst/>
          </p:spPr>
        </p:cxnSp>
        <p:cxnSp>
          <p:nvCxnSpPr>
            <p:cNvPr id="40" name="line4"/>
            <p:cNvCxnSpPr/>
            <p:nvPr/>
          </p:nvCxnSpPr>
          <p:spPr>
            <a:xfrm>
              <a:off x="7622214" y="4980450"/>
              <a:ext cx="1585116" cy="0"/>
            </a:xfrm>
            <a:prstGeom prst="straightConnector1">
              <a:avLst/>
            </a:prstGeom>
            <a:noFill/>
            <a:ln w="98425" cap="rnd" cmpd="sng" algn="ctr">
              <a:solidFill>
                <a:srgbClr val="961318"/>
              </a:solidFill>
              <a:prstDash val="solid"/>
              <a:round/>
              <a:tailEnd type="triangle"/>
            </a:ln>
            <a:effectLst/>
          </p:spPr>
        </p:cxnSp>
        <p:cxnSp>
          <p:nvCxnSpPr>
            <p:cNvPr id="41" name="line4"/>
            <p:cNvCxnSpPr/>
            <p:nvPr/>
          </p:nvCxnSpPr>
          <p:spPr>
            <a:xfrm flipH="1">
              <a:off x="9711168" y="4980450"/>
              <a:ext cx="922654" cy="0"/>
            </a:xfrm>
            <a:prstGeom prst="straightConnector1">
              <a:avLst/>
            </a:prstGeom>
            <a:noFill/>
            <a:ln w="98425" cap="rnd" cmpd="sng" algn="ctr">
              <a:solidFill>
                <a:srgbClr val="961318"/>
              </a:solidFill>
              <a:prstDash val="solid"/>
              <a:round/>
              <a:tailEnd type="none"/>
            </a:ln>
            <a:effectLst/>
          </p:spPr>
        </p:cxnSp>
        <p:sp>
          <p:nvSpPr>
            <p:cNvPr id="42" name="CustomText"/>
            <p:cNvSpPr/>
            <p:nvPr/>
          </p:nvSpPr>
          <p:spPr>
            <a:xfrm>
              <a:off x="4586648" y="5273879"/>
              <a:ext cx="1120842" cy="369325"/>
            </a:xfrm>
            <a:prstGeom prst="rect">
              <a:avLst/>
            </a:prstGeom>
          </p:spPr>
          <p:txBody>
            <a:bodyPr wrap="square">
              <a:spAutoFit/>
            </a:bodyPr>
            <a:lstStyle/>
            <a:p>
              <a:pPr>
                <a:defRPr/>
              </a:pPr>
              <a:r>
                <a:rPr lang="zh-CN" altLang="en-US" b="1" kern="0" dirty="0">
                  <a:solidFill>
                    <a:prstClr val="black">
                      <a:lumMod val="65000"/>
                      <a:lumOff val="35000"/>
                    </a:prstClr>
                  </a:solidFill>
                  <a:latin typeface="微软雅黑" panose="020B0503020204020204" charset="-122"/>
                  <a:ea typeface="微软雅黑" panose="020B0503020204020204" charset="-122"/>
                </a:rPr>
                <a:t>输入类别</a:t>
              </a:r>
              <a:endParaRPr lang="en-US" altLang="zh-CN" b="1" kern="0" dirty="0">
                <a:solidFill>
                  <a:prstClr val="black">
                    <a:lumMod val="65000"/>
                    <a:lumOff val="35000"/>
                  </a:prstClr>
                </a:solidFill>
                <a:latin typeface="微软雅黑" panose="020B0503020204020204" charset="-122"/>
                <a:ea typeface="微软雅黑" panose="020B0503020204020204" charset="-122"/>
              </a:endParaRPr>
            </a:p>
          </p:txBody>
        </p:sp>
        <p:sp>
          <p:nvSpPr>
            <p:cNvPr id="43" name="CustomText"/>
            <p:cNvSpPr/>
            <p:nvPr/>
          </p:nvSpPr>
          <p:spPr>
            <a:xfrm>
              <a:off x="6732228" y="5273878"/>
              <a:ext cx="1120842" cy="369325"/>
            </a:xfrm>
            <a:prstGeom prst="rect">
              <a:avLst/>
            </a:prstGeom>
          </p:spPr>
          <p:txBody>
            <a:bodyPr wrap="square">
              <a:spAutoFit/>
            </a:bodyPr>
            <a:lstStyle/>
            <a:p>
              <a:pPr>
                <a:defRPr/>
              </a:pPr>
              <a:r>
                <a:rPr lang="zh-CN" altLang="en-US" b="1" kern="0" dirty="0">
                  <a:solidFill>
                    <a:prstClr val="black">
                      <a:lumMod val="65000"/>
                      <a:lumOff val="35000"/>
                    </a:prstClr>
                  </a:solidFill>
                  <a:latin typeface="微软雅黑" panose="020B0503020204020204" charset="-122"/>
                  <a:ea typeface="微软雅黑" panose="020B0503020204020204" charset="-122"/>
                </a:rPr>
                <a:t>输入类别</a:t>
              </a:r>
              <a:endParaRPr lang="en-US" altLang="zh-CN" b="1" kern="0" dirty="0">
                <a:solidFill>
                  <a:prstClr val="black">
                    <a:lumMod val="65000"/>
                    <a:lumOff val="35000"/>
                  </a:prstClr>
                </a:solidFill>
                <a:latin typeface="微软雅黑" panose="020B0503020204020204" charset="-122"/>
                <a:ea typeface="微软雅黑" panose="020B0503020204020204" charset="-122"/>
              </a:endParaRPr>
            </a:p>
          </p:txBody>
        </p:sp>
        <p:sp>
          <p:nvSpPr>
            <p:cNvPr id="44" name="CustomText"/>
            <p:cNvSpPr/>
            <p:nvPr/>
          </p:nvSpPr>
          <p:spPr>
            <a:xfrm>
              <a:off x="8877808" y="5273877"/>
              <a:ext cx="1120842" cy="369325"/>
            </a:xfrm>
            <a:prstGeom prst="rect">
              <a:avLst/>
            </a:prstGeom>
          </p:spPr>
          <p:txBody>
            <a:bodyPr wrap="square">
              <a:spAutoFit/>
            </a:bodyPr>
            <a:lstStyle/>
            <a:p>
              <a:pPr>
                <a:defRPr/>
              </a:pPr>
              <a:r>
                <a:rPr lang="zh-CN" altLang="en-US" b="1" kern="0" dirty="0">
                  <a:solidFill>
                    <a:prstClr val="black">
                      <a:lumMod val="65000"/>
                      <a:lumOff val="35000"/>
                    </a:prstClr>
                  </a:solidFill>
                  <a:latin typeface="微软雅黑" panose="020B0503020204020204" charset="-122"/>
                  <a:ea typeface="微软雅黑" panose="020B0503020204020204" charset="-122"/>
                </a:rPr>
                <a:t>输入类别</a:t>
              </a:r>
              <a:endParaRPr lang="en-US" altLang="zh-CN" b="1" kern="0" dirty="0">
                <a:solidFill>
                  <a:prstClr val="black">
                    <a:lumMod val="65000"/>
                    <a:lumOff val="35000"/>
                  </a:prstClr>
                </a:solidFill>
                <a:latin typeface="微软雅黑" panose="020B0503020204020204" charset="-122"/>
                <a:ea typeface="微软雅黑" panose="020B0503020204020204" charset="-122"/>
              </a:endParaRPr>
            </a:p>
          </p:txBody>
        </p:sp>
      </p:grpSp>
    </p:spTree>
  </p:cSld>
  <p:clrMapOvr>
    <a:masterClrMapping/>
  </p:clrMapOvr>
  <p:transition spd="slow">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3634334" y="1543420"/>
            <a:ext cx="2557424" cy="907751"/>
            <a:chOff x="3666731" y="1984470"/>
            <a:chExt cx="2636520" cy="1447800"/>
          </a:xfrm>
        </p:grpSpPr>
        <p:sp>
          <p:nvSpPr>
            <p:cNvPr id="16"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961318"/>
            </a:solidFill>
            <a:ln w="38100" cap="flat" cmpd="sng" algn="ctr">
              <a:noFill/>
              <a:prstDash val="solid"/>
            </a:ln>
            <a:effectLst/>
          </p:spPr>
          <p:txBody>
            <a:bodyPr rtlCol="0" anchor="ctr"/>
            <a:lstStyle/>
            <a:p>
              <a:pPr algn="ctr" defTabSz="1219200">
                <a:defRPr/>
              </a:pPr>
              <a:endParaRPr lang="zh-CN" altLang="en-US" sz="2535" b="1" kern="0" dirty="0">
                <a:solidFill>
                  <a:prstClr val="white"/>
                </a:solidFill>
                <a:latin typeface="Arial" panose="020B0604020202020204" pitchFamily="34" charset="0"/>
                <a:ea typeface="微软雅黑" panose="020B0503020204020204" charset="-122"/>
                <a:cs typeface="Arial" panose="020B0604020202020204" pitchFamily="34" charset="0"/>
              </a:endParaRPr>
            </a:p>
          </p:txBody>
        </p:sp>
        <p:sp>
          <p:nvSpPr>
            <p:cNvPr id="17" name="文本框 47"/>
            <p:cNvSpPr txBox="1"/>
            <p:nvPr/>
          </p:nvSpPr>
          <p:spPr>
            <a:xfrm>
              <a:off x="3971726" y="2389299"/>
              <a:ext cx="2230360" cy="638148"/>
            </a:xfrm>
            <a:prstGeom prst="rect">
              <a:avLst/>
            </a:prstGeom>
            <a:noFill/>
          </p:spPr>
          <p:txBody>
            <a:bodyPr wrap="square" rtlCol="0" anchor="ctr">
              <a:spAutoFit/>
            </a:bodyPr>
            <a:lstStyle/>
            <a:p>
              <a:pPr algn="ctr" defTabSz="1219200">
                <a:defRPr/>
              </a:pPr>
              <a:r>
                <a:rPr lang="zh-CN" altLang="en-US" sz="2000" b="1" kern="0" dirty="0">
                  <a:solidFill>
                    <a:prstClr val="white"/>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kern="0" baseline="-3000" dirty="0">
                <a:solidFill>
                  <a:prstClr val="white"/>
                </a:solidFill>
                <a:latin typeface="Arial" panose="020B0604020202020204" pitchFamily="34" charset="0"/>
                <a:ea typeface="微软雅黑" panose="020B0503020204020204" charset="-122"/>
                <a:cs typeface="Arial" panose="020B0604020202020204" pitchFamily="34" charset="0"/>
              </a:endParaRPr>
            </a:p>
          </p:txBody>
        </p:sp>
      </p:grpSp>
      <p:grpSp>
        <p:nvGrpSpPr>
          <p:cNvPr id="18" name="组合 17"/>
          <p:cNvGrpSpPr/>
          <p:nvPr/>
        </p:nvGrpSpPr>
        <p:grpSpPr>
          <a:xfrm>
            <a:off x="1496813" y="1543420"/>
            <a:ext cx="2557424" cy="907751"/>
            <a:chOff x="1436370" y="1984470"/>
            <a:chExt cx="2636520" cy="1447800"/>
          </a:xfrm>
        </p:grpSpPr>
        <p:sp>
          <p:nvSpPr>
            <p:cNvPr id="19"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961318"/>
            </a:solidFill>
            <a:ln w="38100" cap="flat" cmpd="sng" algn="ctr">
              <a:noFill/>
              <a:prstDash val="solid"/>
            </a:ln>
            <a:effectLst/>
          </p:spPr>
          <p:txBody>
            <a:bodyPr rtlCol="0" anchor="ctr"/>
            <a:lstStyle/>
            <a:p>
              <a:pPr algn="ctr" defTabSz="1219200">
                <a:defRPr/>
              </a:pPr>
              <a:endParaRPr lang="zh-CN" altLang="en-US" sz="2535" b="1" kern="0">
                <a:solidFill>
                  <a:prstClr val="white"/>
                </a:solidFill>
                <a:latin typeface="Arial" panose="020B0604020202020204" pitchFamily="34" charset="0"/>
                <a:ea typeface="微软雅黑" panose="020B0503020204020204" charset="-122"/>
                <a:cs typeface="Arial" panose="020B0604020202020204" pitchFamily="34" charset="0"/>
              </a:endParaRPr>
            </a:p>
          </p:txBody>
        </p:sp>
        <p:sp>
          <p:nvSpPr>
            <p:cNvPr id="20" name="文本框 50"/>
            <p:cNvSpPr txBox="1"/>
            <p:nvPr/>
          </p:nvSpPr>
          <p:spPr>
            <a:xfrm>
              <a:off x="1709209" y="2365162"/>
              <a:ext cx="2293960" cy="686417"/>
            </a:xfrm>
            <a:prstGeom prst="rect">
              <a:avLst/>
            </a:prstGeom>
            <a:noFill/>
          </p:spPr>
          <p:txBody>
            <a:bodyPr wrap="square" rtlCol="0" anchor="ctr">
              <a:spAutoFit/>
            </a:bodyPr>
            <a:lstStyle/>
            <a:p>
              <a:pPr algn="ctr" defTabSz="1219200">
                <a:lnSpc>
                  <a:spcPct val="120000"/>
                </a:lnSpc>
                <a:defRPr/>
              </a:pPr>
              <a:r>
                <a:rPr lang="zh-CN" altLang="en-US" sz="2000" b="1" kern="0" dirty="0">
                  <a:solidFill>
                    <a:prstClr val="white"/>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kern="0" baseline="-3000" dirty="0">
                <a:solidFill>
                  <a:prstClr val="white"/>
                </a:solidFill>
                <a:latin typeface="Arial" panose="020B0604020202020204" pitchFamily="34" charset="0"/>
                <a:ea typeface="微软雅黑" panose="020B0503020204020204" charset="-122"/>
                <a:cs typeface="Arial" panose="020B0604020202020204" pitchFamily="34" charset="0"/>
              </a:endParaRPr>
            </a:p>
          </p:txBody>
        </p:sp>
      </p:grpSp>
      <p:grpSp>
        <p:nvGrpSpPr>
          <p:cNvPr id="21" name="组合 20"/>
          <p:cNvGrpSpPr/>
          <p:nvPr/>
        </p:nvGrpSpPr>
        <p:grpSpPr>
          <a:xfrm>
            <a:off x="7909376" y="1543420"/>
            <a:ext cx="2557424" cy="907751"/>
            <a:chOff x="8127453" y="1984470"/>
            <a:chExt cx="2636520" cy="1447800"/>
          </a:xfrm>
        </p:grpSpPr>
        <p:sp>
          <p:nvSpPr>
            <p:cNvPr id="22" name="任意多边形 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961318"/>
            </a:solidFill>
            <a:ln w="38100" cap="flat" cmpd="sng" algn="ctr">
              <a:noFill/>
              <a:prstDash val="solid"/>
            </a:ln>
            <a:effectLst/>
          </p:spPr>
          <p:txBody>
            <a:bodyPr rtlCol="0" anchor="ctr"/>
            <a:lstStyle/>
            <a:p>
              <a:pPr algn="ctr" defTabSz="1219200">
                <a:defRPr/>
              </a:pPr>
              <a:endParaRPr lang="zh-CN" altLang="en-US" sz="2535" b="1" kern="0">
                <a:solidFill>
                  <a:prstClr val="white"/>
                </a:solidFill>
                <a:latin typeface="Arial" panose="020B0604020202020204" pitchFamily="34" charset="0"/>
                <a:ea typeface="微软雅黑" panose="020B0503020204020204" charset="-122"/>
                <a:cs typeface="Arial" panose="020B0604020202020204" pitchFamily="34" charset="0"/>
              </a:endParaRPr>
            </a:p>
          </p:txBody>
        </p:sp>
        <p:sp>
          <p:nvSpPr>
            <p:cNvPr id="23" name="文本框 53"/>
            <p:cNvSpPr txBox="1"/>
            <p:nvPr/>
          </p:nvSpPr>
          <p:spPr>
            <a:xfrm>
              <a:off x="8439016" y="2389299"/>
              <a:ext cx="2230360" cy="638148"/>
            </a:xfrm>
            <a:prstGeom prst="rect">
              <a:avLst/>
            </a:prstGeom>
            <a:noFill/>
          </p:spPr>
          <p:txBody>
            <a:bodyPr wrap="square" rtlCol="0" anchor="ctr">
              <a:spAutoFit/>
            </a:bodyPr>
            <a:lstStyle/>
            <a:p>
              <a:pPr algn="ctr" defTabSz="1219200">
                <a:defRPr/>
              </a:pPr>
              <a:r>
                <a:rPr lang="zh-CN" altLang="en-US" sz="2000" b="1" kern="0" dirty="0">
                  <a:solidFill>
                    <a:prstClr val="white"/>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kern="0" baseline="-3000" dirty="0">
                <a:solidFill>
                  <a:prstClr val="white"/>
                </a:solidFill>
                <a:latin typeface="Arial" panose="020B0604020202020204" pitchFamily="34" charset="0"/>
                <a:ea typeface="微软雅黑" panose="020B0503020204020204" charset="-122"/>
                <a:cs typeface="Arial" panose="020B0604020202020204" pitchFamily="34" charset="0"/>
              </a:endParaRPr>
            </a:p>
          </p:txBody>
        </p:sp>
      </p:grpSp>
      <p:grpSp>
        <p:nvGrpSpPr>
          <p:cNvPr id="24" name="组合 23"/>
          <p:cNvGrpSpPr/>
          <p:nvPr/>
        </p:nvGrpSpPr>
        <p:grpSpPr>
          <a:xfrm>
            <a:off x="5771854" y="1543420"/>
            <a:ext cx="2557424" cy="907751"/>
            <a:chOff x="5897092" y="1984470"/>
            <a:chExt cx="2636520" cy="1447800"/>
          </a:xfrm>
        </p:grpSpPr>
        <p:sp>
          <p:nvSpPr>
            <p:cNvPr id="25"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961318"/>
            </a:solidFill>
            <a:ln w="38100" cap="flat" cmpd="sng" algn="ctr">
              <a:noFill/>
              <a:prstDash val="solid"/>
            </a:ln>
            <a:effectLst/>
          </p:spPr>
          <p:txBody>
            <a:bodyPr rtlCol="0" anchor="ctr"/>
            <a:lstStyle/>
            <a:p>
              <a:pPr algn="ctr" defTabSz="1219200">
                <a:defRPr/>
              </a:pPr>
              <a:endParaRPr lang="zh-CN" altLang="en-US" sz="2535" b="1" kern="0">
                <a:solidFill>
                  <a:prstClr val="white"/>
                </a:solidFill>
                <a:latin typeface="Arial" panose="020B0604020202020204" pitchFamily="34" charset="0"/>
                <a:ea typeface="微软雅黑" panose="020B0503020204020204" charset="-122"/>
                <a:cs typeface="Arial" panose="020B0604020202020204" pitchFamily="34" charset="0"/>
              </a:endParaRPr>
            </a:p>
          </p:txBody>
        </p:sp>
        <p:sp>
          <p:nvSpPr>
            <p:cNvPr id="26" name="文本框 56"/>
            <p:cNvSpPr txBox="1"/>
            <p:nvPr/>
          </p:nvSpPr>
          <p:spPr>
            <a:xfrm>
              <a:off x="6227711" y="2365167"/>
              <a:ext cx="2205655" cy="686417"/>
            </a:xfrm>
            <a:prstGeom prst="rect">
              <a:avLst/>
            </a:prstGeom>
            <a:noFill/>
          </p:spPr>
          <p:txBody>
            <a:bodyPr wrap="square" rtlCol="0" anchor="ctr">
              <a:spAutoFit/>
            </a:bodyPr>
            <a:lstStyle/>
            <a:p>
              <a:pPr algn="ctr" defTabSz="1219200">
                <a:lnSpc>
                  <a:spcPct val="120000"/>
                </a:lnSpc>
                <a:defRPr/>
              </a:pPr>
              <a:r>
                <a:rPr lang="zh-CN" altLang="en-US" sz="2000" b="1" kern="0" dirty="0">
                  <a:solidFill>
                    <a:prstClr val="white"/>
                  </a:solidFill>
                  <a:latin typeface="Arial" panose="020B0604020202020204" pitchFamily="34" charset="0"/>
                  <a:ea typeface="微软雅黑" panose="020B0503020204020204" charset="-122"/>
                  <a:cs typeface="Arial" panose="020B0604020202020204" pitchFamily="34" charset="0"/>
                </a:rPr>
                <a:t>输入内容</a:t>
              </a:r>
              <a:endParaRPr lang="zh-CN" altLang="en-US" sz="2000" b="1" kern="0" baseline="-3000" dirty="0">
                <a:solidFill>
                  <a:prstClr val="white"/>
                </a:solidFill>
                <a:latin typeface="Arial" panose="020B0604020202020204" pitchFamily="34" charset="0"/>
                <a:ea typeface="微软雅黑" panose="020B0503020204020204" charset="-122"/>
                <a:cs typeface="Arial" panose="020B0604020202020204" pitchFamily="34" charset="0"/>
              </a:endParaRPr>
            </a:p>
          </p:txBody>
        </p:sp>
      </p:grpSp>
      <p:sp>
        <p:nvSpPr>
          <p:cNvPr id="27" name="矩形 47"/>
          <p:cNvSpPr>
            <a:spLocks noChangeArrowheads="1"/>
          </p:cNvSpPr>
          <p:nvPr/>
        </p:nvSpPr>
        <p:spPr bwMode="auto">
          <a:xfrm>
            <a:off x="1217297" y="4868248"/>
            <a:ext cx="9385451" cy="88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12192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28" name="矩形 27"/>
          <p:cNvSpPr/>
          <p:nvPr/>
        </p:nvSpPr>
        <p:spPr>
          <a:xfrm>
            <a:off x="2034061" y="2729171"/>
            <a:ext cx="1345222" cy="441203"/>
          </a:xfrm>
          <a:prstGeom prst="rect">
            <a:avLst/>
          </a:prstGeom>
        </p:spPr>
        <p:txBody>
          <a:bodyPr wrap="none" lIns="91431" tIns="45716" rIns="91431" bIns="45716">
            <a:spAutoFit/>
          </a:bodyPr>
          <a:lstStyle/>
          <a:p>
            <a:pPr algn="ctr" defTabSz="1219200"/>
            <a:r>
              <a:rPr lang="zh-CN" altLang="en-US" sz="2265" b="1" dirty="0">
                <a:solidFill>
                  <a:prstClr val="black">
                    <a:lumMod val="75000"/>
                    <a:lumOff val="25000"/>
                  </a:prstClr>
                </a:solidFill>
                <a:latin typeface="微软雅黑" panose="020B0503020204020204" charset="-122"/>
                <a:ea typeface="微软雅黑" panose="020B0503020204020204" charset="-122"/>
              </a:rPr>
              <a:t>添加标题</a:t>
            </a:r>
            <a:endParaRPr lang="en-US" altLang="zh-CN" sz="2265" b="1" dirty="0">
              <a:solidFill>
                <a:prstClr val="black">
                  <a:lumMod val="75000"/>
                  <a:lumOff val="25000"/>
                </a:prstClr>
              </a:solidFill>
              <a:latin typeface="微软雅黑" panose="020B0503020204020204" charset="-122"/>
              <a:ea typeface="微软雅黑" panose="020B0503020204020204" charset="-122"/>
            </a:endParaRPr>
          </a:p>
        </p:txBody>
      </p:sp>
      <p:sp>
        <p:nvSpPr>
          <p:cNvPr id="29" name="矩形 47"/>
          <p:cNvSpPr>
            <a:spLocks noChangeArrowheads="1"/>
          </p:cNvSpPr>
          <p:nvPr/>
        </p:nvSpPr>
        <p:spPr bwMode="auto">
          <a:xfrm>
            <a:off x="1755703" y="3208292"/>
            <a:ext cx="1907885" cy="142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12192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在此录入上述图表的描述说明，在此录入上述图表的描述说明，在此录入上述图表的描述说明。</a:t>
            </a:r>
          </a:p>
        </p:txBody>
      </p:sp>
      <p:sp>
        <p:nvSpPr>
          <p:cNvPr id="30" name="矩形 29"/>
          <p:cNvSpPr/>
          <p:nvPr/>
        </p:nvSpPr>
        <p:spPr>
          <a:xfrm>
            <a:off x="4201366" y="2729171"/>
            <a:ext cx="1345222" cy="441203"/>
          </a:xfrm>
          <a:prstGeom prst="rect">
            <a:avLst/>
          </a:prstGeom>
        </p:spPr>
        <p:txBody>
          <a:bodyPr wrap="none" lIns="91431" tIns="45716" rIns="91431" bIns="45716">
            <a:spAutoFit/>
          </a:bodyPr>
          <a:lstStyle/>
          <a:p>
            <a:pPr algn="ctr" defTabSz="1219200"/>
            <a:r>
              <a:rPr lang="zh-CN" altLang="en-US" sz="2265" b="1" dirty="0">
                <a:solidFill>
                  <a:prstClr val="black">
                    <a:lumMod val="75000"/>
                    <a:lumOff val="25000"/>
                  </a:prstClr>
                </a:solidFill>
                <a:latin typeface="微软雅黑" panose="020B0503020204020204" charset="-122"/>
                <a:ea typeface="微软雅黑" panose="020B0503020204020204" charset="-122"/>
              </a:rPr>
              <a:t>添加标题</a:t>
            </a:r>
            <a:endParaRPr lang="en-US" altLang="zh-CN" sz="2265" b="1" dirty="0">
              <a:solidFill>
                <a:prstClr val="black">
                  <a:lumMod val="75000"/>
                  <a:lumOff val="25000"/>
                </a:prstClr>
              </a:solidFill>
              <a:latin typeface="微软雅黑" panose="020B0503020204020204" charset="-122"/>
              <a:ea typeface="微软雅黑" panose="020B0503020204020204" charset="-122"/>
            </a:endParaRPr>
          </a:p>
        </p:txBody>
      </p:sp>
      <p:sp>
        <p:nvSpPr>
          <p:cNvPr id="31" name="矩形 47"/>
          <p:cNvSpPr>
            <a:spLocks noChangeArrowheads="1"/>
          </p:cNvSpPr>
          <p:nvPr/>
        </p:nvSpPr>
        <p:spPr bwMode="auto">
          <a:xfrm>
            <a:off x="3965679" y="3208292"/>
            <a:ext cx="1875361" cy="142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12192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在此录入上述图表的描述说明，在此录入上述图表的描述说明，在此录入上述图表的描述说明。</a:t>
            </a:r>
          </a:p>
        </p:txBody>
      </p:sp>
      <p:sp>
        <p:nvSpPr>
          <p:cNvPr id="32" name="矩形 31"/>
          <p:cNvSpPr/>
          <p:nvPr/>
        </p:nvSpPr>
        <p:spPr>
          <a:xfrm>
            <a:off x="6368671" y="2729171"/>
            <a:ext cx="1345222" cy="441203"/>
          </a:xfrm>
          <a:prstGeom prst="rect">
            <a:avLst/>
          </a:prstGeom>
        </p:spPr>
        <p:txBody>
          <a:bodyPr wrap="none" lIns="91431" tIns="45716" rIns="91431" bIns="45716">
            <a:spAutoFit/>
          </a:bodyPr>
          <a:lstStyle/>
          <a:p>
            <a:pPr algn="ctr" defTabSz="1219200"/>
            <a:r>
              <a:rPr lang="zh-CN" altLang="en-US" sz="2265" b="1" dirty="0">
                <a:solidFill>
                  <a:prstClr val="black">
                    <a:lumMod val="75000"/>
                    <a:lumOff val="25000"/>
                  </a:prstClr>
                </a:solidFill>
                <a:latin typeface="微软雅黑" panose="020B0503020204020204" charset="-122"/>
                <a:ea typeface="微软雅黑" panose="020B0503020204020204" charset="-122"/>
              </a:rPr>
              <a:t>添加标题</a:t>
            </a:r>
            <a:endParaRPr lang="en-US" altLang="zh-CN" sz="2265" b="1" dirty="0">
              <a:solidFill>
                <a:prstClr val="black">
                  <a:lumMod val="75000"/>
                  <a:lumOff val="25000"/>
                </a:prstClr>
              </a:solidFill>
              <a:latin typeface="微软雅黑" panose="020B0503020204020204" charset="-122"/>
              <a:ea typeface="微软雅黑" panose="020B0503020204020204" charset="-122"/>
            </a:endParaRPr>
          </a:p>
        </p:txBody>
      </p:sp>
      <p:sp>
        <p:nvSpPr>
          <p:cNvPr id="33" name="矩形 47"/>
          <p:cNvSpPr>
            <a:spLocks noChangeArrowheads="1"/>
          </p:cNvSpPr>
          <p:nvPr/>
        </p:nvSpPr>
        <p:spPr bwMode="auto">
          <a:xfrm>
            <a:off x="6143131" y="3208292"/>
            <a:ext cx="1892607" cy="142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12192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在此录入上述图表的描述说明，在此录入上述图表的描述说明，在此录入上述图表的描述说明。</a:t>
            </a:r>
          </a:p>
        </p:txBody>
      </p:sp>
      <p:sp>
        <p:nvSpPr>
          <p:cNvPr id="34" name="矩形 33"/>
          <p:cNvSpPr/>
          <p:nvPr/>
        </p:nvSpPr>
        <p:spPr>
          <a:xfrm>
            <a:off x="8535975" y="2729171"/>
            <a:ext cx="1345222" cy="441203"/>
          </a:xfrm>
          <a:prstGeom prst="rect">
            <a:avLst/>
          </a:prstGeom>
        </p:spPr>
        <p:txBody>
          <a:bodyPr wrap="none" lIns="91431" tIns="45716" rIns="91431" bIns="45716">
            <a:spAutoFit/>
          </a:bodyPr>
          <a:lstStyle/>
          <a:p>
            <a:pPr algn="ctr" defTabSz="1219200"/>
            <a:r>
              <a:rPr lang="zh-CN" altLang="en-US" sz="2265" b="1" dirty="0">
                <a:solidFill>
                  <a:prstClr val="black">
                    <a:lumMod val="75000"/>
                    <a:lumOff val="25000"/>
                  </a:prstClr>
                </a:solidFill>
                <a:latin typeface="微软雅黑" panose="020B0503020204020204" charset="-122"/>
                <a:ea typeface="微软雅黑" panose="020B0503020204020204" charset="-122"/>
              </a:rPr>
              <a:t>添加标题</a:t>
            </a:r>
            <a:endParaRPr lang="en-US" altLang="zh-CN" sz="2265" b="1" dirty="0">
              <a:solidFill>
                <a:prstClr val="black">
                  <a:lumMod val="75000"/>
                  <a:lumOff val="25000"/>
                </a:prstClr>
              </a:solidFill>
              <a:latin typeface="微软雅黑" panose="020B0503020204020204" charset="-122"/>
              <a:ea typeface="微软雅黑" panose="020B0503020204020204" charset="-122"/>
            </a:endParaRPr>
          </a:p>
        </p:txBody>
      </p:sp>
      <p:sp>
        <p:nvSpPr>
          <p:cNvPr id="35" name="矩形 47"/>
          <p:cNvSpPr>
            <a:spLocks noChangeArrowheads="1"/>
          </p:cNvSpPr>
          <p:nvPr/>
        </p:nvSpPr>
        <p:spPr bwMode="auto">
          <a:xfrm>
            <a:off x="8337830" y="3208292"/>
            <a:ext cx="1874993" cy="142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12192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在此录入上述图表的描述说明，在此录入上述图表的描述说明，在此录入上述图表的描述说明。</a:t>
            </a:r>
          </a:p>
        </p:txBody>
      </p:sp>
      <p:cxnSp>
        <p:nvCxnSpPr>
          <p:cNvPr id="36" name="直接连接符 8"/>
          <p:cNvCxnSpPr/>
          <p:nvPr/>
        </p:nvCxnSpPr>
        <p:spPr>
          <a:xfrm>
            <a:off x="1230072" y="4745903"/>
            <a:ext cx="9359900" cy="0"/>
          </a:xfrm>
          <a:prstGeom prst="line">
            <a:avLst/>
          </a:prstGeom>
          <a:noFill/>
          <a:ln w="9525" cap="flat" cmpd="sng" algn="ctr">
            <a:solidFill>
              <a:sysClr val="windowText" lastClr="000000">
                <a:lumMod val="75000"/>
                <a:lumOff val="25000"/>
              </a:sysClr>
            </a:solidFill>
            <a:prstDash val="solid"/>
          </a:ln>
          <a:effectLst/>
        </p:spPr>
      </p:cxnSp>
    </p:spTree>
  </p:cSld>
  <p:clrMapOvr>
    <a:masterClrMapping/>
  </p:clrMapOvr>
  <p:transition spd="slow">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44227" y="85890"/>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AutoShape 28"/>
          <p:cNvSpPr>
            <a:spLocks noChangeArrowheads="1"/>
          </p:cNvSpPr>
          <p:nvPr/>
        </p:nvSpPr>
        <p:spPr bwMode="auto">
          <a:xfrm>
            <a:off x="4551018" y="2162390"/>
            <a:ext cx="2880100" cy="28797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C3070"/>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16" name="Oval 53"/>
          <p:cNvSpPr>
            <a:spLocks noChangeArrowheads="1"/>
          </p:cNvSpPr>
          <p:nvPr/>
        </p:nvSpPr>
        <p:spPr bwMode="auto">
          <a:xfrm>
            <a:off x="4673531" y="1778732"/>
            <a:ext cx="1022367" cy="1022775"/>
          </a:xfrm>
          <a:prstGeom prst="ellipse">
            <a:avLst/>
          </a:prstGeom>
          <a:solidFill>
            <a:srgbClr val="961318"/>
          </a:solidFill>
          <a:ln w="28575" cap="flat" cmpd="sng" algn="ctr">
            <a:noFill/>
            <a:prstDash val="solid"/>
          </a:ln>
          <a:effectLst/>
        </p:spPr>
        <p:txBody>
          <a:bodyPr lIns="91440" tIns="45720" rIns="91440" bIns="4572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17" name="Oval 53"/>
          <p:cNvSpPr>
            <a:spLocks noChangeArrowheads="1"/>
          </p:cNvSpPr>
          <p:nvPr/>
        </p:nvSpPr>
        <p:spPr bwMode="auto">
          <a:xfrm>
            <a:off x="4122597" y="3085245"/>
            <a:ext cx="1022367" cy="1022773"/>
          </a:xfrm>
          <a:prstGeom prst="ellipse">
            <a:avLst/>
          </a:prstGeom>
          <a:solidFill>
            <a:srgbClr val="961318"/>
          </a:solidFill>
          <a:ln w="28575" cap="flat" cmpd="sng" algn="ctr">
            <a:noFill/>
            <a:prstDash val="solid"/>
          </a:ln>
          <a:effectLst/>
        </p:spPr>
        <p:txBody>
          <a:bodyPr lIns="91440" tIns="45720" rIns="91440" bIns="4572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18" name="Oval 53"/>
          <p:cNvSpPr>
            <a:spLocks noChangeArrowheads="1"/>
          </p:cNvSpPr>
          <p:nvPr/>
        </p:nvSpPr>
        <p:spPr bwMode="auto">
          <a:xfrm>
            <a:off x="4698935" y="4299681"/>
            <a:ext cx="1022367" cy="1022775"/>
          </a:xfrm>
          <a:prstGeom prst="ellipse">
            <a:avLst/>
          </a:prstGeom>
          <a:solidFill>
            <a:srgbClr val="961318"/>
          </a:solidFill>
          <a:ln w="28575" cap="flat" cmpd="sng" algn="ctr">
            <a:noFill/>
            <a:prstDash val="solid"/>
          </a:ln>
          <a:effectLst/>
        </p:spPr>
        <p:txBody>
          <a:bodyPr lIns="91440" tIns="45720" rIns="91440" bIns="4572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19" name="Oval 53"/>
          <p:cNvSpPr>
            <a:spLocks noChangeArrowheads="1"/>
          </p:cNvSpPr>
          <p:nvPr/>
        </p:nvSpPr>
        <p:spPr bwMode="auto">
          <a:xfrm>
            <a:off x="6210433" y="4299681"/>
            <a:ext cx="1022367" cy="1022775"/>
          </a:xfrm>
          <a:prstGeom prst="ellipse">
            <a:avLst/>
          </a:prstGeom>
          <a:solidFill>
            <a:srgbClr val="961318"/>
          </a:solidFill>
          <a:ln w="28575" cap="flat" cmpd="sng" algn="ctr">
            <a:noFill/>
            <a:prstDash val="solid"/>
          </a:ln>
          <a:effectLst/>
        </p:spPr>
        <p:txBody>
          <a:bodyPr lIns="91440" tIns="45720" rIns="91440" bIns="4572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20" name="Oval 53"/>
          <p:cNvSpPr>
            <a:spLocks noChangeArrowheads="1"/>
          </p:cNvSpPr>
          <p:nvPr/>
        </p:nvSpPr>
        <p:spPr bwMode="auto">
          <a:xfrm>
            <a:off x="6831225" y="3004281"/>
            <a:ext cx="1022367" cy="1022775"/>
          </a:xfrm>
          <a:prstGeom prst="ellipse">
            <a:avLst/>
          </a:prstGeom>
          <a:solidFill>
            <a:srgbClr val="961318"/>
          </a:solidFill>
          <a:ln w="28575" cap="flat" cmpd="sng" algn="ctr">
            <a:noFill/>
            <a:prstDash val="solid"/>
          </a:ln>
          <a:effectLst/>
        </p:spPr>
        <p:txBody>
          <a:bodyPr lIns="91440" tIns="45720" rIns="91440" bIns="4572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21" name="Oval 53"/>
          <p:cNvSpPr>
            <a:spLocks noChangeArrowheads="1"/>
          </p:cNvSpPr>
          <p:nvPr/>
        </p:nvSpPr>
        <p:spPr bwMode="auto">
          <a:xfrm>
            <a:off x="6219958" y="1735870"/>
            <a:ext cx="1022367" cy="1022773"/>
          </a:xfrm>
          <a:prstGeom prst="ellipse">
            <a:avLst/>
          </a:prstGeom>
          <a:solidFill>
            <a:srgbClr val="961318"/>
          </a:solidFill>
          <a:ln w="28575" cap="flat" cmpd="sng" algn="ctr">
            <a:noFill/>
            <a:prstDash val="solid"/>
          </a:ln>
          <a:effectLst/>
        </p:spPr>
        <p:txBody>
          <a:bodyPr lIns="91440" tIns="45720" rIns="91440" bIns="4572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22" name="Line 548"/>
          <p:cNvSpPr>
            <a:spLocks noChangeShapeType="1"/>
          </p:cNvSpPr>
          <p:nvPr/>
        </p:nvSpPr>
        <p:spPr bwMode="auto">
          <a:xfrm flipH="1">
            <a:off x="7864562" y="3888003"/>
            <a:ext cx="2448244" cy="0"/>
          </a:xfrm>
          <a:prstGeom prst="line">
            <a:avLst/>
          </a:prstGeom>
          <a:noFill/>
          <a:ln w="19050">
            <a:solidFill>
              <a:sysClr val="windowText" lastClr="000000">
                <a:lumMod val="75000"/>
                <a:lumOff val="25000"/>
              </a:sys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23" name="Line 548"/>
          <p:cNvSpPr>
            <a:spLocks noChangeShapeType="1"/>
          </p:cNvSpPr>
          <p:nvPr/>
        </p:nvSpPr>
        <p:spPr bwMode="auto">
          <a:xfrm flipH="1">
            <a:off x="7216778" y="5184990"/>
            <a:ext cx="2303761" cy="0"/>
          </a:xfrm>
          <a:prstGeom prst="line">
            <a:avLst/>
          </a:prstGeom>
          <a:noFill/>
          <a:ln w="19050">
            <a:solidFill>
              <a:sysClr val="windowText" lastClr="000000">
                <a:lumMod val="75000"/>
                <a:lumOff val="25000"/>
              </a:sys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24" name="Line 548"/>
          <p:cNvSpPr>
            <a:spLocks noChangeShapeType="1"/>
          </p:cNvSpPr>
          <p:nvPr/>
        </p:nvSpPr>
        <p:spPr bwMode="auto">
          <a:xfrm flipH="1">
            <a:off x="7288225" y="2521165"/>
            <a:ext cx="2448244" cy="0"/>
          </a:xfrm>
          <a:prstGeom prst="line">
            <a:avLst/>
          </a:prstGeom>
          <a:noFill/>
          <a:ln w="19050">
            <a:solidFill>
              <a:sysClr val="windowText" lastClr="000000">
                <a:lumMod val="75000"/>
                <a:lumOff val="25000"/>
              </a:sys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25" name="Line 548"/>
          <p:cNvSpPr>
            <a:spLocks noChangeShapeType="1"/>
          </p:cNvSpPr>
          <p:nvPr/>
        </p:nvSpPr>
        <p:spPr bwMode="auto">
          <a:xfrm>
            <a:off x="2318703" y="2521165"/>
            <a:ext cx="2303763" cy="0"/>
          </a:xfrm>
          <a:prstGeom prst="line">
            <a:avLst/>
          </a:prstGeom>
          <a:noFill/>
          <a:ln w="19050">
            <a:solidFill>
              <a:sysClr val="windowText" lastClr="000000">
                <a:lumMod val="75000"/>
                <a:lumOff val="25000"/>
              </a:sys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26" name="Rectangle 42"/>
          <p:cNvSpPr>
            <a:spLocks noChangeArrowheads="1"/>
          </p:cNvSpPr>
          <p:nvPr/>
        </p:nvSpPr>
        <p:spPr bwMode="auto">
          <a:xfrm>
            <a:off x="2318702" y="1944904"/>
            <a:ext cx="2448244" cy="49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p:txBody>
      </p:sp>
      <p:sp>
        <p:nvSpPr>
          <p:cNvPr id="27" name="Rectangle 45"/>
          <p:cNvSpPr>
            <a:spLocks noChangeArrowheads="1"/>
          </p:cNvSpPr>
          <p:nvPr/>
        </p:nvSpPr>
        <p:spPr bwMode="auto">
          <a:xfrm>
            <a:off x="7288225" y="4680165"/>
            <a:ext cx="3384991" cy="49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p:txBody>
      </p:sp>
      <p:sp>
        <p:nvSpPr>
          <p:cNvPr id="28" name="Rectangle 46"/>
          <p:cNvSpPr>
            <a:spLocks noChangeArrowheads="1"/>
          </p:cNvSpPr>
          <p:nvPr/>
        </p:nvSpPr>
        <p:spPr bwMode="auto">
          <a:xfrm>
            <a:off x="8080491" y="3383179"/>
            <a:ext cx="2592724" cy="49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p:txBody>
      </p:sp>
      <p:sp>
        <p:nvSpPr>
          <p:cNvPr id="29" name="Rectangle 47"/>
          <p:cNvSpPr>
            <a:spLocks noChangeArrowheads="1"/>
          </p:cNvSpPr>
          <p:nvPr/>
        </p:nvSpPr>
        <p:spPr bwMode="auto">
          <a:xfrm>
            <a:off x="7431118" y="2019516"/>
            <a:ext cx="2376797" cy="49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p:txBody>
      </p:sp>
      <p:sp>
        <p:nvSpPr>
          <p:cNvPr id="30" name="Rectangle 49"/>
          <p:cNvSpPr>
            <a:spLocks noChangeArrowheads="1"/>
          </p:cNvSpPr>
          <p:nvPr/>
        </p:nvSpPr>
        <p:spPr bwMode="auto">
          <a:xfrm>
            <a:off x="3542823" y="1541137"/>
            <a:ext cx="1151088" cy="4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defTabSz="1219200">
              <a:lnSpc>
                <a:spcPct val="150000"/>
              </a:lnSpc>
            </a:pPr>
            <a:r>
              <a:rPr lang="zh-CN" altLang="en-US" sz="1865" b="1" dirty="0">
                <a:solidFill>
                  <a:prstClr val="black">
                    <a:lumMod val="75000"/>
                    <a:lumOff val="25000"/>
                  </a:prstClr>
                </a:solidFill>
                <a:latin typeface="微软雅黑" panose="020B0503020204020204" charset="-122"/>
                <a:ea typeface="微软雅黑" panose="020B0503020204020204" charset="-122"/>
              </a:rPr>
              <a:t>添加标题</a:t>
            </a:r>
          </a:p>
        </p:txBody>
      </p:sp>
      <p:sp>
        <p:nvSpPr>
          <p:cNvPr id="31" name="Line 548"/>
          <p:cNvSpPr>
            <a:spLocks noChangeShapeType="1"/>
          </p:cNvSpPr>
          <p:nvPr/>
        </p:nvSpPr>
        <p:spPr bwMode="auto">
          <a:xfrm>
            <a:off x="1742365" y="3888003"/>
            <a:ext cx="2305351" cy="0"/>
          </a:xfrm>
          <a:prstGeom prst="line">
            <a:avLst/>
          </a:prstGeom>
          <a:noFill/>
          <a:ln w="19050">
            <a:solidFill>
              <a:sysClr val="windowText" lastClr="000000">
                <a:lumMod val="75000"/>
                <a:lumOff val="25000"/>
              </a:sys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32" name="Rectangle 51"/>
          <p:cNvSpPr>
            <a:spLocks noChangeArrowheads="1"/>
          </p:cNvSpPr>
          <p:nvPr/>
        </p:nvSpPr>
        <p:spPr bwMode="auto">
          <a:xfrm>
            <a:off x="1742366" y="3314916"/>
            <a:ext cx="2448244" cy="49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p:txBody>
      </p:sp>
      <p:sp>
        <p:nvSpPr>
          <p:cNvPr id="33" name="Rectangle 52"/>
          <p:cNvSpPr>
            <a:spLocks noChangeArrowheads="1"/>
          </p:cNvSpPr>
          <p:nvPr/>
        </p:nvSpPr>
        <p:spPr bwMode="auto">
          <a:xfrm>
            <a:off x="2895039" y="2909561"/>
            <a:ext cx="1224123" cy="4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defTabSz="1219200">
              <a:lnSpc>
                <a:spcPct val="150000"/>
              </a:lnSpc>
            </a:pPr>
            <a:r>
              <a:rPr lang="zh-CN" altLang="en-US" sz="1865" b="1" dirty="0">
                <a:solidFill>
                  <a:prstClr val="black">
                    <a:lumMod val="75000"/>
                    <a:lumOff val="25000"/>
                  </a:prstClr>
                </a:solidFill>
                <a:latin typeface="微软雅黑" panose="020B0503020204020204" charset="-122"/>
                <a:ea typeface="微软雅黑" panose="020B0503020204020204" charset="-122"/>
              </a:rPr>
              <a:t>添加标题</a:t>
            </a:r>
          </a:p>
        </p:txBody>
      </p:sp>
      <p:sp>
        <p:nvSpPr>
          <p:cNvPr id="34" name="Line 548"/>
          <p:cNvSpPr>
            <a:spLocks noChangeShapeType="1"/>
          </p:cNvSpPr>
          <p:nvPr/>
        </p:nvSpPr>
        <p:spPr bwMode="auto">
          <a:xfrm>
            <a:off x="2390149" y="5189542"/>
            <a:ext cx="2305351" cy="0"/>
          </a:xfrm>
          <a:prstGeom prst="line">
            <a:avLst/>
          </a:prstGeom>
          <a:noFill/>
          <a:ln w="19050">
            <a:solidFill>
              <a:sysClr val="windowText" lastClr="000000">
                <a:lumMod val="75000"/>
                <a:lumOff val="25000"/>
              </a:sys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35" name="Rectangle 54"/>
          <p:cNvSpPr>
            <a:spLocks noChangeArrowheads="1"/>
          </p:cNvSpPr>
          <p:nvPr/>
        </p:nvSpPr>
        <p:spPr bwMode="auto">
          <a:xfrm>
            <a:off x="2390150" y="4680165"/>
            <a:ext cx="2448244" cy="49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a:p>
            <a:pPr defTabSz="1219200">
              <a:lnSpc>
                <a:spcPct val="150000"/>
              </a:lnSpc>
            </a:pPr>
            <a:r>
              <a:rPr lang="zh-CN" altLang="en-US" sz="935">
                <a:solidFill>
                  <a:prstClr val="black">
                    <a:lumMod val="65000"/>
                    <a:lumOff val="35000"/>
                  </a:prstClr>
                </a:solidFill>
                <a:latin typeface="微软雅黑" panose="020B0503020204020204" charset="-122"/>
                <a:ea typeface="微软雅黑" panose="020B0503020204020204" charset="-122"/>
              </a:rPr>
              <a:t>添加文本内容添加文本内容添加文本内容</a:t>
            </a:r>
          </a:p>
        </p:txBody>
      </p:sp>
      <p:sp>
        <p:nvSpPr>
          <p:cNvPr id="36" name="Rectangle 55"/>
          <p:cNvSpPr>
            <a:spLocks noChangeArrowheads="1"/>
          </p:cNvSpPr>
          <p:nvPr/>
        </p:nvSpPr>
        <p:spPr bwMode="auto">
          <a:xfrm>
            <a:off x="3470585" y="4250999"/>
            <a:ext cx="1296361" cy="4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defTabSz="1219200">
              <a:lnSpc>
                <a:spcPct val="150000"/>
              </a:lnSpc>
            </a:pPr>
            <a:r>
              <a:rPr lang="zh-CN" altLang="en-US" sz="1865" b="1" dirty="0">
                <a:solidFill>
                  <a:prstClr val="black">
                    <a:lumMod val="75000"/>
                    <a:lumOff val="25000"/>
                  </a:prstClr>
                </a:solidFill>
                <a:latin typeface="微软雅黑" panose="020B0503020204020204" charset="-122"/>
                <a:ea typeface="微软雅黑" panose="020B0503020204020204" charset="-122"/>
              </a:rPr>
              <a:t>添加标题</a:t>
            </a:r>
          </a:p>
        </p:txBody>
      </p:sp>
      <p:sp>
        <p:nvSpPr>
          <p:cNvPr id="37" name="Rectangle 59"/>
          <p:cNvSpPr>
            <a:spLocks noChangeArrowheads="1"/>
          </p:cNvSpPr>
          <p:nvPr/>
        </p:nvSpPr>
        <p:spPr bwMode="auto">
          <a:xfrm>
            <a:off x="7432706" y="1587173"/>
            <a:ext cx="1655977" cy="4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1865" b="1" dirty="0">
                <a:solidFill>
                  <a:prstClr val="black">
                    <a:lumMod val="75000"/>
                    <a:lumOff val="25000"/>
                  </a:prstClr>
                </a:solidFill>
                <a:latin typeface="微软雅黑" panose="020B0503020204020204" charset="-122"/>
                <a:ea typeface="微软雅黑" panose="020B0503020204020204" charset="-122"/>
              </a:rPr>
              <a:t>添加标题</a:t>
            </a:r>
          </a:p>
        </p:txBody>
      </p:sp>
      <p:sp>
        <p:nvSpPr>
          <p:cNvPr id="38" name="Rectangle 60"/>
          <p:cNvSpPr>
            <a:spLocks noChangeArrowheads="1"/>
          </p:cNvSpPr>
          <p:nvPr/>
        </p:nvSpPr>
        <p:spPr bwMode="auto">
          <a:xfrm>
            <a:off x="8080490" y="2954012"/>
            <a:ext cx="1440049" cy="4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1865" b="1" dirty="0">
                <a:solidFill>
                  <a:prstClr val="black">
                    <a:lumMod val="75000"/>
                    <a:lumOff val="25000"/>
                  </a:prstClr>
                </a:solidFill>
                <a:latin typeface="微软雅黑" panose="020B0503020204020204" charset="-122"/>
                <a:ea typeface="微软雅黑" panose="020B0503020204020204" charset="-122"/>
              </a:rPr>
              <a:t>添加标题</a:t>
            </a:r>
          </a:p>
        </p:txBody>
      </p:sp>
      <p:sp>
        <p:nvSpPr>
          <p:cNvPr id="39" name="Rectangle 61"/>
          <p:cNvSpPr>
            <a:spLocks noChangeArrowheads="1"/>
          </p:cNvSpPr>
          <p:nvPr/>
        </p:nvSpPr>
        <p:spPr bwMode="auto">
          <a:xfrm>
            <a:off x="7288224" y="4277986"/>
            <a:ext cx="1511497" cy="472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defTabSz="1219200">
              <a:lnSpc>
                <a:spcPct val="150000"/>
              </a:lnSpc>
            </a:pPr>
            <a:r>
              <a:rPr lang="zh-CN" altLang="en-US" sz="1865" b="1" dirty="0">
                <a:solidFill>
                  <a:prstClr val="black">
                    <a:lumMod val="75000"/>
                    <a:lumOff val="25000"/>
                  </a:prstClr>
                </a:solidFill>
                <a:latin typeface="微软雅黑" panose="020B0503020204020204" charset="-122"/>
                <a:ea typeface="微软雅黑" panose="020B0503020204020204" charset="-122"/>
              </a:rPr>
              <a:t>添加标题</a:t>
            </a:r>
          </a:p>
        </p:txBody>
      </p:sp>
      <p:sp>
        <p:nvSpPr>
          <p:cNvPr id="40" name="Freeform 34"/>
          <p:cNvSpPr>
            <a:spLocks noEditPoints="1"/>
          </p:cNvSpPr>
          <p:nvPr/>
        </p:nvSpPr>
        <p:spPr bwMode="auto">
          <a:xfrm>
            <a:off x="5020979" y="2116353"/>
            <a:ext cx="379463" cy="368300"/>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ysClr val="window" lastClr="FFFFFF"/>
          </a:solidFill>
          <a:ln>
            <a:noFill/>
          </a:ln>
        </p:spPr>
        <p:txBody>
          <a:bodyPr lIns="91440" tIns="45720" rIns="91440" bIns="45720"/>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pic>
        <p:nvPicPr>
          <p:cNvPr id="41" name="Group 2"/>
          <p:cNvPicPr>
            <a:picLocks noChangeArrowheads="1"/>
          </p:cNvPicPr>
          <p:nvPr/>
        </p:nvPicPr>
        <p:blipFill>
          <a:blip r:embed="rId2"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424002" y="3384765"/>
            <a:ext cx="427093" cy="431800"/>
          </a:xfrm>
          <a:prstGeom prst="rect">
            <a:avLst/>
          </a:prstGeom>
          <a:noFill/>
          <a:extLst>
            <a:ext uri="{909E8E84-426E-40DD-AFC4-6F175D3DCCD1}">
              <a14:hiddenFill xmlns:a14="http://schemas.microsoft.com/office/drawing/2010/main">
                <a:solidFill>
                  <a:srgbClr val="333333"/>
                </a:solidFill>
              </a14:hiddenFill>
            </a:ext>
          </a:extLst>
        </p:spPr>
      </p:pic>
      <p:pic>
        <p:nvPicPr>
          <p:cNvPr id="42" name="Group 22"/>
          <p:cNvPicPr>
            <a:picLocks noChangeArrowheads="1"/>
          </p:cNvPicPr>
          <p:nvPr/>
        </p:nvPicPr>
        <p:blipFill>
          <a:blip r:embed="rId3">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6470555" y="4600790"/>
            <a:ext cx="500127" cy="517525"/>
          </a:xfrm>
          <a:prstGeom prst="rect">
            <a:avLst/>
          </a:prstGeom>
          <a:noFill/>
          <a:extLst>
            <a:ext uri="{909E8E84-426E-40DD-AFC4-6F175D3DCCD1}">
              <a14:hiddenFill xmlns:a14="http://schemas.microsoft.com/office/drawing/2010/main">
                <a:solidFill>
                  <a:srgbClr val="333333"/>
                </a:solidFill>
              </a14:hiddenFill>
            </a:ext>
          </a:extLst>
        </p:spPr>
      </p:pic>
      <p:pic>
        <p:nvPicPr>
          <p:cNvPr id="48" name="Group 25"/>
          <p:cNvPicPr>
            <a:picLocks noChangeArrowheads="1"/>
          </p:cNvPicPr>
          <p:nvPr/>
        </p:nvPicPr>
        <p:blipFill>
          <a:blip r:embed="rId4"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6567404" y="2089365"/>
            <a:ext cx="357235" cy="381000"/>
          </a:xfrm>
          <a:prstGeom prst="rect">
            <a:avLst/>
          </a:prstGeom>
          <a:noFill/>
          <a:extLst>
            <a:ext uri="{909E8E84-426E-40DD-AFC4-6F175D3DCCD1}">
              <a14:hiddenFill xmlns:a14="http://schemas.microsoft.com/office/drawing/2010/main">
                <a:solidFill>
                  <a:srgbClr val="333333"/>
                </a:solidFill>
              </a14:hiddenFill>
            </a:ext>
          </a:extLst>
        </p:spPr>
      </p:pic>
      <p:pic>
        <p:nvPicPr>
          <p:cNvPr id="49" name="Group 65"/>
          <p:cNvPicPr>
            <a:picLocks noChangeArrowheads="1"/>
          </p:cNvPicPr>
          <p:nvPr/>
        </p:nvPicPr>
        <p:blipFill>
          <a:blip r:embed="rId5">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62233" y="4651591"/>
            <a:ext cx="493776" cy="403225"/>
          </a:xfrm>
          <a:prstGeom prst="rect">
            <a:avLst/>
          </a:prstGeom>
          <a:noFill/>
          <a:extLst>
            <a:ext uri="{909E8E84-426E-40DD-AFC4-6F175D3DCCD1}">
              <a14:hiddenFill xmlns:a14="http://schemas.microsoft.com/office/drawing/2010/main">
                <a:solidFill>
                  <a:srgbClr val="333333"/>
                </a:solidFill>
              </a14:hiddenFill>
            </a:ext>
          </a:extLst>
        </p:spPr>
      </p:pic>
      <p:pic>
        <p:nvPicPr>
          <p:cNvPr id="50" name="Group 30"/>
          <p:cNvPicPr>
            <a:picLocks noChangeArrowheads="1"/>
          </p:cNvPicPr>
          <p:nvPr/>
        </p:nvPicPr>
        <p:blipFill>
          <a:blip r:embed="rId6">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107226" y="3286342"/>
            <a:ext cx="493777" cy="493713"/>
          </a:xfrm>
          <a:prstGeom prst="rect">
            <a:avLst/>
          </a:prstGeom>
          <a:noFill/>
          <a:extLst>
            <a:ext uri="{909E8E84-426E-40DD-AFC4-6F175D3DCCD1}">
              <a14:hiddenFill xmlns:a14="http://schemas.microsoft.com/office/drawing/2010/main">
                <a:solidFill>
                  <a:srgbClr val="333333"/>
                </a:solidFill>
              </a14:hiddenFill>
            </a:ext>
          </a:extLst>
        </p:spPr>
      </p:pic>
      <p:grpSp>
        <p:nvGrpSpPr>
          <p:cNvPr id="51" name="Group 99"/>
          <p:cNvGrpSpPr/>
          <p:nvPr/>
        </p:nvGrpSpPr>
        <p:grpSpPr bwMode="auto">
          <a:xfrm>
            <a:off x="4787586" y="2521167"/>
            <a:ext cx="2356157" cy="2365375"/>
            <a:chOff x="3840" y="1570"/>
            <a:chExt cx="1770" cy="1776"/>
          </a:xfrm>
        </p:grpSpPr>
        <p:grpSp>
          <p:nvGrpSpPr>
            <p:cNvPr id="52" name="组合 54"/>
            <p:cNvGrpSpPr/>
            <p:nvPr/>
          </p:nvGrpSpPr>
          <p:grpSpPr bwMode="auto">
            <a:xfrm>
              <a:off x="4334" y="1994"/>
              <a:ext cx="776" cy="776"/>
              <a:chOff x="4619504" y="2380975"/>
              <a:chExt cx="3138274" cy="3138274"/>
            </a:xfrm>
          </p:grpSpPr>
          <p:grpSp>
            <p:nvGrpSpPr>
              <p:cNvPr id="61" name="椭圆 56"/>
              <p:cNvGrpSpPr/>
              <p:nvPr/>
            </p:nvGrpSpPr>
            <p:grpSpPr bwMode="auto">
              <a:xfrm>
                <a:off x="4603676" y="2372160"/>
                <a:ext cx="3169927" cy="3155901"/>
                <a:chOff x="5407152" y="2743200"/>
                <a:chExt cx="1377696" cy="1371600"/>
              </a:xfrm>
            </p:grpSpPr>
            <p:pic>
              <p:nvPicPr>
                <p:cNvPr id="63" name="椭圆 56"/>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64"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sp>
            <p:nvSpPr>
              <p:cNvPr id="62"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ysClr val="window" lastClr="FFFFFF"/>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53"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59" name="Freeform 15"/>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ln>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sp>
            <p:nvSpPr>
              <p:cNvPr id="60" name="椭圆 8"/>
              <p:cNvSpPr/>
              <p:nvPr/>
            </p:nvSpPr>
            <p:spPr>
              <a:xfrm>
                <a:off x="10243307" y="-165867"/>
                <a:ext cx="963827" cy="963827"/>
              </a:xfrm>
              <a:prstGeom prst="ellipse">
                <a:avLst/>
              </a:prstGeom>
              <a:solidFill>
                <a:srgbClr val="9FC628"/>
              </a:solidFill>
              <a:ln w="136525" cap="flat" cmpd="sng" algn="ctr">
                <a:gradFill>
                  <a:gsLst>
                    <a:gs pos="0">
                      <a:srgbClr val="C9C7C8"/>
                    </a:gs>
                    <a:gs pos="100000">
                      <a:srgbClr val="F9F9F8"/>
                    </a:gs>
                  </a:gsLst>
                  <a:lin ang="5400000" scaled="1"/>
                </a:gradFill>
                <a:prstDash val="solid"/>
              </a:ln>
              <a:effectLst>
                <a:innerShdw blurRad="215900" dist="88900" dir="16200000">
                  <a:prstClr val="black">
                    <a:alpha val="45000"/>
                  </a:prstClr>
                </a:innerShdw>
              </a:effectLst>
            </p:spPr>
            <p:txBody>
              <a:bodyPr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grpSp>
          <p:nvGrpSpPr>
            <p:cNvPr id="54" name="组合 54"/>
            <p:cNvGrpSpPr/>
            <p:nvPr/>
          </p:nvGrpSpPr>
          <p:grpSpPr bwMode="auto">
            <a:xfrm>
              <a:off x="4289" y="1949"/>
              <a:ext cx="866" cy="866"/>
              <a:chOff x="4619504" y="2380975"/>
              <a:chExt cx="3138274" cy="3138274"/>
            </a:xfrm>
          </p:grpSpPr>
          <p:grpSp>
            <p:nvGrpSpPr>
              <p:cNvPr id="55" name="椭圆 56"/>
              <p:cNvGrpSpPr/>
              <p:nvPr/>
            </p:nvGrpSpPr>
            <p:grpSpPr bwMode="auto">
              <a:xfrm>
                <a:off x="4603676" y="2372160"/>
                <a:ext cx="3169927" cy="3155901"/>
                <a:chOff x="5407152" y="2743200"/>
                <a:chExt cx="1377696" cy="1371600"/>
              </a:xfrm>
            </p:grpSpPr>
            <p:pic>
              <p:nvPicPr>
                <p:cNvPr id="57" name="椭圆 5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58"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sp>
            <p:nvSpPr>
              <p:cNvPr id="56"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ysClr val="window" lastClr="FFFFFF"/>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spTree>
  </p:cSld>
  <p:clrMapOvr>
    <a:masterClrMapping/>
  </p:clrMapOvr>
  <p:transition spd="slow">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6" name="Rectangle 3"/>
          <p:cNvSpPr/>
          <p:nvPr/>
        </p:nvSpPr>
        <p:spPr>
          <a:xfrm>
            <a:off x="1219200" y="1126882"/>
            <a:ext cx="4876800" cy="2336800"/>
          </a:xfrm>
          <a:prstGeom prst="rect">
            <a:avLst/>
          </a:prstGeom>
          <a:solidFill>
            <a:srgbClr val="961318"/>
          </a:solidFill>
          <a:ln w="25400" cap="flat" cmpd="sng" algn="ctr">
            <a:noFill/>
            <a:prstDash val="solid"/>
          </a:ln>
          <a:effectLst/>
        </p:spPr>
        <p:txBody>
          <a:bodyPr lIns="91440" tIns="45720" rIns="91440" bIns="4572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Oval 4"/>
          <p:cNvSpPr/>
          <p:nvPr/>
        </p:nvSpPr>
        <p:spPr>
          <a:xfrm>
            <a:off x="1679576" y="3639895"/>
            <a:ext cx="955675" cy="960439"/>
          </a:xfrm>
          <a:prstGeom prst="ellipse">
            <a:avLst/>
          </a:prstGeom>
          <a:solidFill>
            <a:srgbClr val="961318"/>
          </a:solidFill>
          <a:ln w="25400" cap="flat" cmpd="sng" algn="ctr">
            <a:solidFill>
              <a:srgbClr val="961318"/>
            </a:solidFill>
            <a:prstDash val="solid"/>
          </a:ln>
          <a:effectLst/>
        </p:spPr>
        <p:txBody>
          <a:bodyPr lIns="91440" tIns="45720" rIns="91440" bIns="4572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735"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18" name="Oval 12"/>
          <p:cNvSpPr/>
          <p:nvPr/>
        </p:nvSpPr>
        <p:spPr>
          <a:xfrm>
            <a:off x="4319589" y="3639895"/>
            <a:ext cx="957263" cy="960439"/>
          </a:xfrm>
          <a:prstGeom prst="ellipse">
            <a:avLst/>
          </a:prstGeom>
          <a:solidFill>
            <a:srgbClr val="961318"/>
          </a:solidFill>
          <a:ln w="25400" cap="flat" cmpd="sng" algn="ctr">
            <a:solidFill>
              <a:srgbClr val="961318"/>
            </a:solidFill>
            <a:prstDash val="solid"/>
          </a:ln>
          <a:effectLst/>
        </p:spPr>
        <p:txBody>
          <a:bodyPr lIns="91440" tIns="45720" rIns="91440" bIns="4572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735"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19" name="Oval 14"/>
          <p:cNvSpPr/>
          <p:nvPr/>
        </p:nvSpPr>
        <p:spPr>
          <a:xfrm>
            <a:off x="6959601" y="3639895"/>
            <a:ext cx="955675" cy="960439"/>
          </a:xfrm>
          <a:prstGeom prst="ellipse">
            <a:avLst/>
          </a:prstGeom>
          <a:solidFill>
            <a:srgbClr val="961318"/>
          </a:solidFill>
          <a:ln w="25400" cap="flat" cmpd="sng" algn="ctr">
            <a:solidFill>
              <a:srgbClr val="961318"/>
            </a:solidFill>
            <a:prstDash val="solid"/>
          </a:ln>
          <a:effectLst/>
        </p:spPr>
        <p:txBody>
          <a:bodyPr lIns="91440" tIns="45720" rIns="91440" bIns="4572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735"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20" name="Oval 16"/>
          <p:cNvSpPr/>
          <p:nvPr/>
        </p:nvSpPr>
        <p:spPr>
          <a:xfrm>
            <a:off x="9598025" y="3639895"/>
            <a:ext cx="955675" cy="960439"/>
          </a:xfrm>
          <a:prstGeom prst="ellipse">
            <a:avLst/>
          </a:prstGeom>
          <a:solidFill>
            <a:srgbClr val="961318"/>
          </a:solidFill>
          <a:ln w="25400" cap="flat" cmpd="sng" algn="ctr">
            <a:solidFill>
              <a:srgbClr val="961318"/>
            </a:solidFill>
            <a:prstDash val="solid"/>
          </a:ln>
          <a:effectLst/>
        </p:spPr>
        <p:txBody>
          <a:bodyPr lIns="91440" tIns="45720" rIns="91440" bIns="4572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1735"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grpSp>
        <p:nvGrpSpPr>
          <p:cNvPr id="21" name="Group 20"/>
          <p:cNvGrpSpPr/>
          <p:nvPr/>
        </p:nvGrpSpPr>
        <p:grpSpPr>
          <a:xfrm>
            <a:off x="1903149" y="3847897"/>
            <a:ext cx="535763" cy="539089"/>
            <a:chOff x="7971783" y="2080670"/>
            <a:chExt cx="401822" cy="404317"/>
          </a:xfrm>
          <a:solidFill>
            <a:sysClr val="window" lastClr="FFFFFF"/>
          </a:solidFill>
        </p:grpSpPr>
        <p:sp>
          <p:nvSpPr>
            <p:cNvPr id="22"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23"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24" name="Group 23"/>
          <p:cNvGrpSpPr/>
          <p:nvPr/>
        </p:nvGrpSpPr>
        <p:grpSpPr>
          <a:xfrm>
            <a:off x="4582695" y="3906130"/>
            <a:ext cx="519123" cy="452568"/>
            <a:chOff x="7540014" y="4306907"/>
            <a:chExt cx="389342" cy="339426"/>
          </a:xfrm>
          <a:solidFill>
            <a:sysClr val="window" lastClr="FFFFFF"/>
          </a:solidFill>
        </p:grpSpPr>
        <p:sp>
          <p:nvSpPr>
            <p:cNvPr id="2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2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2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2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2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3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3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32" name="Rectangle 117"/>
            <p:cNvSpPr>
              <a:spLocks noChangeArrowheads="1"/>
            </p:cNvSpPr>
            <p:nvPr/>
          </p:nvSpPr>
          <p:spPr bwMode="auto">
            <a:xfrm>
              <a:off x="7589930" y="4421713"/>
              <a:ext cx="109814" cy="17471"/>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38" name="Rectangle 118"/>
            <p:cNvSpPr>
              <a:spLocks noChangeArrowheads="1"/>
            </p:cNvSpPr>
            <p:nvPr/>
          </p:nvSpPr>
          <p:spPr bwMode="auto">
            <a:xfrm>
              <a:off x="7589930" y="4461645"/>
              <a:ext cx="109814" cy="17471"/>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39" name="Rectangle 119"/>
            <p:cNvSpPr>
              <a:spLocks noChangeArrowheads="1"/>
            </p:cNvSpPr>
            <p:nvPr/>
          </p:nvSpPr>
          <p:spPr bwMode="auto">
            <a:xfrm>
              <a:off x="7589930" y="4506569"/>
              <a:ext cx="109814" cy="14975"/>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0" name="Rectangle 120"/>
            <p:cNvSpPr>
              <a:spLocks noChangeArrowheads="1"/>
            </p:cNvSpPr>
            <p:nvPr/>
          </p:nvSpPr>
          <p:spPr bwMode="auto">
            <a:xfrm>
              <a:off x="7589930" y="4548998"/>
              <a:ext cx="109814" cy="17471"/>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41" name="Group 35"/>
          <p:cNvGrpSpPr/>
          <p:nvPr/>
        </p:nvGrpSpPr>
        <p:grpSpPr>
          <a:xfrm>
            <a:off x="9821514" y="3860140"/>
            <a:ext cx="505812" cy="502485"/>
            <a:chOff x="6853673" y="3715407"/>
            <a:chExt cx="379359" cy="376864"/>
          </a:xfrm>
          <a:solidFill>
            <a:sysClr val="window" lastClr="FFFFFF"/>
          </a:solidFill>
        </p:grpSpPr>
        <p:sp>
          <p:nvSpPr>
            <p:cNvPr id="4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3" name="Rectangle 151"/>
            <p:cNvSpPr>
              <a:spLocks noChangeArrowheads="1"/>
            </p:cNvSpPr>
            <p:nvPr/>
          </p:nvSpPr>
          <p:spPr bwMode="auto">
            <a:xfrm>
              <a:off x="6998429" y="3987447"/>
              <a:ext cx="22463" cy="42429"/>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4" name="Rectangle 152"/>
            <p:cNvSpPr>
              <a:spLocks noChangeArrowheads="1"/>
            </p:cNvSpPr>
            <p:nvPr/>
          </p:nvSpPr>
          <p:spPr bwMode="auto">
            <a:xfrm>
              <a:off x="7033370" y="3987447"/>
              <a:ext cx="19966" cy="42429"/>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5" name="Rectangle 153"/>
            <p:cNvSpPr>
              <a:spLocks noChangeArrowheads="1"/>
            </p:cNvSpPr>
            <p:nvPr/>
          </p:nvSpPr>
          <p:spPr bwMode="auto">
            <a:xfrm>
              <a:off x="7068311" y="3987447"/>
              <a:ext cx="19966" cy="42429"/>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4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1" name="Rectangle 159"/>
            <p:cNvSpPr>
              <a:spLocks noChangeArrowheads="1"/>
            </p:cNvSpPr>
            <p:nvPr/>
          </p:nvSpPr>
          <p:spPr bwMode="auto">
            <a:xfrm>
              <a:off x="7040858" y="3750348"/>
              <a:ext cx="7488" cy="22463"/>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8" name="Rectangle 166"/>
            <p:cNvSpPr>
              <a:spLocks noChangeArrowheads="1"/>
            </p:cNvSpPr>
            <p:nvPr/>
          </p:nvSpPr>
          <p:spPr bwMode="auto">
            <a:xfrm>
              <a:off x="6893606" y="3890112"/>
              <a:ext cx="24958" cy="74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59" name="Rectangle 167"/>
            <p:cNvSpPr>
              <a:spLocks noChangeArrowheads="1"/>
            </p:cNvSpPr>
            <p:nvPr/>
          </p:nvSpPr>
          <p:spPr bwMode="auto">
            <a:xfrm>
              <a:off x="7170638" y="3892607"/>
              <a:ext cx="27454" cy="74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60" name="Group 54"/>
          <p:cNvGrpSpPr/>
          <p:nvPr/>
        </p:nvGrpSpPr>
        <p:grpSpPr>
          <a:xfrm>
            <a:off x="7242807" y="3908464"/>
            <a:ext cx="399325" cy="519123"/>
            <a:chOff x="6421904" y="4798576"/>
            <a:chExt cx="299494" cy="389342"/>
          </a:xfrm>
          <a:solidFill>
            <a:sysClr val="window" lastClr="FFFFFF"/>
          </a:solidFill>
        </p:grpSpPr>
        <p:sp>
          <p:nvSpPr>
            <p:cNvPr id="6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sp>
          <p:nvSpPr>
            <p:cNvPr id="6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sp>
        <p:nvSpPr>
          <p:cNvPr id="63" name="矩形 62"/>
          <p:cNvSpPr/>
          <p:nvPr/>
        </p:nvSpPr>
        <p:spPr>
          <a:xfrm>
            <a:off x="4415818" y="1509470"/>
            <a:ext cx="1345222" cy="441203"/>
          </a:xfrm>
          <a:prstGeom prst="rect">
            <a:avLst/>
          </a:prstGeom>
        </p:spPr>
        <p:txBody>
          <a:bodyPr wrap="none" lIns="91431" tIns="45716" rIns="91431" bIns="45716">
            <a:spAutoFit/>
          </a:bodyPr>
          <a:lstStyle/>
          <a:p>
            <a:pPr algn="r" defTabSz="914400">
              <a:defRPr/>
            </a:pPr>
            <a:r>
              <a:rPr lang="zh-CN" altLang="en-US" sz="2265" b="1" dirty="0">
                <a:solidFill>
                  <a:prstClr val="white"/>
                </a:solidFill>
                <a:latin typeface="微软雅黑" panose="020B0503020204020204" charset="-122"/>
                <a:ea typeface="微软雅黑" panose="020B0503020204020204" charset="-122"/>
              </a:rPr>
              <a:t>添加标题</a:t>
            </a:r>
            <a:endParaRPr lang="en-US" altLang="zh-CN" sz="2265" b="1" dirty="0">
              <a:solidFill>
                <a:prstClr val="white"/>
              </a:solidFill>
              <a:latin typeface="微软雅黑" panose="020B0503020204020204" charset="-122"/>
              <a:ea typeface="微软雅黑" panose="020B0503020204020204" charset="-122"/>
            </a:endParaRPr>
          </a:p>
        </p:txBody>
      </p:sp>
      <p:sp>
        <p:nvSpPr>
          <p:cNvPr id="64" name="矩形 63"/>
          <p:cNvSpPr>
            <a:spLocks noChangeArrowheads="1"/>
          </p:cNvSpPr>
          <p:nvPr/>
        </p:nvSpPr>
        <p:spPr bwMode="auto">
          <a:xfrm>
            <a:off x="1563689" y="1961909"/>
            <a:ext cx="4197351" cy="1153000"/>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65" name="矩形 64"/>
          <p:cNvSpPr>
            <a:spLocks noChangeArrowheads="1"/>
          </p:cNvSpPr>
          <p:nvPr/>
        </p:nvSpPr>
        <p:spPr bwMode="auto">
          <a:xfrm>
            <a:off x="1381126" y="4714634"/>
            <a:ext cx="1552575" cy="420556"/>
          </a:xfrm>
          <a:prstGeom prst="rect">
            <a:avLst/>
          </a:prstGeom>
          <a:noFill/>
          <a:ln w="9525">
            <a:noFill/>
            <a:miter lim="800000"/>
          </a:ln>
        </p:spPr>
        <p:txBody>
          <a:bodyPr lIns="91431" tIns="45716" rIns="91431" bIns="45716">
            <a:spAutoFit/>
          </a:bodyPr>
          <a:lstStyle/>
          <a:p>
            <a:pPr algn="ctr" defTabSz="1219200"/>
            <a:r>
              <a:rPr lang="zh-CN" altLang="en-US" sz="2135" b="1" dirty="0">
                <a:solidFill>
                  <a:prstClr val="black">
                    <a:lumMod val="65000"/>
                    <a:lumOff val="35000"/>
                  </a:prstClr>
                </a:solidFill>
                <a:latin typeface="微软雅黑" panose="020B0503020204020204" charset="-122"/>
                <a:ea typeface="微软雅黑" panose="020B0503020204020204" charset="-122"/>
              </a:rPr>
              <a:t>添加标题</a:t>
            </a:r>
            <a:endParaRPr lang="en-US" altLang="zh-CN" sz="2135" b="1" dirty="0">
              <a:solidFill>
                <a:prstClr val="black">
                  <a:lumMod val="65000"/>
                  <a:lumOff val="35000"/>
                </a:prstClr>
              </a:solidFill>
              <a:latin typeface="微软雅黑" panose="020B0503020204020204" charset="-122"/>
              <a:ea typeface="微软雅黑" panose="020B0503020204020204" charset="-122"/>
            </a:endParaRPr>
          </a:p>
        </p:txBody>
      </p:sp>
      <p:sp>
        <p:nvSpPr>
          <p:cNvPr id="66" name="矩形 47"/>
          <p:cNvSpPr>
            <a:spLocks noChangeArrowheads="1"/>
          </p:cNvSpPr>
          <p:nvPr/>
        </p:nvSpPr>
        <p:spPr bwMode="auto">
          <a:xfrm>
            <a:off x="1171576" y="5135321"/>
            <a:ext cx="1971675" cy="84599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a:t>
            </a:r>
          </a:p>
        </p:txBody>
      </p:sp>
      <p:sp>
        <p:nvSpPr>
          <p:cNvPr id="67" name="矩形 66"/>
          <p:cNvSpPr>
            <a:spLocks noChangeArrowheads="1"/>
          </p:cNvSpPr>
          <p:nvPr/>
        </p:nvSpPr>
        <p:spPr bwMode="auto">
          <a:xfrm>
            <a:off x="4021139" y="4714634"/>
            <a:ext cx="1550987" cy="420556"/>
          </a:xfrm>
          <a:prstGeom prst="rect">
            <a:avLst/>
          </a:prstGeom>
          <a:noFill/>
          <a:ln w="9525">
            <a:noFill/>
            <a:miter lim="800000"/>
          </a:ln>
        </p:spPr>
        <p:txBody>
          <a:bodyPr lIns="91431" tIns="45716" rIns="91431" bIns="45716">
            <a:spAutoFit/>
          </a:bodyPr>
          <a:lstStyle/>
          <a:p>
            <a:pPr algn="ctr" defTabSz="1219200"/>
            <a:r>
              <a:rPr lang="zh-CN" altLang="en-US" sz="2135" b="1" dirty="0">
                <a:solidFill>
                  <a:prstClr val="black">
                    <a:lumMod val="65000"/>
                    <a:lumOff val="35000"/>
                  </a:prstClr>
                </a:solidFill>
                <a:latin typeface="微软雅黑" panose="020B0503020204020204" charset="-122"/>
                <a:ea typeface="微软雅黑" panose="020B0503020204020204" charset="-122"/>
              </a:rPr>
              <a:t>添加标题</a:t>
            </a:r>
            <a:endParaRPr lang="en-US" altLang="zh-CN" sz="2135" b="1" dirty="0">
              <a:solidFill>
                <a:prstClr val="black">
                  <a:lumMod val="65000"/>
                  <a:lumOff val="35000"/>
                </a:prstClr>
              </a:solidFill>
              <a:latin typeface="微软雅黑" panose="020B0503020204020204" charset="-122"/>
              <a:ea typeface="微软雅黑" panose="020B0503020204020204" charset="-122"/>
            </a:endParaRPr>
          </a:p>
        </p:txBody>
      </p:sp>
      <p:sp>
        <p:nvSpPr>
          <p:cNvPr id="68" name="矩形 47"/>
          <p:cNvSpPr>
            <a:spLocks noChangeArrowheads="1"/>
          </p:cNvSpPr>
          <p:nvPr/>
        </p:nvSpPr>
        <p:spPr bwMode="auto">
          <a:xfrm>
            <a:off x="3811590" y="5135321"/>
            <a:ext cx="1970087" cy="84599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a:t>
            </a:r>
          </a:p>
        </p:txBody>
      </p:sp>
      <p:sp>
        <p:nvSpPr>
          <p:cNvPr id="69" name="矩形 68"/>
          <p:cNvSpPr>
            <a:spLocks noChangeArrowheads="1"/>
          </p:cNvSpPr>
          <p:nvPr/>
        </p:nvSpPr>
        <p:spPr bwMode="auto">
          <a:xfrm>
            <a:off x="9299577" y="4714634"/>
            <a:ext cx="1552575" cy="420556"/>
          </a:xfrm>
          <a:prstGeom prst="rect">
            <a:avLst/>
          </a:prstGeom>
          <a:noFill/>
          <a:ln w="9525">
            <a:noFill/>
            <a:miter lim="800000"/>
          </a:ln>
        </p:spPr>
        <p:txBody>
          <a:bodyPr lIns="91431" tIns="45716" rIns="91431" bIns="45716">
            <a:spAutoFit/>
          </a:bodyPr>
          <a:lstStyle/>
          <a:p>
            <a:pPr algn="ctr" defTabSz="1219200"/>
            <a:r>
              <a:rPr lang="zh-CN" altLang="en-US" sz="2135" b="1" dirty="0">
                <a:solidFill>
                  <a:prstClr val="black">
                    <a:lumMod val="65000"/>
                    <a:lumOff val="35000"/>
                  </a:prstClr>
                </a:solidFill>
                <a:latin typeface="微软雅黑" panose="020B0503020204020204" charset="-122"/>
                <a:ea typeface="微软雅黑" panose="020B0503020204020204" charset="-122"/>
              </a:rPr>
              <a:t>添加标题</a:t>
            </a:r>
            <a:endParaRPr lang="en-US" altLang="zh-CN" sz="2135" b="1" dirty="0">
              <a:solidFill>
                <a:prstClr val="black">
                  <a:lumMod val="65000"/>
                  <a:lumOff val="35000"/>
                </a:prstClr>
              </a:solidFill>
              <a:latin typeface="微软雅黑" panose="020B0503020204020204" charset="-122"/>
              <a:ea typeface="微软雅黑" panose="020B0503020204020204" charset="-122"/>
            </a:endParaRPr>
          </a:p>
        </p:txBody>
      </p:sp>
      <p:sp>
        <p:nvSpPr>
          <p:cNvPr id="70" name="矩形 47"/>
          <p:cNvSpPr>
            <a:spLocks noChangeArrowheads="1"/>
          </p:cNvSpPr>
          <p:nvPr/>
        </p:nvSpPr>
        <p:spPr bwMode="auto">
          <a:xfrm>
            <a:off x="9090025" y="5135321"/>
            <a:ext cx="1971675" cy="84599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a:t>
            </a:r>
          </a:p>
        </p:txBody>
      </p:sp>
      <p:sp>
        <p:nvSpPr>
          <p:cNvPr id="71" name="矩形 70"/>
          <p:cNvSpPr>
            <a:spLocks noChangeArrowheads="1"/>
          </p:cNvSpPr>
          <p:nvPr/>
        </p:nvSpPr>
        <p:spPr bwMode="auto">
          <a:xfrm>
            <a:off x="6659565" y="4714634"/>
            <a:ext cx="1552575" cy="420556"/>
          </a:xfrm>
          <a:prstGeom prst="rect">
            <a:avLst/>
          </a:prstGeom>
          <a:noFill/>
          <a:ln w="9525">
            <a:noFill/>
            <a:miter lim="800000"/>
          </a:ln>
        </p:spPr>
        <p:txBody>
          <a:bodyPr lIns="91431" tIns="45716" rIns="91431" bIns="45716">
            <a:spAutoFit/>
          </a:bodyPr>
          <a:lstStyle/>
          <a:p>
            <a:pPr algn="ctr" defTabSz="1219200"/>
            <a:r>
              <a:rPr lang="zh-CN" altLang="en-US" sz="2135" b="1" dirty="0">
                <a:solidFill>
                  <a:prstClr val="black">
                    <a:lumMod val="65000"/>
                    <a:lumOff val="35000"/>
                  </a:prstClr>
                </a:solidFill>
                <a:latin typeface="微软雅黑" panose="020B0503020204020204" charset="-122"/>
                <a:ea typeface="微软雅黑" panose="020B0503020204020204" charset="-122"/>
              </a:rPr>
              <a:t>添加标题</a:t>
            </a:r>
            <a:endParaRPr lang="en-US" altLang="zh-CN" sz="2135" b="1" dirty="0">
              <a:solidFill>
                <a:prstClr val="black">
                  <a:lumMod val="65000"/>
                  <a:lumOff val="35000"/>
                </a:prstClr>
              </a:solidFill>
              <a:latin typeface="微软雅黑" panose="020B0503020204020204" charset="-122"/>
              <a:ea typeface="微软雅黑" panose="020B0503020204020204" charset="-122"/>
            </a:endParaRPr>
          </a:p>
        </p:txBody>
      </p:sp>
      <p:sp>
        <p:nvSpPr>
          <p:cNvPr id="72" name="矩形 47"/>
          <p:cNvSpPr>
            <a:spLocks noChangeArrowheads="1"/>
          </p:cNvSpPr>
          <p:nvPr/>
        </p:nvSpPr>
        <p:spPr bwMode="auto">
          <a:xfrm>
            <a:off x="6450013" y="5135321"/>
            <a:ext cx="1971675" cy="84599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a:t>
            </a:r>
          </a:p>
        </p:txBody>
      </p:sp>
      <p:pic>
        <p:nvPicPr>
          <p:cNvPr id="10" name="图片 9">
            <a:extLst>
              <a:ext uri="{FF2B5EF4-FFF2-40B4-BE49-F238E27FC236}">
                <a16:creationId xmlns:a16="http://schemas.microsoft.com/office/drawing/2014/main" id="{BE84BB83-4E30-4B21-4867-C11888A6E6FE}"/>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6096000" y="1123938"/>
            <a:ext cx="4231326" cy="2330221"/>
          </a:xfrm>
          <a:prstGeom prst="rect">
            <a:avLst/>
          </a:prstGeom>
        </p:spPr>
      </p:pic>
    </p:spTree>
  </p:cSld>
  <p:clrMapOvr>
    <a:masterClrMapping/>
  </p:clrMapOvr>
  <p:transition spd="slow">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Rectangle 9"/>
          <p:cNvSpPr/>
          <p:nvPr/>
        </p:nvSpPr>
        <p:spPr>
          <a:xfrm>
            <a:off x="1" y="4048919"/>
            <a:ext cx="12204700" cy="812800"/>
          </a:xfrm>
          <a:prstGeom prst="rect">
            <a:avLst/>
          </a:prstGeom>
          <a:noFill/>
          <a:ln w="25400" cap="flat" cmpd="sng" algn="ctr">
            <a:noFill/>
            <a:prstDash val="solid"/>
          </a:ln>
          <a:effectLst/>
        </p:spPr>
        <p:txBody>
          <a:bodyPr lIns="91440" tIns="45720" rIns="91440" bIns="4572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Rectangle 11"/>
          <p:cNvSpPr/>
          <p:nvPr/>
        </p:nvSpPr>
        <p:spPr>
          <a:xfrm>
            <a:off x="-12700" y="4048920"/>
            <a:ext cx="12226925" cy="682625"/>
          </a:xfrm>
          <a:prstGeom prst="rect">
            <a:avLst/>
          </a:prstGeom>
          <a:solidFill>
            <a:srgbClr val="961318"/>
          </a:solidFill>
          <a:ln w="25400" cap="flat" cmpd="sng" algn="ctr">
            <a:noFill/>
            <a:prstDash val="solid"/>
          </a:ln>
          <a:effectLst/>
        </p:spPr>
        <p:txBody>
          <a:bodyPr lIns="91440" tIns="45720" rIns="91440" bIns="4572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2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8" name="Picture 4"/>
          <p:cNvPicPr>
            <a:picLocks noChangeAspect="1"/>
          </p:cNvPicPr>
          <p:nvPr/>
        </p:nvPicPr>
        <p:blipFill>
          <a:blip r:embed="rId2"/>
          <a:srcRect/>
          <a:stretch>
            <a:fillRect/>
          </a:stretch>
        </p:blipFill>
        <p:spPr bwMode="auto">
          <a:xfrm>
            <a:off x="4327525" y="1813560"/>
            <a:ext cx="3536950" cy="2133600"/>
          </a:xfrm>
          <a:prstGeom prst="rect">
            <a:avLst/>
          </a:prstGeom>
          <a:noFill/>
          <a:ln w="9525">
            <a:noFill/>
            <a:miter lim="800000"/>
            <a:headEnd/>
            <a:tailEnd/>
          </a:ln>
        </p:spPr>
      </p:pic>
      <p:pic>
        <p:nvPicPr>
          <p:cNvPr id="21" name="Picture 3"/>
          <p:cNvPicPr>
            <a:picLocks noChangeAspect="1"/>
          </p:cNvPicPr>
          <p:nvPr/>
        </p:nvPicPr>
        <p:blipFill>
          <a:blip r:embed="rId2"/>
          <a:srcRect/>
          <a:stretch>
            <a:fillRect/>
          </a:stretch>
        </p:blipFill>
        <p:spPr bwMode="auto">
          <a:xfrm>
            <a:off x="874713" y="1813719"/>
            <a:ext cx="3535363" cy="2133600"/>
          </a:xfrm>
          <a:prstGeom prst="rect">
            <a:avLst/>
          </a:prstGeom>
          <a:noFill/>
          <a:ln w="9525">
            <a:noFill/>
            <a:miter lim="800000"/>
            <a:headEnd/>
            <a:tailEnd/>
          </a:ln>
        </p:spPr>
      </p:pic>
      <p:pic>
        <p:nvPicPr>
          <p:cNvPr id="24" name="Picture 5"/>
          <p:cNvPicPr>
            <a:picLocks noChangeAspect="1"/>
          </p:cNvPicPr>
          <p:nvPr/>
        </p:nvPicPr>
        <p:blipFill>
          <a:blip r:embed="rId2"/>
          <a:srcRect/>
          <a:stretch>
            <a:fillRect/>
          </a:stretch>
        </p:blipFill>
        <p:spPr bwMode="auto">
          <a:xfrm>
            <a:off x="7781925" y="1813560"/>
            <a:ext cx="3535680" cy="2133600"/>
          </a:xfrm>
          <a:prstGeom prst="rect">
            <a:avLst/>
          </a:prstGeom>
          <a:noFill/>
          <a:ln w="9525">
            <a:noFill/>
            <a:miter lim="800000"/>
            <a:headEnd/>
            <a:tailEnd/>
          </a:ln>
        </p:spPr>
      </p:pic>
      <p:sp>
        <p:nvSpPr>
          <p:cNvPr id="26" name="矩形 25"/>
          <p:cNvSpPr>
            <a:spLocks noChangeArrowheads="1"/>
          </p:cNvSpPr>
          <p:nvPr/>
        </p:nvSpPr>
        <p:spPr bwMode="auto">
          <a:xfrm>
            <a:off x="1316038" y="1124744"/>
            <a:ext cx="9593263" cy="65068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27" name="矩形 26"/>
          <p:cNvSpPr/>
          <p:nvPr/>
        </p:nvSpPr>
        <p:spPr>
          <a:xfrm>
            <a:off x="1679462" y="4159000"/>
            <a:ext cx="1925509" cy="441203"/>
          </a:xfrm>
          <a:prstGeom prst="rect">
            <a:avLst/>
          </a:prstGeom>
        </p:spPr>
        <p:txBody>
          <a:bodyPr wrap="none" lIns="91431" tIns="45716" rIns="91431" bIns="45716">
            <a:spAutoFit/>
          </a:bodyPr>
          <a:lstStyle/>
          <a:p>
            <a:pPr algn="ctr" defTabSz="914400">
              <a:defRPr/>
            </a:pPr>
            <a:r>
              <a:rPr lang="zh-CN" altLang="en-US" sz="2265" b="1" dirty="0">
                <a:solidFill>
                  <a:prstClr val="white">
                    <a:lumMod val="95000"/>
                  </a:prstClr>
                </a:solidFill>
                <a:latin typeface="微软雅黑" panose="020B0503020204020204" charset="-122"/>
                <a:ea typeface="微软雅黑" panose="020B0503020204020204" charset="-122"/>
              </a:rPr>
              <a:t>添加产品名称</a:t>
            </a:r>
            <a:endParaRPr lang="en-US" altLang="zh-CN" sz="2265" b="1" dirty="0">
              <a:solidFill>
                <a:prstClr val="white">
                  <a:lumMod val="95000"/>
                </a:prstClr>
              </a:solidFill>
              <a:latin typeface="微软雅黑" panose="020B0503020204020204" charset="-122"/>
              <a:ea typeface="微软雅黑" panose="020B0503020204020204" charset="-122"/>
            </a:endParaRPr>
          </a:p>
        </p:txBody>
      </p:sp>
      <p:sp>
        <p:nvSpPr>
          <p:cNvPr id="28" name="矩形 47"/>
          <p:cNvSpPr>
            <a:spLocks noChangeArrowheads="1"/>
          </p:cNvSpPr>
          <p:nvPr/>
        </p:nvSpPr>
        <p:spPr bwMode="auto">
          <a:xfrm>
            <a:off x="1477963" y="4796633"/>
            <a:ext cx="2328863" cy="1237638"/>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在此录入上述图表的描述说明，在此录入上述图表的描述说明，在此录入上述图表的描述说明。</a:t>
            </a:r>
          </a:p>
        </p:txBody>
      </p:sp>
      <p:sp>
        <p:nvSpPr>
          <p:cNvPr id="29" name="矩形 28"/>
          <p:cNvSpPr/>
          <p:nvPr/>
        </p:nvSpPr>
        <p:spPr>
          <a:xfrm>
            <a:off x="5133247" y="4159000"/>
            <a:ext cx="1925509" cy="441203"/>
          </a:xfrm>
          <a:prstGeom prst="rect">
            <a:avLst/>
          </a:prstGeom>
        </p:spPr>
        <p:txBody>
          <a:bodyPr wrap="none" lIns="91431" tIns="45716" rIns="91431" bIns="45716">
            <a:spAutoFit/>
          </a:bodyPr>
          <a:lstStyle/>
          <a:p>
            <a:pPr algn="ctr" defTabSz="914400">
              <a:defRPr/>
            </a:pPr>
            <a:r>
              <a:rPr lang="zh-CN" altLang="en-US" sz="2265" b="1" dirty="0">
                <a:solidFill>
                  <a:prstClr val="white">
                    <a:lumMod val="95000"/>
                  </a:prstClr>
                </a:solidFill>
                <a:latin typeface="微软雅黑" panose="020B0503020204020204" charset="-122"/>
                <a:ea typeface="微软雅黑" panose="020B0503020204020204" charset="-122"/>
              </a:rPr>
              <a:t>添加产品名称</a:t>
            </a:r>
            <a:endParaRPr lang="en-US" altLang="zh-CN" sz="2265" b="1" dirty="0">
              <a:solidFill>
                <a:prstClr val="white">
                  <a:lumMod val="95000"/>
                </a:prstClr>
              </a:solidFill>
              <a:latin typeface="微软雅黑" panose="020B0503020204020204" charset="-122"/>
              <a:ea typeface="微软雅黑" panose="020B0503020204020204" charset="-122"/>
            </a:endParaRPr>
          </a:p>
        </p:txBody>
      </p:sp>
      <p:sp>
        <p:nvSpPr>
          <p:cNvPr id="30" name="矩形 47"/>
          <p:cNvSpPr>
            <a:spLocks noChangeArrowheads="1"/>
          </p:cNvSpPr>
          <p:nvPr/>
        </p:nvSpPr>
        <p:spPr bwMode="auto">
          <a:xfrm>
            <a:off x="4932364" y="4796633"/>
            <a:ext cx="2327275" cy="1237638"/>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在此录入上述图表的描述说明，在此录入上述图表的描述说明，在此录入上述图表的描述说明。</a:t>
            </a:r>
          </a:p>
        </p:txBody>
      </p:sp>
      <p:sp>
        <p:nvSpPr>
          <p:cNvPr id="31" name="矩形 30"/>
          <p:cNvSpPr/>
          <p:nvPr/>
        </p:nvSpPr>
        <p:spPr>
          <a:xfrm>
            <a:off x="8587031" y="4159000"/>
            <a:ext cx="1925509" cy="441203"/>
          </a:xfrm>
          <a:prstGeom prst="rect">
            <a:avLst/>
          </a:prstGeom>
        </p:spPr>
        <p:txBody>
          <a:bodyPr wrap="none" lIns="91431" tIns="45716" rIns="91431" bIns="45716">
            <a:spAutoFit/>
          </a:bodyPr>
          <a:lstStyle/>
          <a:p>
            <a:pPr algn="ctr" defTabSz="914400">
              <a:defRPr/>
            </a:pPr>
            <a:r>
              <a:rPr lang="zh-CN" altLang="en-US" sz="2265" b="1" dirty="0">
                <a:solidFill>
                  <a:prstClr val="white">
                    <a:lumMod val="95000"/>
                  </a:prstClr>
                </a:solidFill>
                <a:latin typeface="微软雅黑" panose="020B0503020204020204" charset="-122"/>
                <a:ea typeface="微软雅黑" panose="020B0503020204020204" charset="-122"/>
              </a:rPr>
              <a:t>添加产品名称</a:t>
            </a:r>
            <a:endParaRPr lang="en-US" altLang="zh-CN" sz="2265" b="1" dirty="0">
              <a:solidFill>
                <a:prstClr val="white">
                  <a:lumMod val="95000"/>
                </a:prstClr>
              </a:solidFill>
              <a:latin typeface="微软雅黑" panose="020B0503020204020204" charset="-122"/>
              <a:ea typeface="微软雅黑" panose="020B0503020204020204" charset="-122"/>
            </a:endParaRPr>
          </a:p>
        </p:txBody>
      </p:sp>
      <p:sp>
        <p:nvSpPr>
          <p:cNvPr id="32" name="矩形 47"/>
          <p:cNvSpPr>
            <a:spLocks noChangeArrowheads="1"/>
          </p:cNvSpPr>
          <p:nvPr/>
        </p:nvSpPr>
        <p:spPr bwMode="auto">
          <a:xfrm>
            <a:off x="8385177" y="4796633"/>
            <a:ext cx="2328863" cy="1237638"/>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65"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在此录入上述图表的描述说明，在此录入上述图表的描述说明，在此录入上述图表的描述说明。</a:t>
            </a:r>
          </a:p>
        </p:txBody>
      </p:sp>
      <p:pic>
        <p:nvPicPr>
          <p:cNvPr id="7" name="图片 6">
            <a:extLst>
              <a:ext uri="{FF2B5EF4-FFF2-40B4-BE49-F238E27FC236}">
                <a16:creationId xmlns:a16="http://schemas.microsoft.com/office/drawing/2014/main" id="{A5F1E4CA-C839-7A8C-F5E6-13D20DA65064}"/>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839879" y="2051206"/>
            <a:ext cx="2474141" cy="1544183"/>
          </a:xfrm>
          <a:prstGeom prst="rect">
            <a:avLst/>
          </a:prstGeom>
        </p:spPr>
      </p:pic>
      <p:pic>
        <p:nvPicPr>
          <p:cNvPr id="10" name="图片 9">
            <a:extLst>
              <a:ext uri="{FF2B5EF4-FFF2-40B4-BE49-F238E27FC236}">
                <a16:creationId xmlns:a16="http://schemas.microsoft.com/office/drawing/2014/main" id="{354634CF-D287-31D5-8376-0CD8D223BB58}"/>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1378192" y="2054150"/>
            <a:ext cx="2474141" cy="1544183"/>
          </a:xfrm>
          <a:prstGeom prst="rect">
            <a:avLst/>
          </a:prstGeom>
        </p:spPr>
      </p:pic>
      <p:pic>
        <p:nvPicPr>
          <p:cNvPr id="11" name="图片 10">
            <a:extLst>
              <a:ext uri="{FF2B5EF4-FFF2-40B4-BE49-F238E27FC236}">
                <a16:creationId xmlns:a16="http://schemas.microsoft.com/office/drawing/2014/main" id="{C07149F7-AB29-9316-4050-A14941DD1F28}"/>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302745" y="2051205"/>
            <a:ext cx="2474141" cy="1544183"/>
          </a:xfrm>
          <a:prstGeom prst="rect">
            <a:avLst/>
          </a:prstGeom>
        </p:spPr>
      </p:pic>
    </p:spTree>
  </p:cSld>
  <p:clrMapOvr>
    <a:masterClrMapping/>
  </p:clrMapOvr>
  <p:transition spd="slow">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5" name="圆角矩形 2"/>
          <p:cNvSpPr/>
          <p:nvPr/>
        </p:nvSpPr>
        <p:spPr>
          <a:xfrm>
            <a:off x="838091" y="2850849"/>
            <a:ext cx="3264363" cy="3167591"/>
          </a:xfrm>
          <a:prstGeom prst="roundRect">
            <a:avLst/>
          </a:prstGeom>
          <a:noFill/>
          <a:ln w="12700" cap="flat" cmpd="sng" algn="ctr">
            <a:solidFill>
              <a:srgbClr val="961318"/>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nvGrpSpPr>
          <p:cNvPr id="16" name="组合 15"/>
          <p:cNvGrpSpPr/>
          <p:nvPr/>
        </p:nvGrpSpPr>
        <p:grpSpPr>
          <a:xfrm>
            <a:off x="1477779" y="1341673"/>
            <a:ext cx="1929923" cy="1929923"/>
            <a:chOff x="304800" y="673100"/>
            <a:chExt cx="4000500" cy="4000500"/>
          </a:xfrm>
          <a:solidFill>
            <a:srgbClr val="961318"/>
          </a:solidFill>
          <a:effectLst/>
        </p:grpSpPr>
        <p:sp>
          <p:nvSpPr>
            <p:cNvPr id="17" name="同心圆 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18" name="椭圆 17"/>
            <p:cNvSpPr/>
            <p:nvPr/>
          </p:nvSpPr>
          <p:spPr>
            <a:xfrm>
              <a:off x="392112" y="760412"/>
              <a:ext cx="3825874" cy="3825874"/>
            </a:xfrm>
            <a:prstGeom prst="ellipse">
              <a:avLst/>
            </a:prstGeom>
            <a:grpFill/>
            <a:ln w="25400" cap="flat" cmpd="sng" algn="ctr">
              <a:solidFill>
                <a:srgbClr val="961318"/>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19" name="椭圆 18"/>
          <p:cNvSpPr/>
          <p:nvPr/>
        </p:nvSpPr>
        <p:spPr>
          <a:xfrm>
            <a:off x="2949895" y="2601975"/>
            <a:ext cx="497747" cy="497747"/>
          </a:xfrm>
          <a:prstGeom prst="ellipse">
            <a:avLst/>
          </a:prstGeom>
          <a:solidFill>
            <a:srgbClr val="961318"/>
          </a:solidFill>
          <a:ln w="25400" cap="flat" cmpd="sng" algn="ctr">
            <a:solidFill>
              <a:sysClr val="window" lastClr="FFFFFF"/>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a:t>
            </a:r>
            <a:endParaRPr kumimoji="0" lang="zh-CN" altLang="en-US" sz="2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 name="矩形 19"/>
          <p:cNvSpPr/>
          <p:nvPr/>
        </p:nvSpPr>
        <p:spPr>
          <a:xfrm>
            <a:off x="1721440" y="2102226"/>
            <a:ext cx="1415772" cy="461665"/>
          </a:xfrm>
          <a:prstGeom prst="rect">
            <a:avLst/>
          </a:prstGeom>
        </p:spPr>
        <p:txBody>
          <a:bodyPr wrap="none">
            <a:spAutoFit/>
          </a:bodyPr>
          <a:lstStyle/>
          <a:p>
            <a:pPr defTabSz="1219200"/>
            <a:r>
              <a:rPr lang="zh-CN" altLang="en-US" sz="2400" b="1" dirty="0">
                <a:solidFill>
                  <a:prstClr val="white"/>
                </a:solidFill>
                <a:latin typeface="微软雅黑" panose="020B0503020204020204" charset="-122"/>
                <a:ea typeface="微软雅黑" panose="020B0503020204020204" charset="-122"/>
              </a:rPr>
              <a:t>添加标题</a:t>
            </a:r>
          </a:p>
        </p:txBody>
      </p:sp>
      <p:sp>
        <p:nvSpPr>
          <p:cNvPr id="21" name="圆角矩形 8"/>
          <p:cNvSpPr/>
          <p:nvPr/>
        </p:nvSpPr>
        <p:spPr>
          <a:xfrm>
            <a:off x="4461851" y="2850848"/>
            <a:ext cx="3264363" cy="3167591"/>
          </a:xfrm>
          <a:prstGeom prst="roundRect">
            <a:avLst/>
          </a:prstGeom>
          <a:noFill/>
          <a:ln w="12700" cap="flat" cmpd="sng" algn="ctr">
            <a:solidFill>
              <a:srgbClr val="961318"/>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22" name="圆角矩形 9"/>
          <p:cNvSpPr/>
          <p:nvPr/>
        </p:nvSpPr>
        <p:spPr>
          <a:xfrm>
            <a:off x="8107369" y="2850847"/>
            <a:ext cx="3264363" cy="3167591"/>
          </a:xfrm>
          <a:prstGeom prst="roundRect">
            <a:avLst/>
          </a:prstGeom>
          <a:noFill/>
          <a:ln w="12700" cap="flat" cmpd="sng" algn="ctr">
            <a:solidFill>
              <a:srgbClr val="961318"/>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nvGrpSpPr>
          <p:cNvPr id="23" name="组合 22"/>
          <p:cNvGrpSpPr/>
          <p:nvPr/>
        </p:nvGrpSpPr>
        <p:grpSpPr>
          <a:xfrm>
            <a:off x="5129071" y="1400218"/>
            <a:ext cx="1929923" cy="1929923"/>
            <a:chOff x="304800" y="673100"/>
            <a:chExt cx="4000500" cy="4000500"/>
          </a:xfrm>
          <a:solidFill>
            <a:srgbClr val="961318"/>
          </a:solidFill>
          <a:effectLst/>
        </p:grpSpPr>
        <p:sp>
          <p:nvSpPr>
            <p:cNvPr id="24" name="同心圆 12"/>
            <p:cNvSpPr/>
            <p:nvPr/>
          </p:nvSpPr>
          <p:spPr>
            <a:xfrm>
              <a:off x="304800" y="673100"/>
              <a:ext cx="4000500" cy="4000500"/>
            </a:xfrm>
            <a:prstGeom prst="donut">
              <a:avLst>
                <a:gd name="adj" fmla="val 4879"/>
              </a:avLst>
            </a:prstGeom>
            <a:grpFill/>
            <a:ln w="25400" cap="flat" cmpd="sng" algn="ctr">
              <a:solidFill>
                <a:srgbClr val="961318"/>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25" name="椭圆 24"/>
            <p:cNvSpPr/>
            <p:nvPr/>
          </p:nvSpPr>
          <p:spPr>
            <a:xfrm>
              <a:off x="392112" y="760412"/>
              <a:ext cx="3825874" cy="3825874"/>
            </a:xfrm>
            <a:prstGeom prst="ellipse">
              <a:avLst/>
            </a:prstGeom>
            <a:grpFill/>
            <a:ln w="25400" cap="flat" cmpd="sng" algn="ctr">
              <a:solidFill>
                <a:srgbClr val="961318"/>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grpSp>
        <p:nvGrpSpPr>
          <p:cNvPr id="26" name="组合 25"/>
          <p:cNvGrpSpPr/>
          <p:nvPr/>
        </p:nvGrpSpPr>
        <p:grpSpPr>
          <a:xfrm>
            <a:off x="8774589" y="1341673"/>
            <a:ext cx="1929923" cy="1929923"/>
            <a:chOff x="304800" y="673100"/>
            <a:chExt cx="4000500" cy="4000500"/>
          </a:xfrm>
          <a:solidFill>
            <a:srgbClr val="961318"/>
          </a:solidFill>
          <a:effectLst/>
        </p:grpSpPr>
        <p:sp>
          <p:nvSpPr>
            <p:cNvPr id="27" name="同心圆 15"/>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28" name="椭圆 27"/>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29" name="椭圆 28"/>
          <p:cNvSpPr/>
          <p:nvPr/>
        </p:nvSpPr>
        <p:spPr>
          <a:xfrm>
            <a:off x="6672064" y="2601975"/>
            <a:ext cx="497747" cy="497747"/>
          </a:xfrm>
          <a:prstGeom prst="ellipse">
            <a:avLst/>
          </a:prstGeom>
          <a:solidFill>
            <a:srgbClr val="961318"/>
          </a:solidFill>
          <a:ln w="25400" cap="flat" cmpd="sng" algn="ctr">
            <a:solidFill>
              <a:sysClr val="window" lastClr="FFFFFF"/>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a:t>
            </a:r>
            <a:endParaRPr kumimoji="0" lang="zh-CN" altLang="en-US" sz="2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0" name="椭圆 29"/>
          <p:cNvSpPr/>
          <p:nvPr/>
        </p:nvSpPr>
        <p:spPr>
          <a:xfrm>
            <a:off x="10320469" y="2601975"/>
            <a:ext cx="497747" cy="497747"/>
          </a:xfrm>
          <a:prstGeom prst="ellipse">
            <a:avLst/>
          </a:prstGeom>
          <a:solidFill>
            <a:srgbClr val="961318"/>
          </a:solidFill>
          <a:ln w="25400" cap="flat" cmpd="sng" algn="ctr">
            <a:solidFill>
              <a:sysClr val="window" lastClr="FFFFFF"/>
            </a:solid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a:t>
            </a:r>
            <a:endParaRPr kumimoji="0" lang="zh-CN" altLang="en-US" sz="2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1" name="矩形 30"/>
          <p:cNvSpPr/>
          <p:nvPr/>
        </p:nvSpPr>
        <p:spPr>
          <a:xfrm>
            <a:off x="5355368" y="2102226"/>
            <a:ext cx="1415772" cy="461665"/>
          </a:xfrm>
          <a:prstGeom prst="rect">
            <a:avLst/>
          </a:prstGeom>
        </p:spPr>
        <p:txBody>
          <a:bodyPr wrap="none">
            <a:spAutoFit/>
          </a:bodyPr>
          <a:lstStyle/>
          <a:p>
            <a:pPr defTabSz="1219200"/>
            <a:r>
              <a:rPr lang="zh-CN" altLang="en-US" sz="2400" b="1" dirty="0">
                <a:solidFill>
                  <a:prstClr val="white"/>
                </a:solidFill>
                <a:latin typeface="微软雅黑" panose="020B0503020204020204" charset="-122"/>
                <a:ea typeface="微软雅黑" panose="020B0503020204020204" charset="-122"/>
              </a:rPr>
              <a:t>添加标题</a:t>
            </a:r>
          </a:p>
        </p:txBody>
      </p:sp>
      <p:sp>
        <p:nvSpPr>
          <p:cNvPr id="32" name="矩形 31"/>
          <p:cNvSpPr/>
          <p:nvPr/>
        </p:nvSpPr>
        <p:spPr>
          <a:xfrm>
            <a:off x="9000887" y="2102226"/>
            <a:ext cx="1415772" cy="461665"/>
          </a:xfrm>
          <a:prstGeom prst="rect">
            <a:avLst/>
          </a:prstGeom>
        </p:spPr>
        <p:txBody>
          <a:bodyPr wrap="none">
            <a:spAutoFit/>
          </a:bodyPr>
          <a:lstStyle/>
          <a:p>
            <a:pPr defTabSz="1219200"/>
            <a:r>
              <a:rPr lang="zh-CN" altLang="en-US" sz="2400" b="1" dirty="0">
                <a:solidFill>
                  <a:prstClr val="white"/>
                </a:solidFill>
                <a:latin typeface="微软雅黑" panose="020B0503020204020204" charset="-122"/>
                <a:ea typeface="微软雅黑" panose="020B0503020204020204" charset="-122"/>
              </a:rPr>
              <a:t>添加标题</a:t>
            </a:r>
          </a:p>
        </p:txBody>
      </p:sp>
      <p:sp>
        <p:nvSpPr>
          <p:cNvPr id="33" name="TextBox 21"/>
          <p:cNvSpPr txBox="1"/>
          <p:nvPr/>
        </p:nvSpPr>
        <p:spPr>
          <a:xfrm>
            <a:off x="1190289" y="3578157"/>
            <a:ext cx="2592288" cy="2107500"/>
          </a:xfrm>
          <a:prstGeom prst="rect">
            <a:avLst/>
          </a:prstGeom>
          <a:noFill/>
        </p:spPr>
        <p:txBody>
          <a:bodyPr wrap="square" lIns="0" tIns="0" rIns="0" bIns="0" rtlCol="0">
            <a:spAutoFit/>
          </a:bodyPr>
          <a:lstStyle/>
          <a:p>
            <a:pPr defTabSz="1219200">
              <a:lnSpc>
                <a:spcPct val="130000"/>
              </a:lnSpc>
            </a:pPr>
            <a:r>
              <a:rPr lang="zh-CN" altLang="en-US" sz="1335" dirty="0">
                <a:solidFill>
                  <a:prstClr val="black">
                    <a:lumMod val="75000"/>
                    <a:lumOff val="25000"/>
                  </a:prst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35" dirty="0">
              <a:solidFill>
                <a:prstClr val="black">
                  <a:lumMod val="75000"/>
                  <a:lumOff val="25000"/>
                </a:prstClr>
              </a:solidFill>
              <a:latin typeface="微软雅黑" panose="020B0503020204020204" charset="-122"/>
              <a:ea typeface="微软雅黑" panose="020B0503020204020204" charset="-122"/>
            </a:endParaRPr>
          </a:p>
          <a:p>
            <a:pPr defTabSz="1219200">
              <a:lnSpc>
                <a:spcPct val="130000"/>
              </a:lnSpc>
            </a:pPr>
            <a:r>
              <a:rPr lang="zh-CN" altLang="en-US" sz="1335" dirty="0">
                <a:solidFill>
                  <a:prstClr val="black">
                    <a:lumMod val="75000"/>
                    <a:lumOff val="25000"/>
                  </a:prstClr>
                </a:solidFill>
                <a:latin typeface="微软雅黑" panose="020B0503020204020204" charset="-122"/>
                <a:ea typeface="微软雅黑" panose="020B0503020204020204" charset="-122"/>
              </a:rPr>
              <a:t>       点击输入简要文字内容，文字内容需概括精炼，不用多余的文字修饰。</a:t>
            </a:r>
            <a:endParaRPr lang="zh-CN" altLang="en-US" sz="2135" b="1" dirty="0">
              <a:solidFill>
                <a:prstClr val="black">
                  <a:lumMod val="75000"/>
                  <a:lumOff val="25000"/>
                </a:prstClr>
              </a:solidFill>
              <a:latin typeface="微软雅黑" panose="020B0503020204020204" charset="-122"/>
              <a:ea typeface="微软雅黑" panose="020B0503020204020204" charset="-122"/>
            </a:endParaRPr>
          </a:p>
        </p:txBody>
      </p:sp>
      <p:sp>
        <p:nvSpPr>
          <p:cNvPr id="34" name="TextBox 22"/>
          <p:cNvSpPr txBox="1"/>
          <p:nvPr/>
        </p:nvSpPr>
        <p:spPr>
          <a:xfrm>
            <a:off x="4797888" y="3570631"/>
            <a:ext cx="2592288" cy="2107500"/>
          </a:xfrm>
          <a:prstGeom prst="rect">
            <a:avLst/>
          </a:prstGeom>
          <a:noFill/>
        </p:spPr>
        <p:txBody>
          <a:bodyPr wrap="square" lIns="0" tIns="0" rIns="0" bIns="0" rtlCol="0">
            <a:spAutoFit/>
          </a:bodyPr>
          <a:lstStyle/>
          <a:p>
            <a:pPr defTabSz="1219200">
              <a:lnSpc>
                <a:spcPct val="130000"/>
              </a:lnSpc>
            </a:pPr>
            <a:r>
              <a:rPr lang="zh-CN" altLang="en-US" sz="1335" dirty="0">
                <a:solidFill>
                  <a:prstClr val="black">
                    <a:lumMod val="75000"/>
                    <a:lumOff val="25000"/>
                  </a:prst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35" dirty="0">
              <a:solidFill>
                <a:prstClr val="black">
                  <a:lumMod val="75000"/>
                  <a:lumOff val="25000"/>
                </a:prstClr>
              </a:solidFill>
              <a:latin typeface="微软雅黑" panose="020B0503020204020204" charset="-122"/>
              <a:ea typeface="微软雅黑" panose="020B0503020204020204" charset="-122"/>
            </a:endParaRPr>
          </a:p>
          <a:p>
            <a:pPr defTabSz="1219200">
              <a:lnSpc>
                <a:spcPct val="130000"/>
              </a:lnSpc>
            </a:pPr>
            <a:r>
              <a:rPr lang="zh-CN" altLang="en-US" sz="1335" dirty="0">
                <a:solidFill>
                  <a:prstClr val="black">
                    <a:lumMod val="75000"/>
                    <a:lumOff val="25000"/>
                  </a:prstClr>
                </a:solidFill>
                <a:latin typeface="微软雅黑" panose="020B0503020204020204" charset="-122"/>
                <a:ea typeface="微软雅黑" panose="020B0503020204020204" charset="-122"/>
              </a:rPr>
              <a:t>       点击输入简要文字内容，文字内容需概括精炼，不用多余的文字修饰。</a:t>
            </a:r>
            <a:endParaRPr lang="zh-CN" altLang="en-US" sz="2135" b="1" dirty="0">
              <a:solidFill>
                <a:prstClr val="black">
                  <a:lumMod val="75000"/>
                  <a:lumOff val="25000"/>
                </a:prstClr>
              </a:solidFill>
              <a:latin typeface="微软雅黑" panose="020B0503020204020204" charset="-122"/>
              <a:ea typeface="微软雅黑" panose="020B0503020204020204" charset="-122"/>
            </a:endParaRPr>
          </a:p>
        </p:txBody>
      </p:sp>
      <p:sp>
        <p:nvSpPr>
          <p:cNvPr id="35" name="TextBox 23"/>
          <p:cNvSpPr txBox="1"/>
          <p:nvPr/>
        </p:nvSpPr>
        <p:spPr>
          <a:xfrm>
            <a:off x="8443407" y="3579799"/>
            <a:ext cx="2592288" cy="2107500"/>
          </a:xfrm>
          <a:prstGeom prst="rect">
            <a:avLst/>
          </a:prstGeom>
          <a:noFill/>
        </p:spPr>
        <p:txBody>
          <a:bodyPr wrap="square" lIns="0" tIns="0" rIns="0" bIns="0" rtlCol="0">
            <a:spAutoFit/>
          </a:bodyPr>
          <a:lstStyle/>
          <a:p>
            <a:pPr defTabSz="1219200">
              <a:lnSpc>
                <a:spcPct val="130000"/>
              </a:lnSpc>
            </a:pPr>
            <a:r>
              <a:rPr lang="zh-CN" altLang="en-US" sz="1335" dirty="0">
                <a:solidFill>
                  <a:prstClr val="black">
                    <a:lumMod val="75000"/>
                    <a:lumOff val="25000"/>
                  </a:prstClr>
                </a:solidFill>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35" dirty="0">
              <a:solidFill>
                <a:prstClr val="black">
                  <a:lumMod val="75000"/>
                  <a:lumOff val="25000"/>
                </a:prstClr>
              </a:solidFill>
              <a:latin typeface="微软雅黑" panose="020B0503020204020204" charset="-122"/>
              <a:ea typeface="微软雅黑" panose="020B0503020204020204" charset="-122"/>
            </a:endParaRPr>
          </a:p>
          <a:p>
            <a:pPr defTabSz="1219200">
              <a:lnSpc>
                <a:spcPct val="130000"/>
              </a:lnSpc>
            </a:pPr>
            <a:r>
              <a:rPr lang="zh-CN" altLang="en-US" sz="1335" dirty="0">
                <a:solidFill>
                  <a:prstClr val="black">
                    <a:lumMod val="75000"/>
                    <a:lumOff val="25000"/>
                  </a:prstClr>
                </a:solidFill>
                <a:latin typeface="微软雅黑" panose="020B0503020204020204" charset="-122"/>
                <a:ea typeface="微软雅黑" panose="020B0503020204020204" charset="-122"/>
              </a:rPr>
              <a:t>       点击输入简要文字内容，文字内容需概括精炼，不用多余的文字修饰。</a:t>
            </a:r>
            <a:endParaRPr lang="zh-CN" altLang="en-US" sz="2135" b="1" dirty="0">
              <a:solidFill>
                <a:prstClr val="black">
                  <a:lumMod val="75000"/>
                  <a:lumOff val="25000"/>
                </a:prstClr>
              </a:solidFill>
              <a:latin typeface="微软雅黑" panose="020B0503020204020204" charset="-122"/>
              <a:ea typeface="微软雅黑" panose="020B0503020204020204" charset="-122"/>
            </a:endParaRPr>
          </a:p>
        </p:txBody>
      </p:sp>
    </p:spTree>
  </p:cSld>
  <p:clrMapOvr>
    <a:masterClrMapping/>
  </p:clrMapOvr>
  <p:transition spd="slow">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764ED92-3CA6-6857-5412-20C90B0A68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583721" y="1216462"/>
            <a:ext cx="9011856" cy="2306608"/>
          </a:xfrm>
          <a:prstGeom prst="rect">
            <a:avLst/>
          </a:prstGeom>
        </p:spPr>
      </p:pic>
      <p:grpSp>
        <p:nvGrpSpPr>
          <p:cNvPr id="2" name="组合 1"/>
          <p:cNvGrpSpPr/>
          <p:nvPr/>
        </p:nvGrpSpPr>
        <p:grpSpPr>
          <a:xfrm>
            <a:off x="335361" y="116633"/>
            <a:ext cx="11569986" cy="6681374"/>
            <a:chOff x="335361" y="116633"/>
            <a:chExt cx="11569986" cy="6681374"/>
          </a:xfrm>
        </p:grpSpPr>
        <p:grpSp>
          <p:nvGrpSpPr>
            <p:cNvPr id="3" name="组合 2"/>
            <p:cNvGrpSpPr/>
            <p:nvPr/>
          </p:nvGrpSpPr>
          <p:grpSpPr>
            <a:xfrm>
              <a:off x="335361" y="116633"/>
              <a:ext cx="629872" cy="612768"/>
              <a:chOff x="3070727" y="196457"/>
              <a:chExt cx="692047" cy="673255"/>
            </a:xfrm>
          </p:grpSpPr>
          <p:sp>
            <p:nvSpPr>
              <p:cNvPr id="8" name="平行四边形 7"/>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4" name="直接连接符 3"/>
            <p:cNvCxnSpPr/>
            <p:nvPr/>
          </p:nvCxnSpPr>
          <p:spPr>
            <a:xfrm>
              <a:off x="367840" y="809674"/>
              <a:ext cx="11488800" cy="0"/>
            </a:xfrm>
            <a:prstGeom prst="line">
              <a:avLst/>
            </a:prstGeom>
            <a:noFill/>
            <a:ln w="9525" cap="flat" cmpd="sng" algn="ctr">
              <a:solidFill>
                <a:srgbClr val="961318"/>
              </a:solidFill>
              <a:prstDash val="solid"/>
            </a:ln>
            <a:effectLst/>
          </p:spPr>
        </p:cxnSp>
        <p:sp>
          <p:nvSpPr>
            <p:cNvPr id="5"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6" name="文本框 5"/>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18" name="ïṧ1iďê"/>
          <p:cNvSpPr/>
          <p:nvPr/>
        </p:nvSpPr>
        <p:spPr>
          <a:xfrm>
            <a:off x="2563738" y="5376930"/>
            <a:ext cx="521294" cy="521294"/>
          </a:xfrm>
          <a:prstGeom prst="ellipse">
            <a:avLst/>
          </a:prstGeom>
          <a:solidFill>
            <a:srgbClr val="961318"/>
          </a:solidFill>
          <a:ln w="28575" cap="rnd"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fontScale="95000" lnSpcReduction="10000"/>
          </a:bodyPr>
          <a:lstStyle/>
          <a:p>
            <a:pPr algn="ctr" defTabSz="914400">
              <a:defRPr/>
            </a:pPr>
            <a:endParaRPr lang="zh-CN" altLang="en-US" sz="2000" b="1" kern="0" dirty="0">
              <a:solidFill>
                <a:prstClr val="white"/>
              </a:solidFill>
              <a:latin typeface="Arial" panose="020B0604020202020204"/>
              <a:ea typeface="微软雅黑 Light" panose="020B0502040204020203" pitchFamily="34" charset="-122"/>
            </a:endParaRPr>
          </a:p>
        </p:txBody>
      </p:sp>
      <p:sp>
        <p:nvSpPr>
          <p:cNvPr id="19" name="îs1ïḓè"/>
          <p:cNvSpPr/>
          <p:nvPr/>
        </p:nvSpPr>
        <p:spPr>
          <a:xfrm>
            <a:off x="2705909" y="5541293"/>
            <a:ext cx="236952" cy="19256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ysClr val="window" lastClr="FFFFFF"/>
          </a:solidFill>
          <a:ln w="28575"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3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defRPr/>
            </a:pPr>
            <a:endParaRPr lang="zh-CN" altLang="en-US" sz="2000" b="1" dirty="0">
              <a:solidFill>
                <a:prstClr val="white"/>
              </a:solidFill>
              <a:latin typeface="Arial" panose="020B0604020202020204"/>
              <a:ea typeface="微软雅黑 Light" panose="020B0502040204020203" pitchFamily="34" charset="-122"/>
            </a:endParaRPr>
          </a:p>
        </p:txBody>
      </p:sp>
      <p:grpSp>
        <p:nvGrpSpPr>
          <p:cNvPr id="20" name="ïṡľídê"/>
          <p:cNvGrpSpPr/>
          <p:nvPr/>
        </p:nvGrpSpPr>
        <p:grpSpPr>
          <a:xfrm>
            <a:off x="660401" y="5141054"/>
            <a:ext cx="1627198" cy="993046"/>
            <a:chOff x="8645556" y="1416657"/>
            <a:chExt cx="2307366" cy="993046"/>
          </a:xfrm>
        </p:grpSpPr>
        <p:sp>
          <p:nvSpPr>
            <p:cNvPr id="21" name="ïṣḷíďe"/>
            <p:cNvSpPr txBox="1"/>
            <p:nvPr/>
          </p:nvSpPr>
          <p:spPr>
            <a:xfrm>
              <a:off x="8645556" y="1416657"/>
              <a:ext cx="2307365" cy="421821"/>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defTabSz="913765">
                <a:buSzPct val="25000"/>
                <a:defRPr/>
              </a:pPr>
              <a:r>
                <a:rPr lang="zh-CN" altLang="en-US" sz="1400" b="1" dirty="0">
                  <a:solidFill>
                    <a:prstClr val="black"/>
                  </a:solidFill>
                  <a:latin typeface="微软雅黑" panose="020B0503020204020204" charset="-122"/>
                  <a:ea typeface="微软雅黑" panose="020B0503020204020204" charset="-122"/>
                </a:rPr>
                <a:t>输入小标题</a:t>
              </a:r>
              <a:endParaRPr lang="de-DE" sz="1400" b="1" dirty="0">
                <a:solidFill>
                  <a:prstClr val="black"/>
                </a:solidFill>
                <a:latin typeface="微软雅黑" panose="020B0503020204020204" charset="-122"/>
                <a:ea typeface="微软雅黑" panose="020B0503020204020204" charset="-122"/>
              </a:endParaRPr>
            </a:p>
          </p:txBody>
        </p:sp>
        <p:sp>
          <p:nvSpPr>
            <p:cNvPr id="22" name="íŝḻíḑé"/>
            <p:cNvSpPr txBox="1"/>
            <p:nvPr/>
          </p:nvSpPr>
          <p:spPr>
            <a:xfrm>
              <a:off x="8645557" y="1838478"/>
              <a:ext cx="2307365" cy="571225"/>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30000"/>
                </a:lnSpc>
                <a:spcBef>
                  <a:spcPct val="0"/>
                </a:spcBef>
                <a:defRPr/>
              </a:pPr>
              <a:r>
                <a:rPr lang="zh-CN" altLang="en-US" sz="1100" dirty="0">
                  <a:solidFill>
                    <a:prstClr val="black"/>
                  </a:solidFill>
                  <a:latin typeface="微软雅黑 Light" panose="020B0502040204020203" pitchFamily="34" charset="-122"/>
                  <a:ea typeface="微软雅黑 Light" panose="020B0502040204020203" pitchFamily="34" charset="-122"/>
                </a:rPr>
                <a:t>输入相关文字说明输入相关文字说明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gn="r">
                <a:lnSpc>
                  <a:spcPct val="130000"/>
                </a:lnSpc>
                <a:spcBef>
                  <a:spcPct val="0"/>
                </a:spcBef>
                <a:defRPr/>
              </a:pPr>
              <a:endParaRPr lang="en-US" altLang="zh-CN" sz="1100" dirty="0">
                <a:solidFill>
                  <a:prstClr val="black"/>
                </a:solidFill>
                <a:latin typeface="微软雅黑 Light" panose="020B0502040204020203" pitchFamily="34" charset="-122"/>
                <a:ea typeface="微软雅黑 Light" panose="020B0502040204020203" pitchFamily="34" charset="-122"/>
              </a:endParaRPr>
            </a:p>
          </p:txBody>
        </p:sp>
      </p:grpSp>
      <p:grpSp>
        <p:nvGrpSpPr>
          <p:cNvPr id="23" name="ïṡļíḓè"/>
          <p:cNvGrpSpPr/>
          <p:nvPr/>
        </p:nvGrpSpPr>
        <p:grpSpPr>
          <a:xfrm>
            <a:off x="3862698" y="4131047"/>
            <a:ext cx="521294" cy="521294"/>
            <a:chOff x="4392540" y="3822226"/>
            <a:chExt cx="658024" cy="658024"/>
          </a:xfrm>
          <a:solidFill>
            <a:srgbClr val="004593"/>
          </a:solidFill>
        </p:grpSpPr>
        <p:sp>
          <p:nvSpPr>
            <p:cNvPr id="24" name="î$ḷïḍê"/>
            <p:cNvSpPr/>
            <p:nvPr/>
          </p:nvSpPr>
          <p:spPr>
            <a:xfrm>
              <a:off x="4392540" y="3822226"/>
              <a:ext cx="658024" cy="658024"/>
            </a:xfrm>
            <a:prstGeom prst="ellipse">
              <a:avLst/>
            </a:prstGeom>
            <a:solidFill>
              <a:srgbClr val="961318"/>
            </a:solidFill>
            <a:ln w="28575" cap="rnd"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lnSpcReduction="10000"/>
            </a:bodyPr>
            <a:lstStyle/>
            <a:p>
              <a:pPr algn="ctr" defTabSz="914400">
                <a:defRPr/>
              </a:pPr>
              <a:endParaRPr lang="zh-CN" altLang="en-US" sz="2000" b="1" kern="0" dirty="0">
                <a:solidFill>
                  <a:prstClr val="white"/>
                </a:solidFill>
                <a:latin typeface="Arial" panose="020B0604020202020204"/>
                <a:ea typeface="微软雅黑 Light" panose="020B0502040204020203" pitchFamily="34" charset="-122"/>
              </a:endParaRPr>
            </a:p>
          </p:txBody>
        </p:sp>
        <p:sp>
          <p:nvSpPr>
            <p:cNvPr id="25" name="íṧľïḓê"/>
            <p:cNvSpPr/>
            <p:nvPr/>
          </p:nvSpPr>
          <p:spPr>
            <a:xfrm>
              <a:off x="4572001" y="4029700"/>
              <a:ext cx="299102" cy="24307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ysClr val="window" lastClr="FFFFFF"/>
            </a:solidFill>
            <a:ln w="28575"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defRPr/>
              </a:pPr>
              <a:endParaRPr lang="zh-CN" altLang="en-US" sz="2000" b="1" dirty="0">
                <a:solidFill>
                  <a:prstClr val="white"/>
                </a:solidFill>
                <a:latin typeface="Arial" panose="020B0604020202020204"/>
                <a:ea typeface="微软雅黑 Light" panose="020B0502040204020203" pitchFamily="34" charset="-122"/>
              </a:endParaRPr>
            </a:p>
          </p:txBody>
        </p:sp>
      </p:grpSp>
      <p:grpSp>
        <p:nvGrpSpPr>
          <p:cNvPr id="26" name="îṣľíḑe"/>
          <p:cNvGrpSpPr/>
          <p:nvPr/>
        </p:nvGrpSpPr>
        <p:grpSpPr>
          <a:xfrm>
            <a:off x="1959360" y="3895171"/>
            <a:ext cx="1627197" cy="993046"/>
            <a:chOff x="1959360" y="3895171"/>
            <a:chExt cx="1627197" cy="993046"/>
          </a:xfrm>
        </p:grpSpPr>
        <p:sp>
          <p:nvSpPr>
            <p:cNvPr id="27" name="ïṥļïḋe"/>
            <p:cNvSpPr txBox="1"/>
            <p:nvPr/>
          </p:nvSpPr>
          <p:spPr>
            <a:xfrm>
              <a:off x="1959360" y="3895171"/>
              <a:ext cx="1627197" cy="421821"/>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defTabSz="913765">
                <a:buSzPct val="25000"/>
                <a:defRPr/>
              </a:pPr>
              <a:r>
                <a:rPr lang="zh-CN" altLang="en-US" sz="1400" b="1" dirty="0">
                  <a:solidFill>
                    <a:prstClr val="black"/>
                  </a:solidFill>
                  <a:latin typeface="微软雅黑" panose="020B0503020204020204" charset="-122"/>
                  <a:ea typeface="微软雅黑" panose="020B0503020204020204" charset="-122"/>
                </a:rPr>
                <a:t>输入小标题</a:t>
              </a:r>
              <a:endParaRPr lang="de-DE" altLang="zh-CN" sz="1400" b="1" dirty="0">
                <a:solidFill>
                  <a:prstClr val="black"/>
                </a:solidFill>
                <a:latin typeface="微软雅黑" panose="020B0503020204020204" charset="-122"/>
                <a:ea typeface="微软雅黑" panose="020B0503020204020204" charset="-122"/>
              </a:endParaRPr>
            </a:p>
          </p:txBody>
        </p:sp>
        <p:sp>
          <p:nvSpPr>
            <p:cNvPr id="28" name="ïş1iḑê"/>
            <p:cNvSpPr txBox="1"/>
            <p:nvPr/>
          </p:nvSpPr>
          <p:spPr>
            <a:xfrm>
              <a:off x="1959360" y="4316992"/>
              <a:ext cx="1627197" cy="571225"/>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30000"/>
                </a:lnSpc>
                <a:spcBef>
                  <a:spcPct val="0"/>
                </a:spcBef>
                <a:defRPr/>
              </a:pPr>
              <a:r>
                <a:rPr lang="zh-CN" altLang="en-US" sz="1100" dirty="0">
                  <a:solidFill>
                    <a:prstClr val="black"/>
                  </a:solidFill>
                  <a:latin typeface="微软雅黑 Light" panose="020B0502040204020203" pitchFamily="34" charset="-122"/>
                  <a:ea typeface="微软雅黑 Light" panose="020B0502040204020203" pitchFamily="34" charset="-122"/>
                </a:rPr>
                <a:t>输入相关文字说明输入相关文字说明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p:txBody>
        </p:sp>
      </p:grpSp>
      <p:grpSp>
        <p:nvGrpSpPr>
          <p:cNvPr id="29" name="iśḷïďe"/>
          <p:cNvGrpSpPr/>
          <p:nvPr/>
        </p:nvGrpSpPr>
        <p:grpSpPr>
          <a:xfrm>
            <a:off x="5829003" y="3706804"/>
            <a:ext cx="521294" cy="521294"/>
            <a:chOff x="4392540" y="3822226"/>
            <a:chExt cx="658024" cy="658024"/>
          </a:xfrm>
        </p:grpSpPr>
        <p:sp>
          <p:nvSpPr>
            <p:cNvPr id="30" name="íṩḻiḍê"/>
            <p:cNvSpPr/>
            <p:nvPr/>
          </p:nvSpPr>
          <p:spPr>
            <a:xfrm>
              <a:off x="4392540" y="3822226"/>
              <a:ext cx="658024" cy="658024"/>
            </a:xfrm>
            <a:prstGeom prst="ellipse">
              <a:avLst/>
            </a:prstGeom>
            <a:solidFill>
              <a:srgbClr val="961318"/>
            </a:solidFill>
            <a:ln w="28575" cap="rnd"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lnSpcReduction="10000"/>
            </a:bodyPr>
            <a:lstStyle/>
            <a:p>
              <a:pPr algn="ctr" defTabSz="914400">
                <a:defRPr/>
              </a:pPr>
              <a:endParaRPr lang="zh-CN" altLang="en-US" sz="2000" b="1" kern="0" dirty="0">
                <a:solidFill>
                  <a:prstClr val="white"/>
                </a:solidFill>
                <a:latin typeface="Arial" panose="020B0604020202020204"/>
                <a:ea typeface="微软雅黑 Light" panose="020B0502040204020203" pitchFamily="34" charset="-122"/>
              </a:endParaRPr>
            </a:p>
          </p:txBody>
        </p:sp>
        <p:sp>
          <p:nvSpPr>
            <p:cNvPr id="31" name="íś1íḓé"/>
            <p:cNvSpPr/>
            <p:nvPr/>
          </p:nvSpPr>
          <p:spPr>
            <a:xfrm>
              <a:off x="4572001" y="4029700"/>
              <a:ext cx="299102" cy="24307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ysClr val="window" lastClr="FFFFFF"/>
            </a:solidFill>
            <a:ln w="28575"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defRPr/>
              </a:pPr>
              <a:endParaRPr lang="zh-CN" altLang="en-US" sz="2000" b="1" dirty="0">
                <a:solidFill>
                  <a:prstClr val="white"/>
                </a:solidFill>
                <a:latin typeface="Arial" panose="020B0604020202020204"/>
                <a:ea typeface="微软雅黑 Light" panose="020B0502040204020203" pitchFamily="34" charset="-122"/>
              </a:endParaRPr>
            </a:p>
          </p:txBody>
        </p:sp>
      </p:grpSp>
      <p:grpSp>
        <p:nvGrpSpPr>
          <p:cNvPr id="32" name="íšľíḋe"/>
          <p:cNvGrpSpPr/>
          <p:nvPr/>
        </p:nvGrpSpPr>
        <p:grpSpPr>
          <a:xfrm>
            <a:off x="4300357" y="2320702"/>
            <a:ext cx="3637006" cy="989311"/>
            <a:chOff x="4271147" y="2671706"/>
            <a:chExt cx="3637006" cy="989311"/>
          </a:xfrm>
        </p:grpSpPr>
        <p:sp>
          <p:nvSpPr>
            <p:cNvPr id="33" name="iṣḷiḍê"/>
            <p:cNvSpPr txBox="1"/>
            <p:nvPr/>
          </p:nvSpPr>
          <p:spPr>
            <a:xfrm>
              <a:off x="4271147" y="2671706"/>
              <a:ext cx="3637006" cy="421821"/>
            </a:xfrm>
            <a:prstGeom prst="rect">
              <a:avLst/>
            </a:prstGeom>
            <a:no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913765">
                <a:buSzPct val="25000"/>
                <a:defRPr/>
              </a:pPr>
              <a:r>
                <a:rPr lang="zh-CN" altLang="en-US" sz="1400" b="1" dirty="0">
                  <a:solidFill>
                    <a:prstClr val="black"/>
                  </a:solidFill>
                  <a:latin typeface="微软雅黑" panose="020B0503020204020204" charset="-122"/>
                  <a:ea typeface="微软雅黑" panose="020B0503020204020204" charset="-122"/>
                </a:rPr>
                <a:t>输入小标题</a:t>
              </a:r>
            </a:p>
          </p:txBody>
        </p:sp>
        <p:sp>
          <p:nvSpPr>
            <p:cNvPr id="34" name="ïSḻîḍè"/>
            <p:cNvSpPr/>
            <p:nvPr/>
          </p:nvSpPr>
          <p:spPr bwMode="auto">
            <a:xfrm>
              <a:off x="4271147" y="3093527"/>
              <a:ext cx="3637006" cy="56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40000"/>
                </a:lnSpc>
                <a:spcBef>
                  <a:spcPct val="0"/>
                </a:spcBef>
                <a:defRPr/>
              </a:pPr>
              <a:r>
                <a:rPr lang="zh-CN" altLang="en-US" sz="1100" dirty="0">
                  <a:solidFill>
                    <a:prstClr val="black"/>
                  </a:solidFill>
                  <a:latin typeface="微软雅黑 Light" panose="020B0502040204020203" pitchFamily="34" charset="-122"/>
                  <a:ea typeface="微软雅黑 Light" panose="020B0502040204020203" pitchFamily="34" charset="-122"/>
                </a:rPr>
                <a:t>输入相关文字说明输入相关文字说明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gn="ctr">
                <a:lnSpc>
                  <a:spcPct val="140000"/>
                </a:lnSpc>
                <a:spcBef>
                  <a:spcPct val="0"/>
                </a:spcBef>
                <a:defRPr/>
              </a:pPr>
              <a:r>
                <a:rPr lang="zh-CN" altLang="en-US" sz="1100" dirty="0">
                  <a:solidFill>
                    <a:prstClr val="black"/>
                  </a:solidFill>
                  <a:latin typeface="微软雅黑 Light" panose="020B0502040204020203" pitchFamily="34" charset="-122"/>
                  <a:ea typeface="微软雅黑 Light" panose="020B0502040204020203" pitchFamily="34" charset="-122"/>
                </a:rPr>
                <a:t>输入相关文字说明输入相关文字说明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a:p>
              <a:pPr algn="ctr">
                <a:lnSpc>
                  <a:spcPct val="140000"/>
                </a:lnSpc>
                <a:spcBef>
                  <a:spcPct val="0"/>
                </a:spcBef>
                <a:defRPr/>
              </a:pPr>
              <a:endParaRPr lang="en-US" altLang="zh-CN" sz="1100" dirty="0">
                <a:solidFill>
                  <a:prstClr val="black"/>
                </a:solidFill>
                <a:latin typeface="微软雅黑 Light" panose="020B0502040204020203" pitchFamily="34" charset="-122"/>
                <a:ea typeface="微软雅黑 Light" panose="020B0502040204020203" pitchFamily="34" charset="-122"/>
              </a:endParaRPr>
            </a:p>
          </p:txBody>
        </p:sp>
      </p:grpSp>
      <p:grpSp>
        <p:nvGrpSpPr>
          <p:cNvPr id="35" name="íśľiďê"/>
          <p:cNvGrpSpPr/>
          <p:nvPr/>
        </p:nvGrpSpPr>
        <p:grpSpPr>
          <a:xfrm>
            <a:off x="9094268" y="5376930"/>
            <a:ext cx="521294" cy="521294"/>
            <a:chOff x="4392540" y="3822226"/>
            <a:chExt cx="658024" cy="658024"/>
          </a:xfrm>
        </p:grpSpPr>
        <p:sp>
          <p:nvSpPr>
            <p:cNvPr id="36" name="îṩľîḓé"/>
            <p:cNvSpPr/>
            <p:nvPr/>
          </p:nvSpPr>
          <p:spPr>
            <a:xfrm>
              <a:off x="4392540" y="3822226"/>
              <a:ext cx="658024" cy="658024"/>
            </a:xfrm>
            <a:prstGeom prst="ellipse">
              <a:avLst/>
            </a:prstGeom>
            <a:solidFill>
              <a:srgbClr val="961318"/>
            </a:solidFill>
            <a:ln w="28575" cap="rnd"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lnSpcReduction="10000"/>
            </a:bodyPr>
            <a:lstStyle/>
            <a:p>
              <a:pPr algn="ctr" defTabSz="914400">
                <a:defRPr/>
              </a:pPr>
              <a:endParaRPr lang="zh-CN" altLang="en-US" sz="2000" b="1" kern="0" dirty="0">
                <a:solidFill>
                  <a:prstClr val="white"/>
                </a:solidFill>
                <a:latin typeface="Arial" panose="020B0604020202020204"/>
                <a:ea typeface="微软雅黑 Light" panose="020B0502040204020203" pitchFamily="34" charset="-122"/>
              </a:endParaRPr>
            </a:p>
          </p:txBody>
        </p:sp>
        <p:sp>
          <p:nvSpPr>
            <p:cNvPr id="37" name="îṡļïḑê"/>
            <p:cNvSpPr/>
            <p:nvPr/>
          </p:nvSpPr>
          <p:spPr>
            <a:xfrm>
              <a:off x="4572001" y="4029700"/>
              <a:ext cx="299102" cy="24307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ysClr val="window" lastClr="FFFFFF"/>
            </a:solidFill>
            <a:ln w="28575"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defRPr/>
              </a:pPr>
              <a:endParaRPr lang="zh-CN" altLang="en-US" sz="2000" b="1" dirty="0">
                <a:solidFill>
                  <a:prstClr val="white"/>
                </a:solidFill>
                <a:latin typeface="Arial" panose="020B0604020202020204"/>
                <a:ea typeface="微软雅黑 Light" panose="020B0502040204020203" pitchFamily="34" charset="-122"/>
              </a:endParaRPr>
            </a:p>
          </p:txBody>
        </p:sp>
      </p:grpSp>
      <p:grpSp>
        <p:nvGrpSpPr>
          <p:cNvPr id="38" name="îślîḓé"/>
          <p:cNvGrpSpPr/>
          <p:nvPr/>
        </p:nvGrpSpPr>
        <p:grpSpPr>
          <a:xfrm>
            <a:off x="9891703" y="5141054"/>
            <a:ext cx="1627197" cy="993046"/>
            <a:chOff x="8645557" y="1416657"/>
            <a:chExt cx="2307365" cy="993046"/>
          </a:xfrm>
        </p:grpSpPr>
        <p:sp>
          <p:nvSpPr>
            <p:cNvPr id="39" name="ï$lîḑè"/>
            <p:cNvSpPr txBox="1"/>
            <p:nvPr/>
          </p:nvSpPr>
          <p:spPr>
            <a:xfrm>
              <a:off x="8645557" y="1416657"/>
              <a:ext cx="2307365" cy="421821"/>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913765">
                <a:buSzPct val="25000"/>
                <a:defRPr/>
              </a:pPr>
              <a:r>
                <a:rPr lang="zh-CN" altLang="en-US" sz="1400" b="1" dirty="0">
                  <a:solidFill>
                    <a:prstClr val="black"/>
                  </a:solidFill>
                  <a:latin typeface="微软雅黑" panose="020B0503020204020204" charset="-122"/>
                  <a:ea typeface="微软雅黑" panose="020B0503020204020204" charset="-122"/>
                </a:rPr>
                <a:t>输入小标题</a:t>
              </a:r>
            </a:p>
          </p:txBody>
        </p:sp>
        <p:sp>
          <p:nvSpPr>
            <p:cNvPr id="40" name="ïṡḷïḑé"/>
            <p:cNvSpPr txBox="1"/>
            <p:nvPr/>
          </p:nvSpPr>
          <p:spPr>
            <a:xfrm>
              <a:off x="8645557" y="1838478"/>
              <a:ext cx="2307365" cy="571225"/>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spcBef>
                  <a:spcPct val="0"/>
                </a:spcBef>
                <a:defRPr/>
              </a:pPr>
              <a:r>
                <a:rPr lang="zh-CN" altLang="en-US" sz="1100" dirty="0">
                  <a:solidFill>
                    <a:prstClr val="black"/>
                  </a:solidFill>
                  <a:latin typeface="微软雅黑 Light" panose="020B0502040204020203" pitchFamily="34" charset="-122"/>
                  <a:ea typeface="微软雅黑 Light" panose="020B0502040204020203" pitchFamily="34" charset="-122"/>
                </a:rPr>
                <a:t>输入相关文字说明输入相关文字说明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p:txBody>
        </p:sp>
      </p:grpSp>
      <p:grpSp>
        <p:nvGrpSpPr>
          <p:cNvPr id="41" name="ísḻíďé"/>
          <p:cNvGrpSpPr/>
          <p:nvPr/>
        </p:nvGrpSpPr>
        <p:grpSpPr>
          <a:xfrm>
            <a:off x="7795308" y="4131047"/>
            <a:ext cx="521294" cy="521294"/>
            <a:chOff x="4392539" y="3822232"/>
            <a:chExt cx="658024" cy="658025"/>
          </a:xfrm>
        </p:grpSpPr>
        <p:sp>
          <p:nvSpPr>
            <p:cNvPr id="42" name="íṣļiḋé"/>
            <p:cNvSpPr/>
            <p:nvPr/>
          </p:nvSpPr>
          <p:spPr>
            <a:xfrm>
              <a:off x="4392539" y="3822232"/>
              <a:ext cx="658024" cy="658025"/>
            </a:xfrm>
            <a:prstGeom prst="ellipse">
              <a:avLst/>
            </a:prstGeom>
            <a:solidFill>
              <a:srgbClr val="961318"/>
            </a:solidFill>
            <a:ln w="28575" cap="rnd" cmpd="sng" algn="ctr">
              <a:solidFill>
                <a:sysClr val="window" lastClr="FFFFFF"/>
              </a:solidFill>
              <a:prstDash val="solid"/>
              <a:round/>
            </a:ln>
            <a:effectLst/>
          </p:spPr>
          <p:txBody>
            <a:bodyPr rot="0" spcFirstLastPara="0" vert="horz" wrap="square" lIns="91440" tIns="45720" rIns="91440" bIns="45720" numCol="1" spcCol="0" rtlCol="0" fromWordArt="0" anchor="ctr" anchorCtr="0" forceAA="0" compatLnSpc="1">
              <a:normAutofit lnSpcReduction="10000"/>
            </a:bodyPr>
            <a:lstStyle/>
            <a:p>
              <a:pPr algn="ctr" defTabSz="914400">
                <a:defRPr/>
              </a:pPr>
              <a:endParaRPr lang="zh-CN" altLang="en-US" sz="2000" b="1" kern="0" dirty="0">
                <a:solidFill>
                  <a:prstClr val="white"/>
                </a:solidFill>
                <a:latin typeface="Arial" panose="020B0604020202020204"/>
                <a:ea typeface="微软雅黑 Light" panose="020B0502040204020203" pitchFamily="34" charset="-122"/>
              </a:endParaRPr>
            </a:p>
          </p:txBody>
        </p:sp>
        <p:sp>
          <p:nvSpPr>
            <p:cNvPr id="43" name="ïṣḻíḓe"/>
            <p:cNvSpPr/>
            <p:nvPr/>
          </p:nvSpPr>
          <p:spPr>
            <a:xfrm>
              <a:off x="4572001" y="4029700"/>
              <a:ext cx="299102" cy="24307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ysClr val="window" lastClr="FFFFFF"/>
            </a:solidFill>
            <a:ln w="28575"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defRPr/>
              </a:pPr>
              <a:endParaRPr lang="zh-CN" altLang="en-US" sz="2000" b="1" dirty="0">
                <a:solidFill>
                  <a:prstClr val="white"/>
                </a:solidFill>
                <a:latin typeface="Arial" panose="020B0604020202020204"/>
                <a:ea typeface="微软雅黑 Light" panose="020B0502040204020203" pitchFamily="34" charset="-122"/>
              </a:endParaRPr>
            </a:p>
          </p:txBody>
        </p:sp>
      </p:grpSp>
      <p:grpSp>
        <p:nvGrpSpPr>
          <p:cNvPr id="44" name="ïš1iḓé"/>
          <p:cNvGrpSpPr/>
          <p:nvPr/>
        </p:nvGrpSpPr>
        <p:grpSpPr>
          <a:xfrm>
            <a:off x="8592743" y="3895171"/>
            <a:ext cx="1627197" cy="993046"/>
            <a:chOff x="1959360" y="3895171"/>
            <a:chExt cx="1627197" cy="993046"/>
          </a:xfrm>
        </p:grpSpPr>
        <p:sp>
          <p:nvSpPr>
            <p:cNvPr id="45" name="îŝļíḓè"/>
            <p:cNvSpPr txBox="1"/>
            <p:nvPr/>
          </p:nvSpPr>
          <p:spPr>
            <a:xfrm>
              <a:off x="1959360" y="3895171"/>
              <a:ext cx="1627197" cy="421821"/>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913765">
                <a:buSzPct val="25000"/>
                <a:defRPr/>
              </a:pPr>
              <a:r>
                <a:rPr lang="zh-CN" altLang="en-US" sz="1400" b="1" dirty="0">
                  <a:solidFill>
                    <a:prstClr val="black"/>
                  </a:solidFill>
                  <a:latin typeface="微软雅黑" panose="020B0503020204020204" charset="-122"/>
                  <a:ea typeface="微软雅黑" panose="020B0503020204020204" charset="-122"/>
                </a:rPr>
                <a:t>输入小标题</a:t>
              </a:r>
            </a:p>
          </p:txBody>
        </p:sp>
        <p:sp>
          <p:nvSpPr>
            <p:cNvPr id="46" name="iṡ1ïḋe"/>
            <p:cNvSpPr txBox="1"/>
            <p:nvPr/>
          </p:nvSpPr>
          <p:spPr>
            <a:xfrm>
              <a:off x="1959360" y="4316992"/>
              <a:ext cx="1627197" cy="571225"/>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spcBef>
                  <a:spcPct val="0"/>
                </a:spcBef>
                <a:defRPr/>
              </a:pPr>
              <a:r>
                <a:rPr lang="zh-CN" altLang="en-US" sz="1100" dirty="0">
                  <a:solidFill>
                    <a:prstClr val="black"/>
                  </a:solidFill>
                  <a:latin typeface="微软雅黑 Light" panose="020B0502040204020203" pitchFamily="34" charset="-122"/>
                  <a:ea typeface="微软雅黑 Light" panose="020B0502040204020203" pitchFamily="34" charset="-122"/>
                </a:rPr>
                <a:t>输入相关文字说明输入相关文字说明</a:t>
              </a:r>
              <a:endParaRPr lang="en-US" altLang="zh-CN" sz="1100" dirty="0">
                <a:solidFill>
                  <a:prstClr val="black"/>
                </a:solidFill>
                <a:latin typeface="微软雅黑 Light" panose="020B0502040204020203" pitchFamily="34" charset="-122"/>
                <a:ea typeface="微软雅黑 Light" panose="020B0502040204020203" pitchFamily="34" charset="-122"/>
              </a:endParaRPr>
            </a:p>
          </p:txBody>
        </p:sp>
      </p:grpSp>
      <p:sp>
        <p:nvSpPr>
          <p:cNvPr id="47" name="îśļîďe"/>
          <p:cNvSpPr txBox="1"/>
          <p:nvPr/>
        </p:nvSpPr>
        <p:spPr>
          <a:xfrm>
            <a:off x="3646739" y="5004892"/>
            <a:ext cx="4885821" cy="1022801"/>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buSzPct val="25000"/>
              <a:defRPr/>
            </a:pPr>
            <a:r>
              <a:rPr lang="zh-CN" altLang="en-US" sz="1200" dirty="0">
                <a:solidFill>
                  <a:prstClr val="black"/>
                </a:solidFill>
                <a:latin typeface="Arial" panose="020B0604020202020204"/>
                <a:ea typeface="微软雅黑 Light" panose="020B0502040204020203" pitchFamily="34" charset="-122"/>
              </a:rPr>
              <a:t>请在这里输入补充说明请在这里输入补充说明</a:t>
            </a:r>
            <a:endParaRPr lang="en-US" altLang="zh-CN" sz="1200" dirty="0">
              <a:solidFill>
                <a:prstClr val="black"/>
              </a:solidFill>
              <a:latin typeface="Arial" panose="020B0604020202020204"/>
              <a:ea typeface="微软雅黑 Light" panose="020B0502040204020203" pitchFamily="34" charset="-122"/>
            </a:endParaRPr>
          </a:p>
          <a:p>
            <a:pPr algn="ctr">
              <a:lnSpc>
                <a:spcPct val="150000"/>
              </a:lnSpc>
              <a:buSzPct val="25000"/>
              <a:defRPr/>
            </a:pPr>
            <a:r>
              <a:rPr lang="zh-CN" altLang="en-US" sz="1200" dirty="0">
                <a:solidFill>
                  <a:prstClr val="black"/>
                </a:solidFill>
                <a:latin typeface="Arial" panose="020B0604020202020204"/>
                <a:ea typeface="微软雅黑 Light" panose="020B0502040204020203" pitchFamily="34" charset="-122"/>
              </a:rPr>
              <a:t>请在这里输入补充说明请在这里输入补充说明</a:t>
            </a:r>
            <a:endParaRPr lang="en-US" altLang="zh-CN" sz="1200" dirty="0">
              <a:solidFill>
                <a:prstClr val="black"/>
              </a:solidFill>
              <a:latin typeface="Arial" panose="020B0604020202020204"/>
              <a:ea typeface="微软雅黑 Light" panose="020B0502040204020203" pitchFamily="34" charset="-122"/>
            </a:endParaRPr>
          </a:p>
          <a:p>
            <a:pPr algn="ctr">
              <a:lnSpc>
                <a:spcPct val="150000"/>
              </a:lnSpc>
              <a:buSzPct val="25000"/>
              <a:defRPr/>
            </a:pPr>
            <a:r>
              <a:rPr lang="zh-CN" altLang="en-US" sz="1200" dirty="0">
                <a:solidFill>
                  <a:prstClr val="black"/>
                </a:solidFill>
                <a:latin typeface="Arial" panose="020B0604020202020204"/>
                <a:ea typeface="微软雅黑 Light" panose="020B0502040204020203" pitchFamily="34" charset="-122"/>
              </a:rPr>
              <a:t>请在这里输入补充说明请在这里输入补充说明</a:t>
            </a:r>
            <a:endParaRPr lang="en-US" altLang="zh-CN" sz="1200" dirty="0">
              <a:solidFill>
                <a:prstClr val="black"/>
              </a:solidFill>
              <a:latin typeface="Arial" panose="020B0604020202020204"/>
              <a:ea typeface="微软雅黑 Light" panose="020B0502040204020203" pitchFamily="34" charset="-122"/>
            </a:endParaRPr>
          </a:p>
          <a:p>
            <a:pPr algn="ctr">
              <a:lnSpc>
                <a:spcPct val="150000"/>
              </a:lnSpc>
              <a:buSzPct val="25000"/>
              <a:defRPr/>
            </a:pPr>
            <a:endParaRPr lang="en-US" altLang="zh-CN" sz="1200" dirty="0">
              <a:solidFill>
                <a:prstClr val="black"/>
              </a:solidFill>
              <a:latin typeface="Arial" panose="020B0604020202020204"/>
              <a:ea typeface="微软雅黑 Light" panose="020B0502040204020203" pitchFamily="34" charset="-122"/>
            </a:endParaRPr>
          </a:p>
          <a:p>
            <a:pPr algn="ctr">
              <a:lnSpc>
                <a:spcPct val="150000"/>
              </a:lnSpc>
              <a:buSzPct val="25000"/>
              <a:defRPr/>
            </a:pPr>
            <a:endParaRPr lang="en-US" altLang="zh-CN" sz="1200" dirty="0">
              <a:solidFill>
                <a:prstClr val="black"/>
              </a:solidFill>
              <a:latin typeface="Arial" panose="020B0604020202020204"/>
              <a:ea typeface="微软雅黑 Light" panose="020B0502040204020203" pitchFamily="34" charset="-122"/>
            </a:endParaRPr>
          </a:p>
          <a:p>
            <a:pPr algn="ctr">
              <a:lnSpc>
                <a:spcPct val="150000"/>
              </a:lnSpc>
              <a:buSzPct val="25000"/>
              <a:defRPr/>
            </a:pPr>
            <a:endParaRPr lang="en-US" altLang="zh-CN" sz="1200" dirty="0">
              <a:solidFill>
                <a:prstClr val="black"/>
              </a:solidFill>
              <a:latin typeface="Arial" panose="020B0604020202020204"/>
              <a:ea typeface="微软雅黑 Light" panose="020B0502040204020203" pitchFamily="34" charset="-122"/>
            </a:endParaRPr>
          </a:p>
        </p:txBody>
      </p:sp>
      <p:sp>
        <p:nvSpPr>
          <p:cNvPr id="48" name="矩形 47"/>
          <p:cNvSpPr/>
          <p:nvPr/>
        </p:nvSpPr>
        <p:spPr>
          <a:xfrm>
            <a:off x="1583721" y="1228553"/>
            <a:ext cx="9011856" cy="2309627"/>
          </a:xfrm>
          <a:prstGeom prst="rect">
            <a:avLst/>
          </a:prstGeom>
          <a:solidFill>
            <a:srgbClr val="961318">
              <a:alpha val="70000"/>
            </a:srgbClr>
          </a:soli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anose="020B0604020202020204"/>
              <a:ea typeface="微软雅黑 Light" panose="020B0502040204020203" pitchFamily="34" charset="-122"/>
            </a:endParaRPr>
          </a:p>
        </p:txBody>
      </p:sp>
      <p:grpSp>
        <p:nvGrpSpPr>
          <p:cNvPr id="49" name="îṣḷîḋe"/>
          <p:cNvGrpSpPr/>
          <p:nvPr/>
        </p:nvGrpSpPr>
        <p:grpSpPr>
          <a:xfrm>
            <a:off x="696912" y="1274669"/>
            <a:ext cx="10858500" cy="924025"/>
            <a:chOff x="660400" y="1310084"/>
            <a:chExt cx="10858500" cy="924025"/>
          </a:xfrm>
        </p:grpSpPr>
        <p:sp>
          <p:nvSpPr>
            <p:cNvPr id="50" name="îṥḻïḍê"/>
            <p:cNvSpPr txBox="1"/>
            <p:nvPr/>
          </p:nvSpPr>
          <p:spPr>
            <a:xfrm>
              <a:off x="660400" y="1756644"/>
              <a:ext cx="10858500" cy="477465"/>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buSzPct val="25000"/>
                <a:defRPr/>
              </a:pPr>
              <a:r>
                <a:rPr lang="zh-CN" altLang="en-US" sz="2000" b="1" dirty="0">
                  <a:solidFill>
                    <a:prstClr val="white"/>
                  </a:solidFill>
                  <a:latin typeface="微软雅黑 Light" panose="020B0502040204020203" pitchFamily="34" charset="-122"/>
                  <a:ea typeface="微软雅黑 Light" panose="020B0502040204020203" pitchFamily="34" charset="-122"/>
                </a:rPr>
                <a:t>在这个地方输入文字说明在这个地方输入文字说明在这个地方输入文字说明</a:t>
              </a:r>
            </a:p>
          </p:txBody>
        </p:sp>
        <p:sp>
          <p:nvSpPr>
            <p:cNvPr id="51" name="ïŝľîḑe"/>
            <p:cNvSpPr/>
            <p:nvPr/>
          </p:nvSpPr>
          <p:spPr bwMode="auto">
            <a:xfrm>
              <a:off x="660400" y="1310084"/>
              <a:ext cx="10858500" cy="324721"/>
            </a:xfrm>
            <a:prstGeom prst="rect">
              <a:avLst/>
            </a:prstGeom>
            <a:noFill/>
            <a:ln w="3175">
              <a:noFill/>
              <a:miter lim="800000"/>
            </a:ln>
            <a:extLst>
              <a:ext uri="{909E8E84-426E-40DD-AFC4-6F175D3DCCD1}">
                <a14:hiddenFill xmlns:a14="http://schemas.microsoft.com/office/drawing/2010/main">
                  <a:solidFill>
                    <a:srgbClr val="FFFFFF"/>
                  </a:solidFill>
                </a14:hiddenFill>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zh-CN" altLang="en-US" sz="1200" dirty="0">
                  <a:solidFill>
                    <a:prstClr val="white"/>
                  </a:solidFill>
                  <a:latin typeface="Arial" panose="020B0604020202020204"/>
                  <a:ea typeface="微软雅黑 Light" panose="020B0502040204020203" pitchFamily="34" charset="-122"/>
                </a:rPr>
                <a:t>在这个地方输入文字说明在这个地方输入文字说明在这个地方输入文字说明在这个地方输入文字说明</a:t>
              </a:r>
            </a:p>
          </p:txBody>
        </p:sp>
      </p:grpSp>
    </p:spTree>
  </p:cSld>
  <p:clrMapOvr>
    <a:masterClrMapping/>
  </p:clrMapOvr>
  <p:transition spd="slow">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35361" y="116633"/>
            <a:ext cx="11569986" cy="6681374"/>
            <a:chOff x="335361" y="116633"/>
            <a:chExt cx="11569986" cy="6681374"/>
          </a:xfrm>
        </p:grpSpPr>
        <p:grpSp>
          <p:nvGrpSpPr>
            <p:cNvPr id="8" name="组合 7"/>
            <p:cNvGrpSpPr/>
            <p:nvPr/>
          </p:nvGrpSpPr>
          <p:grpSpPr>
            <a:xfrm>
              <a:off x="335361" y="116633"/>
              <a:ext cx="629872" cy="612768"/>
              <a:chOff x="3070727" y="196457"/>
              <a:chExt cx="692047" cy="673255"/>
            </a:xfrm>
          </p:grpSpPr>
          <p:sp>
            <p:nvSpPr>
              <p:cNvPr id="13" name="平行四边形 12"/>
              <p:cNvSpPr/>
              <p:nvPr/>
            </p:nvSpPr>
            <p:spPr>
              <a:xfrm>
                <a:off x="3070727" y="196457"/>
                <a:ext cx="629587" cy="612775"/>
              </a:xfrm>
              <a:prstGeom prst="parallelogram">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3133187" y="256937"/>
                <a:ext cx="629587" cy="612775"/>
              </a:xfrm>
              <a:prstGeom prst="parallelogram">
                <a:avLst/>
              </a:prstGeom>
              <a:no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9" name="直接连接符 8"/>
            <p:cNvCxnSpPr/>
            <p:nvPr/>
          </p:nvCxnSpPr>
          <p:spPr>
            <a:xfrm>
              <a:off x="367840" y="809674"/>
              <a:ext cx="11488800" cy="0"/>
            </a:xfrm>
            <a:prstGeom prst="line">
              <a:avLst/>
            </a:prstGeom>
            <a:noFill/>
            <a:ln w="9525" cap="flat" cmpd="sng" algn="ctr">
              <a:solidFill>
                <a:srgbClr val="961318"/>
              </a:solidFill>
              <a:prstDash val="solid"/>
            </a:ln>
            <a:effectLst/>
          </p:spPr>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961318"/>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10805366" y="642867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sp>
        <p:nvSpPr>
          <p:cNvPr id="2" name="矩形 1"/>
          <p:cNvSpPr/>
          <p:nvPr/>
        </p:nvSpPr>
        <p:spPr>
          <a:xfrm>
            <a:off x="1004117" y="1928513"/>
            <a:ext cx="10183766" cy="2959849"/>
          </a:xfrm>
          <a:prstGeom prst="rect">
            <a:avLst/>
          </a:prstGeom>
        </p:spPr>
        <p:txBody>
          <a:bodyPr wrap="square">
            <a:spAutoFit/>
          </a:bodyPr>
          <a:lstStyle/>
          <a:p>
            <a:pPr algn="ctr">
              <a:lnSpc>
                <a:spcPct val="150000"/>
              </a:lnSpc>
              <a:defRPr/>
            </a:pPr>
            <a:r>
              <a:rPr lang="zh-CN" altLang="en-US" sz="6600" b="1" i="1" dirty="0">
                <a:solidFill>
                  <a:srgbClr val="961318"/>
                </a:solidFill>
                <a:latin typeface="微软雅黑" panose="020B0503020204020204" charset="-122"/>
                <a:ea typeface="微软雅黑" panose="020B0503020204020204" charset="-122"/>
              </a:rPr>
              <a:t>你的模板你做主！</a:t>
            </a:r>
            <a:endParaRPr lang="en-US" altLang="zh-CN" sz="6600" b="1" i="1" dirty="0">
              <a:solidFill>
                <a:srgbClr val="961318"/>
              </a:solidFill>
              <a:latin typeface="微软雅黑" panose="020B0503020204020204" charset="-122"/>
              <a:ea typeface="微软雅黑" panose="020B0503020204020204" charset="-122"/>
            </a:endParaRPr>
          </a:p>
          <a:p>
            <a:pPr algn="ctr">
              <a:lnSpc>
                <a:spcPct val="150000"/>
              </a:lnSpc>
              <a:defRPr/>
            </a:pPr>
            <a:r>
              <a:rPr lang="zh-CN" altLang="en-US" sz="6600" b="1" i="1" dirty="0">
                <a:solidFill>
                  <a:srgbClr val="961318"/>
                </a:solidFill>
                <a:latin typeface="微软雅黑" panose="020B0503020204020204" charset="-122"/>
                <a:ea typeface="微软雅黑" panose="020B0503020204020204" charset="-122"/>
              </a:rPr>
              <a:t>（请输入你的内容）</a:t>
            </a:r>
          </a:p>
        </p:txBody>
      </p:sp>
    </p:spTree>
  </p:cSld>
  <p:clrMapOvr>
    <a:masterClrMapping/>
  </p:clrMapOvr>
  <p:transition spd="slow">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457AFE-29C3-4EAA-9AFF-AAB24B301D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560" y="1495534"/>
            <a:ext cx="10596880" cy="386693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500" y="1489075"/>
            <a:ext cx="12278360" cy="3632200"/>
          </a:xfrm>
          <a:prstGeom prst="rect">
            <a:avLst/>
          </a:prstGeom>
          <a:solidFill>
            <a:srgbClr val="961318">
              <a:alpha val="85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Arial" panose="020B0604020202020204"/>
              <a:ea typeface="微软雅黑" panose="020B0503020204020204" charset="-122"/>
              <a:cs typeface="+mn-ea"/>
              <a:sym typeface="+mn-lt"/>
            </a:endParaRPr>
          </a:p>
        </p:txBody>
      </p:sp>
      <p:sp>
        <p:nvSpPr>
          <p:cNvPr id="4" name="Rectangle 9"/>
          <p:cNvSpPr/>
          <p:nvPr/>
        </p:nvSpPr>
        <p:spPr>
          <a:xfrm>
            <a:off x="1667991" y="3209243"/>
            <a:ext cx="9416415" cy="1778000"/>
          </a:xfrm>
          <a:prstGeom prst="rect">
            <a:avLst/>
          </a:prstGeom>
        </p:spPr>
        <p:txBody>
          <a:bodyPr wrap="square">
            <a:noAutofit/>
          </a:bodyPr>
          <a:lstStyle/>
          <a:p>
            <a:pPr algn="ctr"/>
            <a:r>
              <a:rPr lang="zh-CN" altLang="en-US" sz="6000" b="1" dirty="0">
                <a:solidFill>
                  <a:prstClr val="white"/>
                </a:solidFill>
                <a:latin typeface="微软雅黑" panose="020B0503020204020204" charset="-122"/>
                <a:ea typeface="微软雅黑" panose="020B0503020204020204" charset="-122"/>
                <a:cs typeface="阿里巴巴普惠体 B" panose="00020600040101010101" pitchFamily="18" charset="-122"/>
              </a:rPr>
              <a:t>感谢观看 期待您的指点</a:t>
            </a:r>
            <a:r>
              <a:rPr lang="zh-CN" altLang="en-US" sz="6000" b="1" i="1" dirty="0">
                <a:solidFill>
                  <a:prstClr val="white"/>
                </a:solidFill>
                <a:latin typeface="微软雅黑" panose="020B0503020204020204" charset="-122"/>
                <a:ea typeface="微软雅黑" panose="020B0503020204020204" charset="-122"/>
                <a:cs typeface="阿里巴巴普惠体 B" panose="00020600040101010101" pitchFamily="18" charset="-122"/>
              </a:rPr>
              <a:t>！</a:t>
            </a:r>
          </a:p>
        </p:txBody>
      </p:sp>
      <p:cxnSp>
        <p:nvCxnSpPr>
          <p:cNvPr id="6" name="直接连接符 5"/>
          <p:cNvCxnSpPr/>
          <p:nvPr/>
        </p:nvCxnSpPr>
        <p:spPr>
          <a:xfrm flipV="1">
            <a:off x="-631417" y="5529572"/>
            <a:ext cx="5256126" cy="1"/>
          </a:xfrm>
          <a:prstGeom prst="line">
            <a:avLst/>
          </a:prstGeom>
          <a:noFill/>
          <a:ln w="38100" cap="flat" cmpd="sng" algn="ctr">
            <a:solidFill>
              <a:srgbClr val="961318"/>
            </a:solidFill>
            <a:prstDash val="solid"/>
            <a:miter lim="800000"/>
          </a:ln>
          <a:effectLst/>
        </p:spPr>
      </p:cxnSp>
      <p:cxnSp>
        <p:nvCxnSpPr>
          <p:cNvPr id="7" name="直接连接符 6"/>
          <p:cNvCxnSpPr/>
          <p:nvPr/>
        </p:nvCxnSpPr>
        <p:spPr>
          <a:xfrm>
            <a:off x="7770554" y="5561910"/>
            <a:ext cx="5446002" cy="0"/>
          </a:xfrm>
          <a:prstGeom prst="line">
            <a:avLst/>
          </a:prstGeom>
          <a:noFill/>
          <a:ln w="38100" cap="flat" cmpd="sng" algn="ctr">
            <a:solidFill>
              <a:srgbClr val="961318"/>
            </a:solidFill>
            <a:prstDash val="solid"/>
            <a:miter lim="800000"/>
          </a:ln>
          <a:effectLst/>
        </p:spPr>
      </p:cxnSp>
      <p:grpSp>
        <p:nvGrpSpPr>
          <p:cNvPr id="10" name="组合 9"/>
          <p:cNvGrpSpPr/>
          <p:nvPr/>
        </p:nvGrpSpPr>
        <p:grpSpPr>
          <a:xfrm>
            <a:off x="2388937" y="6230473"/>
            <a:ext cx="7205735" cy="338554"/>
            <a:chOff x="415917" y="6056049"/>
            <a:chExt cx="7205735" cy="338554"/>
          </a:xfrm>
        </p:grpSpPr>
        <p:sp>
          <p:nvSpPr>
            <p:cNvPr id="11" name="TextBox 14"/>
            <p:cNvSpPr txBox="1"/>
            <p:nvPr/>
          </p:nvSpPr>
          <p:spPr>
            <a:xfrm>
              <a:off x="415917" y="6056049"/>
              <a:ext cx="1846980" cy="338554"/>
            </a:xfrm>
            <a:prstGeom prst="rect">
              <a:avLst/>
            </a:prstGeom>
            <a:noFill/>
          </p:spPr>
          <p:txBody>
            <a:bodyPr wrap="none" rtlCol="0">
              <a:spAutoFit/>
            </a:bodyPr>
            <a:lstStyle/>
            <a:p>
              <a:r>
                <a:rPr lang="zh-CN" altLang="en-US" sz="1600" b="1" dirty="0">
                  <a:solidFill>
                    <a:srgbClr val="961318"/>
                  </a:solidFill>
                  <a:latin typeface="Arial" panose="020B0604020202020204"/>
                  <a:ea typeface="微软雅黑" panose="020B0503020204020204" charset="-122"/>
                  <a:cs typeface="+mn-ea"/>
                </a:rPr>
                <a:t>答辩人：</a:t>
              </a:r>
              <a:r>
                <a:rPr lang="en-US" altLang="zh-CN" sz="1600" b="1" dirty="0">
                  <a:solidFill>
                    <a:srgbClr val="961318"/>
                  </a:solidFill>
                  <a:latin typeface="Arial" panose="020B0604020202020204"/>
                  <a:ea typeface="微软雅黑" panose="020B0503020204020204" charset="-122"/>
                  <a:cs typeface="+mn-ea"/>
                </a:rPr>
                <a:t>NEU</a:t>
              </a:r>
              <a:r>
                <a:rPr lang="zh-CN" altLang="en-US" sz="1600" b="1" dirty="0">
                  <a:solidFill>
                    <a:srgbClr val="961318"/>
                  </a:solidFill>
                  <a:latin typeface="Arial" panose="020B0604020202020204"/>
                  <a:ea typeface="微软雅黑" panose="020B0503020204020204" charset="-122"/>
                  <a:cs typeface="+mn-ea"/>
                </a:rPr>
                <a:t>星球</a:t>
              </a:r>
              <a:endParaRPr lang="en-US" altLang="zh-CN" sz="1600" b="1" dirty="0">
                <a:solidFill>
                  <a:srgbClr val="961318"/>
                </a:solidFill>
                <a:latin typeface="Arial" panose="020B0604020202020204"/>
                <a:ea typeface="微软雅黑" panose="020B0503020204020204" charset="-122"/>
                <a:cs typeface="+mn-ea"/>
              </a:endParaRPr>
            </a:p>
          </p:txBody>
        </p:sp>
        <p:sp>
          <p:nvSpPr>
            <p:cNvPr id="12" name="TextBox 28"/>
            <p:cNvSpPr txBox="1"/>
            <p:nvPr/>
          </p:nvSpPr>
          <p:spPr>
            <a:xfrm>
              <a:off x="2741384" y="6056049"/>
              <a:ext cx="2109873" cy="338554"/>
            </a:xfrm>
            <a:prstGeom prst="rect">
              <a:avLst/>
            </a:prstGeom>
            <a:noFill/>
          </p:spPr>
          <p:txBody>
            <a:bodyPr wrap="none" rtlCol="0">
              <a:spAutoFit/>
            </a:bodyPr>
            <a:lstStyle/>
            <a:p>
              <a:r>
                <a:rPr lang="zh-CN" altLang="en-US" sz="1600" b="1" dirty="0">
                  <a:solidFill>
                    <a:srgbClr val="961318"/>
                  </a:solidFill>
                  <a:latin typeface="Arial" panose="020B0604020202020204"/>
                  <a:ea typeface="微软雅黑" panose="020B0503020204020204" charset="-122"/>
                  <a:cs typeface="+mn-ea"/>
                </a:rPr>
                <a:t>指导老师：</a:t>
              </a:r>
              <a:r>
                <a:rPr lang="en-US" altLang="zh-CN" sz="1600" b="1" dirty="0">
                  <a:solidFill>
                    <a:srgbClr val="961318"/>
                  </a:solidFill>
                  <a:latin typeface="Arial" panose="020B0604020202020204"/>
                  <a:ea typeface="微软雅黑" panose="020B0503020204020204" charset="-122"/>
                  <a:cs typeface="+mn-ea"/>
                </a:rPr>
                <a:t> NEU</a:t>
              </a:r>
              <a:r>
                <a:rPr lang="zh-CN" altLang="en-US" sz="1600" b="1" dirty="0">
                  <a:solidFill>
                    <a:srgbClr val="961318"/>
                  </a:solidFill>
                  <a:latin typeface="Arial" panose="020B0604020202020204"/>
                  <a:ea typeface="微软雅黑" panose="020B0503020204020204" charset="-122"/>
                  <a:cs typeface="+mn-ea"/>
                </a:rPr>
                <a:t>星球</a:t>
              </a:r>
            </a:p>
          </p:txBody>
        </p:sp>
        <p:sp>
          <p:nvSpPr>
            <p:cNvPr id="13" name="TextBox 90"/>
            <p:cNvSpPr txBox="1"/>
            <p:nvPr/>
          </p:nvSpPr>
          <p:spPr>
            <a:xfrm>
              <a:off x="5295374" y="6056049"/>
              <a:ext cx="2326278" cy="338554"/>
            </a:xfrm>
            <a:prstGeom prst="rect">
              <a:avLst/>
            </a:prstGeom>
            <a:noFill/>
          </p:spPr>
          <p:txBody>
            <a:bodyPr wrap="none" rtlCol="0">
              <a:spAutoFit/>
            </a:bodyPr>
            <a:lstStyle/>
            <a:p>
              <a:r>
                <a:rPr lang="zh-CN" altLang="en-US" sz="1600" b="1" dirty="0">
                  <a:solidFill>
                    <a:srgbClr val="961318"/>
                  </a:solidFill>
                  <a:latin typeface="Arial" panose="020B0604020202020204"/>
                  <a:ea typeface="微软雅黑" panose="020B0503020204020204" charset="-122"/>
                  <a:cs typeface="+mn-ea"/>
                </a:rPr>
                <a:t>日期：</a:t>
              </a:r>
              <a:r>
                <a:rPr lang="en-US" altLang="zh-CN" sz="1600" b="1" dirty="0">
                  <a:solidFill>
                    <a:srgbClr val="961318"/>
                  </a:solidFill>
                  <a:latin typeface="Arial" panose="020B0604020202020204"/>
                  <a:ea typeface="微软雅黑" panose="020B0503020204020204" charset="-122"/>
                  <a:cs typeface="+mn-ea"/>
                </a:rPr>
                <a:t>2024</a:t>
              </a:r>
              <a:r>
                <a:rPr lang="zh-CN" altLang="en-US" sz="1600" b="1" dirty="0">
                  <a:solidFill>
                    <a:srgbClr val="961318"/>
                  </a:solidFill>
                  <a:latin typeface="Arial" panose="020B0604020202020204"/>
                  <a:ea typeface="微软雅黑" panose="020B0503020204020204" charset="-122"/>
                  <a:cs typeface="+mn-ea"/>
                </a:rPr>
                <a:t>年</a:t>
              </a:r>
              <a:r>
                <a:rPr lang="en-US" altLang="zh-CN" sz="1600" b="1" dirty="0">
                  <a:solidFill>
                    <a:srgbClr val="961318"/>
                  </a:solidFill>
                  <a:latin typeface="Arial" panose="020B0604020202020204"/>
                  <a:ea typeface="微软雅黑" panose="020B0503020204020204" charset="-122"/>
                  <a:cs typeface="+mn-ea"/>
                </a:rPr>
                <a:t>01</a:t>
              </a:r>
              <a:r>
                <a:rPr lang="zh-CN" altLang="en-US" sz="1600" b="1" dirty="0">
                  <a:solidFill>
                    <a:srgbClr val="961318"/>
                  </a:solidFill>
                  <a:latin typeface="Arial" panose="020B0604020202020204"/>
                  <a:ea typeface="微软雅黑" panose="020B0503020204020204" charset="-122"/>
                  <a:cs typeface="+mn-ea"/>
                </a:rPr>
                <a:t>月</a:t>
              </a:r>
              <a:r>
                <a:rPr lang="en-US" altLang="zh-CN" sz="1600" b="1" dirty="0">
                  <a:solidFill>
                    <a:srgbClr val="961318"/>
                  </a:solidFill>
                  <a:latin typeface="Arial" panose="020B0604020202020204"/>
                  <a:ea typeface="微软雅黑" panose="020B0503020204020204" charset="-122"/>
                  <a:cs typeface="+mn-ea"/>
                </a:rPr>
                <a:t>01</a:t>
              </a:r>
              <a:r>
                <a:rPr lang="zh-CN" altLang="en-US" sz="1600" b="1" dirty="0">
                  <a:solidFill>
                    <a:srgbClr val="961318"/>
                  </a:solidFill>
                  <a:latin typeface="Arial" panose="020B0604020202020204"/>
                  <a:ea typeface="微软雅黑" panose="020B0503020204020204" charset="-122"/>
                  <a:cs typeface="+mn-ea"/>
                </a:rPr>
                <a:t>日</a:t>
              </a:r>
            </a:p>
          </p:txBody>
        </p:sp>
      </p:grpSp>
      <p:sp>
        <p:nvSpPr>
          <p:cNvPr id="15" name="Rectangle 10"/>
          <p:cNvSpPr/>
          <p:nvPr>
            <p:custDataLst>
              <p:tags r:id="rId1"/>
            </p:custDataLst>
          </p:nvPr>
        </p:nvSpPr>
        <p:spPr>
          <a:xfrm>
            <a:off x="55091" y="4272868"/>
            <a:ext cx="12215495" cy="400110"/>
          </a:xfrm>
          <a:prstGeom prst="rect">
            <a:avLst/>
          </a:prstGeom>
        </p:spPr>
        <p:txBody>
          <a:bodyPr wrap="square">
            <a:spAutoFit/>
          </a:bodyPr>
          <a:lstStyle/>
          <a:p>
            <a:pPr algn="ctr"/>
            <a:r>
              <a:rPr lang="en-US" altLang="zh-CN" sz="2000" b="1" dirty="0">
                <a:solidFill>
                  <a:prstClr val="white"/>
                </a:solidFill>
                <a:latin typeface="微软雅黑 Light" panose="020B0502040204020203" pitchFamily="34" charset="-122"/>
                <a:ea typeface="微软雅黑 Light" panose="020B0502040204020203" pitchFamily="34" charset="-122"/>
              </a:rPr>
              <a:t>Northeastern University </a:t>
            </a:r>
            <a:r>
              <a:rPr lang="zh-CN" altLang="en-US" sz="2000" b="1" dirty="0">
                <a:solidFill>
                  <a:prstClr val="white"/>
                </a:solidFill>
                <a:latin typeface="微软雅黑 Light" panose="020B0502040204020203" pitchFamily="34" charset="-122"/>
                <a:ea typeface="微软雅黑 Light" panose="020B0502040204020203" pitchFamily="34" charset="-122"/>
              </a:rPr>
              <a:t>GRADUATION REPLY GENERAL TEMPLATE</a:t>
            </a:r>
          </a:p>
        </p:txBody>
      </p:sp>
      <p:sp>
        <p:nvSpPr>
          <p:cNvPr id="8" name="文本框 8">
            <a:extLst>
              <a:ext uri="{FF2B5EF4-FFF2-40B4-BE49-F238E27FC236}">
                <a16:creationId xmlns:a16="http://schemas.microsoft.com/office/drawing/2014/main" id="{21E60422-6B9A-2FD1-D2D8-D46D59760969}"/>
              </a:ext>
            </a:extLst>
          </p:cNvPr>
          <p:cNvSpPr txBox="1"/>
          <p:nvPr/>
        </p:nvSpPr>
        <p:spPr>
          <a:xfrm>
            <a:off x="4479172" y="5343248"/>
            <a:ext cx="3357851" cy="369332"/>
          </a:xfrm>
          <a:prstGeom prst="rect">
            <a:avLst/>
          </a:prstGeom>
          <a:noFill/>
        </p:spPr>
        <p:txBody>
          <a:bodyPr wrap="square" rtlCol="0">
            <a:spAutoFit/>
          </a:bodyPr>
          <a:lstStyle/>
          <a:p>
            <a:pPr algn="ctr"/>
            <a:r>
              <a:rPr lang="zh-CN" altLang="en-US" sz="18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5" name="图片 4">
            <a:extLst>
              <a:ext uri="{FF2B5EF4-FFF2-40B4-BE49-F238E27FC236}">
                <a16:creationId xmlns:a16="http://schemas.microsoft.com/office/drawing/2014/main" id="{2DD9F546-3A9E-5EBF-C3A6-DBF35BBC87FF}"/>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566174" y="1267102"/>
            <a:ext cx="4535306" cy="2267653"/>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00dd180a-db4a-469a-b40a-450751c175c2"/>
  <p:tag name="COMMONDATA" val="eyJoZGlkIjoiNTMzNTU1OTFlNjljOTNmZjcwNDMwMDVkNDMxOGYxNDcifQ=="/>
</p:tagLst>
</file>

<file path=ppt/tags/tag2.xml><?xml version="1.0" encoding="utf-8"?>
<p:tagLst xmlns:a="http://schemas.openxmlformats.org/drawingml/2006/main" xmlns:r="http://schemas.openxmlformats.org/officeDocument/2006/relationships" xmlns:p="http://schemas.openxmlformats.org/presentationml/2006/main">
  <p:tag name="PA" val="v5.2.9"/>
</p:tagLst>
</file>

<file path=ppt/tags/tag3.xml><?xml version="1.0" encoding="utf-8"?>
<p:tagLst xmlns:a="http://schemas.openxmlformats.org/drawingml/2006/main" xmlns:r="http://schemas.openxmlformats.org/officeDocument/2006/relationships" xmlns:p="http://schemas.openxmlformats.org/presentationml/2006/main">
  <p:tag name="PA" val="v5.2.9"/>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ags/tag7.xml><?xml version="1.0" encoding="utf-8"?>
<p:tagLst xmlns:a="http://schemas.openxmlformats.org/drawingml/2006/main" xmlns:r="http://schemas.openxmlformats.org/officeDocument/2006/relationships" xmlns:p="http://schemas.openxmlformats.org/presentationml/2006/main">
  <p:tag name="PA" val="v5.2.9"/>
</p:tagLst>
</file>

<file path=ppt/tags/tag8.xml><?xml version="1.0" encoding="utf-8"?>
<p:tagLst xmlns:a="http://schemas.openxmlformats.org/drawingml/2006/main" xmlns:r="http://schemas.openxmlformats.org/officeDocument/2006/relationships" xmlns:p="http://schemas.openxmlformats.org/presentationml/2006/main">
  <p:tag name="PA" val="v5.2.9"/>
</p:tagLst>
</file>

<file path=ppt/tags/tag9.xml><?xml version="1.0" encoding="utf-8"?>
<p:tagLst xmlns:a="http://schemas.openxmlformats.org/drawingml/2006/main" xmlns:r="http://schemas.openxmlformats.org/officeDocument/2006/relationships" xmlns:p="http://schemas.openxmlformats.org/presentationml/2006/main">
  <p:tag name="PA" val="v5.2.9"/>
</p:tagLst>
</file>

<file path=ppt/tags/tag10.xml><?xml version="1.0" encoding="utf-8"?>
<p:tagLst xmlns:a="http://schemas.openxmlformats.org/drawingml/2006/main" xmlns:r="http://schemas.openxmlformats.org/officeDocument/2006/relationships" xmlns:p="http://schemas.openxmlformats.org/presentationml/2006/main">
  <p:tag name="PA" val="v5.2.9"/>
</p:tagLst>
</file>

<file path=ppt/tags/tag11.xml><?xml version="1.0" encoding="utf-8"?>
<p:tagLst xmlns:a="http://schemas.openxmlformats.org/drawingml/2006/main" xmlns:r="http://schemas.openxmlformats.org/officeDocument/2006/relationships" xmlns:p="http://schemas.openxmlformats.org/presentationml/2006/main">
  <p:tag name="PA" val="v5.2.9"/>
</p:tagLst>
</file>

<file path=ppt/tags/tag12.xml><?xml version="1.0" encoding="utf-8"?>
<p:tagLst xmlns:a="http://schemas.openxmlformats.org/drawingml/2006/main" xmlns:r="http://schemas.openxmlformats.org/officeDocument/2006/relationships" xmlns:p="http://schemas.openxmlformats.org/presentationml/2006/main">
  <p:tag name="PA" val="v5.2.9"/>
</p:tagLst>
</file>

<file path=ppt/tags/tag13.xml><?xml version="1.0" encoding="utf-8"?>
<p:tagLst xmlns:a="http://schemas.openxmlformats.org/drawingml/2006/main" xmlns:r="http://schemas.openxmlformats.org/officeDocument/2006/relationships" xmlns:p="http://schemas.openxmlformats.org/presentationml/2006/main">
  <p:tag name="PA" val="v5.2.9"/>
</p:tagLst>
</file>

<file path=ppt/tags/tag14.xml><?xml version="1.0" encoding="utf-8"?>
<p:tagLst xmlns:a="http://schemas.openxmlformats.org/drawingml/2006/main" xmlns:r="http://schemas.openxmlformats.org/officeDocument/2006/relationships" xmlns:p="http://schemas.openxmlformats.org/presentationml/2006/main">
  <p:tag name="PA" val="v5.2.9"/>
</p:tagLst>
</file>

<file path=ppt/tags/tag15.xml><?xml version="1.0" encoding="utf-8"?>
<p:tagLst xmlns:a="http://schemas.openxmlformats.org/drawingml/2006/main" xmlns:r="http://schemas.openxmlformats.org/officeDocument/2006/relationships" xmlns:p="http://schemas.openxmlformats.org/presentationml/2006/main">
  <p:tag name="PA" val="v5.2.9"/>
</p:tagLst>
</file>

<file path=ppt/tags/tag16.xml><?xml version="1.0" encoding="utf-8"?>
<p:tagLst xmlns:a="http://schemas.openxmlformats.org/drawingml/2006/main" xmlns:r="http://schemas.openxmlformats.org/officeDocument/2006/relationships" xmlns:p="http://schemas.openxmlformats.org/presentationml/2006/main">
  <p:tag name="PA" val="v5.2.9"/>
</p:tagLst>
</file>

<file path=ppt/tags/tag17.xml><?xml version="1.0" encoding="utf-8"?>
<p:tagLst xmlns:a="http://schemas.openxmlformats.org/drawingml/2006/main" xmlns:r="http://schemas.openxmlformats.org/officeDocument/2006/relationships" xmlns:p="http://schemas.openxmlformats.org/presentationml/2006/main">
  <p:tag name="PA" val="v5.2.9"/>
</p:tagLst>
</file>

<file path=ppt/tags/tag18.xml><?xml version="1.0" encoding="utf-8"?>
<p:tagLst xmlns:a="http://schemas.openxmlformats.org/drawingml/2006/main" xmlns:r="http://schemas.openxmlformats.org/officeDocument/2006/relationships" xmlns:p="http://schemas.openxmlformats.org/presentationml/2006/main">
  <p:tag name="PA" val="v5.2.9"/>
</p:tagLst>
</file>

<file path=ppt/tags/tag19.xml><?xml version="1.0" encoding="utf-8"?>
<p:tagLst xmlns:a="http://schemas.openxmlformats.org/drawingml/2006/main" xmlns:r="http://schemas.openxmlformats.org/officeDocument/2006/relationships" xmlns:p="http://schemas.openxmlformats.org/presentationml/2006/main">
  <p:tag name="PA" val="v5.2.9"/>
</p:tagLst>
</file>

<file path=ppt/tags/tag20.xml><?xml version="1.0" encoding="utf-8"?>
<p:tagLst xmlns:a="http://schemas.openxmlformats.org/drawingml/2006/main" xmlns:r="http://schemas.openxmlformats.org/officeDocument/2006/relationships" xmlns:p="http://schemas.openxmlformats.org/presentationml/2006/main">
  <p:tag name="PA" val="v5.2.9"/>
</p:tagLst>
</file>

<file path=ppt/tags/tag21.xml><?xml version="1.0" encoding="utf-8"?>
<p:tagLst xmlns:a="http://schemas.openxmlformats.org/drawingml/2006/main" xmlns:r="http://schemas.openxmlformats.org/officeDocument/2006/relationships" xmlns:p="http://schemas.openxmlformats.org/presentationml/2006/main">
  <p:tag name="PA" val="v5.2.9"/>
</p:tagLst>
</file>

<file path=ppt/tags/tag22.xml><?xml version="1.0" encoding="utf-8"?>
<p:tagLst xmlns:a="http://schemas.openxmlformats.org/drawingml/2006/main" xmlns:r="http://schemas.openxmlformats.org/officeDocument/2006/relationships" xmlns:p="http://schemas.openxmlformats.org/presentationml/2006/main">
  <p:tag name="PA" val="v5.2.9"/>
</p:tagLst>
</file>

<file path=ppt/tags/tag23.xml><?xml version="1.0" encoding="utf-8"?>
<p:tagLst xmlns:a="http://schemas.openxmlformats.org/drawingml/2006/main" xmlns:r="http://schemas.openxmlformats.org/officeDocument/2006/relationships" xmlns:p="http://schemas.openxmlformats.org/presentationml/2006/main">
  <p:tag name="PA" val="v5.2.9"/>
</p:tagLst>
</file>

<file path=ppt/tags/tag24.xml><?xml version="1.0" encoding="utf-8"?>
<p:tagLst xmlns:a="http://schemas.openxmlformats.org/drawingml/2006/main" xmlns:r="http://schemas.openxmlformats.org/officeDocument/2006/relationships" xmlns:p="http://schemas.openxmlformats.org/presentationml/2006/main">
  <p:tag name="PA" val="v5.2.9"/>
</p:tagLst>
</file>

<file path=ppt/tags/tag25.xml><?xml version="1.0" encoding="utf-8"?>
<p:tagLst xmlns:a="http://schemas.openxmlformats.org/drawingml/2006/main" xmlns:r="http://schemas.openxmlformats.org/officeDocument/2006/relationships" xmlns:p="http://schemas.openxmlformats.org/presentationml/2006/main">
  <p:tag name="PA" val="v5.2.9"/>
</p:tagLst>
</file>

<file path=ppt/tags/tag26.xml><?xml version="1.0" encoding="utf-8"?>
<p:tagLst xmlns:a="http://schemas.openxmlformats.org/drawingml/2006/main" xmlns:r="http://schemas.openxmlformats.org/officeDocument/2006/relationships" xmlns:p="http://schemas.openxmlformats.org/presentationml/2006/main">
  <p:tag name="PA" val="v5.2.9"/>
</p:tagLst>
</file>

<file path=ppt/tags/tag27.xml><?xml version="1.0" encoding="utf-8"?>
<p:tagLst xmlns:a="http://schemas.openxmlformats.org/drawingml/2006/main" xmlns:r="http://schemas.openxmlformats.org/officeDocument/2006/relationships" xmlns:p="http://schemas.openxmlformats.org/presentationml/2006/main">
  <p:tag name="PA" val="v5.2.9"/>
</p:tagLst>
</file>

<file path=ppt/tags/tag28.xml><?xml version="1.0" encoding="utf-8"?>
<p:tagLst xmlns:a="http://schemas.openxmlformats.org/drawingml/2006/main" xmlns:r="http://schemas.openxmlformats.org/officeDocument/2006/relationships" xmlns:p="http://schemas.openxmlformats.org/presentationml/2006/main">
  <p:tag name="PA" val="v5.2.9"/>
</p:tagLst>
</file>

<file path=ppt/tags/tag29.xml><?xml version="1.0" encoding="utf-8"?>
<p:tagLst xmlns:a="http://schemas.openxmlformats.org/drawingml/2006/main" xmlns:r="http://schemas.openxmlformats.org/officeDocument/2006/relationships" xmlns:p="http://schemas.openxmlformats.org/presentationml/2006/main">
  <p:tag name="PA" val="v5.2.9"/>
</p:tagLst>
</file>

<file path=ppt/tags/tag30.xml><?xml version="1.0" encoding="utf-8"?>
<p:tagLst xmlns:a="http://schemas.openxmlformats.org/drawingml/2006/main" xmlns:r="http://schemas.openxmlformats.org/officeDocument/2006/relationships" xmlns:p="http://schemas.openxmlformats.org/presentationml/2006/main">
  <p:tag name="PA" val="v5.2.9"/>
</p:tagLst>
</file>

<file path=ppt/tags/tag31.xml><?xml version="1.0" encoding="utf-8"?>
<p:tagLst xmlns:a="http://schemas.openxmlformats.org/drawingml/2006/main" xmlns:r="http://schemas.openxmlformats.org/officeDocument/2006/relationships" xmlns:p="http://schemas.openxmlformats.org/presentationml/2006/main">
  <p:tag name="PA" val="v5.2.9"/>
</p:tagLst>
</file>

<file path=ppt/tags/tag32.xml><?xml version="1.0" encoding="utf-8"?>
<p:tagLst xmlns:a="http://schemas.openxmlformats.org/drawingml/2006/main" xmlns:r="http://schemas.openxmlformats.org/officeDocument/2006/relationships" xmlns:p="http://schemas.openxmlformats.org/presentationml/2006/main">
  <p:tag name="PA" val="v5.2.9"/>
</p:tagLst>
</file>

<file path=ppt/tags/tag33.xml><?xml version="1.0" encoding="utf-8"?>
<p:tagLst xmlns:a="http://schemas.openxmlformats.org/drawingml/2006/main" xmlns:r="http://schemas.openxmlformats.org/officeDocument/2006/relationships" xmlns:p="http://schemas.openxmlformats.org/presentationml/2006/main">
  <p:tag name="PA" val="v5.2.9"/>
</p:tagLst>
</file>

<file path=ppt/tags/tag34.xml><?xml version="1.0" encoding="utf-8"?>
<p:tagLst xmlns:a="http://schemas.openxmlformats.org/drawingml/2006/main" xmlns:r="http://schemas.openxmlformats.org/officeDocument/2006/relationships" xmlns:p="http://schemas.openxmlformats.org/presentationml/2006/main">
  <p:tag name="PA" val="v5.2.9"/>
</p:tagLst>
</file>

<file path=ppt/tags/tag35.xml><?xml version="1.0" encoding="utf-8"?>
<p:tagLst xmlns:a="http://schemas.openxmlformats.org/drawingml/2006/main" xmlns:r="http://schemas.openxmlformats.org/officeDocument/2006/relationships" xmlns:p="http://schemas.openxmlformats.org/presentationml/2006/main">
  <p:tag name="PA" val="v5.2.9"/>
</p:tagLst>
</file>

<file path=ppt/tags/tag36.xml><?xml version="1.0" encoding="utf-8"?>
<p:tagLst xmlns:a="http://schemas.openxmlformats.org/drawingml/2006/main" xmlns:r="http://schemas.openxmlformats.org/officeDocument/2006/relationships" xmlns:p="http://schemas.openxmlformats.org/presentationml/2006/main">
  <p:tag name="PA" val="v5.2.9"/>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2480</TotalTime>
  <Words>4314</Words>
  <Application>Microsoft Office PowerPoint</Application>
  <PresentationFormat>宽屏</PresentationFormat>
  <Paragraphs>567</Paragraphs>
  <Slides>39</Slides>
  <Notes>3</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39</vt:i4>
      </vt:variant>
    </vt:vector>
  </HeadingPairs>
  <TitlesOfParts>
    <vt:vector size="59" baseType="lpstr">
      <vt:lpstr>Lato Light</vt:lpstr>
      <vt:lpstr>阿里巴巴普惠体 B</vt:lpstr>
      <vt:lpstr>阿里巴巴普惠体 H</vt:lpstr>
      <vt:lpstr>阿里巴巴普惠体 M</vt:lpstr>
      <vt:lpstr>阿里巴巴普惠体 R</vt:lpstr>
      <vt:lpstr>等线</vt:lpstr>
      <vt:lpstr>等线 Light</vt:lpstr>
      <vt:lpstr>华文行楷</vt:lpstr>
      <vt:lpstr>迷你简菱心</vt:lpstr>
      <vt:lpstr>宋体</vt:lpstr>
      <vt:lpstr>微软雅黑</vt:lpstr>
      <vt:lpstr>微软雅黑 Light</vt:lpstr>
      <vt:lpstr>Arial</vt:lpstr>
      <vt:lpstr>Arial Black</vt:lpstr>
      <vt:lpstr>Calibri</vt:lpstr>
      <vt:lpstr>Calibri Light</vt:lpstr>
      <vt:lpstr>Impact</vt:lpstr>
      <vt:lpstr>Segoe UI Semibold</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徐佳慧</cp:lastModifiedBy>
  <cp:revision>363</cp:revision>
  <dcterms:created xsi:type="dcterms:W3CDTF">2020-08-06T01:38:00Z</dcterms:created>
  <dcterms:modified xsi:type="dcterms:W3CDTF">2024-01-30T02:03:19Z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3A8736F54BCF47C090BD965F7769EFFB_13</vt:lpwstr>
  </property>
  <property fmtid="{D5CDD505-2E9C-101B-9397-08002B2CF9AE}" pid="3" name="KSOProductBuildVer">
    <vt:lpwstr>2052-11.1.0.14309</vt:lpwstr>
  </property>
</Properties>
</file>