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 id="2147483655" r:id="rId3"/>
  </p:sldMasterIdLst>
  <p:notesMasterIdLst>
    <p:notesMasterId r:id="rId33"/>
  </p:notesMasterIdLst>
  <p:handoutMasterIdLst>
    <p:handoutMasterId r:id="rId34"/>
  </p:handoutMasterIdLst>
  <p:sldIdLst>
    <p:sldId id="256"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84" r:id="rId31"/>
    <p:sldId id="263" r:id="rId32"/>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7" userDrawn="1">
          <p15:clr>
            <a:srgbClr val="A4A3A4"/>
          </p15:clr>
        </p15:guide>
        <p15:guide id="2" pos="391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597"/>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82" d="100"/>
          <a:sy n="82" d="100"/>
        </p:scale>
        <p:origin x="92" y="568"/>
      </p:cViewPr>
      <p:guideLst>
        <p:guide orient="horz" pos="2157"/>
        <p:guide pos="391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gs" Target="tags/tag1.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2024/3/4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BFA32C-E16A-493A-85C2-36D55B437680}" type="datetimeFigureOut">
              <a:rPr lang="zh-CN" altLang="en-US" smtClean="0"/>
              <a:t>2024/3/4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26B6C-0979-40A8-9073-4A1087BD516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A26B6C-0979-40A8-9073-4A1087BD5161}" type="slidenum">
              <a:rPr lang="zh-CN" altLang="en-US" smtClean="0"/>
              <a:t>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2024/3/4</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2024/3/4</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2024/3/4</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0"/>
            <a:ext cx="12192000" cy="4056063"/>
          </a:xfrm>
          <a:prstGeom prst="rect">
            <a:avLst/>
          </a:prstGeom>
        </p:spPr>
        <p:txBody>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alphaModFix amt="50000"/>
          </a:blip>
          <a:srcRect/>
          <a:stretch>
            <a:fillRect t="-10000" b="-10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A041B7F-5A8D-4B3B-B29C-72AB6388C7A7}" type="datetimeFigureOut">
              <a:rPr lang="zh-CN" altLang="en-US" smtClean="0"/>
              <a:t>2024/3/4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F115B64B-DB18-4052-B355-66F0826669D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alphaModFix amt="50000"/>
          </a:blip>
          <a:srcRect/>
          <a:stretch>
            <a:fillRect t="-10000" b="-10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A041B7F-5A8D-4B3B-B29C-72AB6388C7A7}" type="datetimeFigureOut">
              <a:rPr lang="zh-CN" altLang="en-US" smtClean="0"/>
              <a:t>2024/3/4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F115B64B-DB18-4052-B355-66F0826669D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userDrawn="1"/>
        </p:nvSpPr>
        <p:spPr>
          <a:xfrm>
            <a:off x="103367" y="6372416"/>
            <a:ext cx="3600400" cy="39878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自强不息，知行合一</a:t>
            </a:r>
          </a:p>
        </p:txBody>
      </p:sp>
      <p:pic>
        <p:nvPicPr>
          <p:cNvPr id="7" name="图片 6"/>
          <p:cNvPicPr>
            <a:picLocks noChangeAspect="1"/>
          </p:cNvPicPr>
          <p:nvPr userDrawn="1">
            <p:custDataLst>
              <p:tags r:id="rId6"/>
            </p:custDataLst>
          </p:nvPr>
        </p:nvPicPr>
        <p:blipFill rotWithShape="1">
          <a:blip r:embed="rId7" cstate="print">
            <a:extLst>
              <a:ext uri="{28A0092B-C50C-407E-A947-70E740481C1C}">
                <a14:useLocalDpi xmlns:a14="http://schemas.microsoft.com/office/drawing/2010/main" val="0"/>
              </a:ext>
            </a:extLst>
          </a:blip>
          <a:srcRect l="-703" t="-21924" r="703" b="-56035"/>
          <a:stretch/>
        </p:blipFill>
        <p:spPr>
          <a:xfrm>
            <a:off x="10184896" y="0"/>
            <a:ext cx="1978449" cy="118011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50000"/>
          </a:blip>
          <a:srcRect/>
          <a:stretch>
            <a:fillRect t="-10000" b="-10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50000"/>
          </a:blip>
          <a:srcRect/>
          <a:stretch>
            <a:fillRect t="-10000" b="-10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xml"/><Relationship Id="rId7" Type="http://schemas.openxmlformats.org/officeDocument/2006/relationships/image" Target="../media/image4.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1.xml"/><Relationship Id="rId5" Type="http://schemas.openxmlformats.org/officeDocument/2006/relationships/slideLayout" Target="../slideLayouts/slideLayout5.xml"/><Relationship Id="rId10" Type="http://schemas.openxmlformats.org/officeDocument/2006/relationships/image" Target="../media/image7.png"/><Relationship Id="rId4" Type="http://schemas.openxmlformats.org/officeDocument/2006/relationships/tags" Target="../tags/tag4.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rapidesign.cn/"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5.xml"/><Relationship Id="rId1" Type="http://schemas.openxmlformats.org/officeDocument/2006/relationships/tags" Target="../tags/tag1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4" name="矩形 3"/>
          <p:cNvSpPr/>
          <p:nvPr/>
        </p:nvSpPr>
        <p:spPr>
          <a:xfrm>
            <a:off x="-3" y="3188"/>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133552" y="2277557"/>
            <a:ext cx="11855877" cy="4482217"/>
            <a:chOff x="133552" y="2277557"/>
            <a:chExt cx="11855877" cy="4482217"/>
          </a:xfrm>
        </p:grpSpPr>
        <p:grpSp>
          <p:nvGrpSpPr>
            <p:cNvPr id="7" name="组合 6"/>
            <p:cNvGrpSpPr/>
            <p:nvPr/>
          </p:nvGrpSpPr>
          <p:grpSpPr>
            <a:xfrm>
              <a:off x="4696849" y="4910887"/>
              <a:ext cx="2826415" cy="777197"/>
              <a:chOff x="4696849" y="4900498"/>
              <a:chExt cx="2826415" cy="777197"/>
            </a:xfrm>
          </p:grpSpPr>
          <p:sp>
            <p:nvSpPr>
              <p:cNvPr id="14" name="文本框 18"/>
              <p:cNvSpPr txBox="1">
                <a:spLocks noChangeArrowheads="1"/>
              </p:cNvSpPr>
              <p:nvPr/>
            </p:nvSpPr>
            <p:spPr bwMode="auto">
              <a:xfrm>
                <a:off x="4696849" y="5277585"/>
                <a:ext cx="28264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rPr>
                  <a:t> 指导老师：微信公众号</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5" name="文本框 20"/>
              <p:cNvSpPr txBox="1">
                <a:spLocks noChangeArrowheads="1"/>
              </p:cNvSpPr>
              <p:nvPr/>
            </p:nvSpPr>
            <p:spPr bwMode="auto">
              <a:xfrm>
                <a:off x="4952896" y="4900498"/>
                <a:ext cx="22862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rPr>
                  <a:t>答辩人：</a:t>
                </a:r>
                <a:r>
                  <a:rPr lang="en-US" altLang="zh-CN" sz="2000" b="1" dirty="0">
                    <a:solidFill>
                      <a:schemeClr val="bg1"/>
                    </a:solidFill>
                    <a:latin typeface="微软雅黑" panose="020B0503020204020204" pitchFamily="34" charset="-122"/>
                    <a:ea typeface="微软雅黑" panose="020B0503020204020204" pitchFamily="34" charset="-122"/>
                  </a:rPr>
                  <a:t>NEU</a:t>
                </a:r>
                <a:r>
                  <a:rPr lang="zh-CN" altLang="en-US" sz="2000" b="1" dirty="0">
                    <a:solidFill>
                      <a:schemeClr val="bg1"/>
                    </a:solidFill>
                    <a:latin typeface="微软雅黑" panose="020B0503020204020204" pitchFamily="34" charset="-122"/>
                    <a:ea typeface="微软雅黑" panose="020B0503020204020204" pitchFamily="34" charset="-122"/>
                  </a:rPr>
                  <a:t>星球</a:t>
                </a:r>
              </a:p>
              <a:p>
                <a:pPr algn="ctr" eaLnBrk="1" fontAlgn="base" hangingPunct="1">
                  <a:spcBef>
                    <a:spcPct val="0"/>
                  </a:spcBef>
                  <a:spcAft>
                    <a:spcPct val="0"/>
                  </a:spcAft>
                  <a:buFont typeface="Arial" panose="020B0604020202020204" pitchFamily="34" charset="0"/>
                  <a:buNone/>
                </a:pP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8" name="Rectangle 15"/>
            <p:cNvSpPr>
              <a:spLocks noChangeArrowheads="1"/>
            </p:cNvSpPr>
            <p:nvPr/>
          </p:nvSpPr>
          <p:spPr bwMode="auto">
            <a:xfrm>
              <a:off x="133552" y="2277557"/>
              <a:ext cx="11855877"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7200" b="1" spc="300" dirty="0">
                  <a:solidFill>
                    <a:schemeClr val="bg1"/>
                  </a:solidFill>
                  <a:latin typeface="微软雅黑" panose="020B0503020204020204" pitchFamily="34" charset="-122"/>
                  <a:ea typeface="微软雅黑" panose="020B0503020204020204" pitchFamily="34" charset="-122"/>
                </a:rPr>
                <a:t>东北大学答辩开题工作汇报通用模板</a:t>
              </a:r>
            </a:p>
          </p:txBody>
        </p:sp>
        <p:grpSp>
          <p:nvGrpSpPr>
            <p:cNvPr id="9" name="组合 8"/>
            <p:cNvGrpSpPr/>
            <p:nvPr/>
          </p:nvGrpSpPr>
          <p:grpSpPr>
            <a:xfrm>
              <a:off x="5231904" y="6390442"/>
              <a:ext cx="1761208" cy="369332"/>
              <a:chOff x="5231904" y="6390442"/>
              <a:chExt cx="1761208" cy="369332"/>
            </a:xfrm>
          </p:grpSpPr>
          <p:sp>
            <p:nvSpPr>
              <p:cNvPr id="11" name="文本框 10"/>
              <p:cNvSpPr txBox="1"/>
              <p:nvPr/>
            </p:nvSpPr>
            <p:spPr>
              <a:xfrm>
                <a:off x="5564853" y="6390442"/>
                <a:ext cx="1104790" cy="369332"/>
              </a:xfrm>
              <a:prstGeom prst="rect">
                <a:avLst/>
              </a:prstGeom>
              <a:noFill/>
            </p:spPr>
            <p:txBody>
              <a:bodyPr wrap="none" rtlCol="0">
                <a:spAutoFit/>
              </a:bodyPr>
              <a:lstStyle/>
              <a:p>
                <a:r>
                  <a:rPr lang="en-US" altLang="zh-CN" b="1" dirty="0">
                    <a:solidFill>
                      <a:schemeClr val="bg1"/>
                    </a:solidFill>
                  </a:rPr>
                  <a:t>NEU</a:t>
                </a:r>
                <a:r>
                  <a:rPr lang="zh-CN" altLang="en-US" b="1" dirty="0">
                    <a:solidFill>
                      <a:schemeClr val="bg1"/>
                    </a:solidFill>
                  </a:rPr>
                  <a:t>星球</a:t>
                </a:r>
                <a:endParaRPr lang="zh-CN" altLang="en-US" b="1" baseline="30000" dirty="0">
                  <a:solidFill>
                    <a:schemeClr val="bg1"/>
                  </a:solidFill>
                </a:endParaRPr>
              </a:p>
            </p:txBody>
          </p:sp>
          <p:cxnSp>
            <p:nvCxnSpPr>
              <p:cNvPr id="12" name="直接连接符 11"/>
              <p:cNvCxnSpPr/>
              <p:nvPr/>
            </p:nvCxnSpPr>
            <p:spPr>
              <a:xfrm>
                <a:off x="5231904" y="6597352"/>
                <a:ext cx="3234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669643" y="6578608"/>
                <a:ext cx="3234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0" name="直接连接符 9"/>
            <p:cNvCxnSpPr/>
            <p:nvPr/>
          </p:nvCxnSpPr>
          <p:spPr>
            <a:xfrm>
              <a:off x="1703512" y="4751980"/>
              <a:ext cx="865968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8" name="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57573" y="1245579"/>
            <a:ext cx="609600" cy="609600"/>
          </a:xfrm>
          <a:prstGeom prst="rect">
            <a:avLst/>
          </a:prstGeom>
        </p:spPr>
      </p:pic>
      <p:sp>
        <p:nvSpPr>
          <p:cNvPr id="2" name="文本框 1"/>
          <p:cNvSpPr txBox="1"/>
          <p:nvPr/>
        </p:nvSpPr>
        <p:spPr>
          <a:xfrm>
            <a:off x="191091" y="594404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3" name="图片 2"/>
          <p:cNvPicPr>
            <a:picLocks noChangeAspect="1"/>
          </p:cNvPicPr>
          <p:nvPr/>
        </p:nvPicPr>
        <p:blipFill>
          <a:blip r:embed="rId9">
            <a:extLst>
              <a:ext uri="{28A0092B-C50C-407E-A947-70E740481C1C}">
                <a14:useLocalDpi xmlns:a14="http://schemas.microsoft.com/office/drawing/2010/main" val="0"/>
              </a:ext>
            </a:extLst>
          </a:blip>
          <a:srcRect l="2138" r="2138"/>
          <a:stretch/>
        </p:blipFill>
        <p:spPr>
          <a:xfrm>
            <a:off x="-2040904" y="-1023546"/>
            <a:ext cx="5634990" cy="5462905"/>
          </a:xfrm>
          <a:prstGeom prst="rect">
            <a:avLst/>
          </a:prstGeom>
        </p:spPr>
      </p:pic>
      <p:pic>
        <p:nvPicPr>
          <p:cNvPr id="5" name="图片 4"/>
          <p:cNvPicPr>
            <a:picLocks noChangeAspect="1"/>
          </p:cNvPicPr>
          <p:nvPr>
            <p:custDataLst>
              <p:tags r:id="rId3"/>
            </p:custDataLst>
          </p:nvPr>
        </p:nvPicPr>
        <p:blipFill rotWithShape="1">
          <a:blip r:embed="rId10" cstate="print">
            <a:extLst>
              <a:ext uri="{28A0092B-C50C-407E-A947-70E740481C1C}">
                <a14:useLocalDpi xmlns:a14="http://schemas.microsoft.com/office/drawing/2010/main" val="0"/>
              </a:ext>
            </a:extLst>
          </a:blip>
          <a:srcRect l="2" t="-2782" r="-2" b="-7146"/>
          <a:stretch/>
        </p:blipFill>
        <p:spPr>
          <a:xfrm>
            <a:off x="3895385" y="618306"/>
            <a:ext cx="4275941" cy="1575517"/>
          </a:xfrm>
          <a:prstGeom prst="rect">
            <a:avLst/>
          </a:prstGeom>
        </p:spPr>
      </p:pic>
      <p:pic>
        <p:nvPicPr>
          <p:cNvPr id="17" name="图片 16"/>
          <p:cNvPicPr>
            <a:picLocks noChangeAspect="1"/>
          </p:cNvPicPr>
          <p:nvPr>
            <p:custDataLst>
              <p:tags r:id="rId4"/>
            </p:custDataLst>
          </p:nvPr>
        </p:nvPicPr>
        <p:blipFill>
          <a:blip r:embed="rId9">
            <a:extLst>
              <a:ext uri="{28A0092B-C50C-407E-A947-70E740481C1C}">
                <a14:useLocalDpi xmlns:a14="http://schemas.microsoft.com/office/drawing/2010/main" val="0"/>
              </a:ext>
            </a:extLst>
          </a:blip>
          <a:srcRect l="2138" r="2138"/>
          <a:stretch/>
        </p:blipFill>
        <p:spPr>
          <a:xfrm>
            <a:off x="8271041" y="2755911"/>
            <a:ext cx="5634990" cy="5462905"/>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4" name="矩形 3"/>
          <p:cNvSpPr/>
          <p:nvPr/>
        </p:nvSpPr>
        <p:spPr>
          <a:xfrm>
            <a:off x="-345" y="0"/>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935644" y="-11216520"/>
            <a:ext cx="13681520" cy="13681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4804174" y="113311"/>
            <a:ext cx="2583652" cy="1355945"/>
            <a:chOff x="4804174" y="116632"/>
            <a:chExt cx="2583652" cy="1355945"/>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04174" y="1010912"/>
              <a:ext cx="2583652" cy="46166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685800" fontAlgn="base">
                <a:spcBef>
                  <a:spcPct val="0"/>
                </a:spcBef>
                <a:spcAft>
                  <a:spcPct val="0"/>
                </a:spcAft>
                <a:tabLst>
                  <a:tab pos="2865755" algn="l"/>
                </a:tabLst>
              </a:pPr>
              <a:r>
                <a:rPr lang="en-US" altLang="zh-CN" sz="2400" b="1" dirty="0">
                  <a:solidFill>
                    <a:srgbClr val="2F5597"/>
                  </a:solidFill>
                  <a:latin typeface="Arial" panose="020B0604020202020204"/>
                  <a:ea typeface="微软雅黑" panose="020B0503020204020204" pitchFamily="34" charset="-122"/>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90870" y="116632"/>
              <a:ext cx="2410259" cy="92333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685800" fontAlgn="base">
                <a:spcBef>
                  <a:spcPct val="0"/>
                </a:spcBef>
                <a:spcAft>
                  <a:spcPct val="0"/>
                </a:spcAft>
                <a:tabLst>
                  <a:tab pos="2865755" algn="l"/>
                </a:tabLst>
              </a:pPr>
              <a:r>
                <a:rPr lang="zh-CN" altLang="en-US" sz="5400" b="1" dirty="0">
                  <a:solidFill>
                    <a:srgbClr val="2F5597"/>
                  </a:solidFill>
                  <a:latin typeface="微软雅黑" panose="020B0503020204020204" pitchFamily="34" charset="-122"/>
                  <a:ea typeface="微软雅黑" panose="020B0503020204020204" pitchFamily="34" charset="-122"/>
                  <a:sym typeface="Calibri" panose="020F0502020204030204" pitchFamily="34" charset="0"/>
                </a:rPr>
                <a:t>目 录</a:t>
              </a:r>
              <a:endParaRPr lang="en-US" altLang="zh-CN" sz="5400" b="1" dirty="0">
                <a:solidFill>
                  <a:srgbClr val="2F5597"/>
                </a:solidFill>
                <a:latin typeface="微软雅黑" panose="020B0503020204020204" pitchFamily="34" charset="-122"/>
                <a:ea typeface="微软雅黑" panose="020B0503020204020204" pitchFamily="34" charset="-122"/>
                <a:sym typeface="Calibri" panose="020F0502020204030204" pitchFamily="34" charset="0"/>
              </a:endParaRPr>
            </a:p>
          </p:txBody>
        </p:sp>
        <p:cxnSp>
          <p:nvCxnSpPr>
            <p:cNvPr id="9" name="直接连接符 8"/>
            <p:cNvCxnSpPr/>
            <p:nvPr/>
          </p:nvCxnSpPr>
          <p:spPr>
            <a:xfrm>
              <a:off x="5245727" y="1010912"/>
              <a:ext cx="1699856" cy="0"/>
            </a:xfrm>
            <a:prstGeom prst="line">
              <a:avLst/>
            </a:prstGeom>
            <a:ln w="38100">
              <a:solidFill>
                <a:srgbClr val="2F5597"/>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055440" y="2780928"/>
            <a:ext cx="10309062" cy="3146107"/>
            <a:chOff x="1055440" y="2996952"/>
            <a:chExt cx="10309062" cy="3146107"/>
          </a:xfrm>
        </p:grpSpPr>
        <p:grpSp>
          <p:nvGrpSpPr>
            <p:cNvPr id="11" name="组合 10"/>
            <p:cNvGrpSpPr/>
            <p:nvPr/>
          </p:nvGrpSpPr>
          <p:grpSpPr>
            <a:xfrm>
              <a:off x="1055440" y="2996952"/>
              <a:ext cx="10309062" cy="3146107"/>
              <a:chOff x="1055440" y="2996952"/>
              <a:chExt cx="10309062" cy="3146107"/>
            </a:xfrm>
          </p:grpSpPr>
          <p:grpSp>
            <p:nvGrpSpPr>
              <p:cNvPr id="15" name="组合 14"/>
              <p:cNvGrpSpPr/>
              <p:nvPr/>
            </p:nvGrpSpPr>
            <p:grpSpPr>
              <a:xfrm>
                <a:off x="1055440" y="2996952"/>
                <a:ext cx="4143251" cy="884773"/>
                <a:chOff x="856120" y="2669246"/>
                <a:chExt cx="4143251" cy="884773"/>
              </a:xfrm>
            </p:grpSpPr>
            <p:sp>
              <p:nvSpPr>
                <p:cNvPr id="32" name="文本框 6"/>
                <p:cNvSpPr txBox="1">
                  <a:spLocks noChangeArrowheads="1"/>
                </p:cNvSpPr>
                <p:nvPr/>
              </p:nvSpPr>
              <p:spPr bwMode="auto">
                <a:xfrm>
                  <a:off x="1705521" y="2669246"/>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400" fontAlgn="base">
                    <a:spcBef>
                      <a:spcPct val="0"/>
                    </a:spcBef>
                    <a:spcAft>
                      <a:spcPct val="0"/>
                    </a:spcAft>
                    <a:defRPr/>
                  </a:pPr>
                  <a:r>
                    <a:rPr lang="zh-CN" altLang="en-US" sz="2800" b="1" dirty="0">
                      <a:solidFill>
                        <a:schemeClr val="bg1"/>
                      </a:solidFill>
                      <a:latin typeface="微软雅黑" panose="020B0503020204020204" pitchFamily="34" charset="-122"/>
                      <a:ea typeface="微软雅黑" panose="020B0503020204020204" pitchFamily="34" charset="-122"/>
                    </a:rPr>
                    <a:t>请输入你的标题</a:t>
                  </a:r>
                </a:p>
              </p:txBody>
            </p:sp>
            <p:sp>
              <p:nvSpPr>
                <p:cNvPr id="33" name="矩形 32"/>
                <p:cNvSpPr/>
                <p:nvPr/>
              </p:nvSpPr>
              <p:spPr>
                <a:xfrm>
                  <a:off x="1705521" y="3184687"/>
                  <a:ext cx="3293850" cy="369332"/>
                </a:xfrm>
                <a:prstGeom prst="rect">
                  <a:avLst/>
                </a:prstGeom>
              </p:spPr>
              <p:txBody>
                <a:bodyPr wrap="none">
                  <a:spAutoFit/>
                </a:bodyPr>
                <a:lstStyle/>
                <a:p>
                  <a:pPr algn="ctr" defTabSz="914400" fontAlgn="base">
                    <a:spcBef>
                      <a:spcPct val="0"/>
                    </a:spcBef>
                    <a:spcAft>
                      <a:spcPct val="0"/>
                    </a:spcAft>
                    <a:defRPr/>
                  </a:pPr>
                  <a:r>
                    <a:rPr lang="en-US" altLang="zh-CN" dirty="0">
                      <a:solidFill>
                        <a:schemeClr val="bg1"/>
                      </a:solidFill>
                      <a:latin typeface="Calibri Light" panose="020F0302020204030204" pitchFamily="34" charset="0"/>
                      <a:ea typeface="方正兰亭黑_GBK"/>
                    </a:rPr>
                    <a:t>ADD YOUR TITLE HERE ADD YOUR</a:t>
                  </a:r>
                </a:p>
              </p:txBody>
            </p:sp>
            <p:sp>
              <p:nvSpPr>
                <p:cNvPr id="34" name="椭圆 33"/>
                <p:cNvSpPr/>
                <p:nvPr/>
              </p:nvSpPr>
              <p:spPr>
                <a:xfrm>
                  <a:off x="856120" y="2700642"/>
                  <a:ext cx="722490" cy="722490"/>
                </a:xfrm>
                <a:prstGeom prst="ellipse">
                  <a:avLst/>
                </a:prstGeom>
                <a:solidFill>
                  <a:schemeClr val="bg1"/>
                </a:solidFill>
                <a:ln w="12700" cap="flat" cmpd="sng" algn="ctr">
                  <a:solidFill>
                    <a:srgbClr val="1135B9"/>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rPr>
                    <a:t>1</a:t>
                  </a:r>
                  <a:endParaRPr kumimoji="0" lang="zh-CN" altLang="en-US"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055440" y="4106650"/>
                <a:ext cx="4081138" cy="845400"/>
                <a:chOff x="856120" y="2669246"/>
                <a:chExt cx="4081138" cy="845400"/>
              </a:xfrm>
            </p:grpSpPr>
            <p:sp>
              <p:nvSpPr>
                <p:cNvPr id="29" name="文本框 6"/>
                <p:cNvSpPr txBox="1">
                  <a:spLocks noChangeArrowheads="1"/>
                </p:cNvSpPr>
                <p:nvPr/>
              </p:nvSpPr>
              <p:spPr bwMode="auto">
                <a:xfrm>
                  <a:off x="1705521" y="2669246"/>
                  <a:ext cx="28055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400" fontAlgn="base">
                    <a:spcBef>
                      <a:spcPct val="0"/>
                    </a:spcBef>
                    <a:spcAft>
                      <a:spcPct val="0"/>
                    </a:spcAft>
                    <a:defRPr/>
                  </a:pPr>
                  <a:r>
                    <a:rPr lang="zh-CN" altLang="en-US" sz="2800" b="1" dirty="0">
                      <a:solidFill>
                        <a:schemeClr val="bg1"/>
                      </a:solidFill>
                      <a:latin typeface="微软雅黑" panose="020B0503020204020204" pitchFamily="34" charset="-122"/>
                      <a:ea typeface="微软雅黑" panose="020B0503020204020204" pitchFamily="34" charset="-122"/>
                    </a:rPr>
                    <a:t>请输入你的标题</a:t>
                  </a:r>
                </a:p>
              </p:txBody>
            </p:sp>
            <p:sp>
              <p:nvSpPr>
                <p:cNvPr id="30" name="矩形 29"/>
                <p:cNvSpPr/>
                <p:nvPr/>
              </p:nvSpPr>
              <p:spPr>
                <a:xfrm>
                  <a:off x="1643408" y="3145314"/>
                  <a:ext cx="3293850" cy="369332"/>
                </a:xfrm>
                <a:prstGeom prst="rect">
                  <a:avLst/>
                </a:prstGeom>
              </p:spPr>
              <p:txBody>
                <a:bodyPr wrap="none">
                  <a:spAutoFit/>
                </a:bodyPr>
                <a:lstStyle/>
                <a:p>
                  <a:pPr algn="ctr" defTabSz="914400" fontAlgn="base">
                    <a:spcBef>
                      <a:spcPct val="0"/>
                    </a:spcBef>
                    <a:spcAft>
                      <a:spcPct val="0"/>
                    </a:spcAft>
                    <a:defRPr/>
                  </a:pPr>
                  <a:r>
                    <a:rPr lang="en-US" altLang="zh-CN" dirty="0">
                      <a:solidFill>
                        <a:schemeClr val="bg1"/>
                      </a:solidFill>
                      <a:latin typeface="Calibri Light" panose="020F0302020204030204" pitchFamily="34" charset="0"/>
                      <a:ea typeface="方正兰亭黑_GBK"/>
                    </a:rPr>
                    <a:t>ADD YOUR TITLE HERE ADD YOUR</a:t>
                  </a:r>
                </a:p>
              </p:txBody>
            </p:sp>
            <p:sp>
              <p:nvSpPr>
                <p:cNvPr id="31" name="椭圆 30"/>
                <p:cNvSpPr/>
                <p:nvPr/>
              </p:nvSpPr>
              <p:spPr>
                <a:xfrm>
                  <a:off x="856120" y="2700642"/>
                  <a:ext cx="722490" cy="722490"/>
                </a:xfrm>
                <a:prstGeom prst="ellipse">
                  <a:avLst/>
                </a:prstGeom>
                <a:solidFill>
                  <a:schemeClr val="bg1"/>
                </a:solidFill>
                <a:ln w="12700" cap="flat" cmpd="sng" algn="ctr">
                  <a:solidFill>
                    <a:srgbClr val="1135B9"/>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rPr>
                    <a:t>2</a:t>
                  </a:r>
                  <a:endParaRPr kumimoji="0" lang="zh-CN" altLang="en-US"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055440" y="5274230"/>
                <a:ext cx="4081138" cy="868829"/>
                <a:chOff x="856120" y="2669246"/>
                <a:chExt cx="4081138" cy="868829"/>
              </a:xfrm>
            </p:grpSpPr>
            <p:sp>
              <p:nvSpPr>
                <p:cNvPr id="26" name="文本框 6"/>
                <p:cNvSpPr txBox="1">
                  <a:spLocks noChangeArrowheads="1"/>
                </p:cNvSpPr>
                <p:nvPr/>
              </p:nvSpPr>
              <p:spPr bwMode="auto">
                <a:xfrm>
                  <a:off x="1705521" y="2669246"/>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400" fontAlgn="base">
                    <a:spcBef>
                      <a:spcPct val="0"/>
                    </a:spcBef>
                    <a:spcAft>
                      <a:spcPct val="0"/>
                    </a:spcAft>
                    <a:defRPr/>
                  </a:pPr>
                  <a:r>
                    <a:rPr lang="zh-CN" altLang="en-US" sz="2800" b="1" dirty="0">
                      <a:solidFill>
                        <a:schemeClr val="bg1"/>
                      </a:solidFill>
                      <a:latin typeface="微软雅黑" panose="020B0503020204020204" pitchFamily="34" charset="-122"/>
                      <a:ea typeface="微软雅黑" panose="020B0503020204020204" pitchFamily="34" charset="-122"/>
                    </a:rPr>
                    <a:t>请输入你的标题</a:t>
                  </a:r>
                </a:p>
              </p:txBody>
            </p:sp>
            <p:sp>
              <p:nvSpPr>
                <p:cNvPr id="27" name="矩形 26"/>
                <p:cNvSpPr/>
                <p:nvPr/>
              </p:nvSpPr>
              <p:spPr>
                <a:xfrm>
                  <a:off x="1643408" y="3168743"/>
                  <a:ext cx="3293850" cy="369332"/>
                </a:xfrm>
                <a:prstGeom prst="rect">
                  <a:avLst/>
                </a:prstGeom>
              </p:spPr>
              <p:txBody>
                <a:bodyPr wrap="none">
                  <a:spAutoFit/>
                </a:bodyPr>
                <a:lstStyle/>
                <a:p>
                  <a:pPr algn="ctr" defTabSz="914400" fontAlgn="base">
                    <a:spcBef>
                      <a:spcPct val="0"/>
                    </a:spcBef>
                    <a:spcAft>
                      <a:spcPct val="0"/>
                    </a:spcAft>
                    <a:defRPr/>
                  </a:pPr>
                  <a:r>
                    <a:rPr lang="en-US" altLang="zh-CN" dirty="0">
                      <a:solidFill>
                        <a:schemeClr val="bg1"/>
                      </a:solidFill>
                      <a:latin typeface="Calibri Light" panose="020F0302020204030204" pitchFamily="34" charset="0"/>
                      <a:ea typeface="方正兰亭黑_GBK"/>
                    </a:rPr>
                    <a:t>ADD YOUR TITLE HERE ADD YOUR</a:t>
                  </a:r>
                </a:p>
              </p:txBody>
            </p:sp>
            <p:sp>
              <p:nvSpPr>
                <p:cNvPr id="28" name="椭圆 27"/>
                <p:cNvSpPr/>
                <p:nvPr/>
              </p:nvSpPr>
              <p:spPr>
                <a:xfrm>
                  <a:off x="856120" y="2700642"/>
                  <a:ext cx="722490" cy="722490"/>
                </a:xfrm>
                <a:prstGeom prst="ellipse">
                  <a:avLst/>
                </a:prstGeom>
                <a:solidFill>
                  <a:schemeClr val="bg1"/>
                </a:solidFill>
                <a:ln w="12700" cap="flat" cmpd="sng" algn="ctr">
                  <a:solidFill>
                    <a:srgbClr val="1135B9"/>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rPr>
                    <a:t>3</a:t>
                  </a:r>
                  <a:endParaRPr kumimoji="0" lang="zh-CN" altLang="en-US"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176120" y="2996952"/>
                <a:ext cx="4188382" cy="875751"/>
                <a:chOff x="812733" y="2669246"/>
                <a:chExt cx="4188382" cy="875751"/>
              </a:xfrm>
            </p:grpSpPr>
            <p:sp>
              <p:nvSpPr>
                <p:cNvPr id="23" name="文本框 6"/>
                <p:cNvSpPr txBox="1">
                  <a:spLocks noChangeArrowheads="1"/>
                </p:cNvSpPr>
                <p:nvPr/>
              </p:nvSpPr>
              <p:spPr bwMode="auto">
                <a:xfrm>
                  <a:off x="1662134" y="2669246"/>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400" fontAlgn="base">
                    <a:spcBef>
                      <a:spcPct val="0"/>
                    </a:spcBef>
                    <a:spcAft>
                      <a:spcPct val="0"/>
                    </a:spcAft>
                    <a:defRPr/>
                  </a:pPr>
                  <a:r>
                    <a:rPr lang="zh-CN" altLang="en-US" sz="2800" b="1" dirty="0">
                      <a:solidFill>
                        <a:schemeClr val="bg1"/>
                      </a:solidFill>
                      <a:latin typeface="微软雅黑" panose="020B0503020204020204" pitchFamily="34" charset="-122"/>
                      <a:ea typeface="微软雅黑" panose="020B0503020204020204" pitchFamily="34" charset="-122"/>
                    </a:rPr>
                    <a:t>请输入你的标题</a:t>
                  </a:r>
                </a:p>
              </p:txBody>
            </p:sp>
            <p:sp>
              <p:nvSpPr>
                <p:cNvPr id="24" name="矩形 23"/>
                <p:cNvSpPr/>
                <p:nvPr/>
              </p:nvSpPr>
              <p:spPr>
                <a:xfrm>
                  <a:off x="1707265" y="3175665"/>
                  <a:ext cx="3293850" cy="369332"/>
                </a:xfrm>
                <a:prstGeom prst="rect">
                  <a:avLst/>
                </a:prstGeom>
              </p:spPr>
              <p:txBody>
                <a:bodyPr wrap="none">
                  <a:spAutoFit/>
                </a:bodyPr>
                <a:lstStyle/>
                <a:p>
                  <a:pPr algn="ctr" defTabSz="914400" fontAlgn="base">
                    <a:spcBef>
                      <a:spcPct val="0"/>
                    </a:spcBef>
                    <a:spcAft>
                      <a:spcPct val="0"/>
                    </a:spcAft>
                    <a:defRPr/>
                  </a:pPr>
                  <a:r>
                    <a:rPr lang="en-US" altLang="zh-CN" dirty="0">
                      <a:solidFill>
                        <a:schemeClr val="bg1"/>
                      </a:solidFill>
                      <a:latin typeface="Calibri Light" panose="020F0302020204030204" pitchFamily="34" charset="0"/>
                      <a:ea typeface="方正兰亭黑_GBK"/>
                    </a:rPr>
                    <a:t>ADD YOUR TITLE HERE ADD YOUR</a:t>
                  </a:r>
                </a:p>
              </p:txBody>
            </p:sp>
            <p:sp>
              <p:nvSpPr>
                <p:cNvPr id="25" name="椭圆 24"/>
                <p:cNvSpPr/>
                <p:nvPr/>
              </p:nvSpPr>
              <p:spPr>
                <a:xfrm>
                  <a:off x="812733" y="2700642"/>
                  <a:ext cx="722490" cy="722490"/>
                </a:xfrm>
                <a:prstGeom prst="ellipse">
                  <a:avLst/>
                </a:prstGeom>
                <a:solidFill>
                  <a:schemeClr val="bg1"/>
                </a:solidFill>
                <a:ln w="12700" cap="flat" cmpd="sng" algn="ctr">
                  <a:solidFill>
                    <a:srgbClr val="1135B9"/>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rPr>
                    <a:t>4</a:t>
                  </a:r>
                  <a:endParaRPr kumimoji="0" lang="zh-CN" altLang="en-US"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176277" y="4164081"/>
                <a:ext cx="4143680" cy="858950"/>
                <a:chOff x="812733" y="2669246"/>
                <a:chExt cx="4143680" cy="858950"/>
              </a:xfrm>
            </p:grpSpPr>
            <p:sp>
              <p:nvSpPr>
                <p:cNvPr id="20" name="文本框 6"/>
                <p:cNvSpPr txBox="1">
                  <a:spLocks noChangeArrowheads="1"/>
                </p:cNvSpPr>
                <p:nvPr/>
              </p:nvSpPr>
              <p:spPr bwMode="auto">
                <a:xfrm>
                  <a:off x="1662134" y="2669246"/>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400" fontAlgn="base">
                    <a:spcBef>
                      <a:spcPct val="0"/>
                    </a:spcBef>
                    <a:spcAft>
                      <a:spcPct val="0"/>
                    </a:spcAft>
                    <a:defRPr/>
                  </a:pPr>
                  <a:r>
                    <a:rPr lang="zh-CN" altLang="en-US" sz="2800" b="1" dirty="0">
                      <a:solidFill>
                        <a:schemeClr val="bg1"/>
                      </a:solidFill>
                      <a:latin typeface="微软雅黑" panose="020B0503020204020204" pitchFamily="34" charset="-122"/>
                      <a:ea typeface="微软雅黑" panose="020B0503020204020204" pitchFamily="34" charset="-122"/>
                    </a:rPr>
                    <a:t>请输入你的标题</a:t>
                  </a:r>
                </a:p>
              </p:txBody>
            </p:sp>
            <p:sp>
              <p:nvSpPr>
                <p:cNvPr id="21" name="矩形 20"/>
                <p:cNvSpPr/>
                <p:nvPr/>
              </p:nvSpPr>
              <p:spPr>
                <a:xfrm>
                  <a:off x="1662563" y="3158864"/>
                  <a:ext cx="3293850" cy="369332"/>
                </a:xfrm>
                <a:prstGeom prst="rect">
                  <a:avLst/>
                </a:prstGeom>
              </p:spPr>
              <p:txBody>
                <a:bodyPr wrap="none">
                  <a:spAutoFit/>
                </a:bodyPr>
                <a:lstStyle/>
                <a:p>
                  <a:pPr algn="ctr" defTabSz="914400" fontAlgn="base">
                    <a:spcBef>
                      <a:spcPct val="0"/>
                    </a:spcBef>
                    <a:spcAft>
                      <a:spcPct val="0"/>
                    </a:spcAft>
                    <a:defRPr/>
                  </a:pPr>
                  <a:r>
                    <a:rPr lang="en-US" altLang="zh-CN" dirty="0">
                      <a:solidFill>
                        <a:schemeClr val="bg1"/>
                      </a:solidFill>
                      <a:latin typeface="Calibri Light" panose="020F0302020204030204" pitchFamily="34" charset="0"/>
                      <a:ea typeface="方正兰亭黑_GBK"/>
                    </a:rPr>
                    <a:t>ADD YOUR TITLE HERE ADD YOUR</a:t>
                  </a:r>
                </a:p>
              </p:txBody>
            </p:sp>
            <p:sp>
              <p:nvSpPr>
                <p:cNvPr id="22" name="椭圆 21"/>
                <p:cNvSpPr/>
                <p:nvPr/>
              </p:nvSpPr>
              <p:spPr>
                <a:xfrm>
                  <a:off x="812733" y="2700642"/>
                  <a:ext cx="722490" cy="722490"/>
                </a:xfrm>
                <a:prstGeom prst="ellipse">
                  <a:avLst/>
                </a:prstGeom>
                <a:solidFill>
                  <a:schemeClr val="bg1"/>
                </a:solidFill>
                <a:ln w="12700" cap="flat" cmpd="sng" algn="ctr">
                  <a:solidFill>
                    <a:srgbClr val="1135B9"/>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rPr>
                    <a:t>5</a:t>
                  </a:r>
                  <a:endParaRPr kumimoji="0" lang="zh-CN" altLang="en-US"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endParaRPr>
                </a:p>
              </p:txBody>
            </p:sp>
          </p:grpSp>
        </p:grpSp>
        <p:sp>
          <p:nvSpPr>
            <p:cNvPr id="12" name="文本框 6"/>
            <p:cNvSpPr txBox="1">
              <a:spLocks noChangeArrowheads="1"/>
            </p:cNvSpPr>
            <p:nvPr/>
          </p:nvSpPr>
          <p:spPr bwMode="auto">
            <a:xfrm>
              <a:off x="8025092" y="5221552"/>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400" fontAlgn="base">
                <a:spcBef>
                  <a:spcPct val="0"/>
                </a:spcBef>
                <a:spcAft>
                  <a:spcPct val="0"/>
                </a:spcAft>
                <a:defRPr/>
              </a:pPr>
              <a:r>
                <a:rPr lang="zh-CN" altLang="en-US" sz="2800" b="1" dirty="0">
                  <a:solidFill>
                    <a:schemeClr val="bg1"/>
                  </a:solidFill>
                  <a:latin typeface="微软雅黑" panose="020B0503020204020204" pitchFamily="34" charset="-122"/>
                  <a:ea typeface="微软雅黑" panose="020B0503020204020204" pitchFamily="34" charset="-122"/>
                </a:rPr>
                <a:t>请输入你的标题</a:t>
              </a:r>
            </a:p>
          </p:txBody>
        </p:sp>
        <p:sp>
          <p:nvSpPr>
            <p:cNvPr id="13" name="矩形 12"/>
            <p:cNvSpPr/>
            <p:nvPr/>
          </p:nvSpPr>
          <p:spPr>
            <a:xfrm>
              <a:off x="8025521" y="5711170"/>
              <a:ext cx="3293850" cy="369332"/>
            </a:xfrm>
            <a:prstGeom prst="rect">
              <a:avLst/>
            </a:prstGeom>
          </p:spPr>
          <p:txBody>
            <a:bodyPr wrap="none">
              <a:spAutoFit/>
            </a:bodyPr>
            <a:lstStyle/>
            <a:p>
              <a:pPr algn="ctr" defTabSz="914400" fontAlgn="base">
                <a:spcBef>
                  <a:spcPct val="0"/>
                </a:spcBef>
                <a:spcAft>
                  <a:spcPct val="0"/>
                </a:spcAft>
                <a:defRPr/>
              </a:pPr>
              <a:r>
                <a:rPr lang="en-US" altLang="zh-CN" dirty="0">
                  <a:solidFill>
                    <a:schemeClr val="bg1"/>
                  </a:solidFill>
                  <a:latin typeface="Calibri Light" panose="020F0302020204030204" pitchFamily="34" charset="0"/>
                  <a:ea typeface="方正兰亭黑_GBK"/>
                </a:rPr>
                <a:t>ADD YOUR TITLE HERE ADD YOUR</a:t>
              </a:r>
            </a:p>
          </p:txBody>
        </p:sp>
        <p:sp>
          <p:nvSpPr>
            <p:cNvPr id="14" name="椭圆 13"/>
            <p:cNvSpPr/>
            <p:nvPr/>
          </p:nvSpPr>
          <p:spPr>
            <a:xfrm>
              <a:off x="7175691" y="5252948"/>
              <a:ext cx="722490" cy="722490"/>
            </a:xfrm>
            <a:prstGeom prst="ellipse">
              <a:avLst/>
            </a:prstGeom>
            <a:solidFill>
              <a:schemeClr val="bg1"/>
            </a:solidFill>
            <a:ln w="12700" cap="flat" cmpd="sng" algn="ctr">
              <a:solidFill>
                <a:srgbClr val="1135B9"/>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rPr>
                <a:t>6</a:t>
              </a:r>
              <a:endParaRPr kumimoji="0" lang="zh-CN" altLang="en-US" sz="3200" b="1" i="0" u="none" strike="noStrike" kern="0" cap="none" spc="0" normalizeH="0" baseline="0" noProof="0" dirty="0">
                <a:ln>
                  <a:noFill/>
                </a:ln>
                <a:solidFill>
                  <a:srgbClr val="1135B9"/>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11" name="矩形 10"/>
          <p:cNvSpPr/>
          <p:nvPr/>
        </p:nvSpPr>
        <p:spPr>
          <a:xfrm>
            <a:off x="0" y="-4620"/>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6245918" y="2171025"/>
            <a:ext cx="4962650" cy="119885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8800" b="1" dirty="0">
                <a:solidFill>
                  <a:schemeClr val="bg1"/>
                </a:solidFill>
                <a:latin typeface="微软雅黑" panose="020B0503020204020204" pitchFamily="34" charset="-122"/>
                <a:ea typeface="微软雅黑" panose="020B0503020204020204" pitchFamily="34" charset="-122"/>
              </a:rPr>
              <a:t>第一章</a:t>
            </a:r>
          </a:p>
        </p:txBody>
      </p:sp>
      <p:sp>
        <p:nvSpPr>
          <p:cNvPr id="5" name="标题 4"/>
          <p:cNvSpPr txBox="1"/>
          <p:nvPr/>
        </p:nvSpPr>
        <p:spPr>
          <a:xfrm>
            <a:off x="6310934" y="3775413"/>
            <a:ext cx="4754488"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800" b="1" dirty="0">
                <a:solidFill>
                  <a:schemeClr val="bg1"/>
                </a:solidFill>
                <a:latin typeface="微软雅黑" panose="020B0503020204020204" pitchFamily="34" charset="-122"/>
                <a:ea typeface="微软雅黑" panose="020B0503020204020204" pitchFamily="34" charset="-122"/>
              </a:rPr>
              <a:t>请输入你的标题</a:t>
            </a:r>
          </a:p>
        </p:txBody>
      </p:sp>
      <p:cxnSp>
        <p:nvCxnSpPr>
          <p:cNvPr id="6" name="直接连接符 5"/>
          <p:cNvCxnSpPr/>
          <p:nvPr/>
        </p:nvCxnSpPr>
        <p:spPr>
          <a:xfrm>
            <a:off x="6353930" y="3607066"/>
            <a:ext cx="3594498" cy="0"/>
          </a:xfrm>
          <a:prstGeom prst="line">
            <a:avLst/>
          </a:prstGeom>
          <a:ln w="28575">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995219" y="1169917"/>
            <a:ext cx="5328592" cy="4508927"/>
          </a:xfrm>
          <a:prstGeom prst="rect">
            <a:avLst/>
          </a:prstGeom>
          <a:noFill/>
        </p:spPr>
        <p:txBody>
          <a:bodyPr wrap="square" rtlCol="0">
            <a:spAutoFit/>
          </a:bodyPr>
          <a:lstStyle/>
          <a:p>
            <a:r>
              <a:rPr lang="en-US" altLang="zh-CN" sz="28700" dirty="0">
                <a:solidFill>
                  <a:schemeClr val="bg1"/>
                </a:solidFill>
                <a:latin typeface="Arial Black" panose="020B0A04020102020204" pitchFamily="34" charset="0"/>
              </a:rPr>
              <a:t>01</a:t>
            </a:r>
            <a:endParaRPr lang="zh-CN" altLang="en-US" sz="28700" dirty="0">
              <a:solidFill>
                <a:schemeClr val="bg1"/>
              </a:solidFill>
              <a:latin typeface="Arial Black" panose="020B0A04020102020204" pitchFamily="34" charset="0"/>
            </a:endParaRPr>
          </a:p>
        </p:txBody>
      </p:sp>
      <p:sp>
        <p:nvSpPr>
          <p:cNvPr id="2" name="文本框 1"/>
          <p:cNvSpPr txBox="1"/>
          <p:nvPr/>
        </p:nvSpPr>
        <p:spPr>
          <a:xfrm>
            <a:off x="119336" y="617772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9" name="图片 8">
            <a:extLst>
              <a:ext uri="{FF2B5EF4-FFF2-40B4-BE49-F238E27FC236}">
                <a16:creationId xmlns:a16="http://schemas.microsoft.com/office/drawing/2014/main" id="{E95680D7-2431-5C89-824F-A2AA9ECE1784}"/>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l="-80" t="1402" r="80" b="-5860"/>
          <a:stretch/>
        </p:blipFill>
        <p:spPr>
          <a:xfrm>
            <a:off x="10128447" y="116632"/>
            <a:ext cx="1969233" cy="68947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0648"/>
            <a:ext cx="3752647" cy="905661"/>
            <a:chOff x="0" y="260648"/>
            <a:chExt cx="3752647" cy="905661"/>
          </a:xfrm>
        </p:grpSpPr>
        <p:sp>
          <p:nvSpPr>
            <p:cNvPr id="3" name="矩形 2"/>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057247" cy="678559"/>
              <a:chOff x="623392" y="310880"/>
              <a:chExt cx="3057247" cy="678559"/>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6" name="直接连接符 5"/>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圆角矩形 18"/>
          <p:cNvSpPr/>
          <p:nvPr/>
        </p:nvSpPr>
        <p:spPr>
          <a:xfrm>
            <a:off x="697423" y="1421350"/>
            <a:ext cx="11220945" cy="4440353"/>
          </a:xfrm>
          <a:prstGeom prst="roundRect">
            <a:avLst>
              <a:gd name="adj" fmla="val 0"/>
            </a:avLst>
          </a:prstGeom>
          <a:solidFill>
            <a:srgbClr val="02219A"/>
          </a:soli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2" name="组合 11"/>
          <p:cNvGrpSpPr/>
          <p:nvPr/>
        </p:nvGrpSpPr>
        <p:grpSpPr>
          <a:xfrm>
            <a:off x="779710" y="1504148"/>
            <a:ext cx="11220945" cy="4446309"/>
            <a:chOff x="862841" y="1601133"/>
            <a:chExt cx="10027468" cy="4446309"/>
          </a:xfrm>
        </p:grpSpPr>
        <p:sp>
          <p:nvSpPr>
            <p:cNvPr id="13" name="圆角矩形 19"/>
            <p:cNvSpPr/>
            <p:nvPr/>
          </p:nvSpPr>
          <p:spPr>
            <a:xfrm>
              <a:off x="862841" y="1601133"/>
              <a:ext cx="10027468" cy="4446309"/>
            </a:xfrm>
            <a:prstGeom prst="roundRect">
              <a:avLst>
                <a:gd name="adj" fmla="val 0"/>
              </a:avLst>
            </a:prstGeom>
            <a:solidFill>
              <a:sysClr val="window" lastClr="FFFFFF"/>
            </a:solidFill>
            <a:ln w="28575" cap="flat" cmpd="sng" algn="ctr">
              <a:solidFill>
                <a:srgbClr val="02219A"/>
              </a:solid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4" name="文本框 10"/>
            <p:cNvSpPr txBox="1">
              <a:spLocks noChangeArrowheads="1"/>
            </p:cNvSpPr>
            <p:nvPr/>
          </p:nvSpPr>
          <p:spPr bwMode="auto">
            <a:xfrm>
              <a:off x="983431" y="1630040"/>
              <a:ext cx="9881795"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800" b="0" i="0" u="none" strike="noStrike" kern="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kumimoji="0" lang="en-US" altLang="zh-CN" sz="1800" b="0" i="0" u="none" strike="noStrike" kern="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endParaRPr>
            </a:p>
            <a:p>
              <a:pPr fontAlgn="base">
                <a:lnSpc>
                  <a:spcPct val="150000"/>
                </a:lnSpc>
                <a:spcBef>
                  <a:spcPct val="0"/>
                </a:spcBef>
                <a:spcAft>
                  <a:spcPct val="0"/>
                </a:spcAft>
                <a:buNone/>
              </a:pPr>
              <a:r>
                <a:rPr lang="zh-CN" altLang="en-US" sz="1800" kern="0" dirty="0">
                  <a:solidFill>
                    <a:srgbClr val="404040"/>
                  </a:solidFill>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p>
            <a:p>
              <a:pPr marL="0" marR="0" lvl="0" indent="0" defTabSz="914400" eaLnBrk="1" fontAlgn="base" latinLnBrk="0" hangingPunct="1">
                <a:lnSpc>
                  <a:spcPct val="15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endParaRPr>
            </a:p>
          </p:txBody>
        </p:sp>
        <p:grpSp>
          <p:nvGrpSpPr>
            <p:cNvPr id="15" name="组合 14"/>
            <p:cNvGrpSpPr/>
            <p:nvPr/>
          </p:nvGrpSpPr>
          <p:grpSpPr>
            <a:xfrm>
              <a:off x="975964" y="4156041"/>
              <a:ext cx="6272164" cy="400110"/>
              <a:chOff x="2001874" y="3890952"/>
              <a:chExt cx="6272164" cy="400110"/>
            </a:xfrm>
          </p:grpSpPr>
          <p:sp>
            <p:nvSpPr>
              <p:cNvPr id="17" name="文本框 14"/>
              <p:cNvSpPr txBox="1">
                <a:spLocks noChangeArrowheads="1"/>
              </p:cNvSpPr>
              <p:nvPr/>
            </p:nvSpPr>
            <p:spPr bwMode="auto">
              <a:xfrm>
                <a:off x="2001874" y="3890952"/>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4B649F"/>
                    </a:solidFill>
                    <a:effectLst/>
                    <a:uLnTx/>
                    <a:uFillTx/>
                    <a:latin typeface="Arial" panose="020B0604020202020204" pitchFamily="34" charset="0"/>
                    <a:ea typeface="微软雅黑" panose="020B0503020204020204" pitchFamily="34" charset="-122"/>
                  </a:rPr>
                  <a:t>填写关键词</a:t>
                </a:r>
              </a:p>
            </p:txBody>
          </p:sp>
          <p:sp>
            <p:nvSpPr>
              <p:cNvPr id="18" name="文本框 15"/>
              <p:cNvSpPr txBox="1">
                <a:spLocks noChangeArrowheads="1"/>
              </p:cNvSpPr>
              <p:nvPr/>
            </p:nvSpPr>
            <p:spPr bwMode="auto">
              <a:xfrm>
                <a:off x="3601432" y="3890952"/>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4B649F"/>
                    </a:solidFill>
                    <a:effectLst/>
                    <a:uLnTx/>
                    <a:uFillTx/>
                    <a:latin typeface="Arial" panose="020B0604020202020204" pitchFamily="34" charset="0"/>
                    <a:ea typeface="微软雅黑" panose="020B0503020204020204" pitchFamily="34" charset="-122"/>
                  </a:rPr>
                  <a:t>填写关键词</a:t>
                </a:r>
              </a:p>
            </p:txBody>
          </p:sp>
          <p:sp>
            <p:nvSpPr>
              <p:cNvPr id="19" name="文本框 16"/>
              <p:cNvSpPr txBox="1">
                <a:spLocks noChangeArrowheads="1"/>
              </p:cNvSpPr>
              <p:nvPr/>
            </p:nvSpPr>
            <p:spPr bwMode="auto">
              <a:xfrm>
                <a:off x="5204201" y="3890952"/>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4B649F"/>
                    </a:solidFill>
                    <a:effectLst/>
                    <a:uLnTx/>
                    <a:uFillTx/>
                    <a:latin typeface="Arial" panose="020B0604020202020204" pitchFamily="34" charset="0"/>
                    <a:ea typeface="微软雅黑" panose="020B0503020204020204" pitchFamily="34" charset="-122"/>
                  </a:rPr>
                  <a:t>填写关键词</a:t>
                </a:r>
              </a:p>
            </p:txBody>
          </p:sp>
          <p:sp>
            <p:nvSpPr>
              <p:cNvPr id="20" name="文本框 17"/>
              <p:cNvSpPr txBox="1">
                <a:spLocks noChangeArrowheads="1"/>
              </p:cNvSpPr>
              <p:nvPr/>
            </p:nvSpPr>
            <p:spPr bwMode="auto">
              <a:xfrm>
                <a:off x="6806970" y="3890952"/>
                <a:ext cx="14670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rgbClr val="4B649F"/>
                    </a:solidFill>
                    <a:effectLst/>
                    <a:uLnTx/>
                    <a:uFillTx/>
                    <a:latin typeface="Arial" panose="020B0604020202020204" pitchFamily="34" charset="0"/>
                    <a:ea typeface="微软雅黑" panose="020B0503020204020204" pitchFamily="34" charset="-122"/>
                  </a:rPr>
                  <a:t>填写关键词</a:t>
                </a:r>
              </a:p>
            </p:txBody>
          </p:sp>
        </p:grpSp>
        <p:sp>
          <p:nvSpPr>
            <p:cNvPr id="16" name="文本框 18"/>
            <p:cNvSpPr txBox="1">
              <a:spLocks noChangeArrowheads="1"/>
            </p:cNvSpPr>
            <p:nvPr/>
          </p:nvSpPr>
          <p:spPr bwMode="auto">
            <a:xfrm>
              <a:off x="1002580" y="4561501"/>
              <a:ext cx="971637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just"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srgbClr val="808080"/>
                  </a:solidFill>
                  <a:effectLst/>
                  <a:uLnTx/>
                  <a:uFillTx/>
                  <a:latin typeface="Arial" panose="020B0604020202020204" pitchFamily="34" charset="0"/>
                  <a:ea typeface="微软雅黑" panose="020B0503020204020204" pitchFamily="34" charset="-122"/>
                </a:rPr>
                <a:t>Graduation thesis, refers to the specialized graduation thesis, undergraduate graduation thesis (graduated with a bachelor's degree thesis), master's graduate student graduation thesis (M.A. thesis, doctoral students graduation thesis (Doctoral Dissertation), namely the need in studies of writing and submitting the is one of an important part of the teaching and scientific research activities).</a:t>
              </a:r>
              <a:endParaRPr kumimoji="0" lang="zh-CN" altLang="en-US" sz="1800" b="0" i="0" u="none" strike="noStrike" kern="0" cap="none" spc="0" normalizeH="0" baseline="0" noProof="0" dirty="0">
                <a:ln>
                  <a:noFill/>
                </a:ln>
                <a:solidFill>
                  <a:srgbClr val="808080"/>
                </a:solidFill>
                <a:effectLst/>
                <a:uLnTx/>
                <a:uFillTx/>
                <a:latin typeface="Arial" panose="020B0604020202020204" pitchFamily="34" charset="0"/>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Oval 9"/>
          <p:cNvSpPr>
            <a:spLocks noChangeArrowheads="1"/>
          </p:cNvSpPr>
          <p:nvPr/>
        </p:nvSpPr>
        <p:spPr bwMode="auto">
          <a:xfrm>
            <a:off x="8220726" y="4339955"/>
            <a:ext cx="466892" cy="468739"/>
          </a:xfrm>
          <a:prstGeom prst="ellipse">
            <a:avLst/>
          </a:prstGeom>
          <a:solidFill>
            <a:srgbClr val="072B91"/>
          </a:solidFill>
          <a:ln>
            <a:noFill/>
          </a:ln>
        </p:spPr>
        <p:txBody>
          <a:bodyPr vert="horz" wrap="square" lIns="91440" tIns="45720" rIns="91440" bIns="45720" numCol="1" anchor="t" anchorCtr="0" compatLnSpc="1"/>
          <a:lstStyle/>
          <a:p>
            <a:pPr defTabSz="685800"/>
            <a:endParaRPr lang="zh-CN" altLang="en-US" sz="1335">
              <a:solidFill>
                <a:prstClr val="white"/>
              </a:solidFill>
              <a:latin typeface="Calibri Light" panose="020F0302020204030204"/>
              <a:ea typeface="微软雅黑 Light" panose="020B0502040204020203" charset="-122"/>
            </a:endParaRPr>
          </a:p>
        </p:txBody>
      </p:sp>
      <p:sp>
        <p:nvSpPr>
          <p:cNvPr id="12" name="Oval 9"/>
          <p:cNvSpPr>
            <a:spLocks noChangeArrowheads="1"/>
          </p:cNvSpPr>
          <p:nvPr/>
        </p:nvSpPr>
        <p:spPr bwMode="auto">
          <a:xfrm>
            <a:off x="8220726" y="5457769"/>
            <a:ext cx="466892" cy="468739"/>
          </a:xfrm>
          <a:prstGeom prst="ellipse">
            <a:avLst/>
          </a:prstGeom>
          <a:solidFill>
            <a:srgbClr val="072B91"/>
          </a:solidFill>
          <a:ln>
            <a:noFill/>
          </a:ln>
        </p:spPr>
        <p:txBody>
          <a:bodyPr vert="horz" wrap="square" lIns="91440" tIns="45720" rIns="91440" bIns="45720" numCol="1" anchor="t" anchorCtr="0" compatLnSpc="1"/>
          <a:lstStyle/>
          <a:p>
            <a:pPr defTabSz="685800"/>
            <a:endParaRPr lang="zh-CN" altLang="en-US" sz="1335" dirty="0">
              <a:solidFill>
                <a:prstClr val="white"/>
              </a:solidFill>
              <a:latin typeface="Calibri Light" panose="020F0302020204030204"/>
              <a:ea typeface="微软雅黑 Light" panose="020B0502040204020203" charset="-122"/>
            </a:endParaRPr>
          </a:p>
        </p:txBody>
      </p:sp>
      <p:sp>
        <p:nvSpPr>
          <p:cNvPr id="13" name="Oval 9"/>
          <p:cNvSpPr>
            <a:spLocks noChangeArrowheads="1"/>
          </p:cNvSpPr>
          <p:nvPr/>
        </p:nvSpPr>
        <p:spPr bwMode="auto">
          <a:xfrm>
            <a:off x="771119" y="4330432"/>
            <a:ext cx="466892" cy="468739"/>
          </a:xfrm>
          <a:prstGeom prst="ellipse">
            <a:avLst/>
          </a:prstGeom>
          <a:solidFill>
            <a:srgbClr val="072B91"/>
          </a:solidFill>
          <a:ln>
            <a:noFill/>
          </a:ln>
        </p:spPr>
        <p:txBody>
          <a:bodyPr vert="horz" wrap="square" lIns="91440" tIns="45720" rIns="91440" bIns="45720" numCol="1" anchor="t" anchorCtr="0" compatLnSpc="1"/>
          <a:lstStyle/>
          <a:p>
            <a:pPr defTabSz="685800"/>
            <a:endParaRPr lang="zh-CN" altLang="en-US" sz="1335" dirty="0">
              <a:solidFill>
                <a:prstClr val="white"/>
              </a:solidFill>
              <a:latin typeface="Calibri Light" panose="020F0302020204030204"/>
              <a:ea typeface="微软雅黑 Light" panose="020B0502040204020203" charset="-122"/>
            </a:endParaRPr>
          </a:p>
        </p:txBody>
      </p:sp>
      <p:sp>
        <p:nvSpPr>
          <p:cNvPr id="14" name="Oval 9"/>
          <p:cNvSpPr>
            <a:spLocks noChangeArrowheads="1"/>
          </p:cNvSpPr>
          <p:nvPr/>
        </p:nvSpPr>
        <p:spPr bwMode="auto">
          <a:xfrm>
            <a:off x="4417979" y="4339955"/>
            <a:ext cx="466892" cy="468739"/>
          </a:xfrm>
          <a:prstGeom prst="ellipse">
            <a:avLst/>
          </a:prstGeom>
          <a:solidFill>
            <a:srgbClr val="072B91"/>
          </a:solidFill>
          <a:ln>
            <a:noFill/>
          </a:ln>
        </p:spPr>
        <p:txBody>
          <a:bodyPr vert="horz" wrap="square" lIns="91440" tIns="45720" rIns="91440" bIns="45720" numCol="1" anchor="t" anchorCtr="0" compatLnSpc="1"/>
          <a:lstStyle/>
          <a:p>
            <a:pPr defTabSz="685800"/>
            <a:endParaRPr lang="zh-CN" altLang="en-US" sz="1335">
              <a:solidFill>
                <a:prstClr val="white"/>
              </a:solidFill>
              <a:latin typeface="Calibri Light" panose="020F0302020204030204"/>
              <a:ea typeface="微软雅黑 Light" panose="020B0502040204020203" charset="-122"/>
            </a:endParaRPr>
          </a:p>
        </p:txBody>
      </p:sp>
      <p:sp>
        <p:nvSpPr>
          <p:cNvPr id="15" name="Oval 9"/>
          <p:cNvSpPr>
            <a:spLocks noChangeArrowheads="1"/>
          </p:cNvSpPr>
          <p:nvPr/>
        </p:nvSpPr>
        <p:spPr bwMode="auto">
          <a:xfrm>
            <a:off x="4417979" y="5365436"/>
            <a:ext cx="466892" cy="468739"/>
          </a:xfrm>
          <a:prstGeom prst="ellipse">
            <a:avLst/>
          </a:prstGeom>
          <a:solidFill>
            <a:srgbClr val="072B91"/>
          </a:solidFill>
          <a:ln>
            <a:noFill/>
          </a:ln>
        </p:spPr>
        <p:txBody>
          <a:bodyPr vert="horz" wrap="square" lIns="91440" tIns="45720" rIns="91440" bIns="45720" numCol="1" anchor="t" anchorCtr="0" compatLnSpc="1"/>
          <a:lstStyle/>
          <a:p>
            <a:pPr defTabSz="685800"/>
            <a:endParaRPr lang="zh-CN" altLang="en-US" sz="1335">
              <a:solidFill>
                <a:prstClr val="white"/>
              </a:solidFill>
              <a:latin typeface="Calibri Light" panose="020F0302020204030204"/>
              <a:ea typeface="微软雅黑 Light" panose="020B0502040204020203" charset="-122"/>
            </a:endParaRPr>
          </a:p>
        </p:txBody>
      </p:sp>
      <p:sp>
        <p:nvSpPr>
          <p:cNvPr id="16" name="Oval 9"/>
          <p:cNvSpPr>
            <a:spLocks noChangeArrowheads="1"/>
          </p:cNvSpPr>
          <p:nvPr/>
        </p:nvSpPr>
        <p:spPr bwMode="auto">
          <a:xfrm>
            <a:off x="771119" y="5448247"/>
            <a:ext cx="466892" cy="468739"/>
          </a:xfrm>
          <a:prstGeom prst="ellipse">
            <a:avLst/>
          </a:prstGeom>
          <a:solidFill>
            <a:srgbClr val="072B91"/>
          </a:solidFill>
          <a:ln>
            <a:noFill/>
          </a:ln>
        </p:spPr>
        <p:txBody>
          <a:bodyPr vert="horz" wrap="square" lIns="91440" tIns="45720" rIns="91440" bIns="45720" numCol="1" anchor="t" anchorCtr="0" compatLnSpc="1"/>
          <a:lstStyle/>
          <a:p>
            <a:pPr defTabSz="685800"/>
            <a:endParaRPr lang="zh-CN" altLang="en-US" sz="1335">
              <a:solidFill>
                <a:prstClr val="white"/>
              </a:solidFill>
              <a:latin typeface="Calibri Light" panose="020F0302020204030204"/>
              <a:ea typeface="微软雅黑 Light" panose="020B0502040204020203" charset="-122"/>
            </a:endParaRPr>
          </a:p>
        </p:txBody>
      </p:sp>
      <p:sp>
        <p:nvSpPr>
          <p:cNvPr id="17" name="TextBox 34"/>
          <p:cNvSpPr txBox="1"/>
          <p:nvPr/>
        </p:nvSpPr>
        <p:spPr>
          <a:xfrm>
            <a:off x="1298810" y="418787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pitchFamily="34" charset="-122"/>
                <a:ea typeface="微软雅黑" panose="020B0503020204020204" pitchFamily="34" charset="-122"/>
              </a:rPr>
              <a:t>请输入你的标题</a:t>
            </a:r>
          </a:p>
        </p:txBody>
      </p:sp>
      <p:sp>
        <p:nvSpPr>
          <p:cNvPr id="18" name="矩形 17"/>
          <p:cNvSpPr/>
          <p:nvPr/>
        </p:nvSpPr>
        <p:spPr>
          <a:xfrm>
            <a:off x="1298809" y="4514588"/>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 name="TextBox 34"/>
          <p:cNvSpPr txBox="1"/>
          <p:nvPr/>
        </p:nvSpPr>
        <p:spPr>
          <a:xfrm>
            <a:off x="4957327" y="418787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pitchFamily="34" charset="-122"/>
                <a:ea typeface="微软雅黑" panose="020B0503020204020204" pitchFamily="34" charset="-122"/>
              </a:rPr>
              <a:t>请输入你的标题</a:t>
            </a:r>
          </a:p>
        </p:txBody>
      </p:sp>
      <p:sp>
        <p:nvSpPr>
          <p:cNvPr id="20" name="矩形 19"/>
          <p:cNvSpPr/>
          <p:nvPr/>
        </p:nvSpPr>
        <p:spPr>
          <a:xfrm>
            <a:off x="4957328" y="4514588"/>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21" name="组合 20"/>
          <p:cNvGrpSpPr/>
          <p:nvPr/>
        </p:nvGrpSpPr>
        <p:grpSpPr>
          <a:xfrm>
            <a:off x="8317568" y="4428734"/>
            <a:ext cx="244179" cy="268001"/>
            <a:chOff x="1960563" y="-1427163"/>
            <a:chExt cx="455613" cy="500063"/>
          </a:xfrm>
          <a:solidFill>
            <a:schemeClr val="bg1"/>
          </a:solidFill>
        </p:grpSpPr>
        <p:sp>
          <p:nvSpPr>
            <p:cNvPr id="22" name="Freeform 19">
              <a:hlinkClick r:id="rId2"/>
            </p:cNvPr>
            <p:cNvSpPr/>
            <p:nvPr/>
          </p:nvSpPr>
          <p:spPr bwMode="auto">
            <a:xfrm>
              <a:off x="2284413" y="-1331913"/>
              <a:ext cx="131763" cy="320675"/>
            </a:xfrm>
            <a:custGeom>
              <a:avLst/>
              <a:gdLst>
                <a:gd name="T0" fmla="*/ 71 w 83"/>
                <a:gd name="T1" fmla="*/ 38 h 202"/>
                <a:gd name="T2" fmla="*/ 42 w 83"/>
                <a:gd name="T3" fmla="*/ 9 h 202"/>
                <a:gd name="T4" fmla="*/ 0 w 83"/>
                <a:gd name="T5" fmla="*/ 52 h 202"/>
                <a:gd name="T6" fmla="*/ 0 w 83"/>
                <a:gd name="T7" fmla="*/ 202 h 202"/>
                <a:gd name="T8" fmla="*/ 83 w 83"/>
                <a:gd name="T9" fmla="*/ 202 h 202"/>
                <a:gd name="T10" fmla="*/ 83 w 83"/>
                <a:gd name="T11" fmla="*/ 0 h 202"/>
                <a:gd name="T12" fmla="*/ 71 w 83"/>
                <a:gd name="T13" fmla="*/ 38 h 202"/>
              </a:gdLst>
              <a:ahLst/>
              <a:cxnLst>
                <a:cxn ang="0">
                  <a:pos x="T0" y="T1"/>
                </a:cxn>
                <a:cxn ang="0">
                  <a:pos x="T2" y="T3"/>
                </a:cxn>
                <a:cxn ang="0">
                  <a:pos x="T4" y="T5"/>
                </a:cxn>
                <a:cxn ang="0">
                  <a:pos x="T6" y="T7"/>
                </a:cxn>
                <a:cxn ang="0">
                  <a:pos x="T8" y="T9"/>
                </a:cxn>
                <a:cxn ang="0">
                  <a:pos x="T10" y="T11"/>
                </a:cxn>
                <a:cxn ang="0">
                  <a:pos x="T12" y="T13"/>
                </a:cxn>
              </a:cxnLst>
              <a:rect l="0" t="0" r="r" b="b"/>
              <a:pathLst>
                <a:path w="83" h="202">
                  <a:moveTo>
                    <a:pt x="71" y="38"/>
                  </a:moveTo>
                  <a:lnTo>
                    <a:pt x="42" y="9"/>
                  </a:lnTo>
                  <a:lnTo>
                    <a:pt x="0" y="52"/>
                  </a:lnTo>
                  <a:lnTo>
                    <a:pt x="0" y="202"/>
                  </a:lnTo>
                  <a:lnTo>
                    <a:pt x="83" y="202"/>
                  </a:lnTo>
                  <a:lnTo>
                    <a:pt x="83" y="0"/>
                  </a:lnTo>
                  <a:lnTo>
                    <a:pt x="71" y="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sp>
          <p:nvSpPr>
            <p:cNvPr id="23" name="Freeform 20">
              <a:hlinkClick r:id="rId2"/>
            </p:cNvPr>
            <p:cNvSpPr/>
            <p:nvPr/>
          </p:nvSpPr>
          <p:spPr bwMode="auto">
            <a:xfrm>
              <a:off x="2122488" y="-1222375"/>
              <a:ext cx="131763" cy="211138"/>
            </a:xfrm>
            <a:custGeom>
              <a:avLst/>
              <a:gdLst>
                <a:gd name="T0" fmla="*/ 11 w 35"/>
                <a:gd name="T1" fmla="*/ 9 h 56"/>
                <a:gd name="T2" fmla="*/ 0 w 35"/>
                <a:gd name="T3" fmla="*/ 2 h 56"/>
                <a:gd name="T4" fmla="*/ 0 w 35"/>
                <a:gd name="T5" fmla="*/ 56 h 56"/>
                <a:gd name="T6" fmla="*/ 35 w 35"/>
                <a:gd name="T7" fmla="*/ 56 h 56"/>
                <a:gd name="T8" fmla="*/ 35 w 35"/>
                <a:gd name="T9" fmla="*/ 0 h 56"/>
                <a:gd name="T10" fmla="*/ 26 w 35"/>
                <a:gd name="T11" fmla="*/ 8 h 56"/>
                <a:gd name="T12" fmla="*/ 17 w 35"/>
                <a:gd name="T13" fmla="*/ 11 h 56"/>
                <a:gd name="T14" fmla="*/ 11 w 35"/>
                <a:gd name="T15" fmla="*/ 9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sp>
          <p:nvSpPr>
            <p:cNvPr id="24" name="Freeform 21">
              <a:hlinkClick r:id="rId2"/>
            </p:cNvPr>
            <p:cNvSpPr/>
            <p:nvPr/>
          </p:nvSpPr>
          <p:spPr bwMode="auto">
            <a:xfrm>
              <a:off x="1960563" y="-1252538"/>
              <a:ext cx="131763" cy="241300"/>
            </a:xfrm>
            <a:custGeom>
              <a:avLst/>
              <a:gdLst>
                <a:gd name="T0" fmla="*/ 83 w 83"/>
                <a:gd name="T1" fmla="*/ 14 h 152"/>
                <a:gd name="T2" fmla="*/ 64 w 83"/>
                <a:gd name="T3" fmla="*/ 0 h 152"/>
                <a:gd name="T4" fmla="*/ 0 w 83"/>
                <a:gd name="T5" fmla="*/ 55 h 152"/>
                <a:gd name="T6" fmla="*/ 0 w 83"/>
                <a:gd name="T7" fmla="*/ 152 h 152"/>
                <a:gd name="T8" fmla="*/ 83 w 83"/>
                <a:gd name="T9" fmla="*/ 152 h 152"/>
                <a:gd name="T10" fmla="*/ 83 w 83"/>
                <a:gd name="T11" fmla="*/ 14 h 152"/>
              </a:gdLst>
              <a:ahLst/>
              <a:cxnLst>
                <a:cxn ang="0">
                  <a:pos x="T0" y="T1"/>
                </a:cxn>
                <a:cxn ang="0">
                  <a:pos x="T2" y="T3"/>
                </a:cxn>
                <a:cxn ang="0">
                  <a:pos x="T4" y="T5"/>
                </a:cxn>
                <a:cxn ang="0">
                  <a:pos x="T6" y="T7"/>
                </a:cxn>
                <a:cxn ang="0">
                  <a:pos x="T8" y="T9"/>
                </a:cxn>
                <a:cxn ang="0">
                  <a:pos x="T10" y="T11"/>
                </a:cxn>
              </a:cxnLst>
              <a:rect l="0" t="0" r="r" b="b"/>
              <a:pathLst>
                <a:path w="83" h="152">
                  <a:moveTo>
                    <a:pt x="83" y="14"/>
                  </a:moveTo>
                  <a:lnTo>
                    <a:pt x="64" y="0"/>
                  </a:lnTo>
                  <a:lnTo>
                    <a:pt x="0" y="55"/>
                  </a:lnTo>
                  <a:lnTo>
                    <a:pt x="0" y="152"/>
                  </a:lnTo>
                  <a:lnTo>
                    <a:pt x="83" y="152"/>
                  </a:lnTo>
                  <a:lnTo>
                    <a:pt x="83"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sp>
          <p:nvSpPr>
            <p:cNvPr id="25" name="Rectangle 22">
              <a:hlinkClick r:id="rId2"/>
            </p:cNvPr>
            <p:cNvSpPr>
              <a:spLocks noChangeArrowheads="1"/>
            </p:cNvSpPr>
            <p:nvPr/>
          </p:nvSpPr>
          <p:spPr bwMode="auto">
            <a:xfrm>
              <a:off x="1960563" y="-976313"/>
              <a:ext cx="455613" cy="492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sp>
          <p:nvSpPr>
            <p:cNvPr id="26" name="Freeform 23">
              <a:hlinkClick r:id="rId2"/>
            </p:cNvPr>
            <p:cNvSpPr/>
            <p:nvPr/>
          </p:nvSpPr>
          <p:spPr bwMode="auto">
            <a:xfrm>
              <a:off x="1960563" y="-1427163"/>
              <a:ext cx="450850" cy="223838"/>
            </a:xfrm>
            <a:custGeom>
              <a:avLst/>
              <a:gdLst>
                <a:gd name="T0" fmla="*/ 9 w 120"/>
                <a:gd name="T1" fmla="*/ 53 h 59"/>
                <a:gd name="T2" fmla="*/ 26 w 120"/>
                <a:gd name="T3" fmla="*/ 38 h 59"/>
                <a:gd name="T4" fmla="*/ 58 w 120"/>
                <a:gd name="T5" fmla="*/ 58 h 59"/>
                <a:gd name="T6" fmla="*/ 60 w 120"/>
                <a:gd name="T7" fmla="*/ 59 h 59"/>
                <a:gd name="T8" fmla="*/ 64 w 120"/>
                <a:gd name="T9" fmla="*/ 58 h 59"/>
                <a:gd name="T10" fmla="*/ 105 w 120"/>
                <a:gd name="T11" fmla="*/ 20 h 59"/>
                <a:gd name="T12" fmla="*/ 112 w 120"/>
                <a:gd name="T13" fmla="*/ 28 h 59"/>
                <a:gd name="T14" fmla="*/ 120 w 120"/>
                <a:gd name="T15" fmla="*/ 0 h 59"/>
                <a:gd name="T16" fmla="*/ 92 w 120"/>
                <a:gd name="T17" fmla="*/ 7 h 59"/>
                <a:gd name="T18" fmla="*/ 97 w 120"/>
                <a:gd name="T19" fmla="*/ 13 h 59"/>
                <a:gd name="T20" fmla="*/ 60 w 120"/>
                <a:gd name="T21" fmla="*/ 48 h 59"/>
                <a:gd name="T22" fmla="*/ 28 w 120"/>
                <a:gd name="T23" fmla="*/ 27 h 59"/>
                <a:gd name="T24" fmla="*/ 22 w 120"/>
                <a:gd name="T25" fmla="*/ 28 h 59"/>
                <a:gd name="T26" fmla="*/ 2 w 120"/>
                <a:gd name="T27" fmla="*/ 45 h 59"/>
                <a:gd name="T28" fmla="*/ 2 w 120"/>
                <a:gd name="T29" fmla="*/ 52 h 59"/>
                <a:gd name="T30" fmla="*/ 9 w 120"/>
                <a:gd name="T31" fmla="*/ 5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grpSp>
      <p:sp>
        <p:nvSpPr>
          <p:cNvPr id="27" name="TextBox 34"/>
          <p:cNvSpPr txBox="1"/>
          <p:nvPr/>
        </p:nvSpPr>
        <p:spPr>
          <a:xfrm>
            <a:off x="8760074" y="418787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pitchFamily="34" charset="-122"/>
                <a:ea typeface="微软雅黑" panose="020B0503020204020204" pitchFamily="34" charset="-122"/>
              </a:rPr>
              <a:t>请输入你的标题</a:t>
            </a:r>
          </a:p>
        </p:txBody>
      </p:sp>
      <p:sp>
        <p:nvSpPr>
          <p:cNvPr id="28" name="矩形 27"/>
          <p:cNvSpPr/>
          <p:nvPr/>
        </p:nvSpPr>
        <p:spPr>
          <a:xfrm>
            <a:off x="8760075" y="4514588"/>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9" name="TextBox 34"/>
          <p:cNvSpPr txBox="1"/>
          <p:nvPr/>
        </p:nvSpPr>
        <p:spPr>
          <a:xfrm>
            <a:off x="4957327" y="5213358"/>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pitchFamily="34" charset="-122"/>
                <a:ea typeface="微软雅黑" panose="020B0503020204020204" pitchFamily="34" charset="-122"/>
              </a:rPr>
              <a:t>请输入你的标题</a:t>
            </a:r>
          </a:p>
        </p:txBody>
      </p:sp>
      <p:sp>
        <p:nvSpPr>
          <p:cNvPr id="30" name="矩形 29"/>
          <p:cNvSpPr/>
          <p:nvPr/>
        </p:nvSpPr>
        <p:spPr>
          <a:xfrm>
            <a:off x="4957328" y="5540069"/>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1" name="Freeform 5">
            <a:hlinkClick r:id="rId2"/>
          </p:cNvPr>
          <p:cNvSpPr>
            <a:spLocks noEditPoints="1"/>
          </p:cNvSpPr>
          <p:nvPr/>
        </p:nvSpPr>
        <p:spPr bwMode="auto">
          <a:xfrm>
            <a:off x="4517850" y="5460701"/>
            <a:ext cx="267151" cy="278211"/>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sp>
        <p:nvSpPr>
          <p:cNvPr id="32" name="TextBox 34"/>
          <p:cNvSpPr txBox="1"/>
          <p:nvPr/>
        </p:nvSpPr>
        <p:spPr>
          <a:xfrm>
            <a:off x="1298809" y="5305692"/>
            <a:ext cx="2209811"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pitchFamily="34" charset="-122"/>
                <a:ea typeface="微软雅黑" panose="020B0503020204020204" pitchFamily="34" charset="-122"/>
              </a:rPr>
              <a:t>请输入你的标题</a:t>
            </a:r>
          </a:p>
        </p:txBody>
      </p:sp>
      <p:sp>
        <p:nvSpPr>
          <p:cNvPr id="33" name="矩形 32"/>
          <p:cNvSpPr/>
          <p:nvPr/>
        </p:nvSpPr>
        <p:spPr>
          <a:xfrm>
            <a:off x="1298809" y="5632401"/>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4" name="Freeform 17">
            <a:hlinkClick r:id="rId2"/>
          </p:cNvPr>
          <p:cNvSpPr/>
          <p:nvPr/>
        </p:nvSpPr>
        <p:spPr bwMode="auto">
          <a:xfrm>
            <a:off x="870565" y="5557975"/>
            <a:ext cx="268001" cy="249284"/>
          </a:xfrm>
          <a:custGeom>
            <a:avLst/>
            <a:gdLst>
              <a:gd name="T0" fmla="*/ 124 w 133"/>
              <a:gd name="T1" fmla="*/ 84 h 123"/>
              <a:gd name="T2" fmla="*/ 133 w 133"/>
              <a:gd name="T3" fmla="*/ 75 h 123"/>
              <a:gd name="T4" fmla="*/ 124 w 133"/>
              <a:gd name="T5" fmla="*/ 67 h 123"/>
              <a:gd name="T6" fmla="*/ 113 w 133"/>
              <a:gd name="T7" fmla="*/ 67 h 123"/>
              <a:gd name="T8" fmla="*/ 113 w 133"/>
              <a:gd name="T9" fmla="*/ 64 h 123"/>
              <a:gd name="T10" fmla="*/ 124 w 133"/>
              <a:gd name="T11" fmla="*/ 64 h 123"/>
              <a:gd name="T12" fmla="*/ 132 w 133"/>
              <a:gd name="T13" fmla="*/ 56 h 123"/>
              <a:gd name="T14" fmla="*/ 124 w 133"/>
              <a:gd name="T15" fmla="*/ 47 h 123"/>
              <a:gd name="T16" fmla="*/ 90 w 133"/>
              <a:gd name="T17" fmla="*/ 47 h 123"/>
              <a:gd name="T18" fmla="*/ 74 w 133"/>
              <a:gd name="T19" fmla="*/ 23 h 123"/>
              <a:gd name="T20" fmla="*/ 64 w 133"/>
              <a:gd name="T21" fmla="*/ 0 h 123"/>
              <a:gd name="T22" fmla="*/ 54 w 133"/>
              <a:gd name="T23" fmla="*/ 5 h 123"/>
              <a:gd name="T24" fmla="*/ 48 w 133"/>
              <a:gd name="T25" fmla="*/ 33 h 123"/>
              <a:gd name="T26" fmla="*/ 29 w 133"/>
              <a:gd name="T27" fmla="*/ 57 h 123"/>
              <a:gd name="T28" fmla="*/ 0 w 133"/>
              <a:gd name="T29" fmla="*/ 57 h 123"/>
              <a:gd name="T30" fmla="*/ 0 w 133"/>
              <a:gd name="T31" fmla="*/ 114 h 123"/>
              <a:gd name="T32" fmla="*/ 31 w 133"/>
              <a:gd name="T33" fmla="*/ 114 h 123"/>
              <a:gd name="T34" fmla="*/ 54 w 133"/>
              <a:gd name="T35" fmla="*/ 122 h 123"/>
              <a:gd name="T36" fmla="*/ 76 w 133"/>
              <a:gd name="T37" fmla="*/ 123 h 123"/>
              <a:gd name="T38" fmla="*/ 79 w 133"/>
              <a:gd name="T39" fmla="*/ 123 h 123"/>
              <a:gd name="T40" fmla="*/ 105 w 133"/>
              <a:gd name="T41" fmla="*/ 123 h 123"/>
              <a:gd name="T42" fmla="*/ 114 w 133"/>
              <a:gd name="T43" fmla="*/ 114 h 123"/>
              <a:gd name="T44" fmla="*/ 105 w 133"/>
              <a:gd name="T45" fmla="*/ 105 h 123"/>
              <a:gd name="T46" fmla="*/ 103 w 133"/>
              <a:gd name="T47" fmla="*/ 105 h 123"/>
              <a:gd name="T48" fmla="*/ 104 w 133"/>
              <a:gd name="T49" fmla="*/ 103 h 123"/>
              <a:gd name="T50" fmla="*/ 117 w 133"/>
              <a:gd name="T51" fmla="*/ 103 h 123"/>
              <a:gd name="T52" fmla="*/ 125 w 133"/>
              <a:gd name="T53" fmla="*/ 95 h 123"/>
              <a:gd name="T54" fmla="*/ 117 w 133"/>
              <a:gd name="T55" fmla="*/ 86 h 123"/>
              <a:gd name="T56" fmla="*/ 109 w 133"/>
              <a:gd name="T57" fmla="*/ 86 h 123"/>
              <a:gd name="T58" fmla="*/ 110 w 133"/>
              <a:gd name="T59" fmla="*/ 84 h 123"/>
              <a:gd name="T60" fmla="*/ 124 w 133"/>
              <a:gd name="T61" fmla="*/ 8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23">
                <a:moveTo>
                  <a:pt x="124" y="84"/>
                </a:moveTo>
                <a:cubicBezTo>
                  <a:pt x="129" y="84"/>
                  <a:pt x="133" y="80"/>
                  <a:pt x="133" y="75"/>
                </a:cubicBezTo>
                <a:cubicBezTo>
                  <a:pt x="133" y="71"/>
                  <a:pt x="129" y="67"/>
                  <a:pt x="124" y="67"/>
                </a:cubicBezTo>
                <a:cubicBezTo>
                  <a:pt x="113" y="67"/>
                  <a:pt x="113" y="67"/>
                  <a:pt x="113" y="67"/>
                </a:cubicBezTo>
                <a:cubicBezTo>
                  <a:pt x="113" y="66"/>
                  <a:pt x="113" y="65"/>
                  <a:pt x="113" y="64"/>
                </a:cubicBezTo>
                <a:cubicBezTo>
                  <a:pt x="124" y="64"/>
                  <a:pt x="124" y="64"/>
                  <a:pt x="124" y="64"/>
                </a:cubicBezTo>
                <a:cubicBezTo>
                  <a:pt x="129" y="64"/>
                  <a:pt x="132" y="61"/>
                  <a:pt x="132" y="56"/>
                </a:cubicBezTo>
                <a:cubicBezTo>
                  <a:pt x="132" y="51"/>
                  <a:pt x="129" y="47"/>
                  <a:pt x="124" y="47"/>
                </a:cubicBezTo>
                <a:cubicBezTo>
                  <a:pt x="90" y="47"/>
                  <a:pt x="90" y="47"/>
                  <a:pt x="90" y="47"/>
                </a:cubicBezTo>
                <a:cubicBezTo>
                  <a:pt x="66" y="45"/>
                  <a:pt x="73" y="31"/>
                  <a:pt x="74" y="23"/>
                </a:cubicBezTo>
                <a:cubicBezTo>
                  <a:pt x="75" y="8"/>
                  <a:pt x="69" y="0"/>
                  <a:pt x="64" y="0"/>
                </a:cubicBezTo>
                <a:cubicBezTo>
                  <a:pt x="63" y="0"/>
                  <a:pt x="53" y="1"/>
                  <a:pt x="54" y="5"/>
                </a:cubicBezTo>
                <a:cubicBezTo>
                  <a:pt x="54" y="8"/>
                  <a:pt x="56" y="24"/>
                  <a:pt x="48" y="33"/>
                </a:cubicBezTo>
                <a:cubicBezTo>
                  <a:pt x="42" y="40"/>
                  <a:pt x="33" y="52"/>
                  <a:pt x="29" y="57"/>
                </a:cubicBezTo>
                <a:cubicBezTo>
                  <a:pt x="0" y="57"/>
                  <a:pt x="0" y="57"/>
                  <a:pt x="0" y="57"/>
                </a:cubicBezTo>
                <a:cubicBezTo>
                  <a:pt x="0" y="114"/>
                  <a:pt x="0" y="114"/>
                  <a:pt x="0" y="114"/>
                </a:cubicBezTo>
                <a:cubicBezTo>
                  <a:pt x="31" y="114"/>
                  <a:pt x="31" y="114"/>
                  <a:pt x="31" y="114"/>
                </a:cubicBezTo>
                <a:cubicBezTo>
                  <a:pt x="38" y="119"/>
                  <a:pt x="46" y="121"/>
                  <a:pt x="54" y="122"/>
                </a:cubicBezTo>
                <a:cubicBezTo>
                  <a:pt x="61" y="122"/>
                  <a:pt x="69" y="122"/>
                  <a:pt x="76" y="123"/>
                </a:cubicBezTo>
                <a:cubicBezTo>
                  <a:pt x="77" y="123"/>
                  <a:pt x="78" y="123"/>
                  <a:pt x="79" y="123"/>
                </a:cubicBezTo>
                <a:cubicBezTo>
                  <a:pt x="105" y="123"/>
                  <a:pt x="105" y="123"/>
                  <a:pt x="105" y="123"/>
                </a:cubicBezTo>
                <a:cubicBezTo>
                  <a:pt x="110" y="123"/>
                  <a:pt x="114" y="119"/>
                  <a:pt x="114" y="114"/>
                </a:cubicBezTo>
                <a:cubicBezTo>
                  <a:pt x="114" y="109"/>
                  <a:pt x="110" y="105"/>
                  <a:pt x="105" y="105"/>
                </a:cubicBezTo>
                <a:cubicBezTo>
                  <a:pt x="103" y="105"/>
                  <a:pt x="103" y="105"/>
                  <a:pt x="103" y="105"/>
                </a:cubicBezTo>
                <a:cubicBezTo>
                  <a:pt x="103" y="105"/>
                  <a:pt x="103" y="104"/>
                  <a:pt x="104" y="103"/>
                </a:cubicBezTo>
                <a:cubicBezTo>
                  <a:pt x="117" y="103"/>
                  <a:pt x="117" y="103"/>
                  <a:pt x="117" y="103"/>
                </a:cubicBezTo>
                <a:cubicBezTo>
                  <a:pt x="122" y="103"/>
                  <a:pt x="125" y="99"/>
                  <a:pt x="125" y="95"/>
                </a:cubicBezTo>
                <a:cubicBezTo>
                  <a:pt x="125" y="90"/>
                  <a:pt x="122" y="86"/>
                  <a:pt x="117" y="86"/>
                </a:cubicBezTo>
                <a:cubicBezTo>
                  <a:pt x="109" y="86"/>
                  <a:pt x="109" y="86"/>
                  <a:pt x="109" y="86"/>
                </a:cubicBezTo>
                <a:cubicBezTo>
                  <a:pt x="109" y="85"/>
                  <a:pt x="110" y="85"/>
                  <a:pt x="110" y="84"/>
                </a:cubicBezTo>
                <a:lnTo>
                  <a:pt x="124" y="8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sp>
        <p:nvSpPr>
          <p:cNvPr id="35" name="TextBox 34"/>
          <p:cNvSpPr txBox="1"/>
          <p:nvPr/>
        </p:nvSpPr>
        <p:spPr>
          <a:xfrm>
            <a:off x="8760074" y="5305692"/>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pitchFamily="34" charset="-122"/>
                <a:ea typeface="微软雅黑" panose="020B0503020204020204" pitchFamily="34" charset="-122"/>
              </a:rPr>
              <a:t>请输入你的标题</a:t>
            </a:r>
          </a:p>
        </p:txBody>
      </p:sp>
      <p:sp>
        <p:nvSpPr>
          <p:cNvPr id="36" name="矩形 35"/>
          <p:cNvSpPr/>
          <p:nvPr/>
        </p:nvSpPr>
        <p:spPr>
          <a:xfrm>
            <a:off x="8760075" y="5632401"/>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7" name="KSO_Shape"/>
          <p:cNvSpPr/>
          <p:nvPr/>
        </p:nvSpPr>
        <p:spPr bwMode="auto">
          <a:xfrm>
            <a:off x="8334373" y="5530276"/>
            <a:ext cx="255785" cy="307557"/>
          </a:xfrm>
          <a:custGeom>
            <a:avLst/>
            <a:gdLst>
              <a:gd name="T0" fmla="*/ 1027535 w 3807"/>
              <a:gd name="T1" fmla="*/ 421530 h 4578"/>
              <a:gd name="T2" fmla="*/ 1012969 w 3807"/>
              <a:gd name="T3" fmla="*/ 343716 h 4578"/>
              <a:gd name="T4" fmla="*/ 1007143 w 3807"/>
              <a:gd name="T5" fmla="*/ 311258 h 4578"/>
              <a:gd name="T6" fmla="*/ 986334 w 3807"/>
              <a:gd name="T7" fmla="*/ 272559 h 4578"/>
              <a:gd name="T8" fmla="*/ 1073314 w 3807"/>
              <a:gd name="T9" fmla="*/ 24551 h 4578"/>
              <a:gd name="T10" fmla="*/ 885204 w 3807"/>
              <a:gd name="T11" fmla="*/ 8322 h 4578"/>
              <a:gd name="T12" fmla="*/ 685024 w 3807"/>
              <a:gd name="T13" fmla="*/ 99453 h 4578"/>
              <a:gd name="T14" fmla="*/ 568495 w 3807"/>
              <a:gd name="T15" fmla="*/ 26216 h 4578"/>
              <a:gd name="T16" fmla="*/ 476936 w 3807"/>
              <a:gd name="T17" fmla="*/ 89882 h 4578"/>
              <a:gd name="T18" fmla="*/ 605534 w 3807"/>
              <a:gd name="T19" fmla="*/ 303768 h 4578"/>
              <a:gd name="T20" fmla="*/ 574321 w 3807"/>
              <a:gd name="T21" fmla="*/ 334977 h 4578"/>
              <a:gd name="T22" fmla="*/ 598459 w 3807"/>
              <a:gd name="T23" fmla="*/ 377421 h 4578"/>
              <a:gd name="T24" fmla="*/ 325032 w 3807"/>
              <a:gd name="T25" fmla="*/ 603375 h 4578"/>
              <a:gd name="T26" fmla="*/ 174377 w 3807"/>
              <a:gd name="T27" fmla="*/ 800200 h 4578"/>
              <a:gd name="T28" fmla="*/ 37040 w 3807"/>
              <a:gd name="T29" fmla="*/ 1164305 h 4578"/>
              <a:gd name="T30" fmla="*/ 9156 w 3807"/>
              <a:gd name="T31" fmla="*/ 1559204 h 4578"/>
              <a:gd name="T32" fmla="*/ 68253 w 3807"/>
              <a:gd name="T33" fmla="*/ 1722739 h 4578"/>
              <a:gd name="T34" fmla="*/ 192689 w 3807"/>
              <a:gd name="T35" fmla="*/ 1839669 h 4578"/>
              <a:gd name="T36" fmla="*/ 395366 w 3807"/>
              <a:gd name="T37" fmla="*/ 1892516 h 4578"/>
              <a:gd name="T38" fmla="*/ 1220640 w 3807"/>
              <a:gd name="T39" fmla="*/ 1889604 h 4578"/>
              <a:gd name="T40" fmla="*/ 1412081 w 3807"/>
              <a:gd name="T41" fmla="*/ 1827185 h 4578"/>
              <a:gd name="T42" fmla="*/ 1527361 w 3807"/>
              <a:gd name="T43" fmla="*/ 1703182 h 4578"/>
              <a:gd name="T44" fmla="*/ 1581464 w 3807"/>
              <a:gd name="T45" fmla="*/ 1510102 h 4578"/>
              <a:gd name="T46" fmla="*/ 1533604 w 3807"/>
              <a:gd name="T47" fmla="*/ 1111042 h 4578"/>
              <a:gd name="T48" fmla="*/ 1388359 w 3807"/>
              <a:gd name="T49" fmla="*/ 762333 h 4578"/>
              <a:gd name="T50" fmla="*/ 1125753 w 3807"/>
              <a:gd name="T51" fmla="*/ 1626615 h 4578"/>
              <a:gd name="T52" fmla="*/ 969271 w 3807"/>
              <a:gd name="T53" fmla="*/ 1655328 h 4578"/>
              <a:gd name="T54" fmla="*/ 717485 w 3807"/>
              <a:gd name="T55" fmla="*/ 1631609 h 4578"/>
              <a:gd name="T56" fmla="*/ 531039 w 3807"/>
              <a:gd name="T57" fmla="*/ 1654495 h 4578"/>
              <a:gd name="T58" fmla="*/ 500658 w 3807"/>
              <a:gd name="T59" fmla="*/ 1596239 h 4578"/>
              <a:gd name="T60" fmla="*/ 608447 w 3807"/>
              <a:gd name="T61" fmla="*/ 1495121 h 4578"/>
              <a:gd name="T62" fmla="*/ 643822 w 3807"/>
              <a:gd name="T63" fmla="*/ 1398581 h 4578"/>
              <a:gd name="T64" fmla="*/ 433654 w 3807"/>
              <a:gd name="T65" fmla="*/ 1333666 h 4578"/>
              <a:gd name="T66" fmla="*/ 442394 w 3807"/>
              <a:gd name="T67" fmla="*/ 1266255 h 4578"/>
              <a:gd name="T68" fmla="*/ 459457 w 3807"/>
              <a:gd name="T69" fmla="*/ 1180534 h 4578"/>
              <a:gd name="T70" fmla="*/ 422417 w 3807"/>
              <a:gd name="T71" fmla="*/ 1121861 h 4578"/>
              <a:gd name="T72" fmla="*/ 479849 w 3807"/>
              <a:gd name="T73" fmla="*/ 1068598 h 4578"/>
              <a:gd name="T74" fmla="*/ 581812 w 3807"/>
              <a:gd name="T75" fmla="*/ 896324 h 4578"/>
              <a:gd name="T76" fmla="*/ 696260 w 3807"/>
              <a:gd name="T77" fmla="*/ 757339 h 4578"/>
              <a:gd name="T78" fmla="*/ 881874 w 3807"/>
              <a:gd name="T79" fmla="*/ 720721 h 4578"/>
              <a:gd name="T80" fmla="*/ 1050425 w 3807"/>
              <a:gd name="T81" fmla="*/ 779394 h 4578"/>
              <a:gd name="T82" fmla="*/ 1151555 w 3807"/>
              <a:gd name="T83" fmla="*/ 917546 h 4578"/>
              <a:gd name="T84" fmla="*/ 1133660 w 3807"/>
              <a:gd name="T85" fmla="*/ 993280 h 4578"/>
              <a:gd name="T86" fmla="*/ 1076644 w 3807"/>
              <a:gd name="T87" fmla="*/ 969977 h 4578"/>
              <a:gd name="T88" fmla="*/ 1002981 w 3807"/>
              <a:gd name="T89" fmla="*/ 843476 h 4578"/>
              <a:gd name="T90" fmla="*/ 901018 w 3807"/>
              <a:gd name="T91" fmla="*/ 794790 h 4578"/>
              <a:gd name="T92" fmla="*/ 785322 w 3807"/>
              <a:gd name="T93" fmla="*/ 811435 h 4578"/>
              <a:gd name="T94" fmla="*/ 715820 w 3807"/>
              <a:gd name="T95" fmla="*/ 887585 h 4578"/>
              <a:gd name="T96" fmla="*/ 726225 w 3807"/>
              <a:gd name="T97" fmla="*/ 1059027 h 4578"/>
              <a:gd name="T98" fmla="*/ 970519 w 3807"/>
              <a:gd name="T99" fmla="*/ 1106048 h 4578"/>
              <a:gd name="T100" fmla="*/ 940555 w 3807"/>
              <a:gd name="T101" fmla="*/ 1175957 h 4578"/>
              <a:gd name="T102" fmla="*/ 928070 w 3807"/>
              <a:gd name="T103" fmla="*/ 1261678 h 4578"/>
              <a:gd name="T104" fmla="*/ 970103 w 3807"/>
              <a:gd name="T105" fmla="*/ 1320767 h 4578"/>
              <a:gd name="T106" fmla="*/ 903515 w 3807"/>
              <a:gd name="T107" fmla="*/ 1375695 h 4578"/>
              <a:gd name="T108" fmla="*/ 739959 w 3807"/>
              <a:gd name="T109" fmla="*/ 1503028 h 4578"/>
              <a:gd name="T110" fmla="*/ 759103 w 3807"/>
              <a:gd name="T111" fmla="*/ 1554626 h 4578"/>
              <a:gd name="T112" fmla="*/ 1006727 w 3807"/>
              <a:gd name="T113" fmla="*/ 1570855 h 4578"/>
              <a:gd name="T114" fmla="*/ 1138238 w 3807"/>
              <a:gd name="T115" fmla="*/ 1524250 h 4578"/>
              <a:gd name="T116" fmla="*/ 1182352 w 3807"/>
              <a:gd name="T117" fmla="*/ 1548801 h 45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07" h="4578">
                <a:moveTo>
                  <a:pt x="3118" y="1530"/>
                </a:moveTo>
                <a:lnTo>
                  <a:pt x="3118" y="1530"/>
                </a:lnTo>
                <a:lnTo>
                  <a:pt x="3099" y="1512"/>
                </a:lnTo>
                <a:lnTo>
                  <a:pt x="3077" y="1494"/>
                </a:lnTo>
                <a:lnTo>
                  <a:pt x="3031" y="1454"/>
                </a:lnTo>
                <a:lnTo>
                  <a:pt x="2980" y="1413"/>
                </a:lnTo>
                <a:lnTo>
                  <a:pt x="2925" y="1371"/>
                </a:lnTo>
                <a:lnTo>
                  <a:pt x="2809" y="1285"/>
                </a:lnTo>
                <a:lnTo>
                  <a:pt x="2692" y="1197"/>
                </a:lnTo>
                <a:lnTo>
                  <a:pt x="2636" y="1154"/>
                </a:lnTo>
                <a:lnTo>
                  <a:pt x="2582" y="1112"/>
                </a:lnTo>
                <a:lnTo>
                  <a:pt x="2533" y="1071"/>
                </a:lnTo>
                <a:lnTo>
                  <a:pt x="2510" y="1052"/>
                </a:lnTo>
                <a:lnTo>
                  <a:pt x="2489" y="1031"/>
                </a:lnTo>
                <a:lnTo>
                  <a:pt x="2469" y="1013"/>
                </a:lnTo>
                <a:lnTo>
                  <a:pt x="2451" y="995"/>
                </a:lnTo>
                <a:lnTo>
                  <a:pt x="2434" y="976"/>
                </a:lnTo>
                <a:lnTo>
                  <a:pt x="2419" y="959"/>
                </a:lnTo>
                <a:lnTo>
                  <a:pt x="2407" y="943"/>
                </a:lnTo>
                <a:lnTo>
                  <a:pt x="2396" y="926"/>
                </a:lnTo>
                <a:lnTo>
                  <a:pt x="2388" y="911"/>
                </a:lnTo>
                <a:lnTo>
                  <a:pt x="2383" y="897"/>
                </a:lnTo>
                <a:lnTo>
                  <a:pt x="2370" y="857"/>
                </a:lnTo>
                <a:lnTo>
                  <a:pt x="2386" y="854"/>
                </a:lnTo>
                <a:lnTo>
                  <a:pt x="2400" y="850"/>
                </a:lnTo>
                <a:lnTo>
                  <a:pt x="2413" y="844"/>
                </a:lnTo>
                <a:lnTo>
                  <a:pt x="2424" y="836"/>
                </a:lnTo>
                <a:lnTo>
                  <a:pt x="2434" y="826"/>
                </a:lnTo>
                <a:lnTo>
                  <a:pt x="2437" y="821"/>
                </a:lnTo>
                <a:lnTo>
                  <a:pt x="2440" y="816"/>
                </a:lnTo>
                <a:lnTo>
                  <a:pt x="2443" y="811"/>
                </a:lnTo>
                <a:lnTo>
                  <a:pt x="2445" y="805"/>
                </a:lnTo>
                <a:lnTo>
                  <a:pt x="2446" y="799"/>
                </a:lnTo>
                <a:lnTo>
                  <a:pt x="2446" y="794"/>
                </a:lnTo>
                <a:lnTo>
                  <a:pt x="2446" y="787"/>
                </a:lnTo>
                <a:lnTo>
                  <a:pt x="2444" y="781"/>
                </a:lnTo>
                <a:lnTo>
                  <a:pt x="2442" y="775"/>
                </a:lnTo>
                <a:lnTo>
                  <a:pt x="2439" y="768"/>
                </a:lnTo>
                <a:lnTo>
                  <a:pt x="2436" y="762"/>
                </a:lnTo>
                <a:lnTo>
                  <a:pt x="2431" y="757"/>
                </a:lnTo>
                <a:lnTo>
                  <a:pt x="2425" y="752"/>
                </a:lnTo>
                <a:lnTo>
                  <a:pt x="2420" y="748"/>
                </a:lnTo>
                <a:lnTo>
                  <a:pt x="2414" y="744"/>
                </a:lnTo>
                <a:lnTo>
                  <a:pt x="2407" y="740"/>
                </a:lnTo>
                <a:lnTo>
                  <a:pt x="2400" y="737"/>
                </a:lnTo>
                <a:lnTo>
                  <a:pt x="2392" y="734"/>
                </a:lnTo>
                <a:lnTo>
                  <a:pt x="2384" y="732"/>
                </a:lnTo>
                <a:lnTo>
                  <a:pt x="2376" y="731"/>
                </a:lnTo>
                <a:lnTo>
                  <a:pt x="2366" y="730"/>
                </a:lnTo>
                <a:lnTo>
                  <a:pt x="2357" y="730"/>
                </a:lnTo>
                <a:lnTo>
                  <a:pt x="2352" y="730"/>
                </a:lnTo>
                <a:lnTo>
                  <a:pt x="2354" y="716"/>
                </a:lnTo>
                <a:lnTo>
                  <a:pt x="2356" y="704"/>
                </a:lnTo>
                <a:lnTo>
                  <a:pt x="2359" y="691"/>
                </a:lnTo>
                <a:lnTo>
                  <a:pt x="2362" y="680"/>
                </a:lnTo>
                <a:lnTo>
                  <a:pt x="2370" y="655"/>
                </a:lnTo>
                <a:lnTo>
                  <a:pt x="2382" y="630"/>
                </a:lnTo>
                <a:lnTo>
                  <a:pt x="2395" y="604"/>
                </a:lnTo>
                <a:lnTo>
                  <a:pt x="2410" y="577"/>
                </a:lnTo>
                <a:lnTo>
                  <a:pt x="2445" y="515"/>
                </a:lnTo>
                <a:lnTo>
                  <a:pt x="2464" y="479"/>
                </a:lnTo>
                <a:lnTo>
                  <a:pt x="2486" y="438"/>
                </a:lnTo>
                <a:lnTo>
                  <a:pt x="2507" y="394"/>
                </a:lnTo>
                <a:lnTo>
                  <a:pt x="2530" y="343"/>
                </a:lnTo>
                <a:lnTo>
                  <a:pt x="2554" y="286"/>
                </a:lnTo>
                <a:lnTo>
                  <a:pt x="2578" y="222"/>
                </a:lnTo>
                <a:lnTo>
                  <a:pt x="2602" y="152"/>
                </a:lnTo>
                <a:lnTo>
                  <a:pt x="2614" y="113"/>
                </a:lnTo>
                <a:lnTo>
                  <a:pt x="2627" y="74"/>
                </a:lnTo>
                <a:lnTo>
                  <a:pt x="2579" y="59"/>
                </a:lnTo>
                <a:lnTo>
                  <a:pt x="2535" y="47"/>
                </a:lnTo>
                <a:lnTo>
                  <a:pt x="2494" y="36"/>
                </a:lnTo>
                <a:lnTo>
                  <a:pt x="2455" y="27"/>
                </a:lnTo>
                <a:lnTo>
                  <a:pt x="2418" y="19"/>
                </a:lnTo>
                <a:lnTo>
                  <a:pt x="2384" y="13"/>
                </a:lnTo>
                <a:lnTo>
                  <a:pt x="2352" y="8"/>
                </a:lnTo>
                <a:lnTo>
                  <a:pt x="2322" y="3"/>
                </a:lnTo>
                <a:lnTo>
                  <a:pt x="2293" y="1"/>
                </a:lnTo>
                <a:lnTo>
                  <a:pt x="2265" y="0"/>
                </a:lnTo>
                <a:lnTo>
                  <a:pt x="2240" y="0"/>
                </a:lnTo>
                <a:lnTo>
                  <a:pt x="2216" y="2"/>
                </a:lnTo>
                <a:lnTo>
                  <a:pt x="2193" y="5"/>
                </a:lnTo>
                <a:lnTo>
                  <a:pt x="2171" y="10"/>
                </a:lnTo>
                <a:lnTo>
                  <a:pt x="2148" y="14"/>
                </a:lnTo>
                <a:lnTo>
                  <a:pt x="2127" y="20"/>
                </a:lnTo>
                <a:lnTo>
                  <a:pt x="2107" y="27"/>
                </a:lnTo>
                <a:lnTo>
                  <a:pt x="2086" y="35"/>
                </a:lnTo>
                <a:lnTo>
                  <a:pt x="2065" y="44"/>
                </a:lnTo>
                <a:lnTo>
                  <a:pt x="2044" y="54"/>
                </a:lnTo>
                <a:lnTo>
                  <a:pt x="2002" y="78"/>
                </a:lnTo>
                <a:lnTo>
                  <a:pt x="1957" y="103"/>
                </a:lnTo>
                <a:lnTo>
                  <a:pt x="1907" y="132"/>
                </a:lnTo>
                <a:lnTo>
                  <a:pt x="1852" y="163"/>
                </a:lnTo>
                <a:lnTo>
                  <a:pt x="1791" y="197"/>
                </a:lnTo>
                <a:lnTo>
                  <a:pt x="1757" y="215"/>
                </a:lnTo>
                <a:lnTo>
                  <a:pt x="1720" y="234"/>
                </a:lnTo>
                <a:lnTo>
                  <a:pt x="1694" y="238"/>
                </a:lnTo>
                <a:lnTo>
                  <a:pt x="1670" y="240"/>
                </a:lnTo>
                <a:lnTo>
                  <a:pt x="1646" y="239"/>
                </a:lnTo>
                <a:lnTo>
                  <a:pt x="1624" y="237"/>
                </a:lnTo>
                <a:lnTo>
                  <a:pt x="1603" y="233"/>
                </a:lnTo>
                <a:lnTo>
                  <a:pt x="1584" y="225"/>
                </a:lnTo>
                <a:lnTo>
                  <a:pt x="1566" y="218"/>
                </a:lnTo>
                <a:lnTo>
                  <a:pt x="1548" y="209"/>
                </a:lnTo>
                <a:lnTo>
                  <a:pt x="1532" y="199"/>
                </a:lnTo>
                <a:lnTo>
                  <a:pt x="1516" y="188"/>
                </a:lnTo>
                <a:lnTo>
                  <a:pt x="1500" y="176"/>
                </a:lnTo>
                <a:lnTo>
                  <a:pt x="1486" y="162"/>
                </a:lnTo>
                <a:lnTo>
                  <a:pt x="1457" y="136"/>
                </a:lnTo>
                <a:lnTo>
                  <a:pt x="1428" y="109"/>
                </a:lnTo>
                <a:lnTo>
                  <a:pt x="1413" y="97"/>
                </a:lnTo>
                <a:lnTo>
                  <a:pt x="1398" y="85"/>
                </a:lnTo>
                <a:lnTo>
                  <a:pt x="1382" y="73"/>
                </a:lnTo>
                <a:lnTo>
                  <a:pt x="1366" y="63"/>
                </a:lnTo>
                <a:lnTo>
                  <a:pt x="1350" y="53"/>
                </a:lnTo>
                <a:lnTo>
                  <a:pt x="1331" y="45"/>
                </a:lnTo>
                <a:lnTo>
                  <a:pt x="1313" y="38"/>
                </a:lnTo>
                <a:lnTo>
                  <a:pt x="1293" y="33"/>
                </a:lnTo>
                <a:lnTo>
                  <a:pt x="1271" y="30"/>
                </a:lnTo>
                <a:lnTo>
                  <a:pt x="1249" y="29"/>
                </a:lnTo>
                <a:lnTo>
                  <a:pt x="1225" y="31"/>
                </a:lnTo>
                <a:lnTo>
                  <a:pt x="1199" y="35"/>
                </a:lnTo>
                <a:lnTo>
                  <a:pt x="1171" y="41"/>
                </a:lnTo>
                <a:lnTo>
                  <a:pt x="1142" y="50"/>
                </a:lnTo>
                <a:lnTo>
                  <a:pt x="1110" y="63"/>
                </a:lnTo>
                <a:lnTo>
                  <a:pt x="1077" y="79"/>
                </a:lnTo>
                <a:lnTo>
                  <a:pt x="1112" y="150"/>
                </a:lnTo>
                <a:lnTo>
                  <a:pt x="1146" y="216"/>
                </a:lnTo>
                <a:lnTo>
                  <a:pt x="1179" y="275"/>
                </a:lnTo>
                <a:lnTo>
                  <a:pt x="1211" y="330"/>
                </a:lnTo>
                <a:lnTo>
                  <a:pt x="1242" y="379"/>
                </a:lnTo>
                <a:lnTo>
                  <a:pt x="1270" y="424"/>
                </a:lnTo>
                <a:lnTo>
                  <a:pt x="1298" y="465"/>
                </a:lnTo>
                <a:lnTo>
                  <a:pt x="1324" y="503"/>
                </a:lnTo>
                <a:lnTo>
                  <a:pt x="1370" y="568"/>
                </a:lnTo>
                <a:lnTo>
                  <a:pt x="1390" y="597"/>
                </a:lnTo>
                <a:lnTo>
                  <a:pt x="1408" y="625"/>
                </a:lnTo>
                <a:lnTo>
                  <a:pt x="1423" y="652"/>
                </a:lnTo>
                <a:lnTo>
                  <a:pt x="1436" y="678"/>
                </a:lnTo>
                <a:lnTo>
                  <a:pt x="1442" y="691"/>
                </a:lnTo>
                <a:lnTo>
                  <a:pt x="1447" y="704"/>
                </a:lnTo>
                <a:lnTo>
                  <a:pt x="1452" y="716"/>
                </a:lnTo>
                <a:lnTo>
                  <a:pt x="1455" y="730"/>
                </a:lnTo>
                <a:lnTo>
                  <a:pt x="1439" y="733"/>
                </a:lnTo>
                <a:lnTo>
                  <a:pt x="1425" y="738"/>
                </a:lnTo>
                <a:lnTo>
                  <a:pt x="1412" y="744"/>
                </a:lnTo>
                <a:lnTo>
                  <a:pt x="1401" y="751"/>
                </a:lnTo>
                <a:lnTo>
                  <a:pt x="1391" y="760"/>
                </a:lnTo>
                <a:lnTo>
                  <a:pt x="1387" y="765"/>
                </a:lnTo>
                <a:lnTo>
                  <a:pt x="1384" y="770"/>
                </a:lnTo>
                <a:lnTo>
                  <a:pt x="1382" y="776"/>
                </a:lnTo>
                <a:lnTo>
                  <a:pt x="1380" y="782"/>
                </a:lnTo>
                <a:lnTo>
                  <a:pt x="1379" y="788"/>
                </a:lnTo>
                <a:lnTo>
                  <a:pt x="1378" y="794"/>
                </a:lnTo>
                <a:lnTo>
                  <a:pt x="1379" y="799"/>
                </a:lnTo>
                <a:lnTo>
                  <a:pt x="1380" y="805"/>
                </a:lnTo>
                <a:lnTo>
                  <a:pt x="1382" y="811"/>
                </a:lnTo>
                <a:lnTo>
                  <a:pt x="1384" y="816"/>
                </a:lnTo>
                <a:lnTo>
                  <a:pt x="1387" y="821"/>
                </a:lnTo>
                <a:lnTo>
                  <a:pt x="1391" y="826"/>
                </a:lnTo>
                <a:lnTo>
                  <a:pt x="1401" y="836"/>
                </a:lnTo>
                <a:lnTo>
                  <a:pt x="1412" y="843"/>
                </a:lnTo>
                <a:lnTo>
                  <a:pt x="1425" y="850"/>
                </a:lnTo>
                <a:lnTo>
                  <a:pt x="1439" y="854"/>
                </a:lnTo>
                <a:lnTo>
                  <a:pt x="1455" y="857"/>
                </a:lnTo>
                <a:lnTo>
                  <a:pt x="1454" y="866"/>
                </a:lnTo>
                <a:lnTo>
                  <a:pt x="1451" y="876"/>
                </a:lnTo>
                <a:lnTo>
                  <a:pt x="1445" y="892"/>
                </a:lnTo>
                <a:lnTo>
                  <a:pt x="1438" y="907"/>
                </a:lnTo>
                <a:lnTo>
                  <a:pt x="1428" y="923"/>
                </a:lnTo>
                <a:lnTo>
                  <a:pt x="1416" y="941"/>
                </a:lnTo>
                <a:lnTo>
                  <a:pt x="1401" y="959"/>
                </a:lnTo>
                <a:lnTo>
                  <a:pt x="1384" y="977"/>
                </a:lnTo>
                <a:lnTo>
                  <a:pt x="1366" y="997"/>
                </a:lnTo>
                <a:lnTo>
                  <a:pt x="1346" y="1016"/>
                </a:lnTo>
                <a:lnTo>
                  <a:pt x="1323" y="1035"/>
                </a:lnTo>
                <a:lnTo>
                  <a:pt x="1300" y="1056"/>
                </a:lnTo>
                <a:lnTo>
                  <a:pt x="1249" y="1097"/>
                </a:lnTo>
                <a:lnTo>
                  <a:pt x="1194" y="1141"/>
                </a:lnTo>
                <a:lnTo>
                  <a:pt x="1136" y="1185"/>
                </a:lnTo>
                <a:lnTo>
                  <a:pt x="1014" y="1275"/>
                </a:lnTo>
                <a:lnTo>
                  <a:pt x="893" y="1363"/>
                </a:lnTo>
                <a:lnTo>
                  <a:pt x="835" y="1407"/>
                </a:lnTo>
                <a:lnTo>
                  <a:pt x="781" y="1450"/>
                </a:lnTo>
                <a:lnTo>
                  <a:pt x="732" y="1491"/>
                </a:lnTo>
                <a:lnTo>
                  <a:pt x="710" y="1511"/>
                </a:lnTo>
                <a:lnTo>
                  <a:pt x="689" y="1530"/>
                </a:lnTo>
                <a:lnTo>
                  <a:pt x="666" y="1554"/>
                </a:lnTo>
                <a:lnTo>
                  <a:pt x="643" y="1579"/>
                </a:lnTo>
                <a:lnTo>
                  <a:pt x="619" y="1608"/>
                </a:lnTo>
                <a:lnTo>
                  <a:pt x="595" y="1639"/>
                </a:lnTo>
                <a:lnTo>
                  <a:pt x="570" y="1673"/>
                </a:lnTo>
                <a:lnTo>
                  <a:pt x="546" y="1709"/>
                </a:lnTo>
                <a:lnTo>
                  <a:pt x="520" y="1747"/>
                </a:lnTo>
                <a:lnTo>
                  <a:pt x="495" y="1788"/>
                </a:lnTo>
                <a:lnTo>
                  <a:pt x="470" y="1832"/>
                </a:lnTo>
                <a:lnTo>
                  <a:pt x="444" y="1877"/>
                </a:lnTo>
                <a:lnTo>
                  <a:pt x="419" y="1923"/>
                </a:lnTo>
                <a:lnTo>
                  <a:pt x="393" y="1972"/>
                </a:lnTo>
                <a:lnTo>
                  <a:pt x="369" y="2023"/>
                </a:lnTo>
                <a:lnTo>
                  <a:pt x="343" y="2076"/>
                </a:lnTo>
                <a:lnTo>
                  <a:pt x="319" y="2130"/>
                </a:lnTo>
                <a:lnTo>
                  <a:pt x="294" y="2185"/>
                </a:lnTo>
                <a:lnTo>
                  <a:pt x="271" y="2242"/>
                </a:lnTo>
                <a:lnTo>
                  <a:pt x="247" y="2300"/>
                </a:lnTo>
                <a:lnTo>
                  <a:pt x="224" y="2359"/>
                </a:lnTo>
                <a:lnTo>
                  <a:pt x="203" y="2420"/>
                </a:lnTo>
                <a:lnTo>
                  <a:pt x="181" y="2482"/>
                </a:lnTo>
                <a:lnTo>
                  <a:pt x="161" y="2544"/>
                </a:lnTo>
                <a:lnTo>
                  <a:pt x="141" y="2606"/>
                </a:lnTo>
                <a:lnTo>
                  <a:pt x="122" y="2670"/>
                </a:lnTo>
                <a:lnTo>
                  <a:pt x="105" y="2733"/>
                </a:lnTo>
                <a:lnTo>
                  <a:pt x="89" y="2798"/>
                </a:lnTo>
                <a:lnTo>
                  <a:pt x="73" y="2863"/>
                </a:lnTo>
                <a:lnTo>
                  <a:pt x="59" y="2928"/>
                </a:lnTo>
                <a:lnTo>
                  <a:pt x="46" y="2993"/>
                </a:lnTo>
                <a:lnTo>
                  <a:pt x="35" y="3058"/>
                </a:lnTo>
                <a:lnTo>
                  <a:pt x="24" y="3123"/>
                </a:lnTo>
                <a:lnTo>
                  <a:pt x="16" y="3188"/>
                </a:lnTo>
                <a:lnTo>
                  <a:pt x="10" y="3253"/>
                </a:lnTo>
                <a:lnTo>
                  <a:pt x="5" y="3317"/>
                </a:lnTo>
                <a:lnTo>
                  <a:pt x="1" y="3380"/>
                </a:lnTo>
                <a:lnTo>
                  <a:pt x="0" y="3443"/>
                </a:lnTo>
                <a:lnTo>
                  <a:pt x="0" y="3505"/>
                </a:lnTo>
                <a:lnTo>
                  <a:pt x="3" y="3567"/>
                </a:lnTo>
                <a:lnTo>
                  <a:pt x="7" y="3629"/>
                </a:lnTo>
                <a:lnTo>
                  <a:pt x="13" y="3688"/>
                </a:lnTo>
                <a:lnTo>
                  <a:pt x="22" y="3747"/>
                </a:lnTo>
                <a:lnTo>
                  <a:pt x="27" y="3775"/>
                </a:lnTo>
                <a:lnTo>
                  <a:pt x="32" y="3804"/>
                </a:lnTo>
                <a:lnTo>
                  <a:pt x="40" y="3832"/>
                </a:lnTo>
                <a:lnTo>
                  <a:pt x="46" y="3860"/>
                </a:lnTo>
                <a:lnTo>
                  <a:pt x="54" y="3887"/>
                </a:lnTo>
                <a:lnTo>
                  <a:pt x="62" y="3914"/>
                </a:lnTo>
                <a:lnTo>
                  <a:pt x="70" y="3941"/>
                </a:lnTo>
                <a:lnTo>
                  <a:pt x="80" y="3968"/>
                </a:lnTo>
                <a:lnTo>
                  <a:pt x="90" y="3993"/>
                </a:lnTo>
                <a:lnTo>
                  <a:pt x="101" y="4019"/>
                </a:lnTo>
                <a:lnTo>
                  <a:pt x="112" y="4044"/>
                </a:lnTo>
                <a:lnTo>
                  <a:pt x="124" y="4069"/>
                </a:lnTo>
                <a:lnTo>
                  <a:pt x="136" y="4093"/>
                </a:lnTo>
                <a:lnTo>
                  <a:pt x="150" y="4116"/>
                </a:lnTo>
                <a:lnTo>
                  <a:pt x="164" y="4140"/>
                </a:lnTo>
                <a:lnTo>
                  <a:pt x="179" y="4162"/>
                </a:lnTo>
                <a:lnTo>
                  <a:pt x="194" y="4185"/>
                </a:lnTo>
                <a:lnTo>
                  <a:pt x="211" y="4206"/>
                </a:lnTo>
                <a:lnTo>
                  <a:pt x="227" y="4227"/>
                </a:lnTo>
                <a:lnTo>
                  <a:pt x="244" y="4248"/>
                </a:lnTo>
                <a:lnTo>
                  <a:pt x="263" y="4268"/>
                </a:lnTo>
                <a:lnTo>
                  <a:pt x="282" y="4288"/>
                </a:lnTo>
                <a:lnTo>
                  <a:pt x="302" y="4307"/>
                </a:lnTo>
                <a:lnTo>
                  <a:pt x="323" y="4325"/>
                </a:lnTo>
                <a:lnTo>
                  <a:pt x="344" y="4343"/>
                </a:lnTo>
                <a:lnTo>
                  <a:pt x="367" y="4360"/>
                </a:lnTo>
                <a:lnTo>
                  <a:pt x="389" y="4376"/>
                </a:lnTo>
                <a:lnTo>
                  <a:pt x="413" y="4391"/>
                </a:lnTo>
                <a:lnTo>
                  <a:pt x="438" y="4407"/>
                </a:lnTo>
                <a:lnTo>
                  <a:pt x="463" y="4421"/>
                </a:lnTo>
                <a:lnTo>
                  <a:pt x="490" y="4435"/>
                </a:lnTo>
                <a:lnTo>
                  <a:pt x="516" y="4449"/>
                </a:lnTo>
                <a:lnTo>
                  <a:pt x="545" y="4461"/>
                </a:lnTo>
                <a:lnTo>
                  <a:pt x="573" y="4472"/>
                </a:lnTo>
                <a:lnTo>
                  <a:pt x="603" y="4483"/>
                </a:lnTo>
                <a:lnTo>
                  <a:pt x="634" y="4493"/>
                </a:lnTo>
                <a:lnTo>
                  <a:pt x="665" y="4503"/>
                </a:lnTo>
                <a:lnTo>
                  <a:pt x="698" y="4511"/>
                </a:lnTo>
                <a:lnTo>
                  <a:pt x="731" y="4519"/>
                </a:lnTo>
                <a:lnTo>
                  <a:pt x="765" y="4526"/>
                </a:lnTo>
                <a:lnTo>
                  <a:pt x="801" y="4532"/>
                </a:lnTo>
                <a:lnTo>
                  <a:pt x="836" y="4537"/>
                </a:lnTo>
                <a:lnTo>
                  <a:pt x="873" y="4541"/>
                </a:lnTo>
                <a:lnTo>
                  <a:pt x="912" y="4545"/>
                </a:lnTo>
                <a:lnTo>
                  <a:pt x="950" y="4548"/>
                </a:lnTo>
                <a:lnTo>
                  <a:pt x="990" y="4549"/>
                </a:lnTo>
                <a:lnTo>
                  <a:pt x="1475" y="4566"/>
                </a:lnTo>
                <a:lnTo>
                  <a:pt x="1751" y="4575"/>
                </a:lnTo>
                <a:lnTo>
                  <a:pt x="1874" y="4578"/>
                </a:lnTo>
                <a:lnTo>
                  <a:pt x="1903" y="4578"/>
                </a:lnTo>
                <a:lnTo>
                  <a:pt x="1932" y="4578"/>
                </a:lnTo>
                <a:lnTo>
                  <a:pt x="2056" y="4575"/>
                </a:lnTo>
                <a:lnTo>
                  <a:pt x="2332" y="4566"/>
                </a:lnTo>
                <a:lnTo>
                  <a:pt x="2817" y="4549"/>
                </a:lnTo>
                <a:lnTo>
                  <a:pt x="2856" y="4548"/>
                </a:lnTo>
                <a:lnTo>
                  <a:pt x="2895" y="4545"/>
                </a:lnTo>
                <a:lnTo>
                  <a:pt x="2933" y="4541"/>
                </a:lnTo>
                <a:lnTo>
                  <a:pt x="2970" y="4537"/>
                </a:lnTo>
                <a:lnTo>
                  <a:pt x="3006" y="4532"/>
                </a:lnTo>
                <a:lnTo>
                  <a:pt x="3042" y="4526"/>
                </a:lnTo>
                <a:lnTo>
                  <a:pt x="3075" y="4519"/>
                </a:lnTo>
                <a:lnTo>
                  <a:pt x="3109" y="4511"/>
                </a:lnTo>
                <a:lnTo>
                  <a:pt x="3142" y="4503"/>
                </a:lnTo>
                <a:lnTo>
                  <a:pt x="3173" y="4493"/>
                </a:lnTo>
                <a:lnTo>
                  <a:pt x="3204" y="4483"/>
                </a:lnTo>
                <a:lnTo>
                  <a:pt x="3233" y="4472"/>
                </a:lnTo>
                <a:lnTo>
                  <a:pt x="3262" y="4461"/>
                </a:lnTo>
                <a:lnTo>
                  <a:pt x="3290" y="4449"/>
                </a:lnTo>
                <a:lnTo>
                  <a:pt x="3317" y="4435"/>
                </a:lnTo>
                <a:lnTo>
                  <a:pt x="3343" y="4421"/>
                </a:lnTo>
                <a:lnTo>
                  <a:pt x="3369" y="4407"/>
                </a:lnTo>
                <a:lnTo>
                  <a:pt x="3393" y="4391"/>
                </a:lnTo>
                <a:lnTo>
                  <a:pt x="3418" y="4376"/>
                </a:lnTo>
                <a:lnTo>
                  <a:pt x="3440" y="4360"/>
                </a:lnTo>
                <a:lnTo>
                  <a:pt x="3462" y="4343"/>
                </a:lnTo>
                <a:lnTo>
                  <a:pt x="3484" y="4325"/>
                </a:lnTo>
                <a:lnTo>
                  <a:pt x="3504" y="4307"/>
                </a:lnTo>
                <a:lnTo>
                  <a:pt x="3525" y="4288"/>
                </a:lnTo>
                <a:lnTo>
                  <a:pt x="3544" y="4268"/>
                </a:lnTo>
                <a:lnTo>
                  <a:pt x="3562" y="4248"/>
                </a:lnTo>
                <a:lnTo>
                  <a:pt x="3580" y="4227"/>
                </a:lnTo>
                <a:lnTo>
                  <a:pt x="3596" y="4206"/>
                </a:lnTo>
                <a:lnTo>
                  <a:pt x="3612" y="4185"/>
                </a:lnTo>
                <a:lnTo>
                  <a:pt x="3628" y="4162"/>
                </a:lnTo>
                <a:lnTo>
                  <a:pt x="3643" y="4140"/>
                </a:lnTo>
                <a:lnTo>
                  <a:pt x="3657" y="4116"/>
                </a:lnTo>
                <a:lnTo>
                  <a:pt x="3670" y="4093"/>
                </a:lnTo>
                <a:lnTo>
                  <a:pt x="3683" y="4069"/>
                </a:lnTo>
                <a:lnTo>
                  <a:pt x="3695" y="4044"/>
                </a:lnTo>
                <a:lnTo>
                  <a:pt x="3706" y="4019"/>
                </a:lnTo>
                <a:lnTo>
                  <a:pt x="3716" y="3993"/>
                </a:lnTo>
                <a:lnTo>
                  <a:pt x="3726" y="3968"/>
                </a:lnTo>
                <a:lnTo>
                  <a:pt x="3737" y="3941"/>
                </a:lnTo>
                <a:lnTo>
                  <a:pt x="3745" y="3914"/>
                </a:lnTo>
                <a:lnTo>
                  <a:pt x="3753" y="3887"/>
                </a:lnTo>
                <a:lnTo>
                  <a:pt x="3760" y="3860"/>
                </a:lnTo>
                <a:lnTo>
                  <a:pt x="3767" y="3832"/>
                </a:lnTo>
                <a:lnTo>
                  <a:pt x="3774" y="3804"/>
                </a:lnTo>
                <a:lnTo>
                  <a:pt x="3779" y="3775"/>
                </a:lnTo>
                <a:lnTo>
                  <a:pt x="3784" y="3747"/>
                </a:lnTo>
                <a:lnTo>
                  <a:pt x="3794" y="3688"/>
                </a:lnTo>
                <a:lnTo>
                  <a:pt x="3800" y="3629"/>
                </a:lnTo>
                <a:lnTo>
                  <a:pt x="3804" y="3567"/>
                </a:lnTo>
                <a:lnTo>
                  <a:pt x="3807" y="3505"/>
                </a:lnTo>
                <a:lnTo>
                  <a:pt x="3807" y="3443"/>
                </a:lnTo>
                <a:lnTo>
                  <a:pt x="3806" y="3380"/>
                </a:lnTo>
                <a:lnTo>
                  <a:pt x="3802" y="3317"/>
                </a:lnTo>
                <a:lnTo>
                  <a:pt x="3797" y="3253"/>
                </a:lnTo>
                <a:lnTo>
                  <a:pt x="3791" y="3188"/>
                </a:lnTo>
                <a:lnTo>
                  <a:pt x="3781" y="3123"/>
                </a:lnTo>
                <a:lnTo>
                  <a:pt x="3772" y="3058"/>
                </a:lnTo>
                <a:lnTo>
                  <a:pt x="3761" y="2993"/>
                </a:lnTo>
                <a:lnTo>
                  <a:pt x="3748" y="2928"/>
                </a:lnTo>
                <a:lnTo>
                  <a:pt x="3733" y="2863"/>
                </a:lnTo>
                <a:lnTo>
                  <a:pt x="3718" y="2798"/>
                </a:lnTo>
                <a:lnTo>
                  <a:pt x="3702" y="2733"/>
                </a:lnTo>
                <a:lnTo>
                  <a:pt x="3685" y="2670"/>
                </a:lnTo>
                <a:lnTo>
                  <a:pt x="3665" y="2606"/>
                </a:lnTo>
                <a:lnTo>
                  <a:pt x="3646" y="2544"/>
                </a:lnTo>
                <a:lnTo>
                  <a:pt x="3625" y="2482"/>
                </a:lnTo>
                <a:lnTo>
                  <a:pt x="3604" y="2420"/>
                </a:lnTo>
                <a:lnTo>
                  <a:pt x="3582" y="2359"/>
                </a:lnTo>
                <a:lnTo>
                  <a:pt x="3559" y="2300"/>
                </a:lnTo>
                <a:lnTo>
                  <a:pt x="3536" y="2242"/>
                </a:lnTo>
                <a:lnTo>
                  <a:pt x="3512" y="2185"/>
                </a:lnTo>
                <a:lnTo>
                  <a:pt x="3488" y="2130"/>
                </a:lnTo>
                <a:lnTo>
                  <a:pt x="3463" y="2076"/>
                </a:lnTo>
                <a:lnTo>
                  <a:pt x="3438" y="2023"/>
                </a:lnTo>
                <a:lnTo>
                  <a:pt x="3413" y="1972"/>
                </a:lnTo>
                <a:lnTo>
                  <a:pt x="3388" y="1923"/>
                </a:lnTo>
                <a:lnTo>
                  <a:pt x="3363" y="1877"/>
                </a:lnTo>
                <a:lnTo>
                  <a:pt x="3336" y="1832"/>
                </a:lnTo>
                <a:lnTo>
                  <a:pt x="3311" y="1788"/>
                </a:lnTo>
                <a:lnTo>
                  <a:pt x="3286" y="1747"/>
                </a:lnTo>
                <a:lnTo>
                  <a:pt x="3261" y="1709"/>
                </a:lnTo>
                <a:lnTo>
                  <a:pt x="3236" y="1673"/>
                </a:lnTo>
                <a:lnTo>
                  <a:pt x="3211" y="1639"/>
                </a:lnTo>
                <a:lnTo>
                  <a:pt x="3187" y="1608"/>
                </a:lnTo>
                <a:lnTo>
                  <a:pt x="3164" y="1579"/>
                </a:lnTo>
                <a:lnTo>
                  <a:pt x="3141" y="1554"/>
                </a:lnTo>
                <a:lnTo>
                  <a:pt x="3118" y="1530"/>
                </a:lnTo>
                <a:close/>
                <a:moveTo>
                  <a:pt x="2776" y="3860"/>
                </a:moveTo>
                <a:lnTo>
                  <a:pt x="2776" y="3860"/>
                </a:lnTo>
                <a:lnTo>
                  <a:pt x="2751" y="3878"/>
                </a:lnTo>
                <a:lnTo>
                  <a:pt x="2728" y="3894"/>
                </a:lnTo>
                <a:lnTo>
                  <a:pt x="2705" y="3909"/>
                </a:lnTo>
                <a:lnTo>
                  <a:pt x="2681" y="3921"/>
                </a:lnTo>
                <a:lnTo>
                  <a:pt x="2660" y="3931"/>
                </a:lnTo>
                <a:lnTo>
                  <a:pt x="2638" y="3940"/>
                </a:lnTo>
                <a:lnTo>
                  <a:pt x="2617" y="3947"/>
                </a:lnTo>
                <a:lnTo>
                  <a:pt x="2597" y="3953"/>
                </a:lnTo>
                <a:lnTo>
                  <a:pt x="2577" y="3959"/>
                </a:lnTo>
                <a:lnTo>
                  <a:pt x="2558" y="3963"/>
                </a:lnTo>
                <a:lnTo>
                  <a:pt x="2521" y="3969"/>
                </a:lnTo>
                <a:lnTo>
                  <a:pt x="2487" y="3973"/>
                </a:lnTo>
                <a:lnTo>
                  <a:pt x="2455" y="3977"/>
                </a:lnTo>
                <a:lnTo>
                  <a:pt x="2428" y="3979"/>
                </a:lnTo>
                <a:lnTo>
                  <a:pt x="2398" y="3980"/>
                </a:lnTo>
                <a:lnTo>
                  <a:pt x="2365" y="3980"/>
                </a:lnTo>
                <a:lnTo>
                  <a:pt x="2329" y="3978"/>
                </a:lnTo>
                <a:lnTo>
                  <a:pt x="2289" y="3975"/>
                </a:lnTo>
                <a:lnTo>
                  <a:pt x="2246" y="3971"/>
                </a:lnTo>
                <a:lnTo>
                  <a:pt x="2199" y="3964"/>
                </a:lnTo>
                <a:lnTo>
                  <a:pt x="2149" y="3957"/>
                </a:lnTo>
                <a:lnTo>
                  <a:pt x="2046" y="3940"/>
                </a:lnTo>
                <a:lnTo>
                  <a:pt x="1956" y="3928"/>
                </a:lnTo>
                <a:lnTo>
                  <a:pt x="1916" y="3923"/>
                </a:lnTo>
                <a:lnTo>
                  <a:pt x="1879" y="3920"/>
                </a:lnTo>
                <a:lnTo>
                  <a:pt x="1847" y="3918"/>
                </a:lnTo>
                <a:lnTo>
                  <a:pt x="1818" y="3917"/>
                </a:lnTo>
                <a:lnTo>
                  <a:pt x="1786" y="3917"/>
                </a:lnTo>
                <a:lnTo>
                  <a:pt x="1754" y="3919"/>
                </a:lnTo>
                <a:lnTo>
                  <a:pt x="1724" y="3921"/>
                </a:lnTo>
                <a:lnTo>
                  <a:pt x="1692" y="3925"/>
                </a:lnTo>
                <a:lnTo>
                  <a:pt x="1661" y="3929"/>
                </a:lnTo>
                <a:lnTo>
                  <a:pt x="1631" y="3934"/>
                </a:lnTo>
                <a:lnTo>
                  <a:pt x="1601" y="3940"/>
                </a:lnTo>
                <a:lnTo>
                  <a:pt x="1573" y="3946"/>
                </a:lnTo>
                <a:lnTo>
                  <a:pt x="1516" y="3960"/>
                </a:lnTo>
                <a:lnTo>
                  <a:pt x="1462" y="3974"/>
                </a:lnTo>
                <a:lnTo>
                  <a:pt x="1362" y="4001"/>
                </a:lnTo>
                <a:lnTo>
                  <a:pt x="1350" y="4000"/>
                </a:lnTo>
                <a:lnTo>
                  <a:pt x="1338" y="3998"/>
                </a:lnTo>
                <a:lnTo>
                  <a:pt x="1327" y="3995"/>
                </a:lnTo>
                <a:lnTo>
                  <a:pt x="1317" y="3992"/>
                </a:lnTo>
                <a:lnTo>
                  <a:pt x="1296" y="3985"/>
                </a:lnTo>
                <a:lnTo>
                  <a:pt x="1276" y="3976"/>
                </a:lnTo>
                <a:lnTo>
                  <a:pt x="1259" y="3964"/>
                </a:lnTo>
                <a:lnTo>
                  <a:pt x="1243" y="3951"/>
                </a:lnTo>
                <a:lnTo>
                  <a:pt x="1229" y="3937"/>
                </a:lnTo>
                <a:lnTo>
                  <a:pt x="1223" y="3929"/>
                </a:lnTo>
                <a:lnTo>
                  <a:pt x="1218" y="3922"/>
                </a:lnTo>
                <a:lnTo>
                  <a:pt x="1213" y="3914"/>
                </a:lnTo>
                <a:lnTo>
                  <a:pt x="1209" y="3906"/>
                </a:lnTo>
                <a:lnTo>
                  <a:pt x="1206" y="3896"/>
                </a:lnTo>
                <a:lnTo>
                  <a:pt x="1203" y="3888"/>
                </a:lnTo>
                <a:lnTo>
                  <a:pt x="1201" y="3880"/>
                </a:lnTo>
                <a:lnTo>
                  <a:pt x="1200" y="3871"/>
                </a:lnTo>
                <a:lnTo>
                  <a:pt x="1199" y="3862"/>
                </a:lnTo>
                <a:lnTo>
                  <a:pt x="1200" y="3854"/>
                </a:lnTo>
                <a:lnTo>
                  <a:pt x="1201" y="3845"/>
                </a:lnTo>
                <a:lnTo>
                  <a:pt x="1203" y="3836"/>
                </a:lnTo>
                <a:lnTo>
                  <a:pt x="1206" y="3827"/>
                </a:lnTo>
                <a:lnTo>
                  <a:pt x="1210" y="3818"/>
                </a:lnTo>
                <a:lnTo>
                  <a:pt x="1215" y="3810"/>
                </a:lnTo>
                <a:lnTo>
                  <a:pt x="1220" y="3802"/>
                </a:lnTo>
                <a:lnTo>
                  <a:pt x="1227" y="3793"/>
                </a:lnTo>
                <a:lnTo>
                  <a:pt x="1236" y="3785"/>
                </a:lnTo>
                <a:lnTo>
                  <a:pt x="1288" y="3749"/>
                </a:lnTo>
                <a:lnTo>
                  <a:pt x="1314" y="3730"/>
                </a:lnTo>
                <a:lnTo>
                  <a:pt x="1341" y="3710"/>
                </a:lnTo>
                <a:lnTo>
                  <a:pt x="1367" y="3689"/>
                </a:lnTo>
                <a:lnTo>
                  <a:pt x="1392" y="3667"/>
                </a:lnTo>
                <a:lnTo>
                  <a:pt x="1417" y="3644"/>
                </a:lnTo>
                <a:lnTo>
                  <a:pt x="1440" y="3618"/>
                </a:lnTo>
                <a:lnTo>
                  <a:pt x="1462" y="3593"/>
                </a:lnTo>
                <a:lnTo>
                  <a:pt x="1472" y="3579"/>
                </a:lnTo>
                <a:lnTo>
                  <a:pt x="1482" y="3565"/>
                </a:lnTo>
                <a:lnTo>
                  <a:pt x="1491" y="3550"/>
                </a:lnTo>
                <a:lnTo>
                  <a:pt x="1499" y="3536"/>
                </a:lnTo>
                <a:lnTo>
                  <a:pt x="1508" y="3521"/>
                </a:lnTo>
                <a:lnTo>
                  <a:pt x="1515" y="3504"/>
                </a:lnTo>
                <a:lnTo>
                  <a:pt x="1522" y="3488"/>
                </a:lnTo>
                <a:lnTo>
                  <a:pt x="1528" y="3472"/>
                </a:lnTo>
                <a:lnTo>
                  <a:pt x="1533" y="3454"/>
                </a:lnTo>
                <a:lnTo>
                  <a:pt x="1537" y="3437"/>
                </a:lnTo>
                <a:lnTo>
                  <a:pt x="1541" y="3419"/>
                </a:lnTo>
                <a:lnTo>
                  <a:pt x="1544" y="3399"/>
                </a:lnTo>
                <a:lnTo>
                  <a:pt x="1546" y="3381"/>
                </a:lnTo>
                <a:lnTo>
                  <a:pt x="1547" y="3361"/>
                </a:lnTo>
                <a:lnTo>
                  <a:pt x="1547" y="3337"/>
                </a:lnTo>
                <a:lnTo>
                  <a:pt x="1547" y="3311"/>
                </a:lnTo>
                <a:lnTo>
                  <a:pt x="1164" y="3282"/>
                </a:lnTo>
                <a:lnTo>
                  <a:pt x="1151" y="3280"/>
                </a:lnTo>
                <a:lnTo>
                  <a:pt x="1137" y="3277"/>
                </a:lnTo>
                <a:lnTo>
                  <a:pt x="1124" y="3273"/>
                </a:lnTo>
                <a:lnTo>
                  <a:pt x="1111" y="3268"/>
                </a:lnTo>
                <a:lnTo>
                  <a:pt x="1099" y="3261"/>
                </a:lnTo>
                <a:lnTo>
                  <a:pt x="1088" y="3254"/>
                </a:lnTo>
                <a:lnTo>
                  <a:pt x="1077" y="3246"/>
                </a:lnTo>
                <a:lnTo>
                  <a:pt x="1066" y="3236"/>
                </a:lnTo>
                <a:lnTo>
                  <a:pt x="1057" y="3226"/>
                </a:lnTo>
                <a:lnTo>
                  <a:pt x="1049" y="3216"/>
                </a:lnTo>
                <a:lnTo>
                  <a:pt x="1042" y="3205"/>
                </a:lnTo>
                <a:lnTo>
                  <a:pt x="1036" y="3193"/>
                </a:lnTo>
                <a:lnTo>
                  <a:pt x="1030" y="3180"/>
                </a:lnTo>
                <a:lnTo>
                  <a:pt x="1026" y="3168"/>
                </a:lnTo>
                <a:lnTo>
                  <a:pt x="1024" y="3155"/>
                </a:lnTo>
                <a:lnTo>
                  <a:pt x="1022" y="3142"/>
                </a:lnTo>
                <a:lnTo>
                  <a:pt x="1022" y="3128"/>
                </a:lnTo>
                <a:lnTo>
                  <a:pt x="1023" y="3115"/>
                </a:lnTo>
                <a:lnTo>
                  <a:pt x="1025" y="3103"/>
                </a:lnTo>
                <a:lnTo>
                  <a:pt x="1029" y="3092"/>
                </a:lnTo>
                <a:lnTo>
                  <a:pt x="1034" y="3081"/>
                </a:lnTo>
                <a:lnTo>
                  <a:pt x="1040" y="3069"/>
                </a:lnTo>
                <a:lnTo>
                  <a:pt x="1047" y="3060"/>
                </a:lnTo>
                <a:lnTo>
                  <a:pt x="1055" y="3051"/>
                </a:lnTo>
                <a:lnTo>
                  <a:pt x="1063" y="3043"/>
                </a:lnTo>
                <a:lnTo>
                  <a:pt x="1074" y="3036"/>
                </a:lnTo>
                <a:lnTo>
                  <a:pt x="1085" y="3030"/>
                </a:lnTo>
                <a:lnTo>
                  <a:pt x="1096" y="3025"/>
                </a:lnTo>
                <a:lnTo>
                  <a:pt x="1108" y="3020"/>
                </a:lnTo>
                <a:lnTo>
                  <a:pt x="1120" y="3017"/>
                </a:lnTo>
                <a:lnTo>
                  <a:pt x="1134" y="3016"/>
                </a:lnTo>
                <a:lnTo>
                  <a:pt x="1148" y="3016"/>
                </a:lnTo>
                <a:lnTo>
                  <a:pt x="1518" y="3029"/>
                </a:lnTo>
                <a:lnTo>
                  <a:pt x="1463" y="2843"/>
                </a:lnTo>
                <a:lnTo>
                  <a:pt x="1145" y="2843"/>
                </a:lnTo>
                <a:lnTo>
                  <a:pt x="1131" y="2843"/>
                </a:lnTo>
                <a:lnTo>
                  <a:pt x="1117" y="2841"/>
                </a:lnTo>
                <a:lnTo>
                  <a:pt x="1104" y="2837"/>
                </a:lnTo>
                <a:lnTo>
                  <a:pt x="1092" y="2833"/>
                </a:lnTo>
                <a:lnTo>
                  <a:pt x="1081" y="2827"/>
                </a:lnTo>
                <a:lnTo>
                  <a:pt x="1070" y="2821"/>
                </a:lnTo>
                <a:lnTo>
                  <a:pt x="1059" y="2813"/>
                </a:lnTo>
                <a:lnTo>
                  <a:pt x="1050" y="2805"/>
                </a:lnTo>
                <a:lnTo>
                  <a:pt x="1042" y="2794"/>
                </a:lnTo>
                <a:lnTo>
                  <a:pt x="1035" y="2784"/>
                </a:lnTo>
                <a:lnTo>
                  <a:pt x="1028" y="2773"/>
                </a:lnTo>
                <a:lnTo>
                  <a:pt x="1023" y="2762"/>
                </a:lnTo>
                <a:lnTo>
                  <a:pt x="1019" y="2750"/>
                </a:lnTo>
                <a:lnTo>
                  <a:pt x="1016" y="2736"/>
                </a:lnTo>
                <a:lnTo>
                  <a:pt x="1015" y="2723"/>
                </a:lnTo>
                <a:lnTo>
                  <a:pt x="1014" y="2710"/>
                </a:lnTo>
                <a:lnTo>
                  <a:pt x="1015" y="2696"/>
                </a:lnTo>
                <a:lnTo>
                  <a:pt x="1018" y="2682"/>
                </a:lnTo>
                <a:lnTo>
                  <a:pt x="1021" y="2669"/>
                </a:lnTo>
                <a:lnTo>
                  <a:pt x="1026" y="2657"/>
                </a:lnTo>
                <a:lnTo>
                  <a:pt x="1032" y="2645"/>
                </a:lnTo>
                <a:lnTo>
                  <a:pt x="1039" y="2633"/>
                </a:lnTo>
                <a:lnTo>
                  <a:pt x="1047" y="2623"/>
                </a:lnTo>
                <a:lnTo>
                  <a:pt x="1056" y="2613"/>
                </a:lnTo>
                <a:lnTo>
                  <a:pt x="1065" y="2604"/>
                </a:lnTo>
                <a:lnTo>
                  <a:pt x="1077" y="2596"/>
                </a:lnTo>
                <a:lnTo>
                  <a:pt x="1088" y="2588"/>
                </a:lnTo>
                <a:lnTo>
                  <a:pt x="1100" y="2581"/>
                </a:lnTo>
                <a:lnTo>
                  <a:pt x="1112" y="2576"/>
                </a:lnTo>
                <a:lnTo>
                  <a:pt x="1126" y="2572"/>
                </a:lnTo>
                <a:lnTo>
                  <a:pt x="1139" y="2569"/>
                </a:lnTo>
                <a:lnTo>
                  <a:pt x="1153" y="2568"/>
                </a:lnTo>
                <a:lnTo>
                  <a:pt x="1390" y="2554"/>
                </a:lnTo>
                <a:lnTo>
                  <a:pt x="1383" y="2518"/>
                </a:lnTo>
                <a:lnTo>
                  <a:pt x="1378" y="2483"/>
                </a:lnTo>
                <a:lnTo>
                  <a:pt x="1374" y="2448"/>
                </a:lnTo>
                <a:lnTo>
                  <a:pt x="1371" y="2414"/>
                </a:lnTo>
                <a:lnTo>
                  <a:pt x="1369" y="2382"/>
                </a:lnTo>
                <a:lnTo>
                  <a:pt x="1369" y="2350"/>
                </a:lnTo>
                <a:lnTo>
                  <a:pt x="1370" y="2320"/>
                </a:lnTo>
                <a:lnTo>
                  <a:pt x="1372" y="2291"/>
                </a:lnTo>
                <a:lnTo>
                  <a:pt x="1376" y="2254"/>
                </a:lnTo>
                <a:lnTo>
                  <a:pt x="1381" y="2220"/>
                </a:lnTo>
                <a:lnTo>
                  <a:pt x="1388" y="2186"/>
                </a:lnTo>
                <a:lnTo>
                  <a:pt x="1398" y="2154"/>
                </a:lnTo>
                <a:lnTo>
                  <a:pt x="1408" y="2122"/>
                </a:lnTo>
                <a:lnTo>
                  <a:pt x="1419" y="2092"/>
                </a:lnTo>
                <a:lnTo>
                  <a:pt x="1432" y="2063"/>
                </a:lnTo>
                <a:lnTo>
                  <a:pt x="1447" y="2036"/>
                </a:lnTo>
                <a:lnTo>
                  <a:pt x="1464" y="2008"/>
                </a:lnTo>
                <a:lnTo>
                  <a:pt x="1481" y="1983"/>
                </a:lnTo>
                <a:lnTo>
                  <a:pt x="1500" y="1958"/>
                </a:lnTo>
                <a:lnTo>
                  <a:pt x="1521" y="1935"/>
                </a:lnTo>
                <a:lnTo>
                  <a:pt x="1543" y="1912"/>
                </a:lnTo>
                <a:lnTo>
                  <a:pt x="1567" y="1891"/>
                </a:lnTo>
                <a:lnTo>
                  <a:pt x="1592" y="1870"/>
                </a:lnTo>
                <a:lnTo>
                  <a:pt x="1619" y="1851"/>
                </a:lnTo>
                <a:lnTo>
                  <a:pt x="1646" y="1835"/>
                </a:lnTo>
                <a:lnTo>
                  <a:pt x="1673" y="1820"/>
                </a:lnTo>
                <a:lnTo>
                  <a:pt x="1701" y="1805"/>
                </a:lnTo>
                <a:lnTo>
                  <a:pt x="1730" y="1792"/>
                </a:lnTo>
                <a:lnTo>
                  <a:pt x="1759" y="1780"/>
                </a:lnTo>
                <a:lnTo>
                  <a:pt x="1789" y="1770"/>
                </a:lnTo>
                <a:lnTo>
                  <a:pt x="1819" y="1760"/>
                </a:lnTo>
                <a:lnTo>
                  <a:pt x="1850" y="1752"/>
                </a:lnTo>
                <a:lnTo>
                  <a:pt x="1881" y="1745"/>
                </a:lnTo>
                <a:lnTo>
                  <a:pt x="1914" y="1740"/>
                </a:lnTo>
                <a:lnTo>
                  <a:pt x="1947" y="1735"/>
                </a:lnTo>
                <a:lnTo>
                  <a:pt x="1979" y="1732"/>
                </a:lnTo>
                <a:lnTo>
                  <a:pt x="2014" y="1730"/>
                </a:lnTo>
                <a:lnTo>
                  <a:pt x="2047" y="1729"/>
                </a:lnTo>
                <a:lnTo>
                  <a:pt x="2083" y="1730"/>
                </a:lnTo>
                <a:lnTo>
                  <a:pt x="2119" y="1732"/>
                </a:lnTo>
                <a:lnTo>
                  <a:pt x="2149" y="1734"/>
                </a:lnTo>
                <a:lnTo>
                  <a:pt x="2179" y="1737"/>
                </a:lnTo>
                <a:lnTo>
                  <a:pt x="2208" y="1742"/>
                </a:lnTo>
                <a:lnTo>
                  <a:pt x="2238" y="1747"/>
                </a:lnTo>
                <a:lnTo>
                  <a:pt x="2267" y="1754"/>
                </a:lnTo>
                <a:lnTo>
                  <a:pt x="2294" y="1762"/>
                </a:lnTo>
                <a:lnTo>
                  <a:pt x="2322" y="1770"/>
                </a:lnTo>
                <a:lnTo>
                  <a:pt x="2349" y="1779"/>
                </a:lnTo>
                <a:lnTo>
                  <a:pt x="2376" y="1789"/>
                </a:lnTo>
                <a:lnTo>
                  <a:pt x="2401" y="1801"/>
                </a:lnTo>
                <a:lnTo>
                  <a:pt x="2426" y="1813"/>
                </a:lnTo>
                <a:lnTo>
                  <a:pt x="2452" y="1827"/>
                </a:lnTo>
                <a:lnTo>
                  <a:pt x="2476" y="1841"/>
                </a:lnTo>
                <a:lnTo>
                  <a:pt x="2501" y="1856"/>
                </a:lnTo>
                <a:lnTo>
                  <a:pt x="2524" y="1873"/>
                </a:lnTo>
                <a:lnTo>
                  <a:pt x="2548" y="1890"/>
                </a:lnTo>
                <a:lnTo>
                  <a:pt x="2570" y="1908"/>
                </a:lnTo>
                <a:lnTo>
                  <a:pt x="2591" y="1928"/>
                </a:lnTo>
                <a:lnTo>
                  <a:pt x="2612" y="1948"/>
                </a:lnTo>
                <a:lnTo>
                  <a:pt x="2631" y="1969"/>
                </a:lnTo>
                <a:lnTo>
                  <a:pt x="2651" y="1992"/>
                </a:lnTo>
                <a:lnTo>
                  <a:pt x="2668" y="2015"/>
                </a:lnTo>
                <a:lnTo>
                  <a:pt x="2684" y="2040"/>
                </a:lnTo>
                <a:lnTo>
                  <a:pt x="2700" y="2065"/>
                </a:lnTo>
                <a:lnTo>
                  <a:pt x="2715" y="2091"/>
                </a:lnTo>
                <a:lnTo>
                  <a:pt x="2729" y="2118"/>
                </a:lnTo>
                <a:lnTo>
                  <a:pt x="2742" y="2146"/>
                </a:lnTo>
                <a:lnTo>
                  <a:pt x="2754" y="2175"/>
                </a:lnTo>
                <a:lnTo>
                  <a:pt x="2767" y="2205"/>
                </a:lnTo>
                <a:lnTo>
                  <a:pt x="2778" y="2235"/>
                </a:lnTo>
                <a:lnTo>
                  <a:pt x="2788" y="2266"/>
                </a:lnTo>
                <a:lnTo>
                  <a:pt x="2797" y="2297"/>
                </a:lnTo>
                <a:lnTo>
                  <a:pt x="2796" y="2305"/>
                </a:lnTo>
                <a:lnTo>
                  <a:pt x="2794" y="2314"/>
                </a:lnTo>
                <a:lnTo>
                  <a:pt x="2788" y="2329"/>
                </a:lnTo>
                <a:lnTo>
                  <a:pt x="2781" y="2343"/>
                </a:lnTo>
                <a:lnTo>
                  <a:pt x="2771" y="2356"/>
                </a:lnTo>
                <a:lnTo>
                  <a:pt x="2760" y="2368"/>
                </a:lnTo>
                <a:lnTo>
                  <a:pt x="2753" y="2373"/>
                </a:lnTo>
                <a:lnTo>
                  <a:pt x="2746" y="2377"/>
                </a:lnTo>
                <a:lnTo>
                  <a:pt x="2739" y="2381"/>
                </a:lnTo>
                <a:lnTo>
                  <a:pt x="2732" y="2384"/>
                </a:lnTo>
                <a:lnTo>
                  <a:pt x="2724" y="2387"/>
                </a:lnTo>
                <a:lnTo>
                  <a:pt x="2717" y="2389"/>
                </a:lnTo>
                <a:lnTo>
                  <a:pt x="2709" y="2390"/>
                </a:lnTo>
                <a:lnTo>
                  <a:pt x="2699" y="2391"/>
                </a:lnTo>
                <a:lnTo>
                  <a:pt x="2691" y="2391"/>
                </a:lnTo>
                <a:lnTo>
                  <a:pt x="2682" y="2390"/>
                </a:lnTo>
                <a:lnTo>
                  <a:pt x="2673" y="2389"/>
                </a:lnTo>
                <a:lnTo>
                  <a:pt x="2664" y="2386"/>
                </a:lnTo>
                <a:lnTo>
                  <a:pt x="2655" y="2383"/>
                </a:lnTo>
                <a:lnTo>
                  <a:pt x="2645" y="2379"/>
                </a:lnTo>
                <a:lnTo>
                  <a:pt x="2635" y="2374"/>
                </a:lnTo>
                <a:lnTo>
                  <a:pt x="2626" y="2367"/>
                </a:lnTo>
                <a:lnTo>
                  <a:pt x="2616" y="2359"/>
                </a:lnTo>
                <a:lnTo>
                  <a:pt x="2607" y="2351"/>
                </a:lnTo>
                <a:lnTo>
                  <a:pt x="2597" y="2342"/>
                </a:lnTo>
                <a:lnTo>
                  <a:pt x="2587" y="2331"/>
                </a:lnTo>
                <a:lnTo>
                  <a:pt x="2577" y="2320"/>
                </a:lnTo>
                <a:lnTo>
                  <a:pt x="2568" y="2306"/>
                </a:lnTo>
                <a:lnTo>
                  <a:pt x="2551" y="2259"/>
                </a:lnTo>
                <a:lnTo>
                  <a:pt x="2533" y="2217"/>
                </a:lnTo>
                <a:lnTo>
                  <a:pt x="2517" y="2178"/>
                </a:lnTo>
                <a:lnTo>
                  <a:pt x="2501" y="2144"/>
                </a:lnTo>
                <a:lnTo>
                  <a:pt x="2492" y="2128"/>
                </a:lnTo>
                <a:lnTo>
                  <a:pt x="2482" y="2113"/>
                </a:lnTo>
                <a:lnTo>
                  <a:pt x="2472" y="2098"/>
                </a:lnTo>
                <a:lnTo>
                  <a:pt x="2461" y="2083"/>
                </a:lnTo>
                <a:lnTo>
                  <a:pt x="2450" y="2069"/>
                </a:lnTo>
                <a:lnTo>
                  <a:pt x="2438" y="2055"/>
                </a:lnTo>
                <a:lnTo>
                  <a:pt x="2424" y="2042"/>
                </a:lnTo>
                <a:lnTo>
                  <a:pt x="2410" y="2027"/>
                </a:lnTo>
                <a:lnTo>
                  <a:pt x="2395" y="2014"/>
                </a:lnTo>
                <a:lnTo>
                  <a:pt x="2379" y="2002"/>
                </a:lnTo>
                <a:lnTo>
                  <a:pt x="2363" y="1990"/>
                </a:lnTo>
                <a:lnTo>
                  <a:pt x="2347" y="1978"/>
                </a:lnTo>
                <a:lnTo>
                  <a:pt x="2330" y="1968"/>
                </a:lnTo>
                <a:lnTo>
                  <a:pt x="2313" y="1959"/>
                </a:lnTo>
                <a:lnTo>
                  <a:pt x="2296" y="1950"/>
                </a:lnTo>
                <a:lnTo>
                  <a:pt x="2278" y="1942"/>
                </a:lnTo>
                <a:lnTo>
                  <a:pt x="2260" y="1935"/>
                </a:lnTo>
                <a:lnTo>
                  <a:pt x="2242" y="1929"/>
                </a:lnTo>
                <a:lnTo>
                  <a:pt x="2223" y="1922"/>
                </a:lnTo>
                <a:lnTo>
                  <a:pt x="2204" y="1918"/>
                </a:lnTo>
                <a:lnTo>
                  <a:pt x="2184" y="1913"/>
                </a:lnTo>
                <a:lnTo>
                  <a:pt x="2165" y="1910"/>
                </a:lnTo>
                <a:lnTo>
                  <a:pt x="2144" y="1908"/>
                </a:lnTo>
                <a:lnTo>
                  <a:pt x="2124" y="1906"/>
                </a:lnTo>
                <a:lnTo>
                  <a:pt x="2101" y="1905"/>
                </a:lnTo>
                <a:lnTo>
                  <a:pt x="2079" y="1904"/>
                </a:lnTo>
                <a:lnTo>
                  <a:pt x="2058" y="1905"/>
                </a:lnTo>
                <a:lnTo>
                  <a:pt x="2036" y="1906"/>
                </a:lnTo>
                <a:lnTo>
                  <a:pt x="2016" y="1908"/>
                </a:lnTo>
                <a:lnTo>
                  <a:pt x="1996" y="1912"/>
                </a:lnTo>
                <a:lnTo>
                  <a:pt x="1976" y="1916"/>
                </a:lnTo>
                <a:lnTo>
                  <a:pt x="1958" y="1920"/>
                </a:lnTo>
                <a:lnTo>
                  <a:pt x="1940" y="1927"/>
                </a:lnTo>
                <a:lnTo>
                  <a:pt x="1921" y="1934"/>
                </a:lnTo>
                <a:lnTo>
                  <a:pt x="1904" y="1941"/>
                </a:lnTo>
                <a:lnTo>
                  <a:pt x="1887" y="1950"/>
                </a:lnTo>
                <a:lnTo>
                  <a:pt x="1870" y="1959"/>
                </a:lnTo>
                <a:lnTo>
                  <a:pt x="1855" y="1969"/>
                </a:lnTo>
                <a:lnTo>
                  <a:pt x="1839" y="1981"/>
                </a:lnTo>
                <a:lnTo>
                  <a:pt x="1824" y="1993"/>
                </a:lnTo>
                <a:lnTo>
                  <a:pt x="1810" y="2005"/>
                </a:lnTo>
                <a:lnTo>
                  <a:pt x="1797" y="2018"/>
                </a:lnTo>
                <a:lnTo>
                  <a:pt x="1784" y="2031"/>
                </a:lnTo>
                <a:lnTo>
                  <a:pt x="1772" y="2045"/>
                </a:lnTo>
                <a:lnTo>
                  <a:pt x="1761" y="2059"/>
                </a:lnTo>
                <a:lnTo>
                  <a:pt x="1752" y="2073"/>
                </a:lnTo>
                <a:lnTo>
                  <a:pt x="1743" y="2087"/>
                </a:lnTo>
                <a:lnTo>
                  <a:pt x="1735" y="2103"/>
                </a:lnTo>
                <a:lnTo>
                  <a:pt x="1728" y="2118"/>
                </a:lnTo>
                <a:lnTo>
                  <a:pt x="1720" y="2133"/>
                </a:lnTo>
                <a:lnTo>
                  <a:pt x="1715" y="2150"/>
                </a:lnTo>
                <a:lnTo>
                  <a:pt x="1711" y="2166"/>
                </a:lnTo>
                <a:lnTo>
                  <a:pt x="1707" y="2182"/>
                </a:lnTo>
                <a:lnTo>
                  <a:pt x="1704" y="2199"/>
                </a:lnTo>
                <a:lnTo>
                  <a:pt x="1702" y="2216"/>
                </a:lnTo>
                <a:lnTo>
                  <a:pt x="1701" y="2234"/>
                </a:lnTo>
                <a:lnTo>
                  <a:pt x="1702" y="2258"/>
                </a:lnTo>
                <a:lnTo>
                  <a:pt x="1703" y="2286"/>
                </a:lnTo>
                <a:lnTo>
                  <a:pt x="1706" y="2319"/>
                </a:lnTo>
                <a:lnTo>
                  <a:pt x="1710" y="2354"/>
                </a:lnTo>
                <a:lnTo>
                  <a:pt x="1716" y="2396"/>
                </a:lnTo>
                <a:lnTo>
                  <a:pt x="1725" y="2441"/>
                </a:lnTo>
                <a:lnTo>
                  <a:pt x="1734" y="2491"/>
                </a:lnTo>
                <a:lnTo>
                  <a:pt x="1745" y="2545"/>
                </a:lnTo>
                <a:lnTo>
                  <a:pt x="2179" y="2552"/>
                </a:lnTo>
                <a:lnTo>
                  <a:pt x="2195" y="2554"/>
                </a:lnTo>
                <a:lnTo>
                  <a:pt x="2212" y="2556"/>
                </a:lnTo>
                <a:lnTo>
                  <a:pt x="2226" y="2560"/>
                </a:lnTo>
                <a:lnTo>
                  <a:pt x="2241" y="2566"/>
                </a:lnTo>
                <a:lnTo>
                  <a:pt x="2254" y="2572"/>
                </a:lnTo>
                <a:lnTo>
                  <a:pt x="2268" y="2580"/>
                </a:lnTo>
                <a:lnTo>
                  <a:pt x="2280" y="2589"/>
                </a:lnTo>
                <a:lnTo>
                  <a:pt x="2291" y="2598"/>
                </a:lnTo>
                <a:lnTo>
                  <a:pt x="2302" y="2609"/>
                </a:lnTo>
                <a:lnTo>
                  <a:pt x="2311" y="2620"/>
                </a:lnTo>
                <a:lnTo>
                  <a:pt x="2319" y="2632"/>
                </a:lnTo>
                <a:lnTo>
                  <a:pt x="2326" y="2645"/>
                </a:lnTo>
                <a:lnTo>
                  <a:pt x="2332" y="2658"/>
                </a:lnTo>
                <a:lnTo>
                  <a:pt x="2336" y="2672"/>
                </a:lnTo>
                <a:lnTo>
                  <a:pt x="2339" y="2685"/>
                </a:lnTo>
                <a:lnTo>
                  <a:pt x="2340" y="2701"/>
                </a:lnTo>
                <a:lnTo>
                  <a:pt x="2339" y="2715"/>
                </a:lnTo>
                <a:lnTo>
                  <a:pt x="2337" y="2729"/>
                </a:lnTo>
                <a:lnTo>
                  <a:pt x="2334" y="2742"/>
                </a:lnTo>
                <a:lnTo>
                  <a:pt x="2329" y="2756"/>
                </a:lnTo>
                <a:lnTo>
                  <a:pt x="2323" y="2769"/>
                </a:lnTo>
                <a:lnTo>
                  <a:pt x="2314" y="2780"/>
                </a:lnTo>
                <a:lnTo>
                  <a:pt x="2306" y="2791"/>
                </a:lnTo>
                <a:lnTo>
                  <a:pt x="2296" y="2801"/>
                </a:lnTo>
                <a:lnTo>
                  <a:pt x="2285" y="2811"/>
                </a:lnTo>
                <a:lnTo>
                  <a:pt x="2274" y="2819"/>
                </a:lnTo>
                <a:lnTo>
                  <a:pt x="2260" y="2826"/>
                </a:lnTo>
                <a:lnTo>
                  <a:pt x="2246" y="2832"/>
                </a:lnTo>
                <a:lnTo>
                  <a:pt x="2232" y="2837"/>
                </a:lnTo>
                <a:lnTo>
                  <a:pt x="2217" y="2841"/>
                </a:lnTo>
                <a:lnTo>
                  <a:pt x="2201" y="2843"/>
                </a:lnTo>
                <a:lnTo>
                  <a:pt x="2185" y="2843"/>
                </a:lnTo>
                <a:lnTo>
                  <a:pt x="1814" y="2843"/>
                </a:lnTo>
                <a:lnTo>
                  <a:pt x="1840" y="2948"/>
                </a:lnTo>
                <a:lnTo>
                  <a:pt x="1850" y="2993"/>
                </a:lnTo>
                <a:lnTo>
                  <a:pt x="1859" y="3032"/>
                </a:lnTo>
                <a:lnTo>
                  <a:pt x="2183" y="3027"/>
                </a:lnTo>
                <a:lnTo>
                  <a:pt x="2199" y="3027"/>
                </a:lnTo>
                <a:lnTo>
                  <a:pt x="2215" y="3029"/>
                </a:lnTo>
                <a:lnTo>
                  <a:pt x="2230" y="3032"/>
                </a:lnTo>
                <a:lnTo>
                  <a:pt x="2244" y="3036"/>
                </a:lnTo>
                <a:lnTo>
                  <a:pt x="2257" y="3042"/>
                </a:lnTo>
                <a:lnTo>
                  <a:pt x="2270" y="3048"/>
                </a:lnTo>
                <a:lnTo>
                  <a:pt x="2282" y="3055"/>
                </a:lnTo>
                <a:lnTo>
                  <a:pt x="2292" y="3064"/>
                </a:lnTo>
                <a:lnTo>
                  <a:pt x="2302" y="3073"/>
                </a:lnTo>
                <a:lnTo>
                  <a:pt x="2310" y="3085"/>
                </a:lnTo>
                <a:lnTo>
                  <a:pt x="2317" y="3095"/>
                </a:lnTo>
                <a:lnTo>
                  <a:pt x="2324" y="3107"/>
                </a:lnTo>
                <a:lnTo>
                  <a:pt x="2328" y="3119"/>
                </a:lnTo>
                <a:lnTo>
                  <a:pt x="2331" y="3133"/>
                </a:lnTo>
                <a:lnTo>
                  <a:pt x="2333" y="3147"/>
                </a:lnTo>
                <a:lnTo>
                  <a:pt x="2333" y="3160"/>
                </a:lnTo>
                <a:lnTo>
                  <a:pt x="2331" y="3174"/>
                </a:lnTo>
                <a:lnTo>
                  <a:pt x="2328" y="3188"/>
                </a:lnTo>
                <a:lnTo>
                  <a:pt x="2324" y="3202"/>
                </a:lnTo>
                <a:lnTo>
                  <a:pt x="2317" y="3214"/>
                </a:lnTo>
                <a:lnTo>
                  <a:pt x="2310" y="3226"/>
                </a:lnTo>
                <a:lnTo>
                  <a:pt x="2302" y="3238"/>
                </a:lnTo>
                <a:lnTo>
                  <a:pt x="2293" y="3249"/>
                </a:lnTo>
                <a:lnTo>
                  <a:pt x="2283" y="3259"/>
                </a:lnTo>
                <a:lnTo>
                  <a:pt x="2271" y="3269"/>
                </a:lnTo>
                <a:lnTo>
                  <a:pt x="2258" y="3277"/>
                </a:lnTo>
                <a:lnTo>
                  <a:pt x="2245" y="3284"/>
                </a:lnTo>
                <a:lnTo>
                  <a:pt x="2232" y="3291"/>
                </a:lnTo>
                <a:lnTo>
                  <a:pt x="2218" y="3297"/>
                </a:lnTo>
                <a:lnTo>
                  <a:pt x="2202" y="3301"/>
                </a:lnTo>
                <a:lnTo>
                  <a:pt x="2187" y="3304"/>
                </a:lnTo>
                <a:lnTo>
                  <a:pt x="2171" y="3306"/>
                </a:lnTo>
                <a:lnTo>
                  <a:pt x="1867" y="3316"/>
                </a:lnTo>
                <a:lnTo>
                  <a:pt x="1865" y="3343"/>
                </a:lnTo>
                <a:lnTo>
                  <a:pt x="1862" y="3367"/>
                </a:lnTo>
                <a:lnTo>
                  <a:pt x="1857" y="3395"/>
                </a:lnTo>
                <a:lnTo>
                  <a:pt x="1852" y="3422"/>
                </a:lnTo>
                <a:lnTo>
                  <a:pt x="1847" y="3448"/>
                </a:lnTo>
                <a:lnTo>
                  <a:pt x="1840" y="3474"/>
                </a:lnTo>
                <a:lnTo>
                  <a:pt x="1833" y="3498"/>
                </a:lnTo>
                <a:lnTo>
                  <a:pt x="1823" y="3522"/>
                </a:lnTo>
                <a:lnTo>
                  <a:pt x="1814" y="3545"/>
                </a:lnTo>
                <a:lnTo>
                  <a:pt x="1803" y="3568"/>
                </a:lnTo>
                <a:lnTo>
                  <a:pt x="1791" y="3590"/>
                </a:lnTo>
                <a:lnTo>
                  <a:pt x="1778" y="3612"/>
                </a:lnTo>
                <a:lnTo>
                  <a:pt x="1761" y="3634"/>
                </a:lnTo>
                <a:lnTo>
                  <a:pt x="1745" y="3655"/>
                </a:lnTo>
                <a:lnTo>
                  <a:pt x="1726" y="3676"/>
                </a:lnTo>
                <a:lnTo>
                  <a:pt x="1705" y="3698"/>
                </a:lnTo>
                <a:lnTo>
                  <a:pt x="1682" y="3718"/>
                </a:lnTo>
                <a:lnTo>
                  <a:pt x="1657" y="3740"/>
                </a:lnTo>
                <a:lnTo>
                  <a:pt x="1686" y="3736"/>
                </a:lnTo>
                <a:lnTo>
                  <a:pt x="1708" y="3732"/>
                </a:lnTo>
                <a:lnTo>
                  <a:pt x="1729" y="3731"/>
                </a:lnTo>
                <a:lnTo>
                  <a:pt x="1746" y="3731"/>
                </a:lnTo>
                <a:lnTo>
                  <a:pt x="1781" y="3734"/>
                </a:lnTo>
                <a:lnTo>
                  <a:pt x="1801" y="3736"/>
                </a:lnTo>
                <a:lnTo>
                  <a:pt x="1824" y="3736"/>
                </a:lnTo>
                <a:lnTo>
                  <a:pt x="1861" y="3737"/>
                </a:lnTo>
                <a:lnTo>
                  <a:pt x="1898" y="3738"/>
                </a:lnTo>
                <a:lnTo>
                  <a:pt x="1934" y="3739"/>
                </a:lnTo>
                <a:lnTo>
                  <a:pt x="1973" y="3741"/>
                </a:lnTo>
                <a:lnTo>
                  <a:pt x="2012" y="3744"/>
                </a:lnTo>
                <a:lnTo>
                  <a:pt x="2051" y="3748"/>
                </a:lnTo>
                <a:lnTo>
                  <a:pt x="2090" y="3752"/>
                </a:lnTo>
                <a:lnTo>
                  <a:pt x="2130" y="3757"/>
                </a:lnTo>
                <a:lnTo>
                  <a:pt x="2191" y="3764"/>
                </a:lnTo>
                <a:lnTo>
                  <a:pt x="2247" y="3769"/>
                </a:lnTo>
                <a:lnTo>
                  <a:pt x="2297" y="3772"/>
                </a:lnTo>
                <a:lnTo>
                  <a:pt x="2343" y="3774"/>
                </a:lnTo>
                <a:lnTo>
                  <a:pt x="2384" y="3775"/>
                </a:lnTo>
                <a:lnTo>
                  <a:pt x="2419" y="3775"/>
                </a:lnTo>
                <a:lnTo>
                  <a:pt x="2450" y="3774"/>
                </a:lnTo>
                <a:lnTo>
                  <a:pt x="2476" y="3771"/>
                </a:lnTo>
                <a:lnTo>
                  <a:pt x="2502" y="3767"/>
                </a:lnTo>
                <a:lnTo>
                  <a:pt x="2530" y="3761"/>
                </a:lnTo>
                <a:lnTo>
                  <a:pt x="2561" y="3752"/>
                </a:lnTo>
                <a:lnTo>
                  <a:pt x="2595" y="3740"/>
                </a:lnTo>
                <a:lnTo>
                  <a:pt x="2629" y="3725"/>
                </a:lnTo>
                <a:lnTo>
                  <a:pt x="2646" y="3717"/>
                </a:lnTo>
                <a:lnTo>
                  <a:pt x="2664" y="3708"/>
                </a:lnTo>
                <a:lnTo>
                  <a:pt x="2682" y="3698"/>
                </a:lnTo>
                <a:lnTo>
                  <a:pt x="2699" y="3687"/>
                </a:lnTo>
                <a:lnTo>
                  <a:pt x="2718" y="3675"/>
                </a:lnTo>
                <a:lnTo>
                  <a:pt x="2735" y="3663"/>
                </a:lnTo>
                <a:lnTo>
                  <a:pt x="2751" y="3661"/>
                </a:lnTo>
                <a:lnTo>
                  <a:pt x="2767" y="3660"/>
                </a:lnTo>
                <a:lnTo>
                  <a:pt x="2782" y="3661"/>
                </a:lnTo>
                <a:lnTo>
                  <a:pt x="2795" y="3664"/>
                </a:lnTo>
                <a:lnTo>
                  <a:pt x="2808" y="3669"/>
                </a:lnTo>
                <a:lnTo>
                  <a:pt x="2814" y="3672"/>
                </a:lnTo>
                <a:lnTo>
                  <a:pt x="2819" y="3675"/>
                </a:lnTo>
                <a:lnTo>
                  <a:pt x="2824" y="3679"/>
                </a:lnTo>
                <a:lnTo>
                  <a:pt x="2828" y="3684"/>
                </a:lnTo>
                <a:lnTo>
                  <a:pt x="2832" y="3689"/>
                </a:lnTo>
                <a:lnTo>
                  <a:pt x="2835" y="3695"/>
                </a:lnTo>
                <a:lnTo>
                  <a:pt x="2837" y="3701"/>
                </a:lnTo>
                <a:lnTo>
                  <a:pt x="2839" y="3707"/>
                </a:lnTo>
                <a:lnTo>
                  <a:pt x="2840" y="3714"/>
                </a:lnTo>
                <a:lnTo>
                  <a:pt x="2841" y="3722"/>
                </a:lnTo>
                <a:lnTo>
                  <a:pt x="2840" y="3730"/>
                </a:lnTo>
                <a:lnTo>
                  <a:pt x="2839" y="3740"/>
                </a:lnTo>
                <a:lnTo>
                  <a:pt x="2837" y="3749"/>
                </a:lnTo>
                <a:lnTo>
                  <a:pt x="2834" y="3759"/>
                </a:lnTo>
                <a:lnTo>
                  <a:pt x="2831" y="3769"/>
                </a:lnTo>
                <a:lnTo>
                  <a:pt x="2826" y="3780"/>
                </a:lnTo>
                <a:lnTo>
                  <a:pt x="2820" y="3792"/>
                </a:lnTo>
                <a:lnTo>
                  <a:pt x="2814" y="3804"/>
                </a:lnTo>
                <a:lnTo>
                  <a:pt x="2797" y="3830"/>
                </a:lnTo>
                <a:lnTo>
                  <a:pt x="2776" y="3860"/>
                </a:lnTo>
                <a:close/>
              </a:path>
            </a:pathLst>
          </a:custGeom>
          <a:solidFill>
            <a:schemeClr val="bg1"/>
          </a:solidFill>
          <a:ln>
            <a:noFill/>
          </a:ln>
        </p:spPr>
        <p:txBody>
          <a:bodyPr lIns="91440" tIns="45720" rIns="91440" bIns="45720" anchor="ctr">
            <a:scene3d>
              <a:camera prst="orthographicFront"/>
              <a:lightRig rig="threePt" dir="t"/>
            </a:scene3d>
            <a:sp3d>
              <a:contourClr>
                <a:srgbClr val="FFFFFF"/>
              </a:contourClr>
            </a:sp3d>
          </a:bodyPr>
          <a:lstStyle/>
          <a:p>
            <a:pPr algn="ctr" defTabSz="914400">
              <a:defRPr/>
            </a:pPr>
            <a:endParaRPr lang="zh-CN" altLang="en-US">
              <a:solidFill>
                <a:srgbClr val="FFFFFF"/>
              </a:solidFill>
              <a:latin typeface="Calibri" panose="020F0502020204030204" pitchFamily="34" charset="0"/>
              <a:ea typeface="宋体" panose="02010600030101010101" pitchFamily="2" charset="-122"/>
            </a:endParaRPr>
          </a:p>
        </p:txBody>
      </p:sp>
      <p:grpSp>
        <p:nvGrpSpPr>
          <p:cNvPr id="38" name="组合 37"/>
          <p:cNvGrpSpPr/>
          <p:nvPr/>
        </p:nvGrpSpPr>
        <p:grpSpPr>
          <a:xfrm>
            <a:off x="881201" y="4454099"/>
            <a:ext cx="275659" cy="207263"/>
            <a:chOff x="2231238" y="1865312"/>
            <a:chExt cx="514350" cy="386732"/>
          </a:xfrm>
          <a:solidFill>
            <a:schemeClr val="bg1"/>
          </a:solidFill>
        </p:grpSpPr>
        <p:sp>
          <p:nvSpPr>
            <p:cNvPr id="39" name="Freeform 11">
              <a:hlinkClick r:id="rId2"/>
            </p:cNvPr>
            <p:cNvSpPr/>
            <p:nvPr/>
          </p:nvSpPr>
          <p:spPr bwMode="auto">
            <a:xfrm>
              <a:off x="2231238" y="1993281"/>
              <a:ext cx="514350" cy="258763"/>
            </a:xfrm>
            <a:custGeom>
              <a:avLst/>
              <a:gdLst>
                <a:gd name="T0" fmla="*/ 324 w 324"/>
                <a:gd name="T1" fmla="*/ 0 h 163"/>
                <a:gd name="T2" fmla="*/ 270 w 324"/>
                <a:gd name="T3" fmla="*/ 163 h 163"/>
                <a:gd name="T4" fmla="*/ 0 w 324"/>
                <a:gd name="T5" fmla="*/ 163 h 163"/>
                <a:gd name="T6" fmla="*/ 54 w 324"/>
                <a:gd name="T7" fmla="*/ 0 h 163"/>
                <a:gd name="T8" fmla="*/ 324 w 324"/>
                <a:gd name="T9" fmla="*/ 0 h 163"/>
              </a:gdLst>
              <a:ahLst/>
              <a:cxnLst>
                <a:cxn ang="0">
                  <a:pos x="T0" y="T1"/>
                </a:cxn>
                <a:cxn ang="0">
                  <a:pos x="T2" y="T3"/>
                </a:cxn>
                <a:cxn ang="0">
                  <a:pos x="T4" y="T5"/>
                </a:cxn>
                <a:cxn ang="0">
                  <a:pos x="T6" y="T7"/>
                </a:cxn>
                <a:cxn ang="0">
                  <a:pos x="T8" y="T9"/>
                </a:cxn>
              </a:cxnLst>
              <a:rect l="0" t="0" r="r" b="b"/>
              <a:pathLst>
                <a:path w="324" h="163">
                  <a:moveTo>
                    <a:pt x="324" y="0"/>
                  </a:moveTo>
                  <a:lnTo>
                    <a:pt x="270" y="163"/>
                  </a:lnTo>
                  <a:lnTo>
                    <a:pt x="0" y="163"/>
                  </a:lnTo>
                  <a:lnTo>
                    <a:pt x="54" y="0"/>
                  </a:lnTo>
                  <a:lnTo>
                    <a:pt x="324"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sp>
          <p:nvSpPr>
            <p:cNvPr id="40" name="Freeform 12"/>
            <p:cNvSpPr/>
            <p:nvPr/>
          </p:nvSpPr>
          <p:spPr bwMode="auto">
            <a:xfrm>
              <a:off x="2236788" y="1865312"/>
              <a:ext cx="449262" cy="338138"/>
            </a:xfrm>
            <a:custGeom>
              <a:avLst/>
              <a:gdLst>
                <a:gd name="T0" fmla="*/ 44 w 283"/>
                <a:gd name="T1" fmla="*/ 81 h 213"/>
                <a:gd name="T2" fmla="*/ 49 w 283"/>
                <a:gd name="T3" fmla="*/ 71 h 213"/>
                <a:gd name="T4" fmla="*/ 59 w 283"/>
                <a:gd name="T5" fmla="*/ 71 h 213"/>
                <a:gd name="T6" fmla="*/ 283 w 283"/>
                <a:gd name="T7" fmla="*/ 71 h 213"/>
                <a:gd name="T8" fmla="*/ 283 w 283"/>
                <a:gd name="T9" fmla="*/ 43 h 213"/>
                <a:gd name="T10" fmla="*/ 184 w 283"/>
                <a:gd name="T11" fmla="*/ 43 h 213"/>
                <a:gd name="T12" fmla="*/ 149 w 283"/>
                <a:gd name="T13" fmla="*/ 0 h 213"/>
                <a:gd name="T14" fmla="*/ 18 w 283"/>
                <a:gd name="T15" fmla="*/ 0 h 213"/>
                <a:gd name="T16" fmla="*/ 0 w 283"/>
                <a:gd name="T17" fmla="*/ 43 h 213"/>
                <a:gd name="T18" fmla="*/ 0 w 283"/>
                <a:gd name="T19" fmla="*/ 213 h 213"/>
                <a:gd name="T20" fmla="*/ 44 w 283"/>
                <a:gd name="T21" fmla="*/ 8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3" h="213">
                  <a:moveTo>
                    <a:pt x="44" y="81"/>
                  </a:moveTo>
                  <a:lnTo>
                    <a:pt x="49" y="71"/>
                  </a:lnTo>
                  <a:lnTo>
                    <a:pt x="59" y="71"/>
                  </a:lnTo>
                  <a:lnTo>
                    <a:pt x="283" y="71"/>
                  </a:lnTo>
                  <a:lnTo>
                    <a:pt x="283" y="43"/>
                  </a:lnTo>
                  <a:lnTo>
                    <a:pt x="184" y="43"/>
                  </a:lnTo>
                  <a:lnTo>
                    <a:pt x="149" y="0"/>
                  </a:lnTo>
                  <a:lnTo>
                    <a:pt x="18" y="0"/>
                  </a:lnTo>
                  <a:lnTo>
                    <a:pt x="0" y="43"/>
                  </a:lnTo>
                  <a:lnTo>
                    <a:pt x="0" y="213"/>
                  </a:lnTo>
                  <a:lnTo>
                    <a:pt x="44" y="8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35">
                <a:solidFill>
                  <a:prstClr val="white"/>
                </a:solidFill>
                <a:latin typeface="Calibri Light" panose="020F0302020204030204"/>
                <a:ea typeface="微软雅黑 Light" panose="020B0502040204020203" charset="-122"/>
              </a:endParaRPr>
            </a:p>
          </p:txBody>
        </p:sp>
      </p:grpSp>
      <p:sp>
        <p:nvSpPr>
          <p:cNvPr id="41" name="Freeform 134"/>
          <p:cNvSpPr/>
          <p:nvPr/>
        </p:nvSpPr>
        <p:spPr bwMode="auto">
          <a:xfrm>
            <a:off x="4558752" y="4396056"/>
            <a:ext cx="143883" cy="322288"/>
          </a:xfrm>
          <a:custGeom>
            <a:avLst/>
            <a:gdLst>
              <a:gd name="T0" fmla="*/ 18 w 21"/>
              <a:gd name="T1" fmla="*/ 26 h 47"/>
              <a:gd name="T2" fmla="*/ 18 w 21"/>
              <a:gd name="T3" fmla="*/ 2 h 47"/>
              <a:gd name="T4" fmla="*/ 16 w 21"/>
              <a:gd name="T5" fmla="*/ 0 h 47"/>
              <a:gd name="T6" fmla="*/ 14 w 21"/>
              <a:gd name="T7" fmla="*/ 2 h 47"/>
              <a:gd name="T8" fmla="*/ 14 w 21"/>
              <a:gd name="T9" fmla="*/ 26 h 47"/>
              <a:gd name="T10" fmla="*/ 11 w 21"/>
              <a:gd name="T11" fmla="*/ 30 h 47"/>
              <a:gd name="T12" fmla="*/ 12 w 21"/>
              <a:gd name="T13" fmla="*/ 32 h 47"/>
              <a:gd name="T14" fmla="*/ 1 w 21"/>
              <a:gd name="T15" fmla="*/ 43 h 47"/>
              <a:gd name="T16" fmla="*/ 1 w 21"/>
              <a:gd name="T17" fmla="*/ 46 h 47"/>
              <a:gd name="T18" fmla="*/ 3 w 21"/>
              <a:gd name="T19" fmla="*/ 47 h 47"/>
              <a:gd name="T20" fmla="*/ 4 w 21"/>
              <a:gd name="T21" fmla="*/ 46 h 47"/>
              <a:gd name="T22" fmla="*/ 15 w 21"/>
              <a:gd name="T23" fmla="*/ 34 h 47"/>
              <a:gd name="T24" fmla="*/ 16 w 21"/>
              <a:gd name="T25" fmla="*/ 35 h 47"/>
              <a:gd name="T26" fmla="*/ 21 w 21"/>
              <a:gd name="T27" fmla="*/ 30 h 47"/>
              <a:gd name="T28" fmla="*/ 18 w 21"/>
              <a:gd name="T29"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47">
                <a:moveTo>
                  <a:pt x="18" y="26"/>
                </a:moveTo>
                <a:cubicBezTo>
                  <a:pt x="18" y="2"/>
                  <a:pt x="18" y="2"/>
                  <a:pt x="18" y="2"/>
                </a:cubicBezTo>
                <a:cubicBezTo>
                  <a:pt x="18" y="0"/>
                  <a:pt x="17" y="0"/>
                  <a:pt x="16" y="0"/>
                </a:cubicBezTo>
                <a:cubicBezTo>
                  <a:pt x="15" y="0"/>
                  <a:pt x="14" y="0"/>
                  <a:pt x="14" y="2"/>
                </a:cubicBezTo>
                <a:cubicBezTo>
                  <a:pt x="14" y="26"/>
                  <a:pt x="14" y="26"/>
                  <a:pt x="14" y="26"/>
                </a:cubicBezTo>
                <a:cubicBezTo>
                  <a:pt x="12" y="26"/>
                  <a:pt x="11" y="28"/>
                  <a:pt x="11" y="30"/>
                </a:cubicBezTo>
                <a:cubicBezTo>
                  <a:pt x="11" y="30"/>
                  <a:pt x="11" y="31"/>
                  <a:pt x="12" y="32"/>
                </a:cubicBezTo>
                <a:cubicBezTo>
                  <a:pt x="1" y="43"/>
                  <a:pt x="1" y="43"/>
                  <a:pt x="1" y="43"/>
                </a:cubicBezTo>
                <a:cubicBezTo>
                  <a:pt x="0" y="44"/>
                  <a:pt x="0" y="46"/>
                  <a:pt x="1" y="46"/>
                </a:cubicBezTo>
                <a:cubicBezTo>
                  <a:pt x="2" y="47"/>
                  <a:pt x="2" y="47"/>
                  <a:pt x="3" y="47"/>
                </a:cubicBezTo>
                <a:cubicBezTo>
                  <a:pt x="3" y="47"/>
                  <a:pt x="4" y="47"/>
                  <a:pt x="4" y="46"/>
                </a:cubicBezTo>
                <a:cubicBezTo>
                  <a:pt x="15" y="34"/>
                  <a:pt x="15" y="34"/>
                  <a:pt x="15" y="34"/>
                </a:cubicBezTo>
                <a:cubicBezTo>
                  <a:pt x="15" y="35"/>
                  <a:pt x="16" y="35"/>
                  <a:pt x="16" y="35"/>
                </a:cubicBezTo>
                <a:cubicBezTo>
                  <a:pt x="19" y="35"/>
                  <a:pt x="21" y="32"/>
                  <a:pt x="21" y="30"/>
                </a:cubicBezTo>
                <a:cubicBezTo>
                  <a:pt x="21" y="28"/>
                  <a:pt x="20" y="26"/>
                  <a:pt x="18" y="26"/>
                </a:cubicBezTo>
                <a:close/>
              </a:path>
            </a:pathLst>
          </a:custGeom>
          <a:solidFill>
            <a:schemeClr val="bg1"/>
          </a:solidFill>
          <a:ln>
            <a:noFill/>
          </a:ln>
        </p:spPr>
        <p:txBody>
          <a:bodyPr vert="horz" wrap="square" lIns="91440" tIns="45720" rIns="91440" bIns="45720" numCol="1" anchor="t" anchorCtr="0" compatLnSpc="1"/>
          <a:lstStyle/>
          <a:p>
            <a:pPr defTabSz="914400"/>
            <a:endParaRPr lang="zh-CN" altLang="en-US">
              <a:solidFill>
                <a:prstClr val="black"/>
              </a:solidFill>
              <a:latin typeface="Calibri Light" panose="020F0302020204030204"/>
              <a:ea typeface="微软雅黑 Light" panose="020B0502040204020203" charset="-122"/>
            </a:endParaRP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2" name="组合 41"/>
            <p:cNvGrpSpPr/>
            <p:nvPr/>
          </p:nvGrpSpPr>
          <p:grpSpPr>
            <a:xfrm>
              <a:off x="695400" y="260648"/>
              <a:ext cx="3057247" cy="678559"/>
              <a:chOff x="623392" y="310880"/>
              <a:chExt cx="3057247" cy="678559"/>
            </a:xfrm>
          </p:grpSpPr>
          <p:sp>
            <p:nvSpPr>
              <p:cNvPr id="44" name="文本框 43"/>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45" name="直接连接符 44"/>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03" t="50652" r="203" b="15876"/>
          <a:stretch/>
        </p:blipFill>
        <p:spPr>
          <a:xfrm>
            <a:off x="-24765" y="1358265"/>
            <a:ext cx="12222480" cy="272732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cxnSp>
        <p:nvCxnSpPr>
          <p:cNvPr id="11" name="肘形连接符 58"/>
          <p:cNvCxnSpPr>
            <a:stCxn id="13" idx="6"/>
            <a:endCxn id="38" idx="2"/>
          </p:cNvCxnSpPr>
          <p:nvPr/>
        </p:nvCxnSpPr>
        <p:spPr>
          <a:xfrm>
            <a:off x="4760879" y="2075190"/>
            <a:ext cx="5358567" cy="1096971"/>
          </a:xfrm>
          <a:prstGeom prst="bentConnector3">
            <a:avLst>
              <a:gd name="adj1" fmla="val 50000"/>
            </a:avLst>
          </a:prstGeom>
          <a:noFill/>
          <a:ln w="12700" cap="flat" cmpd="sng" algn="ctr">
            <a:solidFill>
              <a:sysClr val="windowText" lastClr="000000">
                <a:lumMod val="50000"/>
                <a:lumOff val="50000"/>
              </a:sysClr>
            </a:solidFill>
            <a:prstDash val="dashDot"/>
          </a:ln>
          <a:effectLst/>
        </p:spPr>
      </p:cxnSp>
      <p:grpSp>
        <p:nvGrpSpPr>
          <p:cNvPr id="12" name="组合 11"/>
          <p:cNvGrpSpPr/>
          <p:nvPr/>
        </p:nvGrpSpPr>
        <p:grpSpPr>
          <a:xfrm>
            <a:off x="4005075" y="1697190"/>
            <a:ext cx="755803" cy="756000"/>
            <a:chOff x="4534974" y="2492893"/>
            <a:chExt cx="756000" cy="756000"/>
          </a:xfrm>
        </p:grpSpPr>
        <p:sp>
          <p:nvSpPr>
            <p:cNvPr id="13" name="椭圆 12"/>
            <p:cNvSpPr/>
            <p:nvPr/>
          </p:nvSpPr>
          <p:spPr>
            <a:xfrm>
              <a:off x="4534974" y="2492893"/>
              <a:ext cx="756000" cy="756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dirty="0">
                <a:solidFill>
                  <a:prstClr val="white"/>
                </a:solidFill>
                <a:latin typeface="Calibri" panose="020F0502020204030204"/>
                <a:ea typeface="宋体" panose="02010600030101010101" pitchFamily="2" charset="-122"/>
              </a:endParaRPr>
            </a:p>
          </p:txBody>
        </p:sp>
        <p:grpSp>
          <p:nvGrpSpPr>
            <p:cNvPr id="14" name="组合 13"/>
            <p:cNvGrpSpPr/>
            <p:nvPr/>
          </p:nvGrpSpPr>
          <p:grpSpPr>
            <a:xfrm>
              <a:off x="4687974" y="2629656"/>
              <a:ext cx="450000" cy="434596"/>
              <a:chOff x="5512720" y="2152017"/>
              <a:chExt cx="583915" cy="496874"/>
            </a:xfrm>
          </p:grpSpPr>
          <p:sp>
            <p:nvSpPr>
              <p:cNvPr id="15"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16"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grpSp>
      </p:grpSp>
      <p:cxnSp>
        <p:nvCxnSpPr>
          <p:cNvPr id="17" name="肘形连接符 71"/>
          <p:cNvCxnSpPr>
            <a:stCxn id="19" idx="6"/>
            <a:endCxn id="40" idx="2"/>
          </p:cNvCxnSpPr>
          <p:nvPr/>
        </p:nvCxnSpPr>
        <p:spPr>
          <a:xfrm>
            <a:off x="4760879" y="4261822"/>
            <a:ext cx="2891175" cy="531731"/>
          </a:xfrm>
          <a:prstGeom prst="bentConnector3">
            <a:avLst>
              <a:gd name="adj1" fmla="val 50000"/>
            </a:avLst>
          </a:prstGeom>
          <a:noFill/>
          <a:ln w="12700" cap="flat" cmpd="sng" algn="ctr">
            <a:solidFill>
              <a:sysClr val="windowText" lastClr="000000">
                <a:lumMod val="50000"/>
                <a:lumOff val="50000"/>
              </a:sysClr>
            </a:solidFill>
            <a:prstDash val="dashDot"/>
          </a:ln>
          <a:effectLst/>
        </p:spPr>
      </p:cxnSp>
      <p:grpSp>
        <p:nvGrpSpPr>
          <p:cNvPr id="18" name="组合 17"/>
          <p:cNvGrpSpPr/>
          <p:nvPr/>
        </p:nvGrpSpPr>
        <p:grpSpPr>
          <a:xfrm>
            <a:off x="4005075" y="3883822"/>
            <a:ext cx="755803" cy="756000"/>
            <a:chOff x="4534974" y="4368345"/>
            <a:chExt cx="756000" cy="756000"/>
          </a:xfrm>
        </p:grpSpPr>
        <p:sp>
          <p:nvSpPr>
            <p:cNvPr id="19" name="椭圆 18"/>
            <p:cNvSpPr/>
            <p:nvPr/>
          </p:nvSpPr>
          <p:spPr>
            <a:xfrm>
              <a:off x="4534974" y="4368345"/>
              <a:ext cx="756000" cy="756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dirty="0">
                <a:solidFill>
                  <a:prstClr val="white"/>
                </a:solidFill>
                <a:latin typeface="Calibri" panose="020F0502020204030204"/>
                <a:ea typeface="宋体" panose="02010600030101010101" pitchFamily="2" charset="-122"/>
              </a:endParaRPr>
            </a:p>
          </p:txBody>
        </p:sp>
        <p:sp>
          <p:nvSpPr>
            <p:cNvPr id="20"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grpSp>
      <p:cxnSp>
        <p:nvCxnSpPr>
          <p:cNvPr id="21" name="肘形连接符 75"/>
          <p:cNvCxnSpPr>
            <a:stCxn id="23" idx="6"/>
            <a:endCxn id="39" idx="2"/>
          </p:cNvCxnSpPr>
          <p:nvPr/>
        </p:nvCxnSpPr>
        <p:spPr>
          <a:xfrm>
            <a:off x="4760878" y="3168507"/>
            <a:ext cx="4124872" cy="985073"/>
          </a:xfrm>
          <a:prstGeom prst="bentConnector3">
            <a:avLst>
              <a:gd name="adj1" fmla="val 50000"/>
            </a:avLst>
          </a:prstGeom>
          <a:noFill/>
          <a:ln w="12700" cap="flat" cmpd="sng" algn="ctr">
            <a:solidFill>
              <a:sysClr val="windowText" lastClr="000000">
                <a:lumMod val="50000"/>
                <a:lumOff val="50000"/>
              </a:sysClr>
            </a:solidFill>
            <a:prstDash val="dashDot"/>
          </a:ln>
          <a:effectLst/>
        </p:spPr>
      </p:cxnSp>
      <p:grpSp>
        <p:nvGrpSpPr>
          <p:cNvPr id="22" name="组合 21"/>
          <p:cNvGrpSpPr/>
          <p:nvPr/>
        </p:nvGrpSpPr>
        <p:grpSpPr>
          <a:xfrm>
            <a:off x="4005075" y="2790506"/>
            <a:ext cx="755803" cy="756000"/>
            <a:chOff x="4534974" y="3430619"/>
            <a:chExt cx="756000" cy="756000"/>
          </a:xfrm>
        </p:grpSpPr>
        <p:sp>
          <p:nvSpPr>
            <p:cNvPr id="23" name="椭圆 22"/>
            <p:cNvSpPr/>
            <p:nvPr/>
          </p:nvSpPr>
          <p:spPr>
            <a:xfrm>
              <a:off x="4534974" y="3430619"/>
              <a:ext cx="756000" cy="756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dirty="0">
                <a:solidFill>
                  <a:prstClr val="white"/>
                </a:solidFill>
                <a:latin typeface="Calibri" panose="020F0502020204030204"/>
                <a:ea typeface="宋体" panose="02010600030101010101" pitchFamily="2" charset="-122"/>
              </a:endParaRPr>
            </a:p>
          </p:txBody>
        </p:sp>
        <p:grpSp>
          <p:nvGrpSpPr>
            <p:cNvPr id="24" name="Group 92"/>
            <p:cNvGrpSpPr/>
            <p:nvPr/>
          </p:nvGrpSpPr>
          <p:grpSpPr>
            <a:xfrm>
              <a:off x="4688410" y="3660828"/>
              <a:ext cx="474528" cy="295582"/>
              <a:chOff x="5172076" y="1938338"/>
              <a:chExt cx="471488" cy="293688"/>
            </a:xfrm>
            <a:solidFill>
              <a:sysClr val="window" lastClr="FFFFFF"/>
            </a:solidFill>
          </p:grpSpPr>
          <p:sp>
            <p:nvSpPr>
              <p:cNvPr id="25"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w="25400" cap="flat" cmpd="sng" algn="ctr">
                <a:noFill/>
                <a:prstDash val="solid"/>
              </a:ln>
              <a:effectLst/>
            </p:spPr>
            <p:txBody>
              <a:bodyPr lIns="68562" tIns="34281" rIns="68562" bIns="34281" rtlCol="0" anchor="ctr"/>
              <a:lstStyle/>
              <a:p>
                <a:pPr algn="ctr" defTabSz="685800"/>
                <a:endParaRPr lang="en-US" sz="1300" kern="0">
                  <a:solidFill>
                    <a:prstClr val="white"/>
                  </a:solidFill>
                  <a:latin typeface="Calibri" panose="020F0502020204030204"/>
                  <a:ea typeface="宋体" panose="02010600030101010101" pitchFamily="2" charset="-122"/>
                </a:endParaRPr>
              </a:p>
            </p:txBody>
          </p:sp>
          <p:sp>
            <p:nvSpPr>
              <p:cNvPr id="26" name="Rectangle 9"/>
              <p:cNvSpPr>
                <a:spLocks noChangeArrowheads="1"/>
              </p:cNvSpPr>
              <p:nvPr/>
            </p:nvSpPr>
            <p:spPr bwMode="auto">
              <a:xfrm>
                <a:off x="5235576" y="2001838"/>
                <a:ext cx="90488" cy="166688"/>
              </a:xfrm>
              <a:prstGeom prst="rect">
                <a:avLst/>
              </a:prstGeom>
              <a:solidFill>
                <a:schemeClr val="bg1"/>
              </a:solidFill>
              <a:ln w="25400" cap="flat" cmpd="sng" algn="ctr">
                <a:noFill/>
                <a:prstDash val="solid"/>
              </a:ln>
              <a:effectLst/>
            </p:spPr>
            <p:txBody>
              <a:bodyPr lIns="68562" tIns="34281" rIns="68562" bIns="34281" rtlCol="0" anchor="ctr"/>
              <a:lstStyle/>
              <a:p>
                <a:pPr algn="ctr" defTabSz="685800"/>
                <a:endParaRPr lang="en-US" sz="1300" kern="0">
                  <a:solidFill>
                    <a:prstClr val="white"/>
                  </a:solidFill>
                  <a:latin typeface="Calibri" panose="020F0502020204030204"/>
                  <a:ea typeface="宋体" panose="02010600030101010101" pitchFamily="2" charset="-122"/>
                </a:endParaRPr>
              </a:p>
            </p:txBody>
          </p:sp>
          <p:sp>
            <p:nvSpPr>
              <p:cNvPr id="27" name="Rectangle 10"/>
              <p:cNvSpPr>
                <a:spLocks noChangeArrowheads="1"/>
              </p:cNvSpPr>
              <p:nvPr/>
            </p:nvSpPr>
            <p:spPr bwMode="auto">
              <a:xfrm>
                <a:off x="5341938" y="2001838"/>
                <a:ext cx="85725" cy="166688"/>
              </a:xfrm>
              <a:prstGeom prst="rect">
                <a:avLst/>
              </a:prstGeom>
              <a:solidFill>
                <a:schemeClr val="bg1"/>
              </a:solidFill>
              <a:ln w="25400" cap="flat" cmpd="sng" algn="ctr">
                <a:noFill/>
                <a:prstDash val="solid"/>
              </a:ln>
              <a:effectLst/>
            </p:spPr>
            <p:txBody>
              <a:bodyPr lIns="68562" tIns="34281" rIns="68562" bIns="34281" rtlCol="0" anchor="ctr"/>
              <a:lstStyle/>
              <a:p>
                <a:pPr algn="ctr" defTabSz="685800"/>
                <a:endParaRPr lang="en-US" sz="1300" kern="0">
                  <a:solidFill>
                    <a:prstClr val="white"/>
                  </a:solidFill>
                  <a:latin typeface="Calibri" panose="020F0502020204030204"/>
                  <a:ea typeface="宋体" panose="02010600030101010101" pitchFamily="2" charset="-122"/>
                </a:endParaRPr>
              </a:p>
            </p:txBody>
          </p:sp>
        </p:grpSp>
      </p:grpSp>
      <p:cxnSp>
        <p:nvCxnSpPr>
          <p:cNvPr id="28" name="直接连接符 27"/>
          <p:cNvCxnSpPr>
            <a:endCxn id="30" idx="6"/>
          </p:cNvCxnSpPr>
          <p:nvPr/>
        </p:nvCxnSpPr>
        <p:spPr>
          <a:xfrm flipH="1" flipV="1">
            <a:off x="4760879" y="5355139"/>
            <a:ext cx="1279753" cy="1"/>
          </a:xfrm>
          <a:prstGeom prst="line">
            <a:avLst/>
          </a:prstGeom>
          <a:noFill/>
          <a:ln w="12700" cap="flat" cmpd="sng" algn="ctr">
            <a:solidFill>
              <a:sysClr val="windowText" lastClr="000000">
                <a:lumMod val="50000"/>
                <a:lumOff val="50000"/>
              </a:sysClr>
            </a:solidFill>
            <a:prstDash val="dashDot"/>
          </a:ln>
          <a:effectLst/>
        </p:spPr>
      </p:cxnSp>
      <p:grpSp>
        <p:nvGrpSpPr>
          <p:cNvPr id="29" name="组合 28"/>
          <p:cNvGrpSpPr/>
          <p:nvPr/>
        </p:nvGrpSpPr>
        <p:grpSpPr>
          <a:xfrm>
            <a:off x="4005075" y="4977137"/>
            <a:ext cx="755803" cy="756000"/>
            <a:chOff x="4534974" y="5306072"/>
            <a:chExt cx="756000" cy="756000"/>
          </a:xfrm>
        </p:grpSpPr>
        <p:sp>
          <p:nvSpPr>
            <p:cNvPr id="30" name="椭圆 29"/>
            <p:cNvSpPr/>
            <p:nvPr/>
          </p:nvSpPr>
          <p:spPr>
            <a:xfrm>
              <a:off x="4534974" y="5306072"/>
              <a:ext cx="756000" cy="756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dirty="0">
                <a:solidFill>
                  <a:prstClr val="white"/>
                </a:solidFill>
                <a:latin typeface="Calibri" panose="020F0502020204030204"/>
                <a:ea typeface="宋体" panose="02010600030101010101" pitchFamily="2" charset="-122"/>
              </a:endParaRPr>
            </a:p>
          </p:txBody>
        </p:sp>
        <p:grpSp>
          <p:nvGrpSpPr>
            <p:cNvPr id="31" name="Group 9"/>
            <p:cNvGrpSpPr/>
            <p:nvPr/>
          </p:nvGrpSpPr>
          <p:grpSpPr>
            <a:xfrm>
              <a:off x="4659950" y="5504420"/>
              <a:ext cx="516045" cy="382660"/>
              <a:chOff x="4572000" y="3414713"/>
              <a:chExt cx="374651" cy="277813"/>
            </a:xfrm>
            <a:solidFill>
              <a:sysClr val="window" lastClr="FFFFFF"/>
            </a:solidFill>
          </p:grpSpPr>
          <p:sp>
            <p:nvSpPr>
              <p:cNvPr id="32"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w="25400" cap="flat" cmpd="sng" algn="ctr">
                <a:noFill/>
                <a:prstDash val="solid"/>
              </a:ln>
              <a:effectLst/>
            </p:spPr>
            <p:txBody>
              <a:bodyPr lIns="68562" tIns="34281" rIns="68562" bIns="34281" rtlCol="0" anchor="ctr"/>
              <a:lstStyle/>
              <a:p>
                <a:pPr algn="ctr" defTabSz="685800"/>
                <a:endParaRPr lang="en-US" sz="1300" kern="0">
                  <a:solidFill>
                    <a:prstClr val="white"/>
                  </a:solidFill>
                  <a:latin typeface="Calibri" panose="020F0502020204030204"/>
                  <a:ea typeface="宋体" panose="02010600030101010101" pitchFamily="2" charset="-122"/>
                </a:endParaRPr>
              </a:p>
            </p:txBody>
          </p:sp>
          <p:sp>
            <p:nvSpPr>
              <p:cNvPr id="33"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w="25400" cap="flat" cmpd="sng" algn="ctr">
                <a:noFill/>
                <a:prstDash val="solid"/>
              </a:ln>
              <a:effectLst/>
            </p:spPr>
            <p:txBody>
              <a:bodyPr lIns="68562" tIns="34281" rIns="68562" bIns="34281" rtlCol="0" anchor="ctr"/>
              <a:lstStyle/>
              <a:p>
                <a:pPr algn="ctr" defTabSz="685800"/>
                <a:endParaRPr lang="en-US" sz="1300" kern="0">
                  <a:solidFill>
                    <a:prstClr val="white"/>
                  </a:solidFill>
                  <a:latin typeface="Calibri" panose="020F0502020204030204"/>
                  <a:ea typeface="宋体" panose="02010600030101010101" pitchFamily="2" charset="-122"/>
                </a:endParaRPr>
              </a:p>
            </p:txBody>
          </p:sp>
        </p:grpSp>
      </p:grpSp>
      <p:sp>
        <p:nvSpPr>
          <p:cNvPr id="34" name="任意多边形 88"/>
          <p:cNvSpPr/>
          <p:nvPr/>
        </p:nvSpPr>
        <p:spPr>
          <a:xfrm>
            <a:off x="9673010" y="1991319"/>
            <a:ext cx="1180792"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35" name="任意多边形 89"/>
          <p:cNvSpPr/>
          <p:nvPr/>
        </p:nvSpPr>
        <p:spPr>
          <a:xfrm>
            <a:off x="8439315" y="3768337"/>
            <a:ext cx="1180792" cy="1921855"/>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36" name="任意多边形 90"/>
          <p:cNvSpPr/>
          <p:nvPr/>
        </p:nvSpPr>
        <p:spPr>
          <a:xfrm>
            <a:off x="7205619" y="4528438"/>
            <a:ext cx="1180792"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37" name="任意多边形 91"/>
          <p:cNvSpPr/>
          <p:nvPr/>
        </p:nvSpPr>
        <p:spPr>
          <a:xfrm>
            <a:off x="5216471" y="5067111"/>
            <a:ext cx="1936244"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38" name="椭圆 37"/>
          <p:cNvSpPr/>
          <p:nvPr/>
        </p:nvSpPr>
        <p:spPr>
          <a:xfrm>
            <a:off x="10119445" y="3028161"/>
            <a:ext cx="287925" cy="288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39" name="椭圆 38"/>
          <p:cNvSpPr/>
          <p:nvPr/>
        </p:nvSpPr>
        <p:spPr>
          <a:xfrm>
            <a:off x="8885750" y="4009579"/>
            <a:ext cx="287925" cy="288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40" name="椭圆 39"/>
          <p:cNvSpPr/>
          <p:nvPr/>
        </p:nvSpPr>
        <p:spPr>
          <a:xfrm>
            <a:off x="7652053" y="4649553"/>
            <a:ext cx="287925" cy="288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41" name="椭圆 40"/>
          <p:cNvSpPr/>
          <p:nvPr/>
        </p:nvSpPr>
        <p:spPr>
          <a:xfrm>
            <a:off x="6040632" y="5216571"/>
            <a:ext cx="287925" cy="288000"/>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42" name="矩形 41"/>
          <p:cNvSpPr/>
          <p:nvPr/>
        </p:nvSpPr>
        <p:spPr>
          <a:xfrm>
            <a:off x="2750661" y="1618514"/>
            <a:ext cx="1210521" cy="400077"/>
          </a:xfrm>
          <a:prstGeom prst="rect">
            <a:avLst/>
          </a:prstGeom>
        </p:spPr>
        <p:txBody>
          <a:bodyPr wrap="none" lIns="91407" tIns="45704" rIns="91407" bIns="45704">
            <a:spAutoFit/>
          </a:bodyPr>
          <a:lstStyle/>
          <a:p>
            <a:pPr algn="r" defTabSz="914400"/>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US" altLang="zh-CN"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3" name="矩形 42"/>
          <p:cNvSpPr/>
          <p:nvPr/>
        </p:nvSpPr>
        <p:spPr>
          <a:xfrm>
            <a:off x="1398824" y="1998491"/>
            <a:ext cx="2562359" cy="502549"/>
          </a:xfrm>
          <a:prstGeom prst="rect">
            <a:avLst/>
          </a:prstGeom>
        </p:spPr>
        <p:txBody>
          <a:bodyPr wrap="square" lIns="91416" tIns="45708" rIns="91416" bIns="45708">
            <a:spAutoFit/>
          </a:bodyPr>
          <a:lstStyle/>
          <a:p>
            <a:pPr algn="r" defTabSz="914400"/>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4" name="矩形 43"/>
          <p:cNvSpPr/>
          <p:nvPr/>
        </p:nvSpPr>
        <p:spPr>
          <a:xfrm>
            <a:off x="2750661" y="2720334"/>
            <a:ext cx="1210521" cy="400077"/>
          </a:xfrm>
          <a:prstGeom prst="rect">
            <a:avLst/>
          </a:prstGeom>
        </p:spPr>
        <p:txBody>
          <a:bodyPr wrap="none" lIns="91407" tIns="45704" rIns="91407" bIns="45704">
            <a:spAutoFit/>
          </a:bodyPr>
          <a:lstStyle/>
          <a:p>
            <a:pPr algn="r" defTabSz="914400"/>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US" altLang="zh-CN"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5" name="矩形 44"/>
          <p:cNvSpPr/>
          <p:nvPr/>
        </p:nvSpPr>
        <p:spPr>
          <a:xfrm>
            <a:off x="1398824" y="3100312"/>
            <a:ext cx="2562359" cy="502549"/>
          </a:xfrm>
          <a:prstGeom prst="rect">
            <a:avLst/>
          </a:prstGeom>
        </p:spPr>
        <p:txBody>
          <a:bodyPr wrap="square" lIns="91416" tIns="45708" rIns="91416" bIns="45708">
            <a:spAutoFit/>
          </a:bodyPr>
          <a:lstStyle/>
          <a:p>
            <a:pPr algn="r" defTabSz="914400"/>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6" name="矩形 45"/>
          <p:cNvSpPr/>
          <p:nvPr/>
        </p:nvSpPr>
        <p:spPr>
          <a:xfrm>
            <a:off x="2750661" y="3822156"/>
            <a:ext cx="1210521" cy="400077"/>
          </a:xfrm>
          <a:prstGeom prst="rect">
            <a:avLst/>
          </a:prstGeom>
        </p:spPr>
        <p:txBody>
          <a:bodyPr wrap="none" lIns="91407" tIns="45704" rIns="91407" bIns="45704">
            <a:spAutoFit/>
          </a:bodyPr>
          <a:lstStyle/>
          <a:p>
            <a:pPr algn="r" defTabSz="914400"/>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US" altLang="zh-CN"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7" name="矩形 46"/>
          <p:cNvSpPr/>
          <p:nvPr/>
        </p:nvSpPr>
        <p:spPr>
          <a:xfrm>
            <a:off x="1398824" y="4202133"/>
            <a:ext cx="2562359" cy="502549"/>
          </a:xfrm>
          <a:prstGeom prst="rect">
            <a:avLst/>
          </a:prstGeom>
        </p:spPr>
        <p:txBody>
          <a:bodyPr wrap="square" lIns="91416" tIns="45708" rIns="91416" bIns="45708">
            <a:spAutoFit/>
          </a:bodyPr>
          <a:lstStyle/>
          <a:p>
            <a:pPr algn="r" defTabSz="914400"/>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8" name="矩形 47"/>
          <p:cNvSpPr/>
          <p:nvPr/>
        </p:nvSpPr>
        <p:spPr>
          <a:xfrm>
            <a:off x="2750661" y="4923977"/>
            <a:ext cx="1210521" cy="400077"/>
          </a:xfrm>
          <a:prstGeom prst="rect">
            <a:avLst/>
          </a:prstGeom>
        </p:spPr>
        <p:txBody>
          <a:bodyPr wrap="none" lIns="91407" tIns="45704" rIns="91407" bIns="45704">
            <a:spAutoFit/>
          </a:bodyPr>
          <a:lstStyle/>
          <a:p>
            <a:pPr algn="r" defTabSz="914400"/>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US" altLang="zh-CN" sz="20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9" name="矩形 48"/>
          <p:cNvSpPr/>
          <p:nvPr/>
        </p:nvSpPr>
        <p:spPr>
          <a:xfrm>
            <a:off x="1398824" y="5303953"/>
            <a:ext cx="2562359" cy="502549"/>
          </a:xfrm>
          <a:prstGeom prst="rect">
            <a:avLst/>
          </a:prstGeom>
        </p:spPr>
        <p:txBody>
          <a:bodyPr wrap="square" lIns="91416" tIns="45708" rIns="91416" bIns="45708">
            <a:spAutoFit/>
          </a:bodyPr>
          <a:lstStyle/>
          <a:p>
            <a:pPr algn="r" defTabSz="914400"/>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50" name="组合 49"/>
            <p:cNvGrpSpPr/>
            <p:nvPr/>
          </p:nvGrpSpPr>
          <p:grpSpPr>
            <a:xfrm>
              <a:off x="695400" y="260648"/>
              <a:ext cx="3057247" cy="678559"/>
              <a:chOff x="623392" y="310880"/>
              <a:chExt cx="3057247" cy="678559"/>
            </a:xfrm>
          </p:grpSpPr>
          <p:sp>
            <p:nvSpPr>
              <p:cNvPr id="51" name="文本框 50"/>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52" name="直接连接符 51"/>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2" name="矩形 1"/>
          <p:cNvSpPr/>
          <p:nvPr/>
        </p:nvSpPr>
        <p:spPr>
          <a:xfrm>
            <a:off x="0" y="-4620"/>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6245918" y="2171025"/>
            <a:ext cx="4962650" cy="119885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第</a:t>
            </a:r>
            <a:r>
              <a:rPr lang="zh-CN" altLang="en-US" sz="8800" b="1" dirty="0">
                <a:solidFill>
                  <a:prstClr val="white"/>
                </a:solidFill>
                <a:latin typeface="微软雅黑" panose="020B0503020204020204" pitchFamily="34" charset="-122"/>
                <a:ea typeface="微软雅黑" panose="020B0503020204020204" pitchFamily="34" charset="-122"/>
              </a:rPr>
              <a:t>二</a:t>
            </a:r>
            <a:r>
              <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章</a:t>
            </a:r>
          </a:p>
        </p:txBody>
      </p:sp>
      <p:sp>
        <p:nvSpPr>
          <p:cNvPr id="5" name="标题 4"/>
          <p:cNvSpPr txBox="1"/>
          <p:nvPr/>
        </p:nvSpPr>
        <p:spPr>
          <a:xfrm>
            <a:off x="6310934" y="3775413"/>
            <a:ext cx="4754488"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请输入你的标题</a:t>
            </a:r>
          </a:p>
        </p:txBody>
      </p:sp>
      <p:cxnSp>
        <p:nvCxnSpPr>
          <p:cNvPr id="6" name="直接连接符 5"/>
          <p:cNvCxnSpPr/>
          <p:nvPr/>
        </p:nvCxnSpPr>
        <p:spPr>
          <a:xfrm>
            <a:off x="6353930" y="3607066"/>
            <a:ext cx="3594498" cy="0"/>
          </a:xfrm>
          <a:prstGeom prst="line">
            <a:avLst/>
          </a:prstGeom>
          <a:ln w="28575">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995219" y="1169917"/>
            <a:ext cx="5328592" cy="45089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rPr>
              <a:t>02</a:t>
            </a:r>
            <a:endParaRPr kumimoji="0" lang="zh-CN" altLang="en-US"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endParaRPr>
          </a:p>
        </p:txBody>
      </p:sp>
      <p:sp>
        <p:nvSpPr>
          <p:cNvPr id="3" name="文本框 2"/>
          <p:cNvSpPr txBox="1"/>
          <p:nvPr/>
        </p:nvSpPr>
        <p:spPr>
          <a:xfrm>
            <a:off x="119336" y="617772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9" name="图片 8">
            <a:extLst>
              <a:ext uri="{FF2B5EF4-FFF2-40B4-BE49-F238E27FC236}">
                <a16:creationId xmlns:a16="http://schemas.microsoft.com/office/drawing/2014/main" id="{729D6BE9-C768-A4F8-66E3-BC4EA1539D56}"/>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l="-80" t="1402" r="80" b="-5860"/>
          <a:stretch/>
        </p:blipFill>
        <p:spPr>
          <a:xfrm>
            <a:off x="10128447" y="116632"/>
            <a:ext cx="1969233" cy="68947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圆角矩形 4"/>
          <p:cNvSpPr>
            <a:spLocks noChangeArrowheads="1"/>
          </p:cNvSpPr>
          <p:nvPr/>
        </p:nvSpPr>
        <p:spPr bwMode="auto">
          <a:xfrm>
            <a:off x="-10612" y="3790950"/>
            <a:ext cx="12190101" cy="134978"/>
          </a:xfrm>
          <a:prstGeom prst="roundRect">
            <a:avLst>
              <a:gd name="adj" fmla="val 34532"/>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12" name="椭圆 5"/>
          <p:cNvSpPr>
            <a:spLocks noChangeArrowheads="1"/>
          </p:cNvSpPr>
          <p:nvPr/>
        </p:nvSpPr>
        <p:spPr bwMode="auto">
          <a:xfrm>
            <a:off x="1123801" y="3622675"/>
            <a:ext cx="460375" cy="460375"/>
          </a:xfrm>
          <a:prstGeom prst="ellipse">
            <a:avLst/>
          </a:prstGeom>
          <a:solidFill>
            <a:srgbClr val="02219A"/>
          </a:solidFill>
          <a:ln w="12700">
            <a:solidFill>
              <a:srgbClr val="FFFFFF"/>
            </a:solidFill>
            <a:round/>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2000" b="1" dirty="0">
                <a:solidFill>
                  <a:srgbClr val="FFFFFF"/>
                </a:solidFill>
                <a:latin typeface="Century Gothic" panose="020B0502020202020204" pitchFamily="34" charset="0"/>
              </a:rPr>
              <a:t>1</a:t>
            </a:r>
            <a:endParaRPr lang="zh-CN" altLang="en-US" sz="2000" b="1" dirty="0">
              <a:solidFill>
                <a:srgbClr val="FFFFFF"/>
              </a:solidFill>
              <a:latin typeface="Century Gothic" panose="020B0502020202020204" pitchFamily="34" charset="0"/>
            </a:endParaRPr>
          </a:p>
        </p:txBody>
      </p:sp>
      <p:sp>
        <p:nvSpPr>
          <p:cNvPr id="13" name="椭圆 6"/>
          <p:cNvSpPr>
            <a:spLocks noChangeArrowheads="1"/>
          </p:cNvSpPr>
          <p:nvPr/>
        </p:nvSpPr>
        <p:spPr bwMode="auto">
          <a:xfrm>
            <a:off x="3672408" y="3622675"/>
            <a:ext cx="460375" cy="460375"/>
          </a:xfrm>
          <a:prstGeom prst="ellipse">
            <a:avLst/>
          </a:prstGeom>
          <a:solidFill>
            <a:schemeClr val="tx1">
              <a:lumMod val="50000"/>
              <a:lumOff val="50000"/>
            </a:schemeClr>
          </a:solidFill>
          <a:ln w="12700">
            <a:solidFill>
              <a:srgbClr val="FFFFFF"/>
            </a:solidFill>
            <a:round/>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2000" b="1">
                <a:solidFill>
                  <a:srgbClr val="FFFFFF"/>
                </a:solidFill>
                <a:latin typeface="Century Gothic" panose="020B0502020202020204" pitchFamily="34" charset="0"/>
              </a:rPr>
              <a:t>2</a:t>
            </a:r>
            <a:endParaRPr lang="zh-CN" altLang="en-US" sz="2000" b="1">
              <a:solidFill>
                <a:srgbClr val="FFFFFF"/>
              </a:solidFill>
              <a:latin typeface="Century Gothic" panose="020B0502020202020204" pitchFamily="34" charset="0"/>
            </a:endParaRPr>
          </a:p>
        </p:txBody>
      </p:sp>
      <p:sp>
        <p:nvSpPr>
          <p:cNvPr id="14" name="椭圆 7"/>
          <p:cNvSpPr>
            <a:spLocks noChangeArrowheads="1"/>
          </p:cNvSpPr>
          <p:nvPr/>
        </p:nvSpPr>
        <p:spPr bwMode="auto">
          <a:xfrm>
            <a:off x="6280001" y="3622675"/>
            <a:ext cx="460375" cy="460375"/>
          </a:xfrm>
          <a:prstGeom prst="ellipse">
            <a:avLst/>
          </a:prstGeom>
          <a:solidFill>
            <a:srgbClr val="02219A"/>
          </a:solidFill>
          <a:ln w="12700">
            <a:solidFill>
              <a:srgbClr val="FFFFFF"/>
            </a:solidFill>
            <a:round/>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2000" b="1" dirty="0">
                <a:solidFill>
                  <a:srgbClr val="FFFFFF"/>
                </a:solidFill>
                <a:latin typeface="Century Gothic" panose="020B0502020202020204" pitchFamily="34" charset="0"/>
              </a:rPr>
              <a:t>3</a:t>
            </a:r>
            <a:endParaRPr lang="zh-CN" altLang="en-US" sz="2000" b="1" dirty="0">
              <a:solidFill>
                <a:srgbClr val="FFFFFF"/>
              </a:solidFill>
              <a:latin typeface="Century Gothic" panose="020B0502020202020204" pitchFamily="34" charset="0"/>
            </a:endParaRPr>
          </a:p>
        </p:txBody>
      </p:sp>
      <p:sp>
        <p:nvSpPr>
          <p:cNvPr id="15" name="椭圆 8"/>
          <p:cNvSpPr>
            <a:spLocks noChangeArrowheads="1"/>
          </p:cNvSpPr>
          <p:nvPr/>
        </p:nvSpPr>
        <p:spPr bwMode="auto">
          <a:xfrm>
            <a:off x="8928992" y="3622675"/>
            <a:ext cx="460375" cy="460375"/>
          </a:xfrm>
          <a:prstGeom prst="ellipse">
            <a:avLst/>
          </a:prstGeom>
          <a:solidFill>
            <a:schemeClr val="tx1">
              <a:lumMod val="50000"/>
              <a:lumOff val="50000"/>
            </a:schemeClr>
          </a:solidFill>
          <a:ln w="12700">
            <a:solidFill>
              <a:srgbClr val="FFFFFF"/>
            </a:solidFill>
            <a:round/>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2000" b="1">
                <a:solidFill>
                  <a:srgbClr val="FFFFFF"/>
                </a:solidFill>
                <a:latin typeface="Century Gothic" panose="020B0502020202020204" pitchFamily="34" charset="0"/>
              </a:rPr>
              <a:t>4</a:t>
            </a:r>
            <a:endParaRPr lang="zh-CN" altLang="en-US" sz="2000" b="1">
              <a:solidFill>
                <a:srgbClr val="FFFFFF"/>
              </a:solidFill>
              <a:latin typeface="Century Gothic" panose="020B0502020202020204" pitchFamily="34" charset="0"/>
            </a:endParaRPr>
          </a:p>
        </p:txBody>
      </p:sp>
      <p:grpSp>
        <p:nvGrpSpPr>
          <p:cNvPr id="16" name="组合 12"/>
          <p:cNvGrpSpPr/>
          <p:nvPr/>
        </p:nvGrpSpPr>
        <p:grpSpPr bwMode="auto">
          <a:xfrm>
            <a:off x="5134221" y="1407558"/>
            <a:ext cx="5583643" cy="1633542"/>
            <a:chOff x="0" y="0"/>
            <a:chExt cx="2668629" cy="1157288"/>
          </a:xfrm>
        </p:grpSpPr>
        <p:sp>
          <p:nvSpPr>
            <p:cNvPr id="17" name="圆角矩形标注 13"/>
            <p:cNvSpPr>
              <a:spLocks noChangeArrowheads="1"/>
            </p:cNvSpPr>
            <p:nvPr/>
          </p:nvSpPr>
          <p:spPr bwMode="auto">
            <a:xfrm>
              <a:off x="0" y="0"/>
              <a:ext cx="2668629" cy="1157288"/>
            </a:xfrm>
            <a:prstGeom prst="wedgeRoundRectCallout">
              <a:avLst>
                <a:gd name="adj1" fmla="val -25156"/>
                <a:gd name="adj2" fmla="val 87103"/>
                <a:gd name="adj3" fmla="val 16667"/>
              </a:avLst>
            </a:prstGeom>
            <a:solidFill>
              <a:srgbClr val="02219A"/>
            </a:solidFill>
            <a:ln w="12700">
              <a:solidFill>
                <a:srgbClr val="FFFFFF"/>
              </a:solidFill>
              <a:miter lim="800000"/>
            </a:ln>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fontAlgn="base" hangingPunct="1">
                <a:lnSpc>
                  <a:spcPct val="120000"/>
                </a:lnSpc>
                <a:spcBef>
                  <a:spcPct val="0"/>
                </a:spcBef>
                <a:spcAft>
                  <a:spcPts val="300"/>
                </a:spcAft>
                <a:buFont typeface="Arial" panose="020B0604020202020204" pitchFamily="34" charset="0"/>
                <a:buNone/>
              </a:pPr>
              <a:endParaRPr lang="zh-CN" altLang="en-US" sz="1400">
                <a:solidFill>
                  <a:srgbClr val="FFFFFF"/>
                </a:solidFill>
                <a:latin typeface="宋体" panose="02010600030101010101" pitchFamily="2" charset="-122"/>
              </a:endParaRPr>
            </a:p>
          </p:txBody>
        </p:sp>
        <p:sp>
          <p:nvSpPr>
            <p:cNvPr id="18" name="文本框 11"/>
            <p:cNvSpPr txBox="1">
              <a:spLocks noChangeArrowheads="1"/>
            </p:cNvSpPr>
            <p:nvPr/>
          </p:nvSpPr>
          <p:spPr bwMode="auto">
            <a:xfrm>
              <a:off x="59024" y="47729"/>
              <a:ext cx="2550579" cy="104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点击添加相关标题文字，点击添加相关标题文字。点击添加相关标题文字，点击添加相关标题文字。点击添加相关标题文字，点击添加相关标题文字。点击添加相关标题文字，点击添加相关标题文字。</a:t>
              </a:r>
            </a:p>
            <a:p>
              <a:pP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点击添加相关标题文字，点击添加相关标题文字。</a:t>
              </a:r>
            </a:p>
          </p:txBody>
        </p:sp>
      </p:grpSp>
      <p:grpSp>
        <p:nvGrpSpPr>
          <p:cNvPr id="19" name="组合 15"/>
          <p:cNvGrpSpPr/>
          <p:nvPr/>
        </p:nvGrpSpPr>
        <p:grpSpPr bwMode="auto">
          <a:xfrm>
            <a:off x="2844204" y="4143292"/>
            <a:ext cx="3492500" cy="2310044"/>
            <a:chOff x="0" y="0"/>
            <a:chExt cx="2668629" cy="1504859"/>
          </a:xfrm>
        </p:grpSpPr>
        <p:sp>
          <p:nvSpPr>
            <p:cNvPr id="20" name="任意多边形 16"/>
            <p:cNvSpPr>
              <a:spLocks noChangeArrowheads="1"/>
            </p:cNvSpPr>
            <p:nvPr/>
          </p:nvSpPr>
          <p:spPr bwMode="auto">
            <a:xfrm>
              <a:off x="0" y="0"/>
              <a:ext cx="2668629" cy="1466850"/>
            </a:xfrm>
            <a:custGeom>
              <a:avLst/>
              <a:gdLst>
                <a:gd name="T0" fmla="*/ 529180 w 1727200"/>
                <a:gd name="T1" fmla="*/ 0 h 1466978"/>
                <a:gd name="T2" fmla="*/ 719667 w 1727200"/>
                <a:gd name="T3" fmla="*/ 309754 h 1466978"/>
                <a:gd name="T4" fmla="*/ 1534325 w 1727200"/>
                <a:gd name="T5" fmla="*/ 309754 h 1466978"/>
                <a:gd name="T6" fmla="*/ 1727200 w 1727200"/>
                <a:gd name="T7" fmla="*/ 502629 h 1466978"/>
                <a:gd name="T8" fmla="*/ 1727200 w 1727200"/>
                <a:gd name="T9" fmla="*/ 791931 h 1466978"/>
                <a:gd name="T10" fmla="*/ 1727200 w 1727200"/>
                <a:gd name="T11" fmla="*/ 1274103 h 1466978"/>
                <a:gd name="T12" fmla="*/ 1534325 w 1727200"/>
                <a:gd name="T13" fmla="*/ 1466978 h 1466978"/>
                <a:gd name="T14" fmla="*/ 719667 w 1727200"/>
                <a:gd name="T15" fmla="*/ 1466978 h 1466978"/>
                <a:gd name="T16" fmla="*/ 287867 w 1727200"/>
                <a:gd name="T17" fmla="*/ 1466978 h 1466978"/>
                <a:gd name="T18" fmla="*/ 192875 w 1727200"/>
                <a:gd name="T19" fmla="*/ 1466978 h 1466978"/>
                <a:gd name="T20" fmla="*/ 0 w 1727200"/>
                <a:gd name="T21" fmla="*/ 1274103 h 1466978"/>
                <a:gd name="T22" fmla="*/ 0 w 1727200"/>
                <a:gd name="T23" fmla="*/ 791931 h 1466978"/>
                <a:gd name="T24" fmla="*/ 0 w 1727200"/>
                <a:gd name="T25" fmla="*/ 502629 h 1466978"/>
                <a:gd name="T26" fmla="*/ 192875 w 1727200"/>
                <a:gd name="T27" fmla="*/ 309754 h 1466978"/>
                <a:gd name="T28" fmla="*/ 287867 w 1727200"/>
                <a:gd name="T29" fmla="*/ 309754 h 1466978"/>
                <a:gd name="T30" fmla="*/ 529180 w 1727200"/>
                <a:gd name="T31" fmla="*/ 0 h 1466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7200" h="1466978">
                  <a:moveTo>
                    <a:pt x="529180" y="0"/>
                  </a:moveTo>
                  <a:lnTo>
                    <a:pt x="719667" y="309754"/>
                  </a:lnTo>
                  <a:lnTo>
                    <a:pt x="1534325" y="309754"/>
                  </a:lnTo>
                  <a:cubicBezTo>
                    <a:pt x="1640847" y="309754"/>
                    <a:pt x="1727200" y="396107"/>
                    <a:pt x="1727200" y="502629"/>
                  </a:cubicBezTo>
                  <a:lnTo>
                    <a:pt x="1727200" y="791931"/>
                  </a:lnTo>
                  <a:lnTo>
                    <a:pt x="1727200" y="1274103"/>
                  </a:lnTo>
                  <a:cubicBezTo>
                    <a:pt x="1727200" y="1380625"/>
                    <a:pt x="1640847" y="1466978"/>
                    <a:pt x="1534325" y="1466978"/>
                  </a:cubicBezTo>
                  <a:lnTo>
                    <a:pt x="719667" y="1466978"/>
                  </a:lnTo>
                  <a:lnTo>
                    <a:pt x="287867" y="1466978"/>
                  </a:lnTo>
                  <a:lnTo>
                    <a:pt x="192875" y="1466978"/>
                  </a:lnTo>
                  <a:cubicBezTo>
                    <a:pt x="86353" y="1466978"/>
                    <a:pt x="0" y="1380625"/>
                    <a:pt x="0" y="1274103"/>
                  </a:cubicBezTo>
                  <a:lnTo>
                    <a:pt x="0" y="791931"/>
                  </a:lnTo>
                  <a:lnTo>
                    <a:pt x="0" y="502629"/>
                  </a:lnTo>
                  <a:cubicBezTo>
                    <a:pt x="0" y="396107"/>
                    <a:pt x="86353" y="309754"/>
                    <a:pt x="192875" y="309754"/>
                  </a:cubicBezTo>
                  <a:lnTo>
                    <a:pt x="287867" y="309754"/>
                  </a:lnTo>
                  <a:lnTo>
                    <a:pt x="529180" y="0"/>
                  </a:lnTo>
                  <a:close/>
                </a:path>
              </a:pathLst>
            </a:custGeom>
            <a:solidFill>
              <a:schemeClr val="tx1">
                <a:lumMod val="50000"/>
                <a:lumOff val="50000"/>
              </a:schemeClr>
            </a:solidFill>
            <a:ln w="12700">
              <a:solidFill>
                <a:srgbClr val="FFFFFF"/>
              </a:solidFill>
              <a:beve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21" name="文本框 14"/>
            <p:cNvSpPr txBox="1">
              <a:spLocks noChangeArrowheads="1"/>
            </p:cNvSpPr>
            <p:nvPr/>
          </p:nvSpPr>
          <p:spPr bwMode="auto">
            <a:xfrm>
              <a:off x="59024" y="402117"/>
              <a:ext cx="2550579" cy="110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点击添加相关标题文字，点击添加相关标题文字。点击添加相关标题文字，点击添加相关标题文字。点击添加相关标题文字，点击添加相关标题文字。</a:t>
              </a: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2" name="组合 18"/>
          <p:cNvGrpSpPr/>
          <p:nvPr/>
        </p:nvGrpSpPr>
        <p:grpSpPr bwMode="auto">
          <a:xfrm>
            <a:off x="8064896" y="4132485"/>
            <a:ext cx="3433762" cy="2320851"/>
            <a:chOff x="0" y="0"/>
            <a:chExt cx="2668629" cy="2226860"/>
          </a:xfrm>
        </p:grpSpPr>
        <p:sp>
          <p:nvSpPr>
            <p:cNvPr id="23" name="任意多边形 19"/>
            <p:cNvSpPr>
              <a:spLocks noChangeArrowheads="1"/>
            </p:cNvSpPr>
            <p:nvPr/>
          </p:nvSpPr>
          <p:spPr bwMode="auto">
            <a:xfrm>
              <a:off x="0" y="0"/>
              <a:ext cx="2668629" cy="2088676"/>
            </a:xfrm>
            <a:custGeom>
              <a:avLst/>
              <a:gdLst>
                <a:gd name="T0" fmla="*/ 529180 w 1727200"/>
                <a:gd name="T1" fmla="*/ 0 h 1466978"/>
                <a:gd name="T2" fmla="*/ 719667 w 1727200"/>
                <a:gd name="T3" fmla="*/ 309754 h 1466978"/>
                <a:gd name="T4" fmla="*/ 1534325 w 1727200"/>
                <a:gd name="T5" fmla="*/ 309754 h 1466978"/>
                <a:gd name="T6" fmla="*/ 1727200 w 1727200"/>
                <a:gd name="T7" fmla="*/ 502629 h 1466978"/>
                <a:gd name="T8" fmla="*/ 1727200 w 1727200"/>
                <a:gd name="T9" fmla="*/ 791931 h 1466978"/>
                <a:gd name="T10" fmla="*/ 1727200 w 1727200"/>
                <a:gd name="T11" fmla="*/ 1274103 h 1466978"/>
                <a:gd name="T12" fmla="*/ 1534325 w 1727200"/>
                <a:gd name="T13" fmla="*/ 1466978 h 1466978"/>
                <a:gd name="T14" fmla="*/ 719667 w 1727200"/>
                <a:gd name="T15" fmla="*/ 1466978 h 1466978"/>
                <a:gd name="T16" fmla="*/ 287867 w 1727200"/>
                <a:gd name="T17" fmla="*/ 1466978 h 1466978"/>
                <a:gd name="T18" fmla="*/ 192875 w 1727200"/>
                <a:gd name="T19" fmla="*/ 1466978 h 1466978"/>
                <a:gd name="T20" fmla="*/ 0 w 1727200"/>
                <a:gd name="T21" fmla="*/ 1274103 h 1466978"/>
                <a:gd name="T22" fmla="*/ 0 w 1727200"/>
                <a:gd name="T23" fmla="*/ 791931 h 1466978"/>
                <a:gd name="T24" fmla="*/ 0 w 1727200"/>
                <a:gd name="T25" fmla="*/ 502629 h 1466978"/>
                <a:gd name="T26" fmla="*/ 192875 w 1727200"/>
                <a:gd name="T27" fmla="*/ 309754 h 1466978"/>
                <a:gd name="T28" fmla="*/ 287867 w 1727200"/>
                <a:gd name="T29" fmla="*/ 309754 h 1466978"/>
                <a:gd name="T30" fmla="*/ 529180 w 1727200"/>
                <a:gd name="T31" fmla="*/ 0 h 1466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7200" h="1466978">
                  <a:moveTo>
                    <a:pt x="529180" y="0"/>
                  </a:moveTo>
                  <a:lnTo>
                    <a:pt x="719667" y="309754"/>
                  </a:lnTo>
                  <a:lnTo>
                    <a:pt x="1534325" y="309754"/>
                  </a:lnTo>
                  <a:cubicBezTo>
                    <a:pt x="1640847" y="309754"/>
                    <a:pt x="1727200" y="396107"/>
                    <a:pt x="1727200" y="502629"/>
                  </a:cubicBezTo>
                  <a:lnTo>
                    <a:pt x="1727200" y="791931"/>
                  </a:lnTo>
                  <a:lnTo>
                    <a:pt x="1727200" y="1274103"/>
                  </a:lnTo>
                  <a:cubicBezTo>
                    <a:pt x="1727200" y="1380625"/>
                    <a:pt x="1640847" y="1466978"/>
                    <a:pt x="1534325" y="1466978"/>
                  </a:cubicBezTo>
                  <a:lnTo>
                    <a:pt x="719667" y="1466978"/>
                  </a:lnTo>
                  <a:lnTo>
                    <a:pt x="287867" y="1466978"/>
                  </a:lnTo>
                  <a:lnTo>
                    <a:pt x="192875" y="1466978"/>
                  </a:lnTo>
                  <a:cubicBezTo>
                    <a:pt x="86353" y="1466978"/>
                    <a:pt x="0" y="1380625"/>
                    <a:pt x="0" y="1274103"/>
                  </a:cubicBezTo>
                  <a:lnTo>
                    <a:pt x="0" y="791931"/>
                  </a:lnTo>
                  <a:lnTo>
                    <a:pt x="0" y="502629"/>
                  </a:lnTo>
                  <a:cubicBezTo>
                    <a:pt x="0" y="396107"/>
                    <a:pt x="86353" y="309754"/>
                    <a:pt x="192875" y="309754"/>
                  </a:cubicBezTo>
                  <a:lnTo>
                    <a:pt x="287867" y="309754"/>
                  </a:lnTo>
                  <a:lnTo>
                    <a:pt x="529180" y="0"/>
                  </a:lnTo>
                  <a:close/>
                </a:path>
              </a:pathLst>
            </a:custGeom>
            <a:solidFill>
              <a:schemeClr val="tx1">
                <a:lumMod val="50000"/>
                <a:lumOff val="50000"/>
              </a:schemeClr>
            </a:solidFill>
            <a:ln w="12700">
              <a:solidFill>
                <a:srgbClr val="FFFFFF"/>
              </a:solidFill>
              <a:bevel/>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24" name="文本框 17"/>
            <p:cNvSpPr txBox="1">
              <a:spLocks noChangeArrowheads="1"/>
            </p:cNvSpPr>
            <p:nvPr/>
          </p:nvSpPr>
          <p:spPr bwMode="auto">
            <a:xfrm>
              <a:off x="59024" y="573113"/>
              <a:ext cx="2550579" cy="165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点击添加相关标题文字，点击添加相关标题文字。点击添加相关标题文字，点击添加相关标题文字。点击添加相关标题文字，点击添加相关标题文字。</a:t>
              </a:r>
            </a:p>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5" name="组合 12"/>
          <p:cNvGrpSpPr/>
          <p:nvPr/>
        </p:nvGrpSpPr>
        <p:grpSpPr bwMode="auto">
          <a:xfrm>
            <a:off x="288032" y="1412776"/>
            <a:ext cx="3462337" cy="1722914"/>
            <a:chOff x="-520636" y="0"/>
            <a:chExt cx="2668629" cy="1157288"/>
          </a:xfrm>
          <a:solidFill>
            <a:srgbClr val="005725"/>
          </a:solidFill>
        </p:grpSpPr>
        <p:sp>
          <p:nvSpPr>
            <p:cNvPr id="26" name="圆角矩形标注 13"/>
            <p:cNvSpPr>
              <a:spLocks noChangeArrowheads="1"/>
            </p:cNvSpPr>
            <p:nvPr/>
          </p:nvSpPr>
          <p:spPr bwMode="auto">
            <a:xfrm>
              <a:off x="-520636" y="0"/>
              <a:ext cx="2668629" cy="1157288"/>
            </a:xfrm>
            <a:prstGeom prst="wedgeRoundRectCallout">
              <a:avLst>
                <a:gd name="adj1" fmla="val -19361"/>
                <a:gd name="adj2" fmla="val 76769"/>
                <a:gd name="adj3" fmla="val 16667"/>
              </a:avLst>
            </a:prstGeom>
            <a:solidFill>
              <a:srgbClr val="02219A"/>
            </a:solidFill>
            <a:ln w="12700">
              <a:solidFill>
                <a:srgbClr val="FFFFFF"/>
              </a:solidFill>
              <a:miter lim="800000"/>
            </a:ln>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20000"/>
                </a:lnSpc>
                <a:spcBef>
                  <a:spcPct val="0"/>
                </a:spcBef>
                <a:spcAft>
                  <a:spcPts val="300"/>
                </a:spcAft>
                <a:buClrTx/>
                <a:buSzTx/>
                <a:buFont typeface="Arial" panose="020B0604020202020204" pitchFamily="34" charset="0"/>
                <a:buNone/>
                <a:defRPr/>
              </a:pPr>
              <a:endParaRPr kumimoji="0" lang="zh-CN" altLang="en-US" sz="1600" b="0" i="0" u="none" strike="noStrike" kern="0" cap="none" spc="0" normalizeH="0" baseline="0" noProof="0">
                <a:ln>
                  <a:noFill/>
                </a:ln>
                <a:solidFill>
                  <a:srgbClr val="FFFFFF"/>
                </a:solidFill>
                <a:effectLst/>
                <a:uLnTx/>
                <a:uFillTx/>
                <a:latin typeface="宋体" panose="02010600030101010101" pitchFamily="2" charset="-122"/>
                <a:ea typeface="宋体" panose="02010600030101010101" pitchFamily="2" charset="-122"/>
              </a:endParaRPr>
            </a:p>
          </p:txBody>
        </p:sp>
        <p:sp>
          <p:nvSpPr>
            <p:cNvPr id="27" name="文本框 11"/>
            <p:cNvSpPr txBox="1">
              <a:spLocks noChangeArrowheads="1"/>
            </p:cNvSpPr>
            <p:nvPr/>
          </p:nvSpPr>
          <p:spPr bwMode="auto">
            <a:xfrm>
              <a:off x="-438314" y="57353"/>
              <a:ext cx="2550579" cy="9923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点击添加相关标题文字，点击添加相关标题文字。点击添加相关标题文字，点击添加相关标题文字。点击添加相关标题文字，点击添加相关标题文字。</a:t>
              </a:r>
            </a:p>
          </p:txBody>
        </p:sp>
      </p:gr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28" name="组合 27"/>
            <p:cNvGrpSpPr/>
            <p:nvPr/>
          </p:nvGrpSpPr>
          <p:grpSpPr>
            <a:xfrm>
              <a:off x="695400" y="260648"/>
              <a:ext cx="3057247" cy="678559"/>
              <a:chOff x="623392" y="310880"/>
              <a:chExt cx="3057247" cy="678559"/>
            </a:xfrm>
          </p:grpSpPr>
          <p:sp>
            <p:nvSpPr>
              <p:cNvPr id="29" name="文本框 28"/>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30" name="直接连接符 29"/>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4148073" y="1196752"/>
            <a:ext cx="3895855" cy="3876783"/>
            <a:chOff x="2933328" y="1007456"/>
            <a:chExt cx="3311509" cy="3295298"/>
          </a:xfrm>
        </p:grpSpPr>
        <p:sp>
          <p:nvSpPr>
            <p:cNvPr id="12" name="任意多边形: 形状 11"/>
            <p:cNvSpPr/>
            <p:nvPr/>
          </p:nvSpPr>
          <p:spPr>
            <a:xfrm>
              <a:off x="3226569" y="1183395"/>
              <a:ext cx="2842095" cy="2842095"/>
            </a:xfrm>
            <a:custGeom>
              <a:avLst/>
              <a:gdLst>
                <a:gd name="connsiteX0" fmla="*/ 1706880 w 3413760"/>
                <a:gd name="connsiteY0" fmla="*/ 0 h 3413760"/>
                <a:gd name="connsiteX1" fmla="*/ 3185081 w 3413760"/>
                <a:gd name="connsiteY1" fmla="*/ 853440 h 3413760"/>
                <a:gd name="connsiteX2" fmla="*/ 3185081 w 3413760"/>
                <a:gd name="connsiteY2" fmla="*/ 2560320 h 3413760"/>
                <a:gd name="connsiteX3" fmla="*/ 1706880 w 3413760"/>
                <a:gd name="connsiteY3" fmla="*/ 1706880 h 3413760"/>
                <a:gd name="connsiteX4" fmla="*/ 1706880 w 3413760"/>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760" h="3413760">
                  <a:moveTo>
                    <a:pt x="1706880" y="0"/>
                  </a:moveTo>
                  <a:cubicBezTo>
                    <a:pt x="2316689" y="0"/>
                    <a:pt x="2880177" y="325329"/>
                    <a:pt x="3185081" y="853440"/>
                  </a:cubicBezTo>
                  <a:cubicBezTo>
                    <a:pt x="3489986" y="1381551"/>
                    <a:pt x="3489986" y="2032209"/>
                    <a:pt x="3185081" y="2560320"/>
                  </a:cubicBezTo>
                  <a:lnTo>
                    <a:pt x="1706880" y="1706880"/>
                  </a:lnTo>
                  <a:lnTo>
                    <a:pt x="1706880" y="0"/>
                  </a:lnTo>
                  <a:close/>
                </a:path>
              </a:pathLst>
            </a:custGeom>
            <a:solidFill>
              <a:srgbClr val="072B9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3191" tIns="1028869" rIns="591583" bIns="2296837" numCol="1" spcCol="1270" anchor="ctr" anchorCtr="0">
              <a:noAutofit/>
            </a:bodyPr>
            <a:lstStyle/>
            <a:p>
              <a:pPr algn="ctr" defTabSz="2252345">
                <a:lnSpc>
                  <a:spcPct val="90000"/>
                </a:lnSpc>
                <a:spcBef>
                  <a:spcPct val="0"/>
                </a:spcBef>
                <a:spcAft>
                  <a:spcPct val="35000"/>
                </a:spcAft>
              </a:pPr>
              <a:endParaRPr lang="zh-CN" altLang="en-US" sz="5065" dirty="0">
                <a:solidFill>
                  <a:prstClr val="white"/>
                </a:solidFill>
                <a:latin typeface="Calibri Light" panose="020F0302020204030204"/>
                <a:ea typeface="微软雅黑 Light" panose="020B0502040204020203" charset="-122"/>
              </a:endParaRPr>
            </a:p>
          </p:txBody>
        </p:sp>
        <p:sp>
          <p:nvSpPr>
            <p:cNvPr id="13" name="任意多边形: 形状 12"/>
            <p:cNvSpPr/>
            <p:nvPr/>
          </p:nvSpPr>
          <p:spPr>
            <a:xfrm>
              <a:off x="3168035" y="1284899"/>
              <a:ext cx="2842095" cy="2842095"/>
            </a:xfrm>
            <a:custGeom>
              <a:avLst/>
              <a:gdLst>
                <a:gd name="connsiteX0" fmla="*/ 3185081 w 3413760"/>
                <a:gd name="connsiteY0" fmla="*/ 2560320 h 3413760"/>
                <a:gd name="connsiteX1" fmla="*/ 1706880 w 3413760"/>
                <a:gd name="connsiteY1" fmla="*/ 3413760 h 3413760"/>
                <a:gd name="connsiteX2" fmla="*/ 228679 w 3413760"/>
                <a:gd name="connsiteY2" fmla="*/ 2560320 h 3413760"/>
                <a:gd name="connsiteX3" fmla="*/ 1706880 w 3413760"/>
                <a:gd name="connsiteY3" fmla="*/ 1706880 h 3413760"/>
                <a:gd name="connsiteX4" fmla="*/ 3185081 w 3413760"/>
                <a:gd name="connsiteY4" fmla="*/ 256032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760" h="3413760">
                  <a:moveTo>
                    <a:pt x="3185081" y="2560320"/>
                  </a:moveTo>
                  <a:cubicBezTo>
                    <a:pt x="2880176" y="3088431"/>
                    <a:pt x="2316689" y="3413760"/>
                    <a:pt x="1706880" y="3413760"/>
                  </a:cubicBezTo>
                  <a:cubicBezTo>
                    <a:pt x="1097071" y="3413760"/>
                    <a:pt x="533583" y="3088431"/>
                    <a:pt x="228679" y="2560320"/>
                  </a:cubicBezTo>
                  <a:lnTo>
                    <a:pt x="1706880" y="1706880"/>
                  </a:lnTo>
                  <a:lnTo>
                    <a:pt x="3185081" y="2560320"/>
                  </a:lnTo>
                  <a:close/>
                </a:path>
              </a:pathLst>
            </a:custGeom>
            <a:solidFill>
              <a:srgbClr val="072B9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51467" tIns="3020908" rIns="1097280" bIns="474132" numCol="1" spcCol="1270" anchor="ctr" anchorCtr="0">
              <a:noAutofit/>
            </a:bodyPr>
            <a:lstStyle/>
            <a:p>
              <a:pPr algn="ctr" defTabSz="2370455">
                <a:lnSpc>
                  <a:spcPct val="90000"/>
                </a:lnSpc>
                <a:spcBef>
                  <a:spcPct val="0"/>
                </a:spcBef>
                <a:spcAft>
                  <a:spcPct val="35000"/>
                </a:spcAft>
              </a:pPr>
              <a:endParaRPr lang="zh-CN" altLang="en-US" sz="5335" dirty="0">
                <a:solidFill>
                  <a:prstClr val="white"/>
                </a:solidFill>
                <a:latin typeface="Calibri Light" panose="020F0302020204030204"/>
                <a:ea typeface="微软雅黑 Light" panose="020B0502040204020203" charset="-122"/>
              </a:endParaRPr>
            </a:p>
          </p:txBody>
        </p:sp>
        <p:sp>
          <p:nvSpPr>
            <p:cNvPr id="14" name="任意多边形: 形状 13"/>
            <p:cNvSpPr/>
            <p:nvPr/>
          </p:nvSpPr>
          <p:spPr>
            <a:xfrm>
              <a:off x="3109501" y="1183395"/>
              <a:ext cx="2842095" cy="2842095"/>
            </a:xfrm>
            <a:custGeom>
              <a:avLst/>
              <a:gdLst>
                <a:gd name="connsiteX0" fmla="*/ 228679 w 3413760"/>
                <a:gd name="connsiteY0" fmla="*/ 2560320 h 3413760"/>
                <a:gd name="connsiteX1" fmla="*/ 228679 w 3413760"/>
                <a:gd name="connsiteY1" fmla="*/ 853440 h 3413760"/>
                <a:gd name="connsiteX2" fmla="*/ 1706880 w 3413760"/>
                <a:gd name="connsiteY2" fmla="*/ 0 h 3413760"/>
                <a:gd name="connsiteX3" fmla="*/ 1706880 w 3413760"/>
                <a:gd name="connsiteY3" fmla="*/ 1706880 h 3413760"/>
                <a:gd name="connsiteX4" fmla="*/ 228679 w 3413760"/>
                <a:gd name="connsiteY4" fmla="*/ 256032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760" h="3413760">
                  <a:moveTo>
                    <a:pt x="228679" y="2560320"/>
                  </a:moveTo>
                  <a:cubicBezTo>
                    <a:pt x="-76226" y="2032209"/>
                    <a:pt x="-76226" y="1381551"/>
                    <a:pt x="228679" y="853440"/>
                  </a:cubicBezTo>
                  <a:cubicBezTo>
                    <a:pt x="533584" y="325329"/>
                    <a:pt x="1097071" y="0"/>
                    <a:pt x="1706880" y="0"/>
                  </a:cubicBezTo>
                  <a:lnTo>
                    <a:pt x="1706880" y="1706880"/>
                  </a:lnTo>
                  <a:lnTo>
                    <a:pt x="228679" y="2560320"/>
                  </a:lnTo>
                  <a:close/>
                </a:path>
              </a:pathLst>
            </a:custGeom>
            <a:solidFill>
              <a:srgbClr val="072B9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1584" tIns="1028869" rIns="2463189" bIns="2296837" numCol="1" spcCol="1270" anchor="ctr" anchorCtr="0">
              <a:noAutofit/>
            </a:bodyPr>
            <a:lstStyle/>
            <a:p>
              <a:pPr algn="ctr" defTabSz="2252345">
                <a:lnSpc>
                  <a:spcPct val="90000"/>
                </a:lnSpc>
                <a:spcBef>
                  <a:spcPct val="0"/>
                </a:spcBef>
                <a:spcAft>
                  <a:spcPct val="35000"/>
                </a:spcAft>
              </a:pPr>
              <a:endParaRPr lang="zh-CN" altLang="en-US" sz="5065" dirty="0">
                <a:solidFill>
                  <a:prstClr val="white"/>
                </a:solidFill>
                <a:latin typeface="Calibri Light" panose="020F0302020204030204"/>
                <a:ea typeface="微软雅黑 Light" panose="020B0502040204020203" charset="-122"/>
              </a:endParaRPr>
            </a:p>
          </p:txBody>
        </p:sp>
        <p:sp>
          <p:nvSpPr>
            <p:cNvPr id="15" name="箭头: 环形 14"/>
            <p:cNvSpPr/>
            <p:nvPr/>
          </p:nvSpPr>
          <p:spPr>
            <a:xfrm>
              <a:off x="3050864" y="1007456"/>
              <a:ext cx="3193973" cy="3193974"/>
            </a:xfrm>
            <a:prstGeom prst="circularArrow">
              <a:avLst>
                <a:gd name="adj1" fmla="val 5085"/>
                <a:gd name="adj2" fmla="val 327528"/>
                <a:gd name="adj3" fmla="val 1472472"/>
                <a:gd name="adj4" fmla="val 16199432"/>
                <a:gd name="adj5" fmla="val 5932"/>
              </a:avLst>
            </a:prstGeom>
            <a:solidFill>
              <a:schemeClr val="bg1"/>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dirty="0"/>
            </a:p>
          </p:txBody>
        </p:sp>
        <p:sp>
          <p:nvSpPr>
            <p:cNvPr id="16" name="箭头: 环形 15"/>
            <p:cNvSpPr/>
            <p:nvPr/>
          </p:nvSpPr>
          <p:spPr>
            <a:xfrm>
              <a:off x="2992096" y="1108780"/>
              <a:ext cx="3193973" cy="3193974"/>
            </a:xfrm>
            <a:prstGeom prst="circularArrow">
              <a:avLst>
                <a:gd name="adj1" fmla="val 5085"/>
                <a:gd name="adj2" fmla="val 327528"/>
                <a:gd name="adj3" fmla="val 8671970"/>
                <a:gd name="adj4" fmla="val 1800502"/>
                <a:gd name="adj5" fmla="val 5932"/>
              </a:avLst>
            </a:prstGeom>
            <a:solidFill>
              <a:schemeClr val="bg1"/>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p>
          </p:txBody>
        </p:sp>
        <p:sp>
          <p:nvSpPr>
            <p:cNvPr id="17" name="箭头: 环形 16"/>
            <p:cNvSpPr/>
            <p:nvPr/>
          </p:nvSpPr>
          <p:spPr>
            <a:xfrm>
              <a:off x="2933328" y="1007456"/>
              <a:ext cx="3193973" cy="3193974"/>
            </a:xfrm>
            <a:prstGeom prst="circularArrow">
              <a:avLst>
                <a:gd name="adj1" fmla="val 5085"/>
                <a:gd name="adj2" fmla="val 327528"/>
                <a:gd name="adj3" fmla="val 15873039"/>
                <a:gd name="adj4" fmla="val 9000000"/>
                <a:gd name="adj5" fmla="val 5932"/>
              </a:avLst>
            </a:prstGeom>
            <a:solidFill>
              <a:schemeClr val="bg1"/>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dirty="0"/>
            </a:p>
          </p:txBody>
        </p:sp>
      </p:grpSp>
      <p:sp>
        <p:nvSpPr>
          <p:cNvPr id="18" name="矩形 17"/>
          <p:cNvSpPr/>
          <p:nvPr/>
        </p:nvSpPr>
        <p:spPr>
          <a:xfrm>
            <a:off x="8428075" y="2178437"/>
            <a:ext cx="3452283" cy="1028423"/>
          </a:xfrm>
          <a:prstGeom prst="rect">
            <a:avLst/>
          </a:prstGeom>
        </p:spPr>
        <p:txBody>
          <a:bodyPr wrap="square">
            <a:spAutoFit/>
          </a:bodyPr>
          <a:lstStyle/>
          <a:p>
            <a:pPr defTabSz="914400">
              <a:lnSpc>
                <a:spcPct val="150000"/>
              </a:lnSpc>
            </a:pPr>
            <a:r>
              <a:rPr lang="zh-CN" altLang="en-US" sz="1400" dirty="0">
                <a:solidFill>
                  <a:prstClr val="black">
                    <a:lumMod val="85000"/>
                    <a:lumOff val="15000"/>
                  </a:prstClr>
                </a:solidFill>
                <a:latin typeface="Calibri Light" panose="020F0302020204030204"/>
                <a:ea typeface="微软雅黑 Light" panose="020B0502040204020203" charset="-122"/>
              </a:rPr>
              <a:t>单击此处编辑您要的内容，建议您在展示时采用微软雅黑字体单击此处编辑您要的内容，建议您在展示时采用微软雅黑字体</a:t>
            </a:r>
          </a:p>
        </p:txBody>
      </p:sp>
      <p:sp>
        <p:nvSpPr>
          <p:cNvPr id="19" name="文本框 5"/>
          <p:cNvSpPr txBox="1">
            <a:spLocks noChangeArrowheads="1"/>
          </p:cNvSpPr>
          <p:nvPr/>
        </p:nvSpPr>
        <p:spPr bwMode="auto">
          <a:xfrm>
            <a:off x="8428076" y="1759079"/>
            <a:ext cx="257474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4400" fontAlgn="base">
              <a:spcBef>
                <a:spcPct val="0"/>
              </a:spcBef>
              <a:spcAft>
                <a:spcPct val="0"/>
              </a:spcAft>
              <a:defRPr/>
            </a:pPr>
            <a:r>
              <a:rPr lang="zh-CN" altLang="en-US" sz="2665" dirty="0">
                <a:solidFill>
                  <a:srgbClr val="212834"/>
                </a:solidFill>
                <a:latin typeface="微软雅黑" panose="020B0503020204020204" pitchFamily="34" charset="-122"/>
                <a:ea typeface="微软雅黑" panose="020B0503020204020204" pitchFamily="34" charset="-122"/>
              </a:rPr>
              <a:t>请输入你的标题</a:t>
            </a:r>
          </a:p>
        </p:txBody>
      </p:sp>
      <p:sp>
        <p:nvSpPr>
          <p:cNvPr id="20" name="矩形 19"/>
          <p:cNvSpPr/>
          <p:nvPr/>
        </p:nvSpPr>
        <p:spPr>
          <a:xfrm>
            <a:off x="404357" y="2264182"/>
            <a:ext cx="3452283" cy="1027717"/>
          </a:xfrm>
          <a:prstGeom prst="rect">
            <a:avLst/>
          </a:prstGeom>
        </p:spPr>
        <p:txBody>
          <a:bodyPr wrap="square">
            <a:spAutoFit/>
          </a:bodyPr>
          <a:lstStyle/>
          <a:p>
            <a:pPr algn="r" defTabSz="914400">
              <a:lnSpc>
                <a:spcPct val="150000"/>
              </a:lnSpc>
            </a:pPr>
            <a:r>
              <a:rPr lang="zh-CN" altLang="en-US" sz="1400" dirty="0">
                <a:solidFill>
                  <a:prstClr val="black">
                    <a:lumMod val="85000"/>
                    <a:lumOff val="15000"/>
                  </a:prstClr>
                </a:solidFill>
                <a:latin typeface="Calibri Light" panose="020F0302020204030204"/>
                <a:ea typeface="微软雅黑 Light" panose="020B0502040204020203" charset="-122"/>
              </a:rPr>
              <a:t>单击此处编辑您要的内容，建议您在展示时采用微软雅黑字体单击此处编辑您要的内容，建议您在展示时采用微软雅黑字体</a:t>
            </a:r>
          </a:p>
        </p:txBody>
      </p:sp>
      <p:sp>
        <p:nvSpPr>
          <p:cNvPr id="21" name="文本框 5"/>
          <p:cNvSpPr txBox="1">
            <a:spLocks noChangeArrowheads="1"/>
          </p:cNvSpPr>
          <p:nvPr/>
        </p:nvSpPr>
        <p:spPr bwMode="auto">
          <a:xfrm>
            <a:off x="1281896" y="1844824"/>
            <a:ext cx="257474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400" fontAlgn="base">
              <a:spcBef>
                <a:spcPct val="0"/>
              </a:spcBef>
              <a:spcAft>
                <a:spcPct val="0"/>
              </a:spcAft>
              <a:defRPr/>
            </a:pPr>
            <a:r>
              <a:rPr lang="zh-CN" altLang="en-US" sz="2665" dirty="0">
                <a:solidFill>
                  <a:srgbClr val="212834"/>
                </a:solidFill>
                <a:latin typeface="微软雅黑" panose="020B0503020204020204" pitchFamily="34" charset="-122"/>
                <a:ea typeface="微软雅黑" panose="020B0503020204020204" pitchFamily="34" charset="-122"/>
              </a:rPr>
              <a:t>请输入你的标题</a:t>
            </a:r>
          </a:p>
        </p:txBody>
      </p:sp>
      <p:sp>
        <p:nvSpPr>
          <p:cNvPr id="22" name="矩形 21"/>
          <p:cNvSpPr/>
          <p:nvPr/>
        </p:nvSpPr>
        <p:spPr>
          <a:xfrm>
            <a:off x="3897802" y="5712458"/>
            <a:ext cx="4379776" cy="1027717"/>
          </a:xfrm>
          <a:prstGeom prst="rect">
            <a:avLst/>
          </a:prstGeom>
        </p:spPr>
        <p:txBody>
          <a:bodyPr wrap="square">
            <a:spAutoFit/>
          </a:bodyPr>
          <a:lstStyle/>
          <a:p>
            <a:pPr algn="ctr" defTabSz="914400">
              <a:lnSpc>
                <a:spcPct val="150000"/>
              </a:lnSpc>
            </a:pPr>
            <a:r>
              <a:rPr lang="zh-CN" altLang="en-US" sz="1400" dirty="0">
                <a:solidFill>
                  <a:prstClr val="black">
                    <a:lumMod val="85000"/>
                    <a:lumOff val="15000"/>
                  </a:prstClr>
                </a:solidFill>
                <a:latin typeface="Calibri Light" panose="020F0302020204030204"/>
                <a:ea typeface="微软雅黑 Light" panose="020B0502040204020203" charset="-122"/>
              </a:rPr>
              <a:t>单击此处编辑您要的内容，建议您在展示时采用微软雅黑字体单击此处编辑您要的内容，建议您在展示时采用微软雅黑字体</a:t>
            </a:r>
          </a:p>
        </p:txBody>
      </p:sp>
      <p:sp>
        <p:nvSpPr>
          <p:cNvPr id="23" name="文本框 5"/>
          <p:cNvSpPr txBox="1">
            <a:spLocks noChangeArrowheads="1"/>
          </p:cNvSpPr>
          <p:nvPr/>
        </p:nvSpPr>
        <p:spPr bwMode="auto">
          <a:xfrm>
            <a:off x="4808628" y="5202880"/>
            <a:ext cx="257474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defTabSz="914400" fontAlgn="base">
              <a:spcBef>
                <a:spcPct val="0"/>
              </a:spcBef>
              <a:spcAft>
                <a:spcPct val="0"/>
              </a:spcAft>
              <a:defRPr/>
            </a:pPr>
            <a:r>
              <a:rPr lang="zh-CN" altLang="en-US" sz="2665" dirty="0">
                <a:solidFill>
                  <a:srgbClr val="212834"/>
                </a:solidFill>
                <a:latin typeface="微软雅黑" panose="020B0503020204020204" pitchFamily="34" charset="-122"/>
                <a:ea typeface="微软雅黑" panose="020B0503020204020204" pitchFamily="34" charset="-122"/>
              </a:rPr>
              <a:t>请输入你的标题</a:t>
            </a:r>
          </a:p>
        </p:txBody>
      </p:sp>
      <p:grpSp>
        <p:nvGrpSpPr>
          <p:cNvPr id="24" name="组合 23"/>
          <p:cNvGrpSpPr/>
          <p:nvPr/>
        </p:nvGrpSpPr>
        <p:grpSpPr>
          <a:xfrm flipH="1">
            <a:off x="5686327" y="3755190"/>
            <a:ext cx="681068" cy="681068"/>
            <a:chOff x="2473104" y="2145028"/>
            <a:chExt cx="359165" cy="359165"/>
          </a:xfrm>
          <a:solidFill>
            <a:schemeClr val="bg1"/>
          </a:solidFill>
        </p:grpSpPr>
        <p:sp>
          <p:nvSpPr>
            <p:cNvPr id="25"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26"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grpSp>
      <p:sp>
        <p:nvSpPr>
          <p:cNvPr id="27" name="AutoShape 112"/>
          <p:cNvSpPr/>
          <p:nvPr/>
        </p:nvSpPr>
        <p:spPr bwMode="auto">
          <a:xfrm>
            <a:off x="4949561" y="2260399"/>
            <a:ext cx="683340" cy="680329"/>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grpSp>
        <p:nvGrpSpPr>
          <p:cNvPr id="28" name="组合 27"/>
          <p:cNvGrpSpPr/>
          <p:nvPr/>
        </p:nvGrpSpPr>
        <p:grpSpPr>
          <a:xfrm>
            <a:off x="6620859" y="2260398"/>
            <a:ext cx="468016" cy="682232"/>
            <a:chOff x="2528974" y="2863357"/>
            <a:chExt cx="246811" cy="359779"/>
          </a:xfrm>
          <a:solidFill>
            <a:schemeClr val="bg1"/>
          </a:solidFill>
        </p:grpSpPr>
        <p:sp>
          <p:nvSpPr>
            <p:cNvPr id="29"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0"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gr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31" name="组合 30"/>
            <p:cNvGrpSpPr/>
            <p:nvPr/>
          </p:nvGrpSpPr>
          <p:grpSpPr>
            <a:xfrm>
              <a:off x="695400" y="260648"/>
              <a:ext cx="3057247" cy="678559"/>
              <a:chOff x="623392" y="310880"/>
              <a:chExt cx="3057247" cy="678559"/>
            </a:xfrm>
          </p:grpSpPr>
          <p:sp>
            <p:nvSpPr>
              <p:cNvPr id="32" name="文本框 31"/>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33" name="直接连接符 32"/>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5103531" y="2305957"/>
            <a:ext cx="1995570" cy="2997200"/>
            <a:chOff x="5103531" y="2276929"/>
            <a:chExt cx="1995570" cy="2997200"/>
          </a:xfrm>
        </p:grpSpPr>
        <p:sp>
          <p:nvSpPr>
            <p:cNvPr id="12" name="任意多边形 7"/>
            <p:cNvSpPr/>
            <p:nvPr/>
          </p:nvSpPr>
          <p:spPr>
            <a:xfrm>
              <a:off x="5103531" y="2276929"/>
              <a:ext cx="1995570" cy="2997200"/>
            </a:xfrm>
            <a:custGeom>
              <a:avLst/>
              <a:gdLst>
                <a:gd name="connsiteX0" fmla="*/ 678729 w 1897929"/>
                <a:gd name="connsiteY0" fmla="*/ 0 h 3162300"/>
                <a:gd name="connsiteX1" fmla="*/ 1516929 w 1897929"/>
                <a:gd name="connsiteY1" fmla="*/ 584200 h 3162300"/>
                <a:gd name="connsiteX2" fmla="*/ 1847129 w 1897929"/>
                <a:gd name="connsiteY2" fmla="*/ 901700 h 3162300"/>
                <a:gd name="connsiteX3" fmla="*/ 996229 w 1897929"/>
                <a:gd name="connsiteY3" fmla="*/ 1524000 h 3162300"/>
                <a:gd name="connsiteX4" fmla="*/ 5629 w 1897929"/>
                <a:gd name="connsiteY4" fmla="*/ 1854200 h 3162300"/>
                <a:gd name="connsiteX5" fmla="*/ 653329 w 1897929"/>
                <a:gd name="connsiteY5" fmla="*/ 2374900 h 3162300"/>
                <a:gd name="connsiteX6" fmla="*/ 1897929 w 1897929"/>
                <a:gd name="connsiteY6" fmla="*/ 3162300 h 3162300"/>
                <a:gd name="connsiteX0-1" fmla="*/ 678947 w 1999747"/>
                <a:gd name="connsiteY0-2" fmla="*/ 0 h 2997200"/>
                <a:gd name="connsiteX1-3" fmla="*/ 1517147 w 1999747"/>
                <a:gd name="connsiteY1-4" fmla="*/ 584200 h 2997200"/>
                <a:gd name="connsiteX2-5" fmla="*/ 1847347 w 1999747"/>
                <a:gd name="connsiteY2-6" fmla="*/ 901700 h 2997200"/>
                <a:gd name="connsiteX3-7" fmla="*/ 996447 w 1999747"/>
                <a:gd name="connsiteY3-8" fmla="*/ 1524000 h 2997200"/>
                <a:gd name="connsiteX4-9" fmla="*/ 5847 w 1999747"/>
                <a:gd name="connsiteY4-10" fmla="*/ 1854200 h 2997200"/>
                <a:gd name="connsiteX5-11" fmla="*/ 653547 w 1999747"/>
                <a:gd name="connsiteY5-12" fmla="*/ 2374900 h 2997200"/>
                <a:gd name="connsiteX6-13" fmla="*/ 1999747 w 1999747"/>
                <a:gd name="connsiteY6-14" fmla="*/ 2997200 h 2997200"/>
                <a:gd name="connsiteX0-15" fmla="*/ 674770 w 1995570"/>
                <a:gd name="connsiteY0-16" fmla="*/ 0 h 2997200"/>
                <a:gd name="connsiteX1-17" fmla="*/ 1512970 w 1995570"/>
                <a:gd name="connsiteY1-18" fmla="*/ 584200 h 2997200"/>
                <a:gd name="connsiteX2-19" fmla="*/ 1843170 w 1995570"/>
                <a:gd name="connsiteY2-20" fmla="*/ 901700 h 2997200"/>
                <a:gd name="connsiteX3-21" fmla="*/ 992270 w 1995570"/>
                <a:gd name="connsiteY3-22" fmla="*/ 1524000 h 2997200"/>
                <a:gd name="connsiteX4-23" fmla="*/ 1670 w 1995570"/>
                <a:gd name="connsiteY4-24" fmla="*/ 1854200 h 2997200"/>
                <a:gd name="connsiteX5-25" fmla="*/ 789070 w 1995570"/>
                <a:gd name="connsiteY5-26" fmla="*/ 2451100 h 2997200"/>
                <a:gd name="connsiteX6-27" fmla="*/ 1995570 w 1995570"/>
                <a:gd name="connsiteY6-28" fmla="*/ 2997200 h 29972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995570" h="2997200">
                  <a:moveTo>
                    <a:pt x="674770" y="0"/>
                  </a:moveTo>
                  <a:cubicBezTo>
                    <a:pt x="996503" y="216958"/>
                    <a:pt x="1318237" y="433917"/>
                    <a:pt x="1512970" y="584200"/>
                  </a:cubicBezTo>
                  <a:cubicBezTo>
                    <a:pt x="1707703" y="734483"/>
                    <a:pt x="1929953" y="745067"/>
                    <a:pt x="1843170" y="901700"/>
                  </a:cubicBezTo>
                  <a:cubicBezTo>
                    <a:pt x="1756387" y="1058333"/>
                    <a:pt x="1299187" y="1365250"/>
                    <a:pt x="992270" y="1524000"/>
                  </a:cubicBezTo>
                  <a:cubicBezTo>
                    <a:pt x="685353" y="1682750"/>
                    <a:pt x="35537" y="1699683"/>
                    <a:pt x="1670" y="1854200"/>
                  </a:cubicBezTo>
                  <a:cubicBezTo>
                    <a:pt x="-32197" y="2008717"/>
                    <a:pt x="456753" y="2260600"/>
                    <a:pt x="789070" y="2451100"/>
                  </a:cubicBezTo>
                  <a:cubicBezTo>
                    <a:pt x="1121387" y="2641600"/>
                    <a:pt x="1530961" y="2712508"/>
                    <a:pt x="1995570" y="29972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8"/>
            <p:cNvSpPr/>
            <p:nvPr/>
          </p:nvSpPr>
          <p:spPr>
            <a:xfrm>
              <a:off x="5405656" y="2340429"/>
              <a:ext cx="1426755" cy="2882900"/>
            </a:xfrm>
            <a:custGeom>
              <a:avLst/>
              <a:gdLst>
                <a:gd name="connsiteX0" fmla="*/ 245644 w 1426755"/>
                <a:gd name="connsiteY0" fmla="*/ 0 h 2908300"/>
                <a:gd name="connsiteX1" fmla="*/ 931444 w 1426755"/>
                <a:gd name="connsiteY1" fmla="*/ 381000 h 2908300"/>
                <a:gd name="connsiteX2" fmla="*/ 1426744 w 1426755"/>
                <a:gd name="connsiteY2" fmla="*/ 800100 h 2908300"/>
                <a:gd name="connsiteX3" fmla="*/ 944144 w 1426755"/>
                <a:gd name="connsiteY3" fmla="*/ 1333500 h 2908300"/>
                <a:gd name="connsiteX4" fmla="*/ 194844 w 1426755"/>
                <a:gd name="connsiteY4" fmla="*/ 1676400 h 2908300"/>
                <a:gd name="connsiteX5" fmla="*/ 4344 w 1426755"/>
                <a:gd name="connsiteY5" fmla="*/ 1905000 h 2908300"/>
                <a:gd name="connsiteX6" fmla="*/ 321844 w 1426755"/>
                <a:gd name="connsiteY6" fmla="*/ 2184400 h 2908300"/>
                <a:gd name="connsiteX7" fmla="*/ 715544 w 1426755"/>
                <a:gd name="connsiteY7" fmla="*/ 2768600 h 2908300"/>
                <a:gd name="connsiteX8" fmla="*/ 1045744 w 1426755"/>
                <a:gd name="connsiteY8" fmla="*/ 2908300 h 2908300"/>
                <a:gd name="connsiteX0-1" fmla="*/ 245644 w 1426755"/>
                <a:gd name="connsiteY0-2" fmla="*/ 0 h 2908300"/>
                <a:gd name="connsiteX1-3" fmla="*/ 931444 w 1426755"/>
                <a:gd name="connsiteY1-4" fmla="*/ 381000 h 2908300"/>
                <a:gd name="connsiteX2-5" fmla="*/ 1426744 w 1426755"/>
                <a:gd name="connsiteY2-6" fmla="*/ 800100 h 2908300"/>
                <a:gd name="connsiteX3-7" fmla="*/ 944144 w 1426755"/>
                <a:gd name="connsiteY3-8" fmla="*/ 1333500 h 2908300"/>
                <a:gd name="connsiteX4-9" fmla="*/ 194844 w 1426755"/>
                <a:gd name="connsiteY4-10" fmla="*/ 1676400 h 2908300"/>
                <a:gd name="connsiteX5-11" fmla="*/ 4344 w 1426755"/>
                <a:gd name="connsiteY5-12" fmla="*/ 1905000 h 2908300"/>
                <a:gd name="connsiteX6-13" fmla="*/ 321844 w 1426755"/>
                <a:gd name="connsiteY6-14" fmla="*/ 2184400 h 2908300"/>
                <a:gd name="connsiteX7-15" fmla="*/ 1096544 w 1426755"/>
                <a:gd name="connsiteY7-16" fmla="*/ 2628900 h 2908300"/>
                <a:gd name="connsiteX8-17" fmla="*/ 1045744 w 1426755"/>
                <a:gd name="connsiteY8-18" fmla="*/ 2908300 h 2908300"/>
                <a:gd name="connsiteX0-19" fmla="*/ 245644 w 1426755"/>
                <a:gd name="connsiteY0-20" fmla="*/ 0 h 2882900"/>
                <a:gd name="connsiteX1-21" fmla="*/ 931444 w 1426755"/>
                <a:gd name="connsiteY1-22" fmla="*/ 381000 h 2882900"/>
                <a:gd name="connsiteX2-23" fmla="*/ 1426744 w 1426755"/>
                <a:gd name="connsiteY2-24" fmla="*/ 800100 h 2882900"/>
                <a:gd name="connsiteX3-25" fmla="*/ 944144 w 1426755"/>
                <a:gd name="connsiteY3-26" fmla="*/ 1333500 h 2882900"/>
                <a:gd name="connsiteX4-27" fmla="*/ 194844 w 1426755"/>
                <a:gd name="connsiteY4-28" fmla="*/ 1676400 h 2882900"/>
                <a:gd name="connsiteX5-29" fmla="*/ 4344 w 1426755"/>
                <a:gd name="connsiteY5-30" fmla="*/ 1905000 h 2882900"/>
                <a:gd name="connsiteX6-31" fmla="*/ 321844 w 1426755"/>
                <a:gd name="connsiteY6-32" fmla="*/ 2184400 h 2882900"/>
                <a:gd name="connsiteX7-33" fmla="*/ 1096544 w 1426755"/>
                <a:gd name="connsiteY7-34" fmla="*/ 2628900 h 2882900"/>
                <a:gd name="connsiteX8-35" fmla="*/ 1274344 w 1426755"/>
                <a:gd name="connsiteY8-36" fmla="*/ 2882900 h 28829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26755" h="2882900">
                  <a:moveTo>
                    <a:pt x="245644" y="0"/>
                  </a:moveTo>
                  <a:cubicBezTo>
                    <a:pt x="490119" y="123825"/>
                    <a:pt x="734594" y="247650"/>
                    <a:pt x="931444" y="381000"/>
                  </a:cubicBezTo>
                  <a:cubicBezTo>
                    <a:pt x="1128294" y="514350"/>
                    <a:pt x="1424627" y="641350"/>
                    <a:pt x="1426744" y="800100"/>
                  </a:cubicBezTo>
                  <a:cubicBezTo>
                    <a:pt x="1428861" y="958850"/>
                    <a:pt x="1149461" y="1187450"/>
                    <a:pt x="944144" y="1333500"/>
                  </a:cubicBezTo>
                  <a:cubicBezTo>
                    <a:pt x="738827" y="1479550"/>
                    <a:pt x="351477" y="1581150"/>
                    <a:pt x="194844" y="1676400"/>
                  </a:cubicBezTo>
                  <a:cubicBezTo>
                    <a:pt x="38211" y="1771650"/>
                    <a:pt x="-16823" y="1820333"/>
                    <a:pt x="4344" y="1905000"/>
                  </a:cubicBezTo>
                  <a:cubicBezTo>
                    <a:pt x="25511" y="1989667"/>
                    <a:pt x="139811" y="2063750"/>
                    <a:pt x="321844" y="2184400"/>
                  </a:cubicBezTo>
                  <a:cubicBezTo>
                    <a:pt x="503877" y="2305050"/>
                    <a:pt x="937794" y="2512483"/>
                    <a:pt x="1096544" y="2628900"/>
                  </a:cubicBezTo>
                  <a:cubicBezTo>
                    <a:pt x="1255294" y="2745317"/>
                    <a:pt x="1169569" y="2873375"/>
                    <a:pt x="1274344" y="28829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122718" y="1812470"/>
            <a:ext cx="676164" cy="676164"/>
            <a:chOff x="5122718" y="1783442"/>
            <a:chExt cx="676164" cy="676164"/>
          </a:xfrm>
          <a:solidFill>
            <a:srgbClr val="640711"/>
          </a:solidFill>
        </p:grpSpPr>
        <p:sp>
          <p:nvSpPr>
            <p:cNvPr id="15" name="椭圆 14"/>
            <p:cNvSpPr/>
            <p:nvPr/>
          </p:nvSpPr>
          <p:spPr>
            <a:xfrm>
              <a:off x="5122718" y="1783442"/>
              <a:ext cx="676164" cy="676164"/>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rgbClr val="0B5AA8"/>
                </a:solidFill>
              </a:endParaRPr>
            </a:p>
          </p:txBody>
        </p:sp>
        <p:sp>
          <p:nvSpPr>
            <p:cNvPr id="16" name="文本框 15"/>
            <p:cNvSpPr txBox="1"/>
            <p:nvPr/>
          </p:nvSpPr>
          <p:spPr>
            <a:xfrm>
              <a:off x="5162481" y="1921469"/>
              <a:ext cx="596638" cy="400110"/>
            </a:xfrm>
            <a:prstGeom prst="rect">
              <a:avLst/>
            </a:prstGeom>
            <a:noFill/>
          </p:spPr>
          <p:txBody>
            <a:bodyPr wrap="none" rtlCol="0">
              <a:spAutoFit/>
            </a:bodyPr>
            <a:lstStyle/>
            <a:p>
              <a:pPr algn="ctr"/>
              <a:r>
                <a:rPr lang="en-US" altLang="zh-CN" sz="2000" b="1" dirty="0">
                  <a:solidFill>
                    <a:schemeClr val="bg1"/>
                  </a:solidFill>
                  <a:latin typeface="Agency FB" panose="020B0503020202020204" pitchFamily="34" charset="0"/>
                </a:rPr>
                <a:t>2015</a:t>
              </a:r>
              <a:endParaRPr lang="zh-CN" altLang="en-US" sz="2000" b="1" dirty="0">
                <a:solidFill>
                  <a:schemeClr val="bg1"/>
                </a:solidFill>
                <a:latin typeface="Agency FB" panose="020B0503020202020204" pitchFamily="34" charset="0"/>
              </a:endParaRPr>
            </a:p>
          </p:txBody>
        </p:sp>
      </p:grpSp>
      <p:grpSp>
        <p:nvGrpSpPr>
          <p:cNvPr id="17" name="组合 16"/>
          <p:cNvGrpSpPr/>
          <p:nvPr/>
        </p:nvGrpSpPr>
        <p:grpSpPr>
          <a:xfrm>
            <a:off x="6380018" y="2663370"/>
            <a:ext cx="858782" cy="858782"/>
            <a:chOff x="6380018" y="2634342"/>
            <a:chExt cx="858782" cy="858782"/>
          </a:xfrm>
          <a:solidFill>
            <a:srgbClr val="640711"/>
          </a:solidFill>
        </p:grpSpPr>
        <p:sp>
          <p:nvSpPr>
            <p:cNvPr id="18" name="椭圆 17"/>
            <p:cNvSpPr/>
            <p:nvPr/>
          </p:nvSpPr>
          <p:spPr>
            <a:xfrm>
              <a:off x="6380018" y="2634342"/>
              <a:ext cx="858782" cy="85878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solidFill>
              </a:endParaRPr>
            </a:p>
          </p:txBody>
        </p:sp>
        <p:sp>
          <p:nvSpPr>
            <p:cNvPr id="19" name="文本框 18"/>
            <p:cNvSpPr txBox="1"/>
            <p:nvPr/>
          </p:nvSpPr>
          <p:spPr>
            <a:xfrm>
              <a:off x="6465323" y="2863678"/>
              <a:ext cx="679994"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rPr>
                <a:t>2016</a:t>
              </a:r>
              <a:endParaRPr lang="zh-CN" altLang="en-US" sz="2400" b="1" dirty="0">
                <a:solidFill>
                  <a:schemeClr val="bg1"/>
                </a:solidFill>
                <a:latin typeface="Agency FB" panose="020B0503020202020204" pitchFamily="34" charset="0"/>
              </a:endParaRPr>
            </a:p>
          </p:txBody>
        </p:sp>
      </p:grpSp>
      <p:grpSp>
        <p:nvGrpSpPr>
          <p:cNvPr id="20" name="组合 19"/>
          <p:cNvGrpSpPr/>
          <p:nvPr/>
        </p:nvGrpSpPr>
        <p:grpSpPr>
          <a:xfrm>
            <a:off x="4648877" y="3658788"/>
            <a:ext cx="1176282" cy="1176282"/>
            <a:chOff x="4648877" y="3629760"/>
            <a:chExt cx="1176282" cy="1176282"/>
          </a:xfrm>
          <a:solidFill>
            <a:srgbClr val="640711"/>
          </a:solidFill>
        </p:grpSpPr>
        <p:sp>
          <p:nvSpPr>
            <p:cNvPr id="21" name="椭圆 20"/>
            <p:cNvSpPr/>
            <p:nvPr/>
          </p:nvSpPr>
          <p:spPr>
            <a:xfrm>
              <a:off x="4648877" y="3629760"/>
              <a:ext cx="1176282" cy="117628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solidFill>
              </a:endParaRPr>
            </a:p>
          </p:txBody>
        </p:sp>
        <p:sp>
          <p:nvSpPr>
            <p:cNvPr id="22" name="文本框 21"/>
            <p:cNvSpPr txBox="1"/>
            <p:nvPr/>
          </p:nvSpPr>
          <p:spPr>
            <a:xfrm>
              <a:off x="4858549" y="3987068"/>
              <a:ext cx="756938" cy="523220"/>
            </a:xfrm>
            <a:prstGeom prst="rect">
              <a:avLst/>
            </a:prstGeom>
            <a:noFill/>
          </p:spPr>
          <p:txBody>
            <a:bodyPr wrap="none" rtlCol="0">
              <a:spAutoFit/>
            </a:bodyPr>
            <a:lstStyle/>
            <a:p>
              <a:pPr algn="ctr"/>
              <a:r>
                <a:rPr lang="en-US" altLang="zh-CN" sz="2800" b="1" dirty="0">
                  <a:solidFill>
                    <a:schemeClr val="bg1"/>
                  </a:solidFill>
                  <a:latin typeface="Agency FB" panose="020B0503020202020204" pitchFamily="34" charset="0"/>
                </a:rPr>
                <a:t>20XX</a:t>
              </a:r>
              <a:endParaRPr lang="zh-CN" altLang="en-US" sz="2800" b="1" dirty="0">
                <a:solidFill>
                  <a:schemeClr val="bg1"/>
                </a:solidFill>
                <a:latin typeface="Agency FB" panose="020B0503020202020204" pitchFamily="34" charset="0"/>
              </a:endParaRPr>
            </a:p>
          </p:txBody>
        </p:sp>
      </p:grpSp>
      <p:grpSp>
        <p:nvGrpSpPr>
          <p:cNvPr id="23" name="组合 22"/>
          <p:cNvGrpSpPr/>
          <p:nvPr/>
        </p:nvGrpSpPr>
        <p:grpSpPr>
          <a:xfrm>
            <a:off x="6253017" y="4552605"/>
            <a:ext cx="1461751" cy="1461751"/>
            <a:chOff x="6253017" y="4523577"/>
            <a:chExt cx="1461751" cy="1461751"/>
          </a:xfrm>
          <a:solidFill>
            <a:srgbClr val="640711"/>
          </a:solidFill>
        </p:grpSpPr>
        <p:sp>
          <p:nvSpPr>
            <p:cNvPr id="24" name="椭圆 23"/>
            <p:cNvSpPr/>
            <p:nvPr/>
          </p:nvSpPr>
          <p:spPr>
            <a:xfrm>
              <a:off x="6253017" y="4523577"/>
              <a:ext cx="1461751" cy="1461751"/>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solidFill>
              </a:endParaRPr>
            </a:p>
          </p:txBody>
        </p:sp>
        <p:sp>
          <p:nvSpPr>
            <p:cNvPr id="25" name="文本框 24"/>
            <p:cNvSpPr txBox="1"/>
            <p:nvPr/>
          </p:nvSpPr>
          <p:spPr>
            <a:xfrm>
              <a:off x="6570014" y="4962064"/>
              <a:ext cx="837089" cy="584775"/>
            </a:xfrm>
            <a:prstGeom prst="rect">
              <a:avLst/>
            </a:prstGeom>
            <a:noFill/>
          </p:spPr>
          <p:txBody>
            <a:bodyPr wrap="none" rtlCol="0">
              <a:spAutoFit/>
            </a:bodyPr>
            <a:lstStyle/>
            <a:p>
              <a:pPr algn="ctr"/>
              <a:r>
                <a:rPr lang="en-US" altLang="zh-CN" sz="3200" b="1" dirty="0">
                  <a:solidFill>
                    <a:schemeClr val="bg1"/>
                  </a:solidFill>
                  <a:latin typeface="Agency FB" panose="020B0503020202020204" pitchFamily="34" charset="0"/>
                </a:rPr>
                <a:t>20XX</a:t>
              </a:r>
              <a:endParaRPr lang="zh-CN" altLang="en-US" sz="3200" b="1" dirty="0">
                <a:solidFill>
                  <a:schemeClr val="bg1"/>
                </a:solidFill>
                <a:latin typeface="Agency FB" panose="020B0503020202020204" pitchFamily="34" charset="0"/>
              </a:endParaRPr>
            </a:p>
          </p:txBody>
        </p:sp>
      </p:grpSp>
      <p:grpSp>
        <p:nvGrpSpPr>
          <p:cNvPr id="26" name="组合 25"/>
          <p:cNvGrpSpPr/>
          <p:nvPr/>
        </p:nvGrpSpPr>
        <p:grpSpPr>
          <a:xfrm>
            <a:off x="7401226" y="2488634"/>
            <a:ext cx="2897251" cy="1129809"/>
            <a:chOff x="8548024" y="1459078"/>
            <a:chExt cx="2898005" cy="1130103"/>
          </a:xfrm>
        </p:grpSpPr>
        <p:sp>
          <p:nvSpPr>
            <p:cNvPr id="27" name="矩形 26"/>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8" name="矩形 27"/>
            <p:cNvSpPr/>
            <p:nvPr/>
          </p:nvSpPr>
          <p:spPr>
            <a:xfrm>
              <a:off x="8548024" y="1459078"/>
              <a:ext cx="2177925" cy="369332"/>
            </a:xfrm>
            <a:prstGeom prst="rect">
              <a:avLst/>
            </a:prstGeom>
          </p:spPr>
          <p:txBody>
            <a:bodyPr wrap="square">
              <a:spAutoFit/>
            </a:bodyPr>
            <a:lstStyle/>
            <a:p>
              <a:r>
                <a:rPr lang="zh-CN" altLang="en-US" sz="1800" dirty="0">
                  <a:solidFill>
                    <a:srgbClr val="062A92"/>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9" name="组合 28"/>
          <p:cNvGrpSpPr/>
          <p:nvPr/>
        </p:nvGrpSpPr>
        <p:grpSpPr>
          <a:xfrm>
            <a:off x="2011632" y="1583427"/>
            <a:ext cx="2884159" cy="1079943"/>
            <a:chOff x="8149535" y="1459078"/>
            <a:chExt cx="2884910" cy="1080224"/>
          </a:xfrm>
        </p:grpSpPr>
        <p:sp>
          <p:nvSpPr>
            <p:cNvPr id="30" name="矩形 29"/>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1" name="矩形 30"/>
            <p:cNvSpPr/>
            <p:nvPr/>
          </p:nvSpPr>
          <p:spPr>
            <a:xfrm>
              <a:off x="9013631" y="1459078"/>
              <a:ext cx="2020814" cy="369332"/>
            </a:xfrm>
            <a:prstGeom prst="rect">
              <a:avLst/>
            </a:prstGeom>
          </p:spPr>
          <p:txBody>
            <a:bodyPr wrap="square">
              <a:spAutoFit/>
            </a:bodyPr>
            <a:lstStyle/>
            <a:p>
              <a:pPr algn="r"/>
              <a:r>
                <a:rPr lang="zh-CN" altLang="en-US" sz="1800" dirty="0">
                  <a:solidFill>
                    <a:srgbClr val="062A92"/>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2" name="组合 31"/>
          <p:cNvGrpSpPr/>
          <p:nvPr/>
        </p:nvGrpSpPr>
        <p:grpSpPr>
          <a:xfrm>
            <a:off x="1710104" y="3804557"/>
            <a:ext cx="2884159" cy="1079943"/>
            <a:chOff x="8149535" y="1459078"/>
            <a:chExt cx="2884910" cy="1080224"/>
          </a:xfrm>
        </p:grpSpPr>
        <p:sp>
          <p:nvSpPr>
            <p:cNvPr id="33" name="矩形 32"/>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4" name="矩形 33"/>
            <p:cNvSpPr/>
            <p:nvPr/>
          </p:nvSpPr>
          <p:spPr>
            <a:xfrm>
              <a:off x="9013631" y="1459078"/>
              <a:ext cx="2020814" cy="369332"/>
            </a:xfrm>
            <a:prstGeom prst="rect">
              <a:avLst/>
            </a:prstGeom>
          </p:spPr>
          <p:txBody>
            <a:bodyPr wrap="square">
              <a:spAutoFit/>
            </a:bodyPr>
            <a:lstStyle/>
            <a:p>
              <a:pPr algn="r"/>
              <a:r>
                <a:rPr lang="zh-CN" altLang="en-US" sz="1800" dirty="0">
                  <a:solidFill>
                    <a:srgbClr val="062A92"/>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5" name="组合 34"/>
          <p:cNvGrpSpPr/>
          <p:nvPr/>
        </p:nvGrpSpPr>
        <p:grpSpPr>
          <a:xfrm>
            <a:off x="7853933" y="4738252"/>
            <a:ext cx="2897251" cy="1129809"/>
            <a:chOff x="8548024" y="1459078"/>
            <a:chExt cx="2898005" cy="1130103"/>
          </a:xfrm>
        </p:grpSpPr>
        <p:sp>
          <p:nvSpPr>
            <p:cNvPr id="36" name="矩形 35"/>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7" name="矩形 36"/>
            <p:cNvSpPr/>
            <p:nvPr/>
          </p:nvSpPr>
          <p:spPr>
            <a:xfrm>
              <a:off x="8548024" y="1459078"/>
              <a:ext cx="2177925" cy="369332"/>
            </a:xfrm>
            <a:prstGeom prst="rect">
              <a:avLst/>
            </a:prstGeom>
          </p:spPr>
          <p:txBody>
            <a:bodyPr wrap="square">
              <a:spAutoFit/>
            </a:bodyPr>
            <a:lstStyle/>
            <a:p>
              <a:r>
                <a:rPr lang="zh-CN" altLang="en-US" sz="1800" dirty="0">
                  <a:solidFill>
                    <a:srgbClr val="062A92"/>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38" name="组合 37"/>
            <p:cNvGrpSpPr/>
            <p:nvPr/>
          </p:nvGrpSpPr>
          <p:grpSpPr>
            <a:xfrm>
              <a:off x="695400" y="260648"/>
              <a:ext cx="3057247" cy="678559"/>
              <a:chOff x="623392" y="310880"/>
              <a:chExt cx="3057247" cy="678559"/>
            </a:xfrm>
          </p:grpSpPr>
          <p:sp>
            <p:nvSpPr>
              <p:cNvPr id="39" name="文本框 38"/>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40" name="直接连接符 39"/>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90626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6245918" y="2171025"/>
            <a:ext cx="4962650" cy="119885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第</a:t>
            </a:r>
            <a:r>
              <a:rPr lang="zh-CN" altLang="en-US" sz="8800" b="1" dirty="0">
                <a:solidFill>
                  <a:prstClr val="white"/>
                </a:solidFill>
                <a:latin typeface="微软雅黑" panose="020B0503020204020204" pitchFamily="34" charset="-122"/>
                <a:ea typeface="微软雅黑" panose="020B0503020204020204" pitchFamily="34" charset="-122"/>
              </a:rPr>
              <a:t>三</a:t>
            </a:r>
            <a:r>
              <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章</a:t>
            </a:r>
          </a:p>
        </p:txBody>
      </p:sp>
      <p:sp>
        <p:nvSpPr>
          <p:cNvPr id="5" name="标题 4"/>
          <p:cNvSpPr txBox="1"/>
          <p:nvPr/>
        </p:nvSpPr>
        <p:spPr>
          <a:xfrm>
            <a:off x="6310934" y="3775413"/>
            <a:ext cx="4754488"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请输入你的标题</a:t>
            </a:r>
          </a:p>
        </p:txBody>
      </p:sp>
      <p:cxnSp>
        <p:nvCxnSpPr>
          <p:cNvPr id="6" name="直接连接符 5"/>
          <p:cNvCxnSpPr/>
          <p:nvPr/>
        </p:nvCxnSpPr>
        <p:spPr>
          <a:xfrm>
            <a:off x="6353930" y="3607066"/>
            <a:ext cx="3594498" cy="0"/>
          </a:xfrm>
          <a:prstGeom prst="line">
            <a:avLst/>
          </a:prstGeom>
          <a:ln w="28575">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995219" y="1169917"/>
            <a:ext cx="5328592" cy="45089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rPr>
              <a:t>03</a:t>
            </a:r>
            <a:endParaRPr kumimoji="0" lang="zh-CN" altLang="en-US"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endParaRPr>
          </a:p>
        </p:txBody>
      </p:sp>
      <p:sp>
        <p:nvSpPr>
          <p:cNvPr id="3" name="文本框 2"/>
          <p:cNvSpPr txBox="1"/>
          <p:nvPr/>
        </p:nvSpPr>
        <p:spPr>
          <a:xfrm>
            <a:off x="119336" y="617772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9" name="图片 8">
            <a:extLst>
              <a:ext uri="{FF2B5EF4-FFF2-40B4-BE49-F238E27FC236}">
                <a16:creationId xmlns:a16="http://schemas.microsoft.com/office/drawing/2014/main" id="{ECA3D709-7F1C-69F3-C741-165A82A00CF5}"/>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l="-80" t="1402" r="80" b="-5860"/>
          <a:stretch/>
        </p:blipFill>
        <p:spPr>
          <a:xfrm>
            <a:off x="10128447" y="116632"/>
            <a:ext cx="1969233" cy="68947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1" name="Group 59"/>
          <p:cNvGrpSpPr/>
          <p:nvPr/>
        </p:nvGrpSpPr>
        <p:grpSpPr>
          <a:xfrm>
            <a:off x="5515178" y="3388793"/>
            <a:ext cx="956619" cy="959170"/>
            <a:chOff x="4004877" y="2411833"/>
            <a:chExt cx="1139957" cy="1143000"/>
          </a:xfrm>
        </p:grpSpPr>
        <p:sp>
          <p:nvSpPr>
            <p:cNvPr id="12" name="Oval 13"/>
            <p:cNvSpPr/>
            <p:nvPr/>
          </p:nvSpPr>
          <p:spPr bwMode="auto">
            <a:xfrm>
              <a:off x="4004877" y="2411833"/>
              <a:ext cx="1139957" cy="1143000"/>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lstStyle/>
            <a:p>
              <a:pPr algn="ct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ln>
          </p:spPr>
          <p:txBody>
            <a:bodyPr vert="horz" wrap="square" lIns="94365" tIns="47184" rIns="94365" bIns="47184" numCol="1" anchor="t" anchorCtr="0" compatLnSpc="1"/>
            <a:lstStyle/>
            <a:p>
              <a:pP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Down Arrow 15"/>
          <p:cNvSpPr/>
          <p:nvPr/>
        </p:nvSpPr>
        <p:spPr bwMode="auto">
          <a:xfrm rot="14548862">
            <a:off x="6539719" y="3304911"/>
            <a:ext cx="248531" cy="443952"/>
          </a:xfrm>
          <a:prstGeom prst="downArrow">
            <a:avLst>
              <a:gd name="adj1" fmla="val 63516"/>
              <a:gd name="adj2" fmla="val 50000"/>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lstStyle/>
          <a:p>
            <a:pPr algn="ctr">
              <a:lnSpc>
                <a:spcPct val="120000"/>
              </a:lnSpc>
            </a:pPr>
            <a:endParaRPr lang="en-US" sz="1320">
              <a:latin typeface="Arial" panose="020B0604020202020204" pitchFamily="34" charset="0"/>
              <a:ea typeface="微软雅黑" panose="020B0503020204020204" pitchFamily="34" charset="-122"/>
              <a:sym typeface="Arial" panose="020B0604020202020204" pitchFamily="34" charset="0"/>
            </a:endParaRPr>
          </a:p>
        </p:txBody>
      </p:sp>
      <p:sp>
        <p:nvSpPr>
          <p:cNvPr id="15" name="Down Arrow 19"/>
          <p:cNvSpPr/>
          <p:nvPr/>
        </p:nvSpPr>
        <p:spPr bwMode="auto">
          <a:xfrm rot="14548862" flipH="1" flipV="1">
            <a:off x="5205652" y="3962942"/>
            <a:ext cx="248531" cy="459796"/>
          </a:xfrm>
          <a:prstGeom prst="downArrow">
            <a:avLst>
              <a:gd name="adj1" fmla="val 63516"/>
              <a:gd name="adj2" fmla="val 50000"/>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lstStyle/>
          <a:p>
            <a:pPr algn="ctr">
              <a:lnSpc>
                <a:spcPct val="120000"/>
              </a:lnSpc>
            </a:pPr>
            <a:endParaRPr lang="en-US" sz="1320">
              <a:latin typeface="Arial" panose="020B0604020202020204" pitchFamily="34" charset="0"/>
              <a:ea typeface="微软雅黑" panose="020B0503020204020204" pitchFamily="34" charset="-122"/>
              <a:sym typeface="Arial" panose="020B0604020202020204" pitchFamily="34" charset="0"/>
            </a:endParaRPr>
          </a:p>
        </p:txBody>
      </p:sp>
      <p:sp>
        <p:nvSpPr>
          <p:cNvPr id="16" name="Down Arrow 44"/>
          <p:cNvSpPr/>
          <p:nvPr/>
        </p:nvSpPr>
        <p:spPr bwMode="auto">
          <a:xfrm rot="10800000">
            <a:off x="5874968" y="2920334"/>
            <a:ext cx="248531" cy="443952"/>
          </a:xfrm>
          <a:prstGeom prst="downArrow">
            <a:avLst>
              <a:gd name="adj1" fmla="val 63516"/>
              <a:gd name="adj2" fmla="val 50000"/>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lstStyle/>
          <a:p>
            <a:pPr algn="ctr">
              <a:lnSpc>
                <a:spcPct val="120000"/>
              </a:lnSpc>
            </a:pPr>
            <a:endParaRPr lang="en-US" sz="1320">
              <a:latin typeface="Arial" panose="020B0604020202020204" pitchFamily="34" charset="0"/>
              <a:ea typeface="微软雅黑" panose="020B0503020204020204" pitchFamily="34" charset="-122"/>
              <a:sym typeface="Arial" panose="020B0604020202020204" pitchFamily="34" charset="0"/>
            </a:endParaRPr>
          </a:p>
        </p:txBody>
      </p:sp>
      <p:sp>
        <p:nvSpPr>
          <p:cNvPr id="17" name="Down Arrow 47"/>
          <p:cNvSpPr/>
          <p:nvPr/>
        </p:nvSpPr>
        <p:spPr bwMode="auto">
          <a:xfrm rot="7051138" flipH="1">
            <a:off x="5212577" y="3304381"/>
            <a:ext cx="248531" cy="443952"/>
          </a:xfrm>
          <a:prstGeom prst="downArrow">
            <a:avLst>
              <a:gd name="adj1" fmla="val 63516"/>
              <a:gd name="adj2" fmla="val 50000"/>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lstStyle/>
          <a:p>
            <a:pPr algn="ctr">
              <a:lnSpc>
                <a:spcPct val="120000"/>
              </a:lnSpc>
            </a:pPr>
            <a:endParaRPr lang="en-US" sz="1320">
              <a:latin typeface="Arial" panose="020B0604020202020204" pitchFamily="34" charset="0"/>
              <a:ea typeface="微软雅黑" panose="020B0503020204020204" pitchFamily="34" charset="-122"/>
              <a:sym typeface="Arial" panose="020B0604020202020204" pitchFamily="34" charset="0"/>
            </a:endParaRPr>
          </a:p>
        </p:txBody>
      </p:sp>
      <p:sp>
        <p:nvSpPr>
          <p:cNvPr id="18" name="Down Arrow 55"/>
          <p:cNvSpPr/>
          <p:nvPr/>
        </p:nvSpPr>
        <p:spPr bwMode="auto">
          <a:xfrm rot="10800000" flipV="1">
            <a:off x="5874970" y="4372468"/>
            <a:ext cx="248531" cy="443952"/>
          </a:xfrm>
          <a:prstGeom prst="downArrow">
            <a:avLst>
              <a:gd name="adj1" fmla="val 63516"/>
              <a:gd name="adj2" fmla="val 50000"/>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lstStyle/>
          <a:p>
            <a:pPr algn="ctr">
              <a:lnSpc>
                <a:spcPct val="120000"/>
              </a:lnSpc>
            </a:pPr>
            <a:endParaRPr lang="en-US" sz="1320">
              <a:latin typeface="Arial" panose="020B0604020202020204" pitchFamily="34" charset="0"/>
              <a:ea typeface="微软雅黑" panose="020B0503020204020204" pitchFamily="34" charset="-122"/>
              <a:sym typeface="Arial" panose="020B0604020202020204" pitchFamily="34" charset="0"/>
            </a:endParaRPr>
          </a:p>
        </p:txBody>
      </p:sp>
      <p:sp>
        <p:nvSpPr>
          <p:cNvPr id="19" name="Down Arrow 56"/>
          <p:cNvSpPr/>
          <p:nvPr/>
        </p:nvSpPr>
        <p:spPr bwMode="auto">
          <a:xfrm rot="7051138" flipV="1">
            <a:off x="6532793" y="3976896"/>
            <a:ext cx="248531" cy="459796"/>
          </a:xfrm>
          <a:prstGeom prst="downArrow">
            <a:avLst>
              <a:gd name="adj1" fmla="val 63516"/>
              <a:gd name="adj2" fmla="val 50000"/>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lstStyle/>
          <a:p>
            <a:pPr algn="ct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84"/>
          <p:cNvGrpSpPr/>
          <p:nvPr/>
        </p:nvGrpSpPr>
        <p:grpSpPr>
          <a:xfrm>
            <a:off x="5502089" y="1911921"/>
            <a:ext cx="1007571" cy="1008411"/>
            <a:chOff x="3307763" y="1427226"/>
            <a:chExt cx="648499" cy="649042"/>
          </a:xfrm>
        </p:grpSpPr>
        <p:sp>
          <p:nvSpPr>
            <p:cNvPr id="21" name="Oval 76"/>
            <p:cNvSpPr>
              <a:spLocks noChangeAspect="1"/>
            </p:cNvSpPr>
            <p:nvPr/>
          </p:nvSpPr>
          <p:spPr>
            <a:xfrm>
              <a:off x="3307763" y="1427226"/>
              <a:ext cx="648499" cy="64904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88"/>
          <p:cNvGrpSpPr/>
          <p:nvPr/>
        </p:nvGrpSpPr>
        <p:grpSpPr>
          <a:xfrm>
            <a:off x="6808372" y="4036988"/>
            <a:ext cx="1007571" cy="1008411"/>
            <a:chOff x="3365370" y="3682819"/>
            <a:chExt cx="648499" cy="649042"/>
          </a:xfrm>
        </p:grpSpPr>
        <p:sp>
          <p:nvSpPr>
            <p:cNvPr id="24" name="Oval 64"/>
            <p:cNvSpPr>
              <a:spLocks noChangeAspect="1"/>
            </p:cNvSpPr>
            <p:nvPr/>
          </p:nvSpPr>
          <p:spPr>
            <a:xfrm>
              <a:off x="3365370" y="3682819"/>
              <a:ext cx="648499" cy="64904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40" b="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87"/>
          <p:cNvGrpSpPr/>
          <p:nvPr/>
        </p:nvGrpSpPr>
        <p:grpSpPr>
          <a:xfrm>
            <a:off x="4176819" y="2714247"/>
            <a:ext cx="1007571" cy="1008411"/>
            <a:chOff x="5187738" y="3682819"/>
            <a:chExt cx="648499" cy="649042"/>
          </a:xfrm>
        </p:grpSpPr>
        <p:sp>
          <p:nvSpPr>
            <p:cNvPr id="27" name="Oval 73"/>
            <p:cNvSpPr>
              <a:spLocks noChangeAspect="1"/>
            </p:cNvSpPr>
            <p:nvPr/>
          </p:nvSpPr>
          <p:spPr>
            <a:xfrm>
              <a:off x="5187738" y="3682819"/>
              <a:ext cx="648499" cy="64904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40" b="1"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85"/>
          <p:cNvGrpSpPr/>
          <p:nvPr/>
        </p:nvGrpSpPr>
        <p:grpSpPr>
          <a:xfrm>
            <a:off x="5496970" y="4813102"/>
            <a:ext cx="1007571" cy="1008411"/>
            <a:chOff x="5187738" y="1415796"/>
            <a:chExt cx="648499" cy="649042"/>
          </a:xfrm>
        </p:grpSpPr>
        <p:sp>
          <p:nvSpPr>
            <p:cNvPr id="30" name="Oval 67"/>
            <p:cNvSpPr>
              <a:spLocks noChangeAspect="1"/>
            </p:cNvSpPr>
            <p:nvPr/>
          </p:nvSpPr>
          <p:spPr>
            <a:xfrm>
              <a:off x="5187738" y="1415796"/>
              <a:ext cx="648499" cy="64904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40" b="1"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53"/>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86"/>
          <p:cNvGrpSpPr/>
          <p:nvPr/>
        </p:nvGrpSpPr>
        <p:grpSpPr>
          <a:xfrm>
            <a:off x="4164280" y="4036988"/>
            <a:ext cx="1007571" cy="1008411"/>
            <a:chOff x="5648596" y="2472338"/>
            <a:chExt cx="648499" cy="649042"/>
          </a:xfrm>
        </p:grpSpPr>
        <p:sp>
          <p:nvSpPr>
            <p:cNvPr id="33" name="Oval 70"/>
            <p:cNvSpPr>
              <a:spLocks noChangeAspect="1"/>
            </p:cNvSpPr>
            <p:nvPr/>
          </p:nvSpPr>
          <p:spPr>
            <a:xfrm>
              <a:off x="5648596" y="2472338"/>
              <a:ext cx="648499" cy="64904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40" b="1"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83"/>
          <p:cNvGrpSpPr/>
          <p:nvPr/>
        </p:nvGrpSpPr>
        <p:grpSpPr>
          <a:xfrm>
            <a:off x="6818200" y="2709616"/>
            <a:ext cx="1007571" cy="1008411"/>
            <a:chOff x="2886238" y="2472339"/>
            <a:chExt cx="648499" cy="649042"/>
          </a:xfrm>
        </p:grpSpPr>
        <p:sp>
          <p:nvSpPr>
            <p:cNvPr id="36" name="Oval 61"/>
            <p:cNvSpPr>
              <a:spLocks noChangeAspect="1"/>
            </p:cNvSpPr>
            <p:nvPr/>
          </p:nvSpPr>
          <p:spPr>
            <a:xfrm>
              <a:off x="2886238" y="2472339"/>
              <a:ext cx="648499" cy="649042"/>
            </a:xfrm>
            <a:prstGeom prst="ellipse">
              <a:avLst/>
            </a:prstGeom>
            <a:solidFill>
              <a:srgbClr val="072B9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45" b="1"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94365" tIns="47184" rIns="94365" bIns="47184" numCol="1" anchor="t" anchorCtr="0" compatLnSpc="1"/>
            <a:lstStyle/>
            <a:p>
              <a:pPr>
                <a:lnSpc>
                  <a:spcPct val="120000"/>
                </a:lnSpc>
              </a:pPr>
              <a:endParaRPr lang="en-US" sz="132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65"/>
          <p:cNvGrpSpPr/>
          <p:nvPr/>
        </p:nvGrpSpPr>
        <p:grpSpPr>
          <a:xfrm>
            <a:off x="7870413" y="2709616"/>
            <a:ext cx="3969620" cy="877982"/>
            <a:chOff x="8797071" y="2517475"/>
            <a:chExt cx="4221057" cy="832560"/>
          </a:xfrm>
        </p:grpSpPr>
        <p:sp>
          <p:nvSpPr>
            <p:cNvPr id="39" name="TextBox 66"/>
            <p:cNvSpPr txBox="1"/>
            <p:nvPr/>
          </p:nvSpPr>
          <p:spPr>
            <a:xfrm>
              <a:off x="8797071" y="2517475"/>
              <a:ext cx="1669083" cy="395766"/>
            </a:xfrm>
            <a:prstGeom prst="rect">
              <a:avLst/>
            </a:prstGeom>
            <a:noFill/>
          </p:spPr>
          <p:txBody>
            <a:bodyPr wrap="none" rtlCol="0">
              <a:spAutoFit/>
            </a:bodyPr>
            <a:lstStyle/>
            <a:p>
              <a:pPr>
                <a:lnSpc>
                  <a:spcPct val="130000"/>
                </a:lnSpc>
              </a:pPr>
              <a:r>
                <a:rPr lang="zh-CN" altLang="en-US"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0"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65"/>
          <p:cNvGrpSpPr/>
          <p:nvPr/>
        </p:nvGrpSpPr>
        <p:grpSpPr>
          <a:xfrm>
            <a:off x="1695104" y="1608959"/>
            <a:ext cx="3748489" cy="877982"/>
            <a:chOff x="7621726" y="2517475"/>
            <a:chExt cx="3985919" cy="832560"/>
          </a:xfrm>
        </p:grpSpPr>
        <p:sp>
          <p:nvSpPr>
            <p:cNvPr id="42"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3"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65"/>
          <p:cNvGrpSpPr/>
          <p:nvPr/>
        </p:nvGrpSpPr>
        <p:grpSpPr>
          <a:xfrm>
            <a:off x="7825771" y="4102201"/>
            <a:ext cx="3969620" cy="877982"/>
            <a:chOff x="8797071" y="2517475"/>
            <a:chExt cx="4221057" cy="832560"/>
          </a:xfrm>
        </p:grpSpPr>
        <p:sp>
          <p:nvSpPr>
            <p:cNvPr id="45"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6"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65"/>
          <p:cNvGrpSpPr/>
          <p:nvPr/>
        </p:nvGrpSpPr>
        <p:grpSpPr>
          <a:xfrm>
            <a:off x="6657058" y="5115228"/>
            <a:ext cx="3969620" cy="877982"/>
            <a:chOff x="8797071" y="2517475"/>
            <a:chExt cx="4221057" cy="832560"/>
          </a:xfrm>
        </p:grpSpPr>
        <p:sp>
          <p:nvSpPr>
            <p:cNvPr id="48"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9"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Group 65"/>
          <p:cNvGrpSpPr/>
          <p:nvPr/>
        </p:nvGrpSpPr>
        <p:grpSpPr>
          <a:xfrm>
            <a:off x="378080" y="2880969"/>
            <a:ext cx="3748489" cy="877982"/>
            <a:chOff x="7621726" y="2517475"/>
            <a:chExt cx="3985919" cy="832560"/>
          </a:xfrm>
        </p:grpSpPr>
        <p:sp>
          <p:nvSpPr>
            <p:cNvPr id="51"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2"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65"/>
          <p:cNvGrpSpPr/>
          <p:nvPr/>
        </p:nvGrpSpPr>
        <p:grpSpPr>
          <a:xfrm>
            <a:off x="283532" y="4309867"/>
            <a:ext cx="3738871" cy="877982"/>
            <a:chOff x="7621726" y="2517475"/>
            <a:chExt cx="3975692" cy="832560"/>
          </a:xfrm>
        </p:grpSpPr>
        <p:sp>
          <p:nvSpPr>
            <p:cNvPr id="54" name="TextBox 66"/>
            <p:cNvSpPr txBox="1"/>
            <p:nvPr/>
          </p:nvSpPr>
          <p:spPr>
            <a:xfrm>
              <a:off x="9928335" y="2517475"/>
              <a:ext cx="1669083" cy="395766"/>
            </a:xfrm>
            <a:prstGeom prst="rect">
              <a:avLst/>
            </a:prstGeom>
            <a:noFill/>
          </p:spPr>
          <p:txBody>
            <a:bodyPr wrap="none" rtlCol="0">
              <a:spAutoFit/>
            </a:bodyPr>
            <a:lstStyle/>
            <a:p>
              <a:pPr algn="r">
                <a:lnSpc>
                  <a:spcPct val="130000"/>
                </a:lnSpc>
              </a:pPr>
              <a:r>
                <a:rPr lang="zh-CN" altLang="en-US"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62A92"/>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5"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56" name="组合 55"/>
            <p:cNvGrpSpPr/>
            <p:nvPr/>
          </p:nvGrpSpPr>
          <p:grpSpPr>
            <a:xfrm>
              <a:off x="695400" y="260648"/>
              <a:ext cx="3057247" cy="678559"/>
              <a:chOff x="623392" y="310880"/>
              <a:chExt cx="3057247" cy="678559"/>
            </a:xfrm>
          </p:grpSpPr>
          <p:sp>
            <p:nvSpPr>
              <p:cNvPr id="57" name="文本框 56"/>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58" name="直接连接符 57"/>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3745739" y="1628800"/>
            <a:ext cx="2556759" cy="907751"/>
            <a:chOff x="3666731" y="1984470"/>
            <a:chExt cx="2636520" cy="1447800"/>
          </a:xfrm>
        </p:grpSpPr>
        <p:sp>
          <p:nvSpPr>
            <p:cNvPr id="12"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535" b="1" i="0" u="none" strike="noStrike" kern="0" cap="none" spc="0" normalizeH="0" baseline="0" noProof="0" dirty="0">
                <a:ln>
                  <a:noFill/>
                </a:ln>
                <a:solidFill>
                  <a:srgbClr val="1F497D">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35"/>
            <p:cNvSpPr txBox="1"/>
            <p:nvPr/>
          </p:nvSpPr>
          <p:spPr>
            <a:xfrm>
              <a:off x="3971726" y="2389299"/>
              <a:ext cx="2230361" cy="638148"/>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1608775" y="1628800"/>
            <a:ext cx="2556759" cy="907751"/>
            <a:chOff x="1436370" y="1984470"/>
            <a:chExt cx="2636520" cy="1447800"/>
          </a:xfrm>
        </p:grpSpPr>
        <p:sp>
          <p:nvSpPr>
            <p:cNvPr id="15"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dirty="0">
                <a:solidFill>
                  <a:prstClr val="white"/>
                </a:solidFill>
                <a:latin typeface="Calibri" panose="020F0502020204030204"/>
                <a:ea typeface="宋体" panose="02010600030101010101" pitchFamily="2" charset="-122"/>
              </a:endParaRPr>
            </a:p>
          </p:txBody>
        </p:sp>
        <p:sp>
          <p:nvSpPr>
            <p:cNvPr id="16" name="文本框 43"/>
            <p:cNvSpPr txBox="1"/>
            <p:nvPr/>
          </p:nvSpPr>
          <p:spPr>
            <a:xfrm>
              <a:off x="1709209" y="2365162"/>
              <a:ext cx="2293959" cy="686417"/>
            </a:xfrm>
            <a:prstGeom prst="rect">
              <a:avLst/>
            </a:prstGeom>
            <a:noFill/>
            <a:ln w="25400" cap="flat" cmpd="sng" algn="ctr">
              <a:noFill/>
              <a:prstDash val="solid"/>
            </a:ln>
            <a:effectLst/>
          </p:spPr>
          <p:txBody>
            <a:bodyPr lIns="68562" tIns="34281" rIns="68562" bIns="34281" rtlCol="0" anchor="ctr"/>
            <a:lstStyle>
              <a:defPPr>
                <a:defRPr lang="zh-CN"/>
              </a:defPPr>
              <a:lvl1pPr marR="0" lvl="0" indent="0" algn="ctr" defTabSz="685800" fontAlgn="auto">
                <a:lnSpc>
                  <a:spcPct val="100000"/>
                </a:lnSpc>
                <a:spcBef>
                  <a:spcPts val="0"/>
                </a:spcBef>
                <a:spcAft>
                  <a:spcPts val="0"/>
                </a:spcAft>
                <a:buClrTx/>
                <a:buSzTx/>
                <a:buFontTx/>
                <a:buNone/>
                <a:defRPr kumimoji="0" sz="1300" b="0" i="0" u="none" strike="noStrike" kern="0" cap="none" spc="0" normalizeH="0" baseline="0">
                  <a:ln>
                    <a:noFill/>
                  </a:ln>
                  <a:solidFill>
                    <a:prstClr val="white"/>
                  </a:solidFill>
                  <a:effectLst/>
                  <a:uLnTx/>
                  <a:uFillTx/>
                  <a:latin typeface="Calibri" panose="020F0502020204030204"/>
                  <a:ea typeface="宋体" panose="02010600030101010101" pitchFamily="2" charset="-122"/>
                </a:defRPr>
              </a:lvl1pPr>
            </a:lstStyle>
            <a:p>
              <a:pPr defTabSz="914400"/>
              <a:r>
                <a:rPr lang="zh-CN" altLang="en-US" sz="2000" b="1" dirty="0">
                  <a:solidFill>
                    <a:prstClr val="white">
                      <a:lumMod val="95000"/>
                    </a:prstClr>
                  </a:solidFill>
                  <a:latin typeface="Arial" panose="020B0604020202020204" pitchFamily="34" charset="0"/>
                  <a:ea typeface="微软雅黑" panose="020B0503020204020204" pitchFamily="34" charset="-122"/>
                  <a:cs typeface="Arial" panose="020B0604020202020204" pitchFamily="34" charset="0"/>
                </a:rPr>
                <a:t>输入内容</a:t>
              </a:r>
            </a:p>
          </p:txBody>
        </p:sp>
      </p:grpSp>
      <p:grpSp>
        <p:nvGrpSpPr>
          <p:cNvPr id="17" name="组合 16"/>
          <p:cNvGrpSpPr/>
          <p:nvPr/>
        </p:nvGrpSpPr>
        <p:grpSpPr>
          <a:xfrm>
            <a:off x="8019667" y="1628800"/>
            <a:ext cx="2556759" cy="907751"/>
            <a:chOff x="8127453" y="1984470"/>
            <a:chExt cx="2636520" cy="1447800"/>
          </a:xfrm>
        </p:grpSpPr>
        <p:sp>
          <p:nvSpPr>
            <p:cNvPr id="18"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535" b="1" i="0" u="none" strike="noStrike" kern="0" cap="none" spc="0" normalizeH="0" baseline="0" noProof="0">
                <a:ln>
                  <a:noFill/>
                </a:ln>
                <a:solidFill>
                  <a:srgbClr val="1F497D">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46"/>
            <p:cNvSpPr txBox="1"/>
            <p:nvPr/>
          </p:nvSpPr>
          <p:spPr>
            <a:xfrm>
              <a:off x="8439016" y="2389299"/>
              <a:ext cx="2230361" cy="638148"/>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输入内容</a:t>
              </a:r>
              <a:endParaRPr kumimoji="0" lang="zh-CN" altLang="en-US" sz="2000" b="1" i="0" u="none" strike="noStrike" kern="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5882703" y="1628800"/>
            <a:ext cx="2556759" cy="907751"/>
            <a:chOff x="5897092" y="1984470"/>
            <a:chExt cx="2636520" cy="1447800"/>
          </a:xfrm>
        </p:grpSpPr>
        <p:sp>
          <p:nvSpPr>
            <p:cNvPr id="21"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dirty="0">
                <a:solidFill>
                  <a:prstClr val="white"/>
                </a:solidFill>
                <a:latin typeface="Calibri" panose="020F0502020204030204"/>
                <a:ea typeface="宋体" panose="02010600030101010101" pitchFamily="2" charset="-122"/>
              </a:endParaRPr>
            </a:p>
          </p:txBody>
        </p:sp>
        <p:sp>
          <p:nvSpPr>
            <p:cNvPr id="22" name="文本框 49"/>
            <p:cNvSpPr txBox="1"/>
            <p:nvPr/>
          </p:nvSpPr>
          <p:spPr>
            <a:xfrm>
              <a:off x="6227711" y="2365167"/>
              <a:ext cx="2205655" cy="686417"/>
            </a:xfrm>
            <a:prstGeom prst="rect">
              <a:avLst/>
            </a:prstGeom>
            <a:noFill/>
            <a:ln w="25400" cap="flat" cmpd="sng" algn="ctr">
              <a:noFill/>
              <a:prstDash val="solid"/>
            </a:ln>
            <a:effectLst/>
          </p:spPr>
          <p:txBody>
            <a:bodyPr lIns="68562" tIns="34281" rIns="68562" bIns="34281" rtlCol="0" anchor="ctr"/>
            <a:lstStyle>
              <a:defPPr>
                <a:defRPr lang="zh-CN"/>
              </a:defPPr>
              <a:lvl1pPr marR="0" lvl="0" indent="0" algn="ctr" defTabSz="685800" fontAlgn="auto">
                <a:lnSpc>
                  <a:spcPct val="100000"/>
                </a:lnSpc>
                <a:spcBef>
                  <a:spcPts val="0"/>
                </a:spcBef>
                <a:spcAft>
                  <a:spcPts val="0"/>
                </a:spcAft>
                <a:buClrTx/>
                <a:buSzTx/>
                <a:buFontTx/>
                <a:buNone/>
                <a:defRPr kumimoji="0" sz="1300" b="0" i="0" u="none" strike="noStrike" kern="0" cap="none" spc="0" normalizeH="0" baseline="0">
                  <a:ln>
                    <a:noFill/>
                  </a:ln>
                  <a:solidFill>
                    <a:prstClr val="white"/>
                  </a:solidFill>
                  <a:effectLst/>
                  <a:uLnTx/>
                  <a:uFillTx/>
                  <a:latin typeface="Calibri" panose="020F0502020204030204"/>
                  <a:ea typeface="宋体" panose="02010600030101010101" pitchFamily="2" charset="-122"/>
                </a:defRPr>
              </a:lvl1pPr>
            </a:lstStyle>
            <a:p>
              <a:pPr defTabSz="914400"/>
              <a:r>
                <a:rPr lang="zh-CN" altLang="en-US" sz="2000" b="1" dirty="0">
                  <a:solidFill>
                    <a:prstClr val="white">
                      <a:lumMod val="95000"/>
                    </a:prstClr>
                  </a:solidFill>
                  <a:latin typeface="Arial" panose="020B0604020202020204" pitchFamily="34" charset="0"/>
                  <a:ea typeface="微软雅黑" panose="020B0503020204020204" pitchFamily="34" charset="-122"/>
                  <a:cs typeface="Arial" panose="020B0604020202020204" pitchFamily="34" charset="0"/>
                </a:rPr>
                <a:t>输入内容</a:t>
              </a:r>
            </a:p>
          </p:txBody>
        </p:sp>
      </p:grpSp>
      <p:sp>
        <p:nvSpPr>
          <p:cNvPr id="23" name="矩形 22"/>
          <p:cNvSpPr/>
          <p:nvPr/>
        </p:nvSpPr>
        <p:spPr>
          <a:xfrm>
            <a:off x="2177793" y="2814552"/>
            <a:ext cx="1281053" cy="420532"/>
          </a:xfrm>
          <a:prstGeom prst="rect">
            <a:avLst/>
          </a:prstGeom>
        </p:spPr>
        <p:txBody>
          <a:bodyPr wrap="none" lIns="91407" tIns="45704" rIns="91407" bIns="45704">
            <a:spAutoFit/>
          </a:bodyPr>
          <a:lstStyle/>
          <a:p>
            <a:pPr algn="ctr" defTabSz="914400"/>
            <a:r>
              <a:rPr lang="zh-CN" altLang="en-US" sz="2135"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35"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1867598" y="3293672"/>
            <a:ext cx="1907388" cy="13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5" name="矩形 24"/>
          <p:cNvSpPr/>
          <p:nvPr/>
        </p:nvSpPr>
        <p:spPr>
          <a:xfrm>
            <a:off x="4344533" y="2814552"/>
            <a:ext cx="1281053" cy="420532"/>
          </a:xfrm>
          <a:prstGeom prst="rect">
            <a:avLst/>
          </a:prstGeom>
        </p:spPr>
        <p:txBody>
          <a:bodyPr wrap="none" lIns="91407" tIns="45704" rIns="91407" bIns="45704">
            <a:spAutoFit/>
          </a:bodyPr>
          <a:lstStyle/>
          <a:p>
            <a:pPr algn="ctr" defTabSz="914400"/>
            <a:r>
              <a:rPr lang="zh-CN" altLang="en-US" sz="2135"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35"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4076998" y="3293672"/>
            <a:ext cx="1874873" cy="13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7" name="矩形 26"/>
          <p:cNvSpPr/>
          <p:nvPr/>
        </p:nvSpPr>
        <p:spPr>
          <a:xfrm>
            <a:off x="6511275" y="2814552"/>
            <a:ext cx="1281053" cy="420532"/>
          </a:xfrm>
          <a:prstGeom prst="rect">
            <a:avLst/>
          </a:prstGeom>
        </p:spPr>
        <p:txBody>
          <a:bodyPr wrap="none" lIns="91407" tIns="45704" rIns="91407" bIns="45704">
            <a:spAutoFit/>
          </a:bodyPr>
          <a:lstStyle/>
          <a:p>
            <a:pPr algn="ctr" defTabSz="914400"/>
            <a:r>
              <a:rPr lang="zh-CN" altLang="en-US" sz="2135"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35"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6253882" y="3293672"/>
            <a:ext cx="1892115" cy="13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29" name="矩形 28"/>
          <p:cNvSpPr/>
          <p:nvPr/>
        </p:nvSpPr>
        <p:spPr>
          <a:xfrm>
            <a:off x="8678013" y="2814552"/>
            <a:ext cx="1281053" cy="420532"/>
          </a:xfrm>
          <a:prstGeom prst="rect">
            <a:avLst/>
          </a:prstGeom>
        </p:spPr>
        <p:txBody>
          <a:bodyPr wrap="none" lIns="91407" tIns="45704" rIns="91407" bIns="45704">
            <a:spAutoFit/>
          </a:bodyPr>
          <a:lstStyle/>
          <a:p>
            <a:pPr algn="ctr" defTabSz="914400"/>
            <a:r>
              <a:rPr lang="zh-CN" altLang="en-US" sz="2135" b="1"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35"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8448010" y="3293672"/>
            <a:ext cx="1874505" cy="13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sp>
        <p:nvSpPr>
          <p:cNvPr id="31" name="Freeform 12"/>
          <p:cNvSpPr/>
          <p:nvPr/>
        </p:nvSpPr>
        <p:spPr bwMode="auto">
          <a:xfrm>
            <a:off x="1559496" y="4744814"/>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32" name="Freeform 12"/>
          <p:cNvSpPr/>
          <p:nvPr/>
        </p:nvSpPr>
        <p:spPr bwMode="auto">
          <a:xfrm flipH="1" flipV="1">
            <a:off x="10198207" y="5779095"/>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33" name="TextBox 35"/>
          <p:cNvSpPr txBox="1"/>
          <p:nvPr/>
        </p:nvSpPr>
        <p:spPr>
          <a:xfrm>
            <a:off x="1919443" y="5059013"/>
            <a:ext cx="8543015" cy="1021409"/>
          </a:xfrm>
          <a:prstGeom prst="rect">
            <a:avLst/>
          </a:prstGeom>
          <a:noFill/>
        </p:spPr>
        <p:txBody>
          <a:bodyPr wrap="square" lIns="91416" tIns="45708" rIns="91416" bIns="45708" rtlCol="0">
            <a:spAutoFit/>
          </a:bodyPr>
          <a:lstStyle/>
          <a:p>
            <a:pPr defTabSz="914400">
              <a:lnSpc>
                <a:spcPct val="130000"/>
              </a:lnSpc>
              <a:spcBef>
                <a:spcPct val="0"/>
              </a:spcBef>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34" name="组合 33"/>
            <p:cNvGrpSpPr/>
            <p:nvPr/>
          </p:nvGrpSpPr>
          <p:grpSpPr>
            <a:xfrm>
              <a:off x="695400" y="260648"/>
              <a:ext cx="3057247" cy="678559"/>
              <a:chOff x="623392" y="310880"/>
              <a:chExt cx="3057247" cy="678559"/>
            </a:xfrm>
          </p:grpSpPr>
          <p:sp>
            <p:nvSpPr>
              <p:cNvPr id="35" name="文本框 3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36" name="直接连接符 35"/>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Freeform 9"/>
          <p:cNvSpPr/>
          <p:nvPr/>
        </p:nvSpPr>
        <p:spPr bwMode="auto">
          <a:xfrm>
            <a:off x="373696" y="1418354"/>
            <a:ext cx="11122904" cy="4932103"/>
          </a:xfrm>
          <a:custGeom>
            <a:avLst/>
            <a:gdLst>
              <a:gd name="T0" fmla="*/ 30278 w 32079"/>
              <a:gd name="T1" fmla="*/ 4424 h 15622"/>
              <a:gd name="T2" fmla="*/ 2783 w 32079"/>
              <a:gd name="T3" fmla="*/ 15622 h 15622"/>
              <a:gd name="T4" fmla="*/ 0 w 32079"/>
              <a:gd name="T5" fmla="*/ 15523 h 15622"/>
              <a:gd name="T6" fmla="*/ 26897 w 32079"/>
              <a:gd name="T7" fmla="*/ 2112 h 15622"/>
              <a:gd name="T8" fmla="*/ 25060 w 32079"/>
              <a:gd name="T9" fmla="*/ 856 h 15622"/>
              <a:gd name="T10" fmla="*/ 27928 w 32079"/>
              <a:gd name="T11" fmla="*/ 428 h 15622"/>
              <a:gd name="T12" fmla="*/ 30796 w 32079"/>
              <a:gd name="T13" fmla="*/ 0 h 15622"/>
              <a:gd name="T14" fmla="*/ 31438 w 32079"/>
              <a:gd name="T15" fmla="*/ 2828 h 15622"/>
              <a:gd name="T16" fmla="*/ 32079 w 32079"/>
              <a:gd name="T17" fmla="*/ 5656 h 15622"/>
              <a:gd name="T18" fmla="*/ 30278 w 32079"/>
              <a:gd name="T19" fmla="*/ 4424 h 15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79" h="15622">
                <a:moveTo>
                  <a:pt x="30278" y="4424"/>
                </a:moveTo>
                <a:cubicBezTo>
                  <a:pt x="23182" y="11352"/>
                  <a:pt x="13481" y="15622"/>
                  <a:pt x="2783" y="15622"/>
                </a:cubicBezTo>
                <a:cubicBezTo>
                  <a:pt x="1847" y="15622"/>
                  <a:pt x="920" y="15587"/>
                  <a:pt x="0" y="15523"/>
                </a:cubicBezTo>
                <a:cubicBezTo>
                  <a:pt x="10716" y="14774"/>
                  <a:pt x="20250" y="9734"/>
                  <a:pt x="26897" y="2112"/>
                </a:cubicBezTo>
                <a:lnTo>
                  <a:pt x="25060" y="856"/>
                </a:lnTo>
                <a:lnTo>
                  <a:pt x="27928" y="428"/>
                </a:lnTo>
                <a:lnTo>
                  <a:pt x="30796" y="0"/>
                </a:lnTo>
                <a:lnTo>
                  <a:pt x="31438" y="2828"/>
                </a:lnTo>
                <a:lnTo>
                  <a:pt x="32079" y="5656"/>
                </a:lnTo>
                <a:lnTo>
                  <a:pt x="30278" y="4424"/>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dirty="0">
              <a:solidFill>
                <a:prstClr val="white"/>
              </a:solidFill>
              <a:latin typeface="Calibri" panose="020F0502020204030204"/>
              <a:ea typeface="宋体" panose="02010600030101010101" pitchFamily="2" charset="-122"/>
            </a:endParaRPr>
          </a:p>
        </p:txBody>
      </p:sp>
      <p:sp>
        <p:nvSpPr>
          <p:cNvPr id="12" name="椭圆 11"/>
          <p:cNvSpPr/>
          <p:nvPr/>
        </p:nvSpPr>
        <p:spPr>
          <a:xfrm>
            <a:off x="4624486" y="5458903"/>
            <a:ext cx="300854" cy="2743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3366"/>
                </a:solidFill>
                <a:effectLst/>
                <a:uLnTx/>
                <a:uFillTx/>
                <a:latin typeface="Calibri" panose="020F0502020204030204"/>
                <a:ea typeface="宋体" panose="02010600030101010101" pitchFamily="2" charset="-122"/>
                <a:cs typeface="+mn-cs"/>
              </a:rPr>
              <a:t>1</a:t>
            </a:r>
            <a:endParaRPr kumimoji="0" lang="zh-CN" altLang="en-US" sz="1800" b="0" i="0" u="none" strike="noStrike" kern="1200" cap="none" spc="0" normalizeH="0" baseline="0" noProof="0" dirty="0">
              <a:ln>
                <a:noFill/>
              </a:ln>
              <a:solidFill>
                <a:srgbClr val="003366"/>
              </a:solidFill>
              <a:effectLst/>
              <a:uLnTx/>
              <a:uFillTx/>
              <a:latin typeface="Calibri" panose="020F0502020204030204"/>
              <a:ea typeface="宋体" panose="02010600030101010101" pitchFamily="2" charset="-122"/>
              <a:cs typeface="+mn-cs"/>
            </a:endParaRPr>
          </a:p>
        </p:txBody>
      </p:sp>
      <p:sp>
        <p:nvSpPr>
          <p:cNvPr id="13" name="椭圆 12"/>
          <p:cNvSpPr/>
          <p:nvPr/>
        </p:nvSpPr>
        <p:spPr>
          <a:xfrm>
            <a:off x="7146818" y="4370098"/>
            <a:ext cx="389342" cy="3550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24699C"/>
                </a:solidFill>
                <a:effectLst/>
                <a:uLnTx/>
                <a:uFillTx/>
                <a:latin typeface="Calibri" panose="020F0502020204030204"/>
                <a:ea typeface="宋体" panose="02010600030101010101" pitchFamily="2" charset="-122"/>
                <a:cs typeface="+mn-cs"/>
              </a:rPr>
              <a:t>2</a:t>
            </a:r>
            <a:endParaRPr kumimoji="0" lang="zh-CN" altLang="en-US" sz="1800" b="0" i="0" u="none" strike="noStrike" kern="1200" cap="none" spc="0" normalizeH="0" baseline="0" noProof="0" dirty="0">
              <a:ln>
                <a:noFill/>
              </a:ln>
              <a:solidFill>
                <a:srgbClr val="24699C"/>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9406587" y="2520764"/>
            <a:ext cx="495525" cy="451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003366"/>
                </a:solidFill>
                <a:effectLst/>
                <a:uLnTx/>
                <a:uFillTx/>
                <a:latin typeface="Calibri" panose="020F0502020204030204"/>
                <a:ea typeface="宋体" panose="02010600030101010101" pitchFamily="2" charset="-122"/>
                <a:cs typeface="+mn-cs"/>
              </a:rPr>
              <a:t>3</a:t>
            </a:r>
            <a:endParaRPr kumimoji="0" lang="zh-CN" altLang="en-US" sz="1800" b="0" i="0" u="none" strike="noStrike" kern="1200" cap="none" spc="0" normalizeH="0" baseline="0" noProof="0" dirty="0">
              <a:ln>
                <a:noFill/>
              </a:ln>
              <a:solidFill>
                <a:srgbClr val="003366"/>
              </a:solidFill>
              <a:effectLst/>
              <a:uLnTx/>
              <a:uFillTx/>
              <a:latin typeface="Calibri" panose="020F0502020204030204"/>
              <a:ea typeface="宋体" panose="02010600030101010101" pitchFamily="2" charset="-122"/>
              <a:cs typeface="+mn-cs"/>
            </a:endParaRPr>
          </a:p>
        </p:txBody>
      </p:sp>
      <p:sp>
        <p:nvSpPr>
          <p:cNvPr id="15" name="文本框 14"/>
          <p:cNvSpPr txBox="1"/>
          <p:nvPr/>
        </p:nvSpPr>
        <p:spPr>
          <a:xfrm>
            <a:off x="551384" y="4128803"/>
            <a:ext cx="527500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rPr>
              <a:t>在这里输入您的文字内容，或者将您的文字内容复制在这里，在这里输入您的文字内容，或者将您的文字内容复制在这里</a:t>
            </a:r>
            <a:endParaRPr kumimoji="0" lang="zh-CN" altLang="en-US" sz="1600" b="0" i="0" u="none" strike="noStrike" kern="1200" cap="none" spc="0" normalizeH="0" baseline="0" noProof="0" dirty="0">
              <a:ln>
                <a:noFill/>
              </a:ln>
              <a:solidFill>
                <a:srgbClr val="262626"/>
              </a:solidFill>
              <a:effectLst/>
              <a:uLnTx/>
              <a:uFillTx/>
              <a:latin typeface="Calibri" panose="020F0502020204030204"/>
              <a:ea typeface="宋体" panose="02010600030101010101" pitchFamily="2" charset="-122"/>
              <a:cs typeface="+mn-cs"/>
            </a:endParaRPr>
          </a:p>
        </p:txBody>
      </p:sp>
      <p:sp>
        <p:nvSpPr>
          <p:cNvPr id="16" name="文本框 15"/>
          <p:cNvSpPr txBox="1"/>
          <p:nvPr/>
        </p:nvSpPr>
        <p:spPr>
          <a:xfrm>
            <a:off x="623392" y="3717032"/>
            <a:ext cx="352379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062A92"/>
                </a:solidFill>
                <a:effectLst/>
                <a:uLnTx/>
                <a:uFillTx/>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17" name="文本框 16"/>
          <p:cNvSpPr txBox="1"/>
          <p:nvPr/>
        </p:nvSpPr>
        <p:spPr>
          <a:xfrm>
            <a:off x="3594964" y="2070898"/>
            <a:ext cx="527500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rPr>
              <a:t>在这里输入您的文字内容，或者将您的文字内容复制在这里，在这里输入您的文字内容，或者将您的文字内容复制在这里</a:t>
            </a:r>
            <a:endParaRPr kumimoji="0" lang="zh-CN" altLang="en-US" b="0" i="0" u="none" strike="noStrike" kern="1200" cap="none" spc="0" normalizeH="0" baseline="0" noProof="0" dirty="0">
              <a:ln>
                <a:noFill/>
              </a:ln>
              <a:solidFill>
                <a:srgbClr val="262626"/>
              </a:solidFill>
              <a:effectLst/>
              <a:uLnTx/>
              <a:uFillTx/>
              <a:latin typeface="Calibri" panose="020F0502020204030204"/>
              <a:ea typeface="宋体" panose="02010600030101010101" pitchFamily="2" charset="-122"/>
              <a:cs typeface="+mn-cs"/>
            </a:endParaRPr>
          </a:p>
        </p:txBody>
      </p:sp>
      <p:sp>
        <p:nvSpPr>
          <p:cNvPr id="18" name="文本框 17"/>
          <p:cNvSpPr txBox="1"/>
          <p:nvPr/>
        </p:nvSpPr>
        <p:spPr>
          <a:xfrm>
            <a:off x="3693962" y="1556792"/>
            <a:ext cx="348215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062A92"/>
                </a:solidFill>
                <a:effectLst/>
                <a:uLnTx/>
                <a:uFillTx/>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19" name="文本框 18"/>
          <p:cNvSpPr txBox="1"/>
          <p:nvPr/>
        </p:nvSpPr>
        <p:spPr>
          <a:xfrm>
            <a:off x="7608168" y="5352939"/>
            <a:ext cx="4364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rPr>
              <a:t>在这里输入您的文字内容，或者将您的文字内容复制在这里，在这里输入您的文字内容，或者将您的文字内容复制在这里</a:t>
            </a:r>
            <a:endParaRPr kumimoji="0" lang="zh-CN" altLang="en-US" sz="1600" b="0" i="0" u="none" strike="noStrike" kern="1200" cap="none" spc="0" normalizeH="0" baseline="0" noProof="0" dirty="0">
              <a:ln>
                <a:noFill/>
              </a:ln>
              <a:solidFill>
                <a:srgbClr val="262626"/>
              </a:solidFill>
              <a:effectLst/>
              <a:uLnTx/>
              <a:uFillTx/>
              <a:latin typeface="Calibri" panose="020F0502020204030204"/>
              <a:ea typeface="宋体" panose="02010600030101010101" pitchFamily="2" charset="-122"/>
              <a:cs typeface="+mn-cs"/>
            </a:endParaRPr>
          </a:p>
        </p:txBody>
      </p:sp>
      <p:sp>
        <p:nvSpPr>
          <p:cNvPr id="20" name="文本框 19"/>
          <p:cNvSpPr txBox="1"/>
          <p:nvPr/>
        </p:nvSpPr>
        <p:spPr>
          <a:xfrm>
            <a:off x="7687132" y="4941168"/>
            <a:ext cx="29544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062A92"/>
                </a:solidFill>
                <a:effectLst/>
                <a:uLnTx/>
                <a:uFillTx/>
                <a:latin typeface="微软雅黑" panose="020B0503020204020204" pitchFamily="34" charset="-122"/>
                <a:ea typeface="微软雅黑" panose="020B0503020204020204" pitchFamily="34" charset="-122"/>
                <a:cs typeface="Aharoni" panose="02010803020104030203" pitchFamily="2" charset="-79"/>
              </a:rPr>
              <a:t>添加您的标题</a:t>
            </a: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21" name="组合 20"/>
            <p:cNvGrpSpPr/>
            <p:nvPr/>
          </p:nvGrpSpPr>
          <p:grpSpPr>
            <a:xfrm>
              <a:off x="695400" y="260648"/>
              <a:ext cx="3057247" cy="678559"/>
              <a:chOff x="623392" y="310880"/>
              <a:chExt cx="3057247" cy="678559"/>
            </a:xfrm>
          </p:grpSpPr>
          <p:sp>
            <p:nvSpPr>
              <p:cNvPr id="22" name="文本框 21"/>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23" name="直接连接符 22"/>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10" name="矩形 9"/>
          <p:cNvSpPr/>
          <p:nvPr/>
        </p:nvSpPr>
        <p:spPr>
          <a:xfrm>
            <a:off x="0" y="-4620"/>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6245918" y="2171025"/>
            <a:ext cx="4962650" cy="119885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第四章</a:t>
            </a:r>
          </a:p>
        </p:txBody>
      </p:sp>
      <p:sp>
        <p:nvSpPr>
          <p:cNvPr id="5" name="标题 4"/>
          <p:cNvSpPr txBox="1"/>
          <p:nvPr/>
        </p:nvSpPr>
        <p:spPr>
          <a:xfrm>
            <a:off x="6310934" y="3775413"/>
            <a:ext cx="4754488"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请输入你的标题</a:t>
            </a:r>
          </a:p>
        </p:txBody>
      </p:sp>
      <p:cxnSp>
        <p:nvCxnSpPr>
          <p:cNvPr id="6" name="直接连接符 5"/>
          <p:cNvCxnSpPr/>
          <p:nvPr/>
        </p:nvCxnSpPr>
        <p:spPr>
          <a:xfrm>
            <a:off x="6353930" y="3607066"/>
            <a:ext cx="3594498" cy="0"/>
          </a:xfrm>
          <a:prstGeom prst="line">
            <a:avLst/>
          </a:prstGeom>
          <a:ln w="28575">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995219" y="1169917"/>
            <a:ext cx="5328592" cy="45089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rPr>
              <a:t>04</a:t>
            </a:r>
            <a:endParaRPr kumimoji="0" lang="zh-CN" altLang="en-US"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endParaRPr>
          </a:p>
        </p:txBody>
      </p:sp>
      <p:sp>
        <p:nvSpPr>
          <p:cNvPr id="2" name="文本框 1"/>
          <p:cNvSpPr txBox="1"/>
          <p:nvPr/>
        </p:nvSpPr>
        <p:spPr>
          <a:xfrm>
            <a:off x="119336" y="617772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11" name="图片 10">
            <a:extLst>
              <a:ext uri="{FF2B5EF4-FFF2-40B4-BE49-F238E27FC236}">
                <a16:creationId xmlns:a16="http://schemas.microsoft.com/office/drawing/2014/main" id="{39125F7F-2883-339E-D9FC-E0B60FFDDAF6}"/>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l="-80" t="1402" r="80" b="-5860"/>
          <a:stretch/>
        </p:blipFill>
        <p:spPr>
          <a:xfrm>
            <a:off x="10128447" y="116632"/>
            <a:ext cx="1969233" cy="68947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2" name="矩形 47"/>
          <p:cNvSpPr>
            <a:spLocks noChangeArrowheads="1"/>
          </p:cNvSpPr>
          <p:nvPr/>
        </p:nvSpPr>
        <p:spPr bwMode="auto">
          <a:xfrm>
            <a:off x="6413369" y="1875479"/>
            <a:ext cx="4651183" cy="84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7" rIns="68555" bIns="34277">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a:t>
            </a:r>
            <a:endParaRPr lang="en-US" altLang="zh-CN"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3"/>
          <p:cNvSpPr>
            <a:spLocks noChangeArrowheads="1"/>
          </p:cNvSpPr>
          <p:nvPr/>
        </p:nvSpPr>
        <p:spPr bwMode="auto">
          <a:xfrm>
            <a:off x="6429889" y="1323823"/>
            <a:ext cx="1164371" cy="3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5" tIns="34277" rIns="68555" bIns="34277">
            <a:spAutoFit/>
          </a:bodyPr>
          <a:lstStyle/>
          <a:p>
            <a:pPr defTabSz="914400">
              <a:spcBef>
                <a:spcPct val="0"/>
              </a:spcBef>
            </a:pPr>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14" name="矩形 13"/>
          <p:cNvSpPr/>
          <p:nvPr/>
        </p:nvSpPr>
        <p:spPr>
          <a:xfrm>
            <a:off x="6488996" y="1784773"/>
            <a:ext cx="599644" cy="40500"/>
          </a:xfrm>
          <a:prstGeom prst="rect">
            <a:avLst/>
          </a:prstGeom>
          <a:solidFill>
            <a:srgbClr val="072B91"/>
          </a:solidFill>
          <a:ln w="25400" cap="flat" cmpd="sng" algn="ctr">
            <a:solidFill>
              <a:srgbClr val="062A92"/>
            </a:solidFill>
            <a:prstDash val="solid"/>
          </a:ln>
          <a:effectLst/>
        </p:spPr>
        <p:txBody>
          <a:bodyPr lIns="68557" tIns="34277" rIns="68557" bIns="3427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735" b="0" i="0" u="none" strike="noStrike" kern="0" cap="none" spc="0" normalizeH="0" baseline="0" noProof="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7103687" y="1784773"/>
            <a:ext cx="1214684" cy="40500"/>
          </a:xfrm>
          <a:prstGeom prst="rect">
            <a:avLst/>
          </a:prstGeom>
          <a:solidFill>
            <a:srgbClr val="7F7F7F"/>
          </a:solidFill>
          <a:ln w="25400" cap="flat" cmpd="sng" algn="ctr">
            <a:noFill/>
            <a:prstDash val="solid"/>
          </a:ln>
          <a:effectLst/>
        </p:spPr>
        <p:txBody>
          <a:bodyPr lIns="68557" tIns="34277" rIns="68557" bIns="3427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735" b="0" i="0" u="none" strike="noStrike" kern="0" cap="none" spc="0" normalizeH="0" baseline="0" noProof="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6" name="矩形 47"/>
          <p:cNvSpPr>
            <a:spLocks noChangeArrowheads="1"/>
          </p:cNvSpPr>
          <p:nvPr/>
        </p:nvSpPr>
        <p:spPr bwMode="auto">
          <a:xfrm>
            <a:off x="6413369" y="3596083"/>
            <a:ext cx="4651183" cy="84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7" rIns="68555" bIns="34277">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335"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3"/>
          <p:cNvSpPr>
            <a:spLocks noChangeArrowheads="1"/>
          </p:cNvSpPr>
          <p:nvPr/>
        </p:nvSpPr>
        <p:spPr bwMode="auto">
          <a:xfrm>
            <a:off x="6429889" y="3044427"/>
            <a:ext cx="1164371" cy="3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5" tIns="34277" rIns="68555" bIns="34277">
            <a:spAutoFit/>
          </a:bodyPr>
          <a:lstStyle/>
          <a:p>
            <a:pPr defTabSz="914400">
              <a:spcBef>
                <a:spcPct val="0"/>
              </a:spcBef>
            </a:pPr>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18" name="矩形 17"/>
          <p:cNvSpPr/>
          <p:nvPr/>
        </p:nvSpPr>
        <p:spPr>
          <a:xfrm>
            <a:off x="6488996" y="3505377"/>
            <a:ext cx="599644" cy="40500"/>
          </a:xfrm>
          <a:prstGeom prst="rect">
            <a:avLst/>
          </a:prstGeom>
          <a:solidFill>
            <a:srgbClr val="072B91"/>
          </a:solidFill>
          <a:ln w="25400" cap="flat" cmpd="sng" algn="ctr">
            <a:solidFill>
              <a:srgbClr val="062A92"/>
            </a:solidFill>
            <a:prstDash val="solid"/>
          </a:ln>
          <a:effectLst/>
        </p:spPr>
        <p:txBody>
          <a:bodyPr lIns="68557" tIns="34277" rIns="68557" bIns="3427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735" b="0" i="0" u="none" strike="noStrike" kern="0" cap="none" spc="0" normalizeH="0" baseline="0" noProof="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7103687" y="3505377"/>
            <a:ext cx="1214684" cy="40500"/>
          </a:xfrm>
          <a:prstGeom prst="rect">
            <a:avLst/>
          </a:prstGeom>
          <a:solidFill>
            <a:srgbClr val="7F7F7F"/>
          </a:solidFill>
          <a:ln w="25400" cap="flat" cmpd="sng" algn="ctr">
            <a:noFill/>
            <a:prstDash val="solid"/>
          </a:ln>
          <a:effectLst/>
        </p:spPr>
        <p:txBody>
          <a:bodyPr lIns="68557" tIns="34277" rIns="68557" bIns="34277"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735" b="0" i="0" u="none" strike="noStrike" kern="0" cap="none" spc="0" normalizeH="0" baseline="0" noProof="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Freeform 12"/>
          <p:cNvSpPr/>
          <p:nvPr/>
        </p:nvSpPr>
        <p:spPr bwMode="auto">
          <a:xfrm>
            <a:off x="1536083" y="4786024"/>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21" name="Freeform 12"/>
          <p:cNvSpPr/>
          <p:nvPr/>
        </p:nvSpPr>
        <p:spPr bwMode="auto">
          <a:xfrm flipH="1" flipV="1">
            <a:off x="10174794" y="5820305"/>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72B91"/>
          </a:solidFill>
          <a:ln w="25400" cap="flat" cmpd="sng" algn="ctr">
            <a:noFill/>
            <a:prstDash val="solid"/>
          </a:ln>
          <a:effectLst/>
        </p:spPr>
        <p:txBody>
          <a:bodyPr lIns="68562" tIns="34281" rIns="68562" bIns="34281" rtlCol="0" anchor="ctr"/>
          <a:lstStyle/>
          <a:p>
            <a:pPr algn="ctr" defTabSz="685800"/>
            <a:endParaRPr lang="zh-CN" altLang="en-US" sz="1300" kern="0">
              <a:solidFill>
                <a:prstClr val="white"/>
              </a:solidFill>
              <a:latin typeface="Calibri" panose="020F0502020204030204"/>
              <a:ea typeface="宋体" panose="02010600030101010101" pitchFamily="2" charset="-122"/>
            </a:endParaRPr>
          </a:p>
        </p:txBody>
      </p:sp>
      <p:sp>
        <p:nvSpPr>
          <p:cNvPr id="22" name="TextBox 41"/>
          <p:cNvSpPr txBox="1"/>
          <p:nvPr/>
        </p:nvSpPr>
        <p:spPr>
          <a:xfrm>
            <a:off x="1896030" y="5100223"/>
            <a:ext cx="8543015" cy="1021409"/>
          </a:xfrm>
          <a:prstGeom prst="rect">
            <a:avLst/>
          </a:prstGeom>
          <a:noFill/>
        </p:spPr>
        <p:txBody>
          <a:bodyPr wrap="square" lIns="91416" tIns="45708" rIns="91416" bIns="45708" rtlCol="0">
            <a:spAutoFit/>
          </a:bodyPr>
          <a:lstStyle/>
          <a:p>
            <a:pPr defTabSz="914400">
              <a:lnSpc>
                <a:spcPct val="130000"/>
              </a:lnSpc>
              <a:spcBef>
                <a:spcPct val="0"/>
              </a:spcBef>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695400" y="260648"/>
              <a:ext cx="3057247" cy="678559"/>
              <a:chOff x="623392" y="310880"/>
              <a:chExt cx="3057247" cy="678559"/>
            </a:xfrm>
          </p:grpSpPr>
          <p:sp>
            <p:nvSpPr>
              <p:cNvPr id="23" name="文本框 22"/>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25" name="直接连接符 24"/>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pic>
        <p:nvPicPr>
          <p:cNvPr id="5" name="图片 4"/>
          <p:cNvPicPr>
            <a:picLocks noChangeAspect="1"/>
          </p:cNvPicPr>
          <p:nvPr/>
        </p:nvPicPr>
        <p:blipFill>
          <a:blip r:embed="rId2">
            <a:extLst>
              <a:ext uri="{28A0092B-C50C-407E-A947-70E740481C1C}">
                <a14:useLocalDpi xmlns:a14="http://schemas.microsoft.com/office/drawing/2010/main" val="0"/>
              </a:ext>
            </a:extLst>
          </a:blip>
          <a:srcRect t="5808" b="5808"/>
          <a:stretch/>
        </p:blipFill>
        <p:spPr>
          <a:xfrm>
            <a:off x="695400" y="1459995"/>
            <a:ext cx="5145935" cy="297943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TextBox 11"/>
          <p:cNvSpPr txBox="1"/>
          <p:nvPr/>
        </p:nvSpPr>
        <p:spPr>
          <a:xfrm>
            <a:off x="1992613" y="5158934"/>
            <a:ext cx="8170780" cy="410241"/>
          </a:xfrm>
          <a:prstGeom prst="rect">
            <a:avLst/>
          </a:prstGeom>
          <a:noFill/>
        </p:spPr>
        <p:txBody>
          <a:bodyPr wrap="square" lIns="0" tIns="0" rIns="0" bIns="0" rtlCol="0">
            <a:spAutoFit/>
          </a:bodyPr>
          <a:lstStyle/>
          <a:p>
            <a:pPr algn="just" defTabSz="914400"/>
            <a:r>
              <a:rPr lang="zh-CN" altLang="en-US" sz="1335" dirty="0">
                <a:solidFill>
                  <a:prstClr val="black">
                    <a:lumMod val="50000"/>
                    <a:lumOff val="50000"/>
                  </a:prst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2" name="TextBox 13"/>
          <p:cNvSpPr txBox="1"/>
          <p:nvPr/>
        </p:nvSpPr>
        <p:spPr>
          <a:xfrm>
            <a:off x="5081038" y="4723985"/>
            <a:ext cx="2058807" cy="307777"/>
          </a:xfrm>
          <a:prstGeom prst="rect">
            <a:avLst/>
          </a:prstGeom>
          <a:noFill/>
        </p:spPr>
        <p:txBody>
          <a:bodyPr wrap="square" lIns="0" tIns="0" rIns="0" bIns="0" rtlCol="0">
            <a:spAutoFit/>
          </a:bodyPr>
          <a:lstStyle/>
          <a:p>
            <a:pPr defTabSz="914400"/>
            <a:r>
              <a:rPr lang="zh-CN" altLang="en-US" sz="2000" b="1" dirty="0">
                <a:solidFill>
                  <a:prstClr val="black">
                    <a:lumMod val="65000"/>
                    <a:lumOff val="35000"/>
                  </a:prstClr>
                </a:solidFill>
                <a:latin typeface="Impact MT Std" pitchFamily="34" charset="0"/>
                <a:ea typeface="微软雅黑" panose="020B0503020204020204" pitchFamily="34" charset="-122"/>
              </a:rPr>
              <a:t>点击输入标题文本</a:t>
            </a:r>
          </a:p>
        </p:txBody>
      </p:sp>
      <p:sp>
        <p:nvSpPr>
          <p:cNvPr id="13" name="Oval 12"/>
          <p:cNvSpPr/>
          <p:nvPr/>
        </p:nvSpPr>
        <p:spPr>
          <a:xfrm>
            <a:off x="1839655" y="1641575"/>
            <a:ext cx="1572803" cy="1573212"/>
          </a:xfrm>
          <a:prstGeom prst="ellipse">
            <a:avLst/>
          </a:prstGeom>
          <a:noFill/>
          <a:ln w="101600" cap="rnd" cmpd="sng" algn="ctr">
            <a:solidFill>
              <a:sysClr val="window" lastClr="FFFFFF">
                <a:lumMod val="85000"/>
              </a:sysClr>
            </a:solidFill>
            <a:prstDash val="sysDot"/>
            <a:miter lim="800000"/>
          </a:ln>
          <a:effectLst/>
        </p:spPr>
        <p:txBody>
          <a:bodyPr lIns="91416" tIns="45708" rIns="91416" bIns="4570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735"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4" name="Oval 13"/>
          <p:cNvSpPr/>
          <p:nvPr/>
        </p:nvSpPr>
        <p:spPr>
          <a:xfrm>
            <a:off x="2038040" y="1840011"/>
            <a:ext cx="1176032" cy="1176339"/>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r>
              <a:rPr lang="en-US" sz="2800" b="1" kern="0" dirty="0">
                <a:solidFill>
                  <a:prstClr val="white"/>
                </a:solidFill>
                <a:latin typeface="Calibri" panose="020F0502020204030204"/>
                <a:ea typeface="宋体" panose="02010600030101010101" pitchFamily="2" charset="-122"/>
              </a:rPr>
              <a:t>80%</a:t>
            </a:r>
          </a:p>
        </p:txBody>
      </p:sp>
      <p:sp>
        <p:nvSpPr>
          <p:cNvPr id="15" name="Arc 14"/>
          <p:cNvSpPr/>
          <p:nvPr/>
        </p:nvSpPr>
        <p:spPr>
          <a:xfrm>
            <a:off x="1839655" y="1641575"/>
            <a:ext cx="1572803" cy="1573212"/>
          </a:xfrm>
          <a:prstGeom prst="arc">
            <a:avLst>
              <a:gd name="adj1" fmla="val 16018236"/>
              <a:gd name="adj2" fmla="val 9832525"/>
            </a:avLst>
          </a:prstGeom>
          <a:noFill/>
          <a:ln w="101600" cap="rnd" cmpd="sng" algn="ctr">
            <a:solidFill>
              <a:srgbClr val="062A92"/>
            </a:solidFill>
            <a:prstDash val="sysDot"/>
            <a:miter lim="800000"/>
          </a:ln>
          <a:effectLst/>
        </p:spPr>
        <p:txBody>
          <a:bodyPr lIns="91416" tIns="45708" rIns="91416" bIns="45708"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735"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Oval 18"/>
          <p:cNvSpPr/>
          <p:nvPr/>
        </p:nvSpPr>
        <p:spPr>
          <a:xfrm>
            <a:off x="4222343" y="1641575"/>
            <a:ext cx="1572803" cy="1573212"/>
          </a:xfrm>
          <a:prstGeom prst="ellipse">
            <a:avLst/>
          </a:prstGeom>
          <a:noFill/>
          <a:ln w="101600" cap="rnd" cmpd="sng" algn="ctr">
            <a:solidFill>
              <a:sysClr val="window" lastClr="FFFFFF">
                <a:lumMod val="85000"/>
              </a:sysClr>
            </a:solidFill>
            <a:prstDash val="sysDot"/>
            <a:miter lim="800000"/>
          </a:ln>
          <a:effectLst/>
        </p:spPr>
        <p:txBody>
          <a:bodyPr lIns="91416" tIns="45708" rIns="91416" bIns="4570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735"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17" name="Oval 19"/>
          <p:cNvSpPr/>
          <p:nvPr/>
        </p:nvSpPr>
        <p:spPr>
          <a:xfrm>
            <a:off x="4420728" y="1840011"/>
            <a:ext cx="1176032" cy="1176339"/>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r>
              <a:rPr lang="en-US" sz="2800" b="1" kern="0" dirty="0">
                <a:solidFill>
                  <a:prstClr val="white"/>
                </a:solidFill>
                <a:latin typeface="Calibri" panose="020F0502020204030204"/>
                <a:ea typeface="宋体" panose="02010600030101010101" pitchFamily="2" charset="-122"/>
              </a:rPr>
              <a:t>50%</a:t>
            </a:r>
          </a:p>
        </p:txBody>
      </p:sp>
      <p:sp>
        <p:nvSpPr>
          <p:cNvPr id="18" name="Arc 20"/>
          <p:cNvSpPr/>
          <p:nvPr/>
        </p:nvSpPr>
        <p:spPr>
          <a:xfrm>
            <a:off x="4222343" y="1641575"/>
            <a:ext cx="1572803" cy="1573212"/>
          </a:xfrm>
          <a:prstGeom prst="arc">
            <a:avLst>
              <a:gd name="adj1" fmla="val 16018236"/>
              <a:gd name="adj2" fmla="val 5788795"/>
            </a:avLst>
          </a:prstGeom>
          <a:noFill/>
          <a:ln w="101600" cap="rnd" cmpd="sng" algn="ctr">
            <a:solidFill>
              <a:srgbClr val="062A92"/>
            </a:solidFill>
            <a:prstDash val="sysDot"/>
            <a:miter lim="800000"/>
          </a:ln>
          <a:effectLst/>
        </p:spPr>
        <p:txBody>
          <a:bodyPr lIns="91416" tIns="45708" rIns="91416" bIns="45708"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735"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Oval 22"/>
          <p:cNvSpPr/>
          <p:nvPr/>
        </p:nvSpPr>
        <p:spPr>
          <a:xfrm>
            <a:off x="6597989" y="1641575"/>
            <a:ext cx="1572804" cy="1573212"/>
          </a:xfrm>
          <a:prstGeom prst="ellipse">
            <a:avLst/>
          </a:prstGeom>
          <a:noFill/>
          <a:ln w="101600" cap="rnd" cmpd="sng" algn="ctr">
            <a:solidFill>
              <a:sysClr val="window" lastClr="FFFFFF">
                <a:lumMod val="85000"/>
              </a:sysClr>
            </a:solidFill>
            <a:prstDash val="sysDot"/>
            <a:miter lim="800000"/>
          </a:ln>
          <a:effectLst/>
        </p:spPr>
        <p:txBody>
          <a:bodyPr lIns="91416" tIns="45708" rIns="91416" bIns="4570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735"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0" name="Oval 23"/>
          <p:cNvSpPr/>
          <p:nvPr/>
        </p:nvSpPr>
        <p:spPr>
          <a:xfrm>
            <a:off x="6796375" y="1840011"/>
            <a:ext cx="1176031" cy="1176339"/>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r>
              <a:rPr lang="en-US" sz="2800" b="1" kern="0" dirty="0">
                <a:solidFill>
                  <a:prstClr val="white"/>
                </a:solidFill>
                <a:latin typeface="Calibri" panose="020F0502020204030204"/>
                <a:ea typeface="宋体" panose="02010600030101010101" pitchFamily="2" charset="-122"/>
              </a:rPr>
              <a:t>45%</a:t>
            </a:r>
          </a:p>
        </p:txBody>
      </p:sp>
      <p:sp>
        <p:nvSpPr>
          <p:cNvPr id="21" name="Arc 24"/>
          <p:cNvSpPr/>
          <p:nvPr/>
        </p:nvSpPr>
        <p:spPr>
          <a:xfrm>
            <a:off x="6597989" y="1641575"/>
            <a:ext cx="1572804" cy="1573212"/>
          </a:xfrm>
          <a:prstGeom prst="arc">
            <a:avLst>
              <a:gd name="adj1" fmla="val 16018236"/>
              <a:gd name="adj2" fmla="val 3132458"/>
            </a:avLst>
          </a:prstGeom>
          <a:noFill/>
          <a:ln w="101600" cap="rnd" cmpd="sng" algn="ctr">
            <a:solidFill>
              <a:srgbClr val="062A92"/>
            </a:solidFill>
            <a:prstDash val="sysDot"/>
            <a:miter lim="800000"/>
          </a:ln>
          <a:effectLst/>
        </p:spPr>
        <p:txBody>
          <a:bodyPr lIns="91416" tIns="45708" rIns="91416" bIns="45708"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735"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Oval 26"/>
          <p:cNvSpPr/>
          <p:nvPr/>
        </p:nvSpPr>
        <p:spPr>
          <a:xfrm>
            <a:off x="8943109" y="1641575"/>
            <a:ext cx="1572804" cy="1573212"/>
          </a:xfrm>
          <a:prstGeom prst="ellipse">
            <a:avLst/>
          </a:prstGeom>
          <a:noFill/>
          <a:ln w="101600" cap="rnd" cmpd="sng" algn="ctr">
            <a:solidFill>
              <a:sysClr val="window" lastClr="FFFFFF">
                <a:lumMod val="85000"/>
              </a:sysClr>
            </a:solidFill>
            <a:prstDash val="sysDot"/>
            <a:miter lim="800000"/>
          </a:ln>
          <a:effectLst/>
        </p:spPr>
        <p:txBody>
          <a:bodyPr lIns="91416" tIns="45708" rIns="91416" bIns="4570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735"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3" name="Oval 27"/>
          <p:cNvSpPr/>
          <p:nvPr/>
        </p:nvSpPr>
        <p:spPr>
          <a:xfrm>
            <a:off x="9141495" y="1840011"/>
            <a:ext cx="1176031" cy="1176339"/>
          </a:xfrm>
          <a:prstGeom prst="ellipse">
            <a:avLst/>
          </a:prstGeom>
          <a:solidFill>
            <a:srgbClr val="072B91"/>
          </a:solidFill>
          <a:ln w="25400" cap="flat" cmpd="sng" algn="ctr">
            <a:noFill/>
            <a:prstDash val="solid"/>
          </a:ln>
          <a:effectLst/>
        </p:spPr>
        <p:txBody>
          <a:bodyPr lIns="68562" tIns="34281" rIns="68562" bIns="34281" rtlCol="0" anchor="ctr"/>
          <a:lstStyle/>
          <a:p>
            <a:pPr algn="ctr" defTabSz="685800"/>
            <a:r>
              <a:rPr lang="en-US" sz="2800" b="1" kern="0" dirty="0">
                <a:solidFill>
                  <a:prstClr val="white"/>
                </a:solidFill>
                <a:latin typeface="Calibri" panose="020F0502020204030204"/>
                <a:ea typeface="宋体" panose="02010600030101010101" pitchFamily="2" charset="-122"/>
              </a:rPr>
              <a:t>90%</a:t>
            </a:r>
          </a:p>
        </p:txBody>
      </p:sp>
      <p:sp>
        <p:nvSpPr>
          <p:cNvPr id="24" name="Arc 28"/>
          <p:cNvSpPr/>
          <p:nvPr/>
        </p:nvSpPr>
        <p:spPr>
          <a:xfrm>
            <a:off x="8943109" y="1641575"/>
            <a:ext cx="1572804" cy="1573212"/>
          </a:xfrm>
          <a:prstGeom prst="arc">
            <a:avLst>
              <a:gd name="adj1" fmla="val 16018236"/>
              <a:gd name="adj2" fmla="val 13285852"/>
            </a:avLst>
          </a:prstGeom>
          <a:noFill/>
          <a:ln w="101600" cap="rnd" cmpd="sng" algn="ctr">
            <a:solidFill>
              <a:srgbClr val="062A92"/>
            </a:solidFill>
            <a:prstDash val="sysDot"/>
            <a:miter lim="800000"/>
          </a:ln>
          <a:effectLst/>
        </p:spPr>
        <p:txBody>
          <a:bodyPr lIns="91416" tIns="45708" rIns="91416" bIns="45708"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735"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TextBox 26"/>
          <p:cNvSpPr txBox="1"/>
          <p:nvPr/>
        </p:nvSpPr>
        <p:spPr>
          <a:xfrm>
            <a:off x="1560678" y="3513782"/>
            <a:ext cx="2194940" cy="912983"/>
          </a:xfrm>
          <a:prstGeom prst="rect">
            <a:avLst/>
          </a:prstGeom>
          <a:noFill/>
        </p:spPr>
        <p:txBody>
          <a:bodyPr lIns="91416" tIns="45708" rIns="91416" bIns="45708">
            <a:spAutoFit/>
          </a:bodyPr>
          <a:lstStyle/>
          <a:p>
            <a:pPr algn="ctr" defTabSz="914400">
              <a:defRPr/>
            </a:pPr>
            <a:r>
              <a:rPr lang="zh-CN" altLang="en-US" sz="1735" b="1" dirty="0">
                <a:solidFill>
                  <a:prstClr val="black">
                    <a:lumMod val="65000"/>
                    <a:lumOff val="35000"/>
                  </a:prstClr>
                </a:solidFill>
                <a:latin typeface="Impact MT Std" pitchFamily="34" charset="0"/>
                <a:ea typeface="微软雅黑" panose="020B0503020204020204" pitchFamily="34" charset="-122"/>
              </a:rPr>
              <a:t>项目一</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914400"/>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6" name="TextBox 27"/>
          <p:cNvSpPr txBox="1"/>
          <p:nvPr/>
        </p:nvSpPr>
        <p:spPr>
          <a:xfrm>
            <a:off x="3911275" y="3513782"/>
            <a:ext cx="2194940" cy="912983"/>
          </a:xfrm>
          <a:prstGeom prst="rect">
            <a:avLst/>
          </a:prstGeom>
          <a:noFill/>
        </p:spPr>
        <p:txBody>
          <a:bodyPr lIns="91416" tIns="45708" rIns="91416" bIns="45708">
            <a:spAutoFit/>
          </a:bodyPr>
          <a:lstStyle/>
          <a:p>
            <a:pPr algn="ctr" defTabSz="914400">
              <a:defRPr/>
            </a:pPr>
            <a:r>
              <a:rPr lang="zh-CN" altLang="en-US" sz="1735" b="1" dirty="0">
                <a:solidFill>
                  <a:prstClr val="black">
                    <a:lumMod val="65000"/>
                    <a:lumOff val="35000"/>
                  </a:prstClr>
                </a:solidFill>
                <a:latin typeface="Impact MT Std" pitchFamily="34" charset="0"/>
                <a:ea typeface="微软雅黑" panose="020B0503020204020204" pitchFamily="34" charset="-122"/>
              </a:rPr>
              <a:t>项目二</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914400"/>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7" name="TextBox 28"/>
          <p:cNvSpPr txBox="1"/>
          <p:nvPr/>
        </p:nvSpPr>
        <p:spPr>
          <a:xfrm>
            <a:off x="6286919" y="3513782"/>
            <a:ext cx="2194941" cy="912983"/>
          </a:xfrm>
          <a:prstGeom prst="rect">
            <a:avLst/>
          </a:prstGeom>
          <a:noFill/>
        </p:spPr>
        <p:txBody>
          <a:bodyPr lIns="91416" tIns="45708" rIns="91416" bIns="45708">
            <a:spAutoFit/>
          </a:bodyPr>
          <a:lstStyle/>
          <a:p>
            <a:pPr algn="ctr" defTabSz="914400">
              <a:defRPr/>
            </a:pPr>
            <a:r>
              <a:rPr lang="zh-CN" altLang="en-US" sz="1735" b="1" dirty="0">
                <a:solidFill>
                  <a:prstClr val="black">
                    <a:lumMod val="65000"/>
                    <a:lumOff val="35000"/>
                  </a:prstClr>
                </a:solidFill>
                <a:latin typeface="Impact MT Std" pitchFamily="34" charset="0"/>
                <a:ea typeface="微软雅黑" panose="020B0503020204020204" pitchFamily="34" charset="-122"/>
              </a:rPr>
              <a:t>项目三</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914400"/>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8632040" y="3513782"/>
            <a:ext cx="2194941" cy="912983"/>
          </a:xfrm>
          <a:prstGeom prst="rect">
            <a:avLst/>
          </a:prstGeom>
          <a:noFill/>
        </p:spPr>
        <p:txBody>
          <a:bodyPr lIns="91416" tIns="45708" rIns="91416" bIns="45708">
            <a:spAutoFit/>
          </a:bodyPr>
          <a:lstStyle/>
          <a:p>
            <a:pPr algn="ctr" defTabSz="914400">
              <a:defRPr/>
            </a:pPr>
            <a:r>
              <a:rPr lang="zh-CN" altLang="en-US" sz="1735" b="1" dirty="0">
                <a:solidFill>
                  <a:prstClr val="black">
                    <a:lumMod val="65000"/>
                    <a:lumOff val="35000"/>
                  </a:prstClr>
                </a:solidFill>
                <a:latin typeface="Impact MT Std" pitchFamily="34" charset="0"/>
                <a:ea typeface="微软雅黑" panose="020B0503020204020204" pitchFamily="34" charset="-122"/>
              </a:rPr>
              <a:t>项目四</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914400"/>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29" name="组合 28"/>
            <p:cNvGrpSpPr/>
            <p:nvPr/>
          </p:nvGrpSpPr>
          <p:grpSpPr>
            <a:xfrm>
              <a:off x="695400" y="260648"/>
              <a:ext cx="3057247" cy="678559"/>
              <a:chOff x="623392" y="310880"/>
              <a:chExt cx="3057247" cy="678559"/>
            </a:xfrm>
          </p:grpSpPr>
          <p:sp>
            <p:nvSpPr>
              <p:cNvPr id="30" name="文本框 29"/>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31" name="直接连接符 30"/>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696564" y="1570919"/>
            <a:ext cx="10944052" cy="4659088"/>
            <a:chOff x="1007882" y="1570919"/>
            <a:chExt cx="10944052" cy="4659088"/>
          </a:xfrm>
        </p:grpSpPr>
        <p:grpSp>
          <p:nvGrpSpPr>
            <p:cNvPr id="12" name="组合 11"/>
            <p:cNvGrpSpPr/>
            <p:nvPr/>
          </p:nvGrpSpPr>
          <p:grpSpPr>
            <a:xfrm>
              <a:off x="1007882" y="1612283"/>
              <a:ext cx="4312987" cy="4312987"/>
              <a:chOff x="304800" y="673100"/>
              <a:chExt cx="4000500" cy="4000500"/>
            </a:xfrm>
            <a:effectLst>
              <a:outerShdw blurRad="444500" dist="254000" dir="8100000" algn="tr" rotWithShape="0">
                <a:prstClr val="black">
                  <a:alpha val="50000"/>
                </a:prstClr>
              </a:outerShdw>
            </a:effectLst>
          </p:grpSpPr>
          <p:sp>
            <p:nvSpPr>
              <p:cNvPr id="26"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7" name="椭圆 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3" name="组合 12"/>
            <p:cNvGrpSpPr/>
            <p:nvPr/>
          </p:nvGrpSpPr>
          <p:grpSpPr>
            <a:xfrm>
              <a:off x="4217977" y="1614286"/>
              <a:ext cx="945378" cy="945378"/>
              <a:chOff x="304800" y="673100"/>
              <a:chExt cx="4000500" cy="4000500"/>
            </a:xfrm>
            <a:effectLst>
              <a:outerShdw blurRad="317500" dist="190500" dir="8100000" algn="tr" rotWithShape="0">
                <a:prstClr val="black">
                  <a:alpha val="50000"/>
                </a:prstClr>
              </a:outerShdw>
            </a:effectLst>
          </p:grpSpPr>
          <p:sp>
            <p:nvSpPr>
              <p:cNvPr id="24"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5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5" name="椭圆 2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1</a:t>
                </a:r>
                <a:endParaRPr kumimoji="0" lang="zh-CN" altLang="en-US"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4993631" y="3383550"/>
              <a:ext cx="945378" cy="945378"/>
              <a:chOff x="304800" y="673100"/>
              <a:chExt cx="4000500" cy="4000500"/>
            </a:xfrm>
            <a:effectLst>
              <a:outerShdw blurRad="317500" dist="190500" dir="8100000" algn="tr" rotWithShape="0">
                <a:prstClr val="black">
                  <a:alpha val="50000"/>
                </a:prstClr>
              </a:outerShdw>
            </a:effectLst>
          </p:grpSpPr>
          <p:sp>
            <p:nvSpPr>
              <p:cNvPr id="22"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5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3" name="椭圆 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2</a:t>
                </a:r>
                <a:endParaRPr kumimoji="0" lang="zh-CN" altLang="en-US"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14"/>
            <p:cNvGrpSpPr/>
            <p:nvPr/>
          </p:nvGrpSpPr>
          <p:grpSpPr>
            <a:xfrm>
              <a:off x="4281357" y="5026959"/>
              <a:ext cx="945378" cy="945378"/>
              <a:chOff x="304800" y="673100"/>
              <a:chExt cx="4000500" cy="4000500"/>
            </a:xfrm>
            <a:effectLst>
              <a:outerShdw blurRad="317500" dist="190500" dir="8100000" algn="tr" rotWithShape="0">
                <a:prstClr val="black">
                  <a:alpha val="50000"/>
                </a:prstClr>
              </a:outerShdw>
            </a:effectLst>
          </p:grpSpPr>
          <p:sp>
            <p:nvSpPr>
              <p:cNvPr id="20"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5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1" name="椭圆 2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3</a:t>
                </a:r>
                <a:endParaRPr kumimoji="0" lang="zh-CN" altLang="en-US"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6" name="TextBox 21"/>
            <p:cNvSpPr txBox="1"/>
            <p:nvPr/>
          </p:nvSpPr>
          <p:spPr>
            <a:xfrm>
              <a:off x="5251015" y="1570919"/>
              <a:ext cx="6533617" cy="984885"/>
            </a:xfrm>
            <a:prstGeom prst="rect">
              <a:avLst/>
            </a:prstGeom>
            <a:noFill/>
          </p:spPr>
          <p:txBody>
            <a:bodyPr wrap="square" lIns="0" tIns="0" rIns="0" bIns="0" rtlCol="0">
              <a:spAutoFit/>
            </a:bodyPr>
            <a:lstStyle/>
            <a:p>
              <a:pPr algn="just" defTabSz="685800"/>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7" name="TextBox 22"/>
            <p:cNvSpPr txBox="1"/>
            <p:nvPr/>
          </p:nvSpPr>
          <p:spPr>
            <a:xfrm>
              <a:off x="6040848" y="3404183"/>
              <a:ext cx="5911086" cy="984885"/>
            </a:xfrm>
            <a:prstGeom prst="rect">
              <a:avLst/>
            </a:prstGeom>
            <a:noFill/>
          </p:spPr>
          <p:txBody>
            <a:bodyPr wrap="square" lIns="0" tIns="0" rIns="0" bIns="0" rtlCol="0">
              <a:spAutoFit/>
            </a:bodyPr>
            <a:lstStyle/>
            <a:p>
              <a:pPr algn="just" defTabSz="685800"/>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8" name="TextBox 23"/>
            <p:cNvSpPr txBox="1"/>
            <p:nvPr/>
          </p:nvSpPr>
          <p:spPr>
            <a:xfrm>
              <a:off x="5320867" y="5245122"/>
              <a:ext cx="6325716" cy="984885"/>
            </a:xfrm>
            <a:prstGeom prst="rect">
              <a:avLst/>
            </a:prstGeom>
            <a:noFill/>
          </p:spPr>
          <p:txBody>
            <a:bodyPr wrap="square" lIns="0" tIns="0" rIns="0" bIns="0" rtlCol="0">
              <a:spAutoFit/>
            </a:bodyPr>
            <a:lstStyle/>
            <a:p>
              <a:pPr algn="just" defTabSz="685800"/>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9" name="TextBox 24"/>
            <p:cNvSpPr txBox="1"/>
            <p:nvPr/>
          </p:nvSpPr>
          <p:spPr>
            <a:xfrm>
              <a:off x="1837132" y="2836348"/>
              <a:ext cx="2654913" cy="2000548"/>
            </a:xfrm>
            <a:prstGeom prst="rect">
              <a:avLst/>
            </a:prstGeom>
            <a:noFill/>
          </p:spPr>
          <p:txBody>
            <a:bodyPr wrap="square" lIns="0" tIns="0" rIns="0" bIns="0" rtlCol="0">
              <a:spAutoFit/>
            </a:bodyPr>
            <a:lstStyle/>
            <a:p>
              <a:pPr algn="just" defTabSz="685800">
                <a:lnSpc>
                  <a:spcPct val="130000"/>
                </a:lnSpc>
              </a:pPr>
              <a:r>
                <a:rPr lang="zh-CN" altLang="en-US" sz="20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2000" dirty="0">
                  <a:solidFill>
                    <a:prstClr val="black"/>
                  </a:solidFill>
                  <a:latin typeface="微软雅黑" panose="020B0503020204020204" pitchFamily="34" charset="-122"/>
                  <a:ea typeface="微软雅黑" panose="020B0503020204020204" pitchFamily="34" charset="-122"/>
                </a:rPr>
                <a:t>……</a:t>
              </a:r>
            </a:p>
          </p:txBody>
        </p:sp>
      </p:gr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28" name="组合 27"/>
            <p:cNvGrpSpPr/>
            <p:nvPr/>
          </p:nvGrpSpPr>
          <p:grpSpPr>
            <a:xfrm>
              <a:off x="695400" y="260648"/>
              <a:ext cx="3057247" cy="678559"/>
              <a:chOff x="623392" y="310880"/>
              <a:chExt cx="3057247" cy="678559"/>
            </a:xfrm>
          </p:grpSpPr>
          <p:sp>
            <p:nvSpPr>
              <p:cNvPr id="29" name="文本框 28"/>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30" name="直接连接符 29"/>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6245918" y="2171025"/>
            <a:ext cx="4962650" cy="119885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第五章</a:t>
            </a:r>
          </a:p>
        </p:txBody>
      </p:sp>
      <p:sp>
        <p:nvSpPr>
          <p:cNvPr id="5" name="标题 4"/>
          <p:cNvSpPr txBox="1"/>
          <p:nvPr/>
        </p:nvSpPr>
        <p:spPr>
          <a:xfrm>
            <a:off x="6310934" y="3775413"/>
            <a:ext cx="4754488"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请输入你的标题</a:t>
            </a:r>
          </a:p>
        </p:txBody>
      </p:sp>
      <p:cxnSp>
        <p:nvCxnSpPr>
          <p:cNvPr id="6" name="直接连接符 5"/>
          <p:cNvCxnSpPr/>
          <p:nvPr/>
        </p:nvCxnSpPr>
        <p:spPr>
          <a:xfrm>
            <a:off x="6353930" y="3607066"/>
            <a:ext cx="3594498" cy="0"/>
          </a:xfrm>
          <a:prstGeom prst="line">
            <a:avLst/>
          </a:prstGeom>
          <a:ln w="28575">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995219" y="1169917"/>
            <a:ext cx="5328592" cy="45089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rPr>
              <a:t>05</a:t>
            </a:r>
            <a:endParaRPr kumimoji="0" lang="zh-CN" altLang="en-US"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endParaRPr>
          </a:p>
        </p:txBody>
      </p:sp>
      <p:sp>
        <p:nvSpPr>
          <p:cNvPr id="2" name="文本框 1"/>
          <p:cNvSpPr txBox="1"/>
          <p:nvPr/>
        </p:nvSpPr>
        <p:spPr>
          <a:xfrm>
            <a:off x="119336" y="617772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11" name="图片 10">
            <a:extLst>
              <a:ext uri="{FF2B5EF4-FFF2-40B4-BE49-F238E27FC236}">
                <a16:creationId xmlns:a16="http://schemas.microsoft.com/office/drawing/2014/main" id="{7F45C184-8BC0-3685-E10E-F79BBFE7C88A}"/>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l="-80" t="1402" r="80" b="-5860"/>
          <a:stretch/>
        </p:blipFill>
        <p:spPr>
          <a:xfrm>
            <a:off x="10128447" y="116632"/>
            <a:ext cx="1969233" cy="68947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629770" y="1773692"/>
            <a:ext cx="10938838" cy="3887556"/>
            <a:chOff x="768486" y="1562217"/>
            <a:chExt cx="10938838" cy="3887556"/>
          </a:xfrm>
        </p:grpSpPr>
        <p:sp>
          <p:nvSpPr>
            <p:cNvPr id="12" name="Freeform 5"/>
            <p:cNvSpPr>
              <a:spLocks noEditPoints="1"/>
            </p:cNvSpPr>
            <p:nvPr/>
          </p:nvSpPr>
          <p:spPr bwMode="auto">
            <a:xfrm>
              <a:off x="5321714" y="2779103"/>
              <a:ext cx="1411902" cy="1411902"/>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072B91"/>
            </a:solidFill>
            <a:ln>
              <a:solidFill>
                <a:srgbClr val="062A92"/>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6307C"/>
                </a:solidFill>
                <a:effectLst/>
                <a:uLnTx/>
                <a:uFillTx/>
                <a:ea typeface="微软雅黑" panose="020B0503020204020204" pitchFamily="34" charset="-122"/>
              </a:endParaRPr>
            </a:p>
          </p:txBody>
        </p:sp>
        <p:sp>
          <p:nvSpPr>
            <p:cNvPr id="13" name="Freeform 6"/>
            <p:cNvSpPr/>
            <p:nvPr/>
          </p:nvSpPr>
          <p:spPr bwMode="auto">
            <a:xfrm>
              <a:off x="4605621" y="2056837"/>
              <a:ext cx="1358107" cy="1358107"/>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rgbClr val="072B91"/>
            </a:solidFill>
            <a:ln w="25400" cap="flat" cmpd="sng" algn="ctr">
              <a:noFill/>
              <a:prstDash val="solid"/>
              <a:miter lim="800000"/>
            </a:ln>
            <a:effectLst>
              <a:outerShdw blurRad="381000" dist="2540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Freeform 7"/>
            <p:cNvSpPr/>
            <p:nvPr/>
          </p:nvSpPr>
          <p:spPr bwMode="auto">
            <a:xfrm>
              <a:off x="4605621" y="3548990"/>
              <a:ext cx="1358107" cy="1358107"/>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rgbClr val="072B91"/>
            </a:solidFill>
            <a:ln w="25400" cap="flat" cmpd="sng" algn="ctr">
              <a:noFill/>
              <a:prstDash val="solid"/>
              <a:miter lim="800000"/>
            </a:ln>
            <a:effectLst>
              <a:outerShdw blurRad="381000" dist="2540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5" name="Freeform 8"/>
            <p:cNvSpPr/>
            <p:nvPr/>
          </p:nvSpPr>
          <p:spPr bwMode="auto">
            <a:xfrm>
              <a:off x="6097775" y="2056837"/>
              <a:ext cx="1351933" cy="1358107"/>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rgbClr val="072B91"/>
            </a:solidFill>
            <a:ln w="25400" cap="flat" cmpd="sng" algn="ctr">
              <a:noFill/>
              <a:prstDash val="solid"/>
              <a:miter lim="800000"/>
            </a:ln>
            <a:effectLst>
              <a:outerShdw blurRad="381000" dist="2540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6" name="Freeform 9"/>
            <p:cNvSpPr/>
            <p:nvPr/>
          </p:nvSpPr>
          <p:spPr bwMode="auto">
            <a:xfrm>
              <a:off x="6097775" y="3548990"/>
              <a:ext cx="1351933" cy="1358107"/>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rgbClr val="072B91"/>
            </a:solidFill>
            <a:ln w="25400" cap="flat" cmpd="sng" algn="ctr">
              <a:noFill/>
              <a:prstDash val="solid"/>
              <a:miter lim="800000"/>
            </a:ln>
            <a:effectLst>
              <a:outerShdw blurRad="381000" dist="2540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7" name="矩形 3"/>
            <p:cNvSpPr>
              <a:spLocks noChangeArrowheads="1"/>
            </p:cNvSpPr>
            <p:nvPr/>
          </p:nvSpPr>
          <p:spPr bwMode="auto">
            <a:xfrm>
              <a:off x="5466656" y="3004914"/>
              <a:ext cx="1095243" cy="954107"/>
            </a:xfrm>
            <a:prstGeom prst="rect">
              <a:avLst/>
            </a:prstGeom>
          </p:spPr>
          <p:txBody>
            <a:bodyPr wrap="square">
              <a:spAutoFit/>
            </a:bodyPr>
            <a:lstStyle/>
            <a:p>
              <a:pPr algn="ctr"/>
              <a:r>
                <a:rPr lang="zh-CN" altLang="en-US" sz="2800" b="1" kern="100" dirty="0">
                  <a:solidFill>
                    <a:srgbClr val="062A92"/>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添加标题</a:t>
              </a:r>
            </a:p>
          </p:txBody>
        </p:sp>
        <p:sp>
          <p:nvSpPr>
            <p:cNvPr id="18" name="TextBox 17"/>
            <p:cNvSpPr txBox="1"/>
            <p:nvPr/>
          </p:nvSpPr>
          <p:spPr>
            <a:xfrm>
              <a:off x="4957221" y="2420775"/>
              <a:ext cx="477871" cy="630227"/>
            </a:xfrm>
            <a:prstGeom prst="rect">
              <a:avLst/>
            </a:prstGeom>
            <a:noFill/>
          </p:spPr>
          <p:txBody>
            <a:bodyPr wrap="none" lIns="75493" tIns="37746" rIns="75493" bIns="37746" rtlCol="0" anchor="ctr">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A</a:t>
              </a:r>
              <a:endParaRPr lang="zh-CN" altLang="en-US" sz="3600" dirty="0">
                <a:solidFill>
                  <a:prstClr val="whit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646360" y="2420776"/>
              <a:ext cx="442605" cy="630227"/>
            </a:xfrm>
            <a:prstGeom prst="rect">
              <a:avLst/>
            </a:prstGeom>
            <a:noFill/>
          </p:spPr>
          <p:txBody>
            <a:bodyPr wrap="none" lIns="75493" tIns="37746" rIns="75493" bIns="37746" rtlCol="0" anchor="ctr">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B</a:t>
              </a:r>
              <a:endParaRPr lang="zh-CN" altLang="en-US" sz="3600" dirty="0">
                <a:solidFill>
                  <a:prstClr val="white"/>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962586" y="3934853"/>
              <a:ext cx="461841" cy="630227"/>
            </a:xfrm>
            <a:prstGeom prst="rect">
              <a:avLst/>
            </a:prstGeom>
            <a:noFill/>
          </p:spPr>
          <p:txBody>
            <a:bodyPr wrap="none" lIns="75493" tIns="37746" rIns="75493" bIns="37746" rtlCol="0" anchor="ctr">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C</a:t>
              </a:r>
              <a:endParaRPr lang="zh-CN" altLang="en-US" sz="3600" dirty="0">
                <a:solidFill>
                  <a:prstClr val="white"/>
                </a:solidFill>
                <a:latin typeface="微软雅黑" panose="020B0503020204020204" pitchFamily="34" charset="-122"/>
                <a:ea typeface="微软雅黑" panose="020B0503020204020204" pitchFamily="34" charset="-122"/>
              </a:endParaRPr>
            </a:p>
          </p:txBody>
        </p:sp>
        <p:sp>
          <p:nvSpPr>
            <p:cNvPr id="21" name="TextBox 19"/>
            <p:cNvSpPr txBox="1"/>
            <p:nvPr/>
          </p:nvSpPr>
          <p:spPr>
            <a:xfrm>
              <a:off x="6615813" y="3934853"/>
              <a:ext cx="503519" cy="630227"/>
            </a:xfrm>
            <a:prstGeom prst="rect">
              <a:avLst/>
            </a:prstGeom>
            <a:noFill/>
          </p:spPr>
          <p:txBody>
            <a:bodyPr wrap="none" lIns="75493" tIns="37746" rIns="75493" bIns="37746" rtlCol="0" anchor="ctr">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D</a:t>
              </a:r>
              <a:endParaRPr lang="zh-CN" altLang="en-US" sz="3600" dirty="0">
                <a:solidFill>
                  <a:prstClr val="white"/>
                </a:solidFill>
                <a:latin typeface="微软雅黑" panose="020B0503020204020204" pitchFamily="34" charset="-122"/>
                <a:ea typeface="微软雅黑" panose="020B0503020204020204" pitchFamily="34" charset="-122"/>
              </a:endParaRPr>
            </a:p>
          </p:txBody>
        </p:sp>
        <p:sp>
          <p:nvSpPr>
            <p:cNvPr id="22" name="矩形 21"/>
            <p:cNvSpPr/>
            <p:nvPr/>
          </p:nvSpPr>
          <p:spPr>
            <a:xfrm>
              <a:off x="798415" y="1562217"/>
              <a:ext cx="3054265" cy="461665"/>
            </a:xfrm>
            <a:prstGeom prst="rect">
              <a:avLst/>
            </a:prstGeom>
          </p:spPr>
          <p:txBody>
            <a:bodyPr wrap="square">
              <a:spAutoFit/>
            </a:bodyPr>
            <a:lstStyle/>
            <a:p>
              <a:r>
                <a:rPr lang="zh-CN" altLang="en-US" sz="2400" b="1" dirty="0">
                  <a:solidFill>
                    <a:srgbClr val="062A92"/>
                  </a:solidFill>
                  <a:latin typeface="微软雅黑" panose="020B0503020204020204" pitchFamily="34" charset="-122"/>
                  <a:ea typeface="微软雅黑" panose="020B0503020204020204" pitchFamily="34" charset="-122"/>
                </a:rPr>
                <a:t>添加标题</a:t>
              </a:r>
            </a:p>
          </p:txBody>
        </p:sp>
        <p:sp>
          <p:nvSpPr>
            <p:cNvPr id="23" name="矩形 22"/>
            <p:cNvSpPr/>
            <p:nvPr/>
          </p:nvSpPr>
          <p:spPr>
            <a:xfrm>
              <a:off x="798416" y="2048474"/>
              <a:ext cx="3631406" cy="1169551"/>
            </a:xfrm>
            <a:prstGeom prst="rect">
              <a:avLst/>
            </a:prstGeom>
          </p:spPr>
          <p:txBody>
            <a:bodyPr wrap="square">
              <a:spAutoFit/>
            </a:bodyPr>
            <a:lstStyle/>
            <a:p>
              <a:pPr algn="just"/>
              <a:r>
                <a:rPr lang="zh-CN" altLang="en-US" sz="1400" dirty="0">
                  <a:solidFill>
                    <a:srgbClr val="262626"/>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在这里输入您的文字内容，或者将您的文字内容复制在这里。在这里输入您的文字内容，或者将您的文字复制在这里，在这里输入您的文字内容，或者将您的文字复制在这里</a:t>
              </a:r>
            </a:p>
            <a:p>
              <a:endParaRPr lang="zh-CN" altLang="en-US" sz="1400" dirty="0">
                <a:solidFill>
                  <a:srgbClr val="262626"/>
                </a:solidFill>
                <a:latin typeface="微软雅黑" panose="020B0503020204020204" pitchFamily="34" charset="-122"/>
                <a:ea typeface="微软雅黑" panose="020B0503020204020204" pitchFamily="34" charset="-122"/>
              </a:endParaRPr>
            </a:p>
          </p:txBody>
        </p:sp>
        <p:sp>
          <p:nvSpPr>
            <p:cNvPr id="24" name="矩形 23"/>
            <p:cNvSpPr/>
            <p:nvPr/>
          </p:nvSpPr>
          <p:spPr>
            <a:xfrm>
              <a:off x="7680176" y="1615835"/>
              <a:ext cx="3054265" cy="461665"/>
            </a:xfrm>
            <a:prstGeom prst="rect">
              <a:avLst/>
            </a:prstGeom>
          </p:spPr>
          <p:txBody>
            <a:bodyPr wrap="square">
              <a:spAutoFit/>
            </a:bodyPr>
            <a:lstStyle/>
            <a:p>
              <a:r>
                <a:rPr lang="zh-CN" altLang="en-US" sz="2400" b="1" dirty="0">
                  <a:solidFill>
                    <a:srgbClr val="062A92"/>
                  </a:solidFill>
                  <a:latin typeface="微软雅黑" panose="020B0503020204020204" pitchFamily="34" charset="-122"/>
                  <a:ea typeface="微软雅黑" panose="020B0503020204020204" pitchFamily="34" charset="-122"/>
                </a:rPr>
                <a:t>添加标题</a:t>
              </a:r>
            </a:p>
          </p:txBody>
        </p:sp>
        <p:sp>
          <p:nvSpPr>
            <p:cNvPr id="25" name="矩形 24"/>
            <p:cNvSpPr/>
            <p:nvPr/>
          </p:nvSpPr>
          <p:spPr>
            <a:xfrm>
              <a:off x="7680176" y="2048474"/>
              <a:ext cx="4027148" cy="1169551"/>
            </a:xfrm>
            <a:prstGeom prst="rect">
              <a:avLst/>
            </a:prstGeom>
          </p:spPr>
          <p:txBody>
            <a:bodyPr wrap="square">
              <a:spAutoFit/>
            </a:bodyPr>
            <a:lstStyle/>
            <a:p>
              <a:pPr algn="just"/>
              <a:r>
                <a:rPr lang="zh-CN" altLang="en-US" sz="1400" dirty="0">
                  <a:solidFill>
                    <a:srgbClr val="262626"/>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在这里输入您的文字内容，或者将您的文字内容复制在这里。在这里输入您的文字内容，或者将您的文字复制在这里，在这里输入您的文字内容，或者将您的文字复制在这里</a:t>
              </a:r>
            </a:p>
            <a:p>
              <a:endParaRPr lang="zh-CN" altLang="en-US" sz="1400" dirty="0">
                <a:solidFill>
                  <a:srgbClr val="262626"/>
                </a:solidFill>
                <a:latin typeface="微软雅黑" panose="020B0503020204020204" pitchFamily="34" charset="-122"/>
                <a:ea typeface="微软雅黑" panose="020B0503020204020204" pitchFamily="34" charset="-122"/>
              </a:endParaRPr>
            </a:p>
          </p:txBody>
        </p:sp>
        <p:sp>
          <p:nvSpPr>
            <p:cNvPr id="26" name="矩形 25"/>
            <p:cNvSpPr/>
            <p:nvPr/>
          </p:nvSpPr>
          <p:spPr>
            <a:xfrm>
              <a:off x="768486" y="3847583"/>
              <a:ext cx="3054265" cy="461665"/>
            </a:xfrm>
            <a:prstGeom prst="rect">
              <a:avLst/>
            </a:prstGeom>
          </p:spPr>
          <p:txBody>
            <a:bodyPr wrap="square">
              <a:spAutoFit/>
            </a:bodyPr>
            <a:lstStyle/>
            <a:p>
              <a:r>
                <a:rPr lang="zh-CN" altLang="en-US" sz="2400" b="1" dirty="0">
                  <a:solidFill>
                    <a:srgbClr val="062A92"/>
                  </a:solidFill>
                  <a:latin typeface="微软雅黑" panose="020B0503020204020204" pitchFamily="34" charset="-122"/>
                  <a:ea typeface="微软雅黑" panose="020B0503020204020204" pitchFamily="34" charset="-122"/>
                </a:rPr>
                <a:t>添加标题</a:t>
              </a:r>
            </a:p>
          </p:txBody>
        </p:sp>
        <p:sp>
          <p:nvSpPr>
            <p:cNvPr id="27" name="矩形 26"/>
            <p:cNvSpPr/>
            <p:nvPr/>
          </p:nvSpPr>
          <p:spPr>
            <a:xfrm>
              <a:off x="798416" y="4280222"/>
              <a:ext cx="3631406" cy="1169551"/>
            </a:xfrm>
            <a:prstGeom prst="rect">
              <a:avLst/>
            </a:prstGeom>
          </p:spPr>
          <p:txBody>
            <a:bodyPr wrap="square">
              <a:spAutoFit/>
            </a:bodyPr>
            <a:lstStyle/>
            <a:p>
              <a:pPr algn="just"/>
              <a:r>
                <a:rPr lang="zh-CN" altLang="en-US" sz="1400" dirty="0">
                  <a:solidFill>
                    <a:srgbClr val="262626"/>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在这里输入您的文字内容，或者将您的文字内容复制在这里。在这里输入您的文字内容，或者将您的文字复制在这里，在这里输入您的文字内容，或者将您的文字复制在这里</a:t>
              </a:r>
            </a:p>
            <a:p>
              <a:endParaRPr lang="zh-CN" altLang="en-US" sz="1400" dirty="0">
                <a:solidFill>
                  <a:srgbClr val="262626"/>
                </a:solidFill>
                <a:latin typeface="微软雅黑" panose="020B0503020204020204" pitchFamily="34" charset="-122"/>
                <a:ea typeface="微软雅黑" panose="020B0503020204020204" pitchFamily="34" charset="-122"/>
              </a:endParaRPr>
            </a:p>
          </p:txBody>
        </p:sp>
        <p:sp>
          <p:nvSpPr>
            <p:cNvPr id="28" name="矩形 27"/>
            <p:cNvSpPr/>
            <p:nvPr/>
          </p:nvSpPr>
          <p:spPr>
            <a:xfrm>
              <a:off x="7680176" y="3847583"/>
              <a:ext cx="3054265" cy="461665"/>
            </a:xfrm>
            <a:prstGeom prst="rect">
              <a:avLst/>
            </a:prstGeom>
          </p:spPr>
          <p:txBody>
            <a:bodyPr wrap="square">
              <a:spAutoFit/>
            </a:bodyPr>
            <a:lstStyle/>
            <a:p>
              <a:r>
                <a:rPr lang="zh-CN" altLang="en-US" sz="2400" b="1" dirty="0">
                  <a:solidFill>
                    <a:srgbClr val="062A92"/>
                  </a:solidFill>
                  <a:latin typeface="微软雅黑" panose="020B0503020204020204" pitchFamily="34" charset="-122"/>
                  <a:ea typeface="微软雅黑" panose="020B0503020204020204" pitchFamily="34" charset="-122"/>
                </a:rPr>
                <a:t>添加标题</a:t>
              </a:r>
            </a:p>
          </p:txBody>
        </p:sp>
        <p:sp>
          <p:nvSpPr>
            <p:cNvPr id="29" name="矩形 28"/>
            <p:cNvSpPr/>
            <p:nvPr/>
          </p:nvSpPr>
          <p:spPr>
            <a:xfrm>
              <a:off x="7680176" y="4280222"/>
              <a:ext cx="4027148" cy="1169551"/>
            </a:xfrm>
            <a:prstGeom prst="rect">
              <a:avLst/>
            </a:prstGeom>
          </p:spPr>
          <p:txBody>
            <a:bodyPr wrap="square">
              <a:spAutoFit/>
            </a:bodyPr>
            <a:lstStyle/>
            <a:p>
              <a:pPr algn="just"/>
              <a:r>
                <a:rPr lang="zh-CN" altLang="en-US" sz="1400" dirty="0">
                  <a:solidFill>
                    <a:srgbClr val="262626"/>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在这里输入您的文字内容，或者将您的文字内容复制在这里。在这里输入您的文字内容，或者将您的文字复制在这里，在这里输入您的文字内容，或者将您的文字复制在这里</a:t>
              </a:r>
            </a:p>
            <a:p>
              <a:endParaRPr lang="zh-CN" altLang="en-US" sz="1400" dirty="0">
                <a:solidFill>
                  <a:srgbClr val="262626"/>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30" name="组合 29"/>
            <p:cNvGrpSpPr/>
            <p:nvPr/>
          </p:nvGrpSpPr>
          <p:grpSpPr>
            <a:xfrm>
              <a:off x="695400" y="260648"/>
              <a:ext cx="3057247" cy="678559"/>
              <a:chOff x="623392" y="310880"/>
              <a:chExt cx="3057247" cy="678559"/>
            </a:xfrm>
          </p:grpSpPr>
          <p:sp>
            <p:nvSpPr>
              <p:cNvPr id="31" name="文本框 30"/>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32" name="直接连接符 31"/>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6312024" y="2177274"/>
            <a:ext cx="1796232" cy="1976579"/>
            <a:chOff x="5987173" y="3044094"/>
            <a:chExt cx="1796700" cy="1976578"/>
          </a:xfrm>
        </p:grpSpPr>
        <p:sp>
          <p:nvSpPr>
            <p:cNvPr id="12"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072B91">
                <a:alpha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文本框 62"/>
            <p:cNvSpPr txBox="1"/>
            <p:nvPr/>
          </p:nvSpPr>
          <p:spPr>
            <a:xfrm>
              <a:off x="6329724" y="3989043"/>
              <a:ext cx="123755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输入标题</a:t>
              </a:r>
            </a:p>
          </p:txBody>
        </p:sp>
      </p:grpSp>
      <p:cxnSp>
        <p:nvCxnSpPr>
          <p:cNvPr id="15" name="直接连接符 14"/>
          <p:cNvCxnSpPr/>
          <p:nvPr/>
        </p:nvCxnSpPr>
        <p:spPr>
          <a:xfrm>
            <a:off x="1804795" y="4284170"/>
            <a:ext cx="8837900" cy="0"/>
          </a:xfrm>
          <a:prstGeom prst="line">
            <a:avLst/>
          </a:prstGeom>
          <a:noFill/>
          <a:ln w="9525" cap="flat" cmpd="sng" algn="ctr">
            <a:solidFill>
              <a:srgbClr val="2C3637"/>
            </a:solidFill>
            <a:prstDash val="dashDot"/>
          </a:ln>
          <a:effectLst/>
        </p:spPr>
      </p:cxnSp>
      <p:sp>
        <p:nvSpPr>
          <p:cNvPr id="16" name="椭圆 15"/>
          <p:cNvSpPr/>
          <p:nvPr/>
        </p:nvSpPr>
        <p:spPr>
          <a:xfrm>
            <a:off x="1704713" y="4210970"/>
            <a:ext cx="146361" cy="146400"/>
          </a:xfrm>
          <a:prstGeom prst="ellipse">
            <a:avLst/>
          </a:prstGeom>
          <a:solidFill>
            <a:srgbClr val="2C3637"/>
          </a:solidFill>
          <a:ln w="25400" cap="flat" cmpd="sng" algn="ctr">
            <a:solidFill>
              <a:srgbClr val="2C3637"/>
            </a:solidFill>
            <a:prstDash val="solid"/>
          </a:ln>
          <a:effectLst/>
        </p:spPr>
        <p:txBody>
          <a:bodyPr lIns="91416" tIns="45708" rIns="91416" bIns="457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93CDDD"/>
              </a:solidFill>
              <a:effectLst/>
              <a:uLnTx/>
              <a:uFillTx/>
              <a:latin typeface="微软雅黑" panose="020B0503020204020204" pitchFamily="34" charset="-122"/>
              <a:ea typeface="微软雅黑" panose="020B0503020204020204" pitchFamily="34" charset="-122"/>
              <a:cs typeface="+mn-cs"/>
            </a:endParaRPr>
          </a:p>
        </p:txBody>
      </p:sp>
      <p:sp>
        <p:nvSpPr>
          <p:cNvPr id="17" name="椭圆 16"/>
          <p:cNvSpPr/>
          <p:nvPr/>
        </p:nvSpPr>
        <p:spPr>
          <a:xfrm>
            <a:off x="10569516" y="4210970"/>
            <a:ext cx="146361" cy="146400"/>
          </a:xfrm>
          <a:prstGeom prst="ellipse">
            <a:avLst/>
          </a:prstGeom>
          <a:solidFill>
            <a:srgbClr val="2C3637"/>
          </a:solidFill>
          <a:ln w="25400" cap="flat" cmpd="sng" algn="ctr">
            <a:solidFill>
              <a:srgbClr val="2C3637"/>
            </a:solidFill>
            <a:prstDash val="solid"/>
          </a:ln>
          <a:effectLst/>
        </p:spPr>
        <p:txBody>
          <a:bodyPr lIns="91416" tIns="45708" rIns="91416" bIns="457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93CDDD"/>
              </a:solidFill>
              <a:effectLst/>
              <a:uLnTx/>
              <a:uFillTx/>
              <a:latin typeface="微软雅黑" panose="020B0503020204020204" pitchFamily="34" charset="-122"/>
              <a:ea typeface="微软雅黑" panose="020B0503020204020204" pitchFamily="34" charset="-122"/>
              <a:cs typeface="+mn-cs"/>
            </a:endParaRPr>
          </a:p>
        </p:txBody>
      </p:sp>
      <p:sp>
        <p:nvSpPr>
          <p:cNvPr id="18" name="椭圆 17"/>
          <p:cNvSpPr/>
          <p:nvPr/>
        </p:nvSpPr>
        <p:spPr>
          <a:xfrm>
            <a:off x="3122968" y="4210970"/>
            <a:ext cx="146361" cy="146400"/>
          </a:xfrm>
          <a:prstGeom prst="ellipse">
            <a:avLst/>
          </a:prstGeom>
          <a:solidFill>
            <a:srgbClr val="2C3637"/>
          </a:solidFill>
          <a:ln w="25400" cap="flat" cmpd="sng" algn="ctr">
            <a:solidFill>
              <a:srgbClr val="2C3637"/>
            </a:solidFill>
            <a:prstDash val="solid"/>
          </a:ln>
          <a:effectLst/>
        </p:spPr>
        <p:txBody>
          <a:bodyPr lIns="91416" tIns="45708" rIns="91416" bIns="457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93CDDD"/>
              </a:solidFill>
              <a:effectLst/>
              <a:uLnTx/>
              <a:uFillTx/>
              <a:latin typeface="微软雅黑" panose="020B0503020204020204" pitchFamily="34" charset="-122"/>
              <a:ea typeface="微软雅黑" panose="020B0503020204020204" pitchFamily="34" charset="-122"/>
              <a:cs typeface="+mn-cs"/>
            </a:endParaRPr>
          </a:p>
        </p:txBody>
      </p:sp>
      <p:sp>
        <p:nvSpPr>
          <p:cNvPr id="19" name="椭圆 18"/>
          <p:cNvSpPr/>
          <p:nvPr/>
        </p:nvSpPr>
        <p:spPr>
          <a:xfrm>
            <a:off x="5119760" y="4210970"/>
            <a:ext cx="146361" cy="146400"/>
          </a:xfrm>
          <a:prstGeom prst="ellipse">
            <a:avLst/>
          </a:prstGeom>
          <a:solidFill>
            <a:srgbClr val="2C3637"/>
          </a:solidFill>
          <a:ln w="25400" cap="flat" cmpd="sng" algn="ctr">
            <a:solidFill>
              <a:srgbClr val="2C3637"/>
            </a:solidFill>
            <a:prstDash val="solid"/>
          </a:ln>
          <a:effectLst/>
        </p:spPr>
        <p:txBody>
          <a:bodyPr lIns="91416" tIns="45708" rIns="91416" bIns="457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93CDDD"/>
              </a:solidFill>
              <a:effectLst/>
              <a:uLnTx/>
              <a:uFillTx/>
              <a:latin typeface="微软雅黑" panose="020B0503020204020204" pitchFamily="34" charset="-122"/>
              <a:ea typeface="微软雅黑" panose="020B0503020204020204" pitchFamily="34" charset="-122"/>
              <a:cs typeface="+mn-cs"/>
            </a:endParaRPr>
          </a:p>
        </p:txBody>
      </p:sp>
      <p:sp>
        <p:nvSpPr>
          <p:cNvPr id="20" name="椭圆 19"/>
          <p:cNvSpPr/>
          <p:nvPr/>
        </p:nvSpPr>
        <p:spPr>
          <a:xfrm>
            <a:off x="7151854" y="4210970"/>
            <a:ext cx="146361" cy="146400"/>
          </a:xfrm>
          <a:prstGeom prst="ellipse">
            <a:avLst/>
          </a:prstGeom>
          <a:solidFill>
            <a:srgbClr val="2C3637"/>
          </a:solidFill>
          <a:ln w="25400" cap="flat" cmpd="sng" algn="ctr">
            <a:solidFill>
              <a:srgbClr val="2C3637"/>
            </a:solidFill>
            <a:prstDash val="solid"/>
          </a:ln>
          <a:effectLst/>
        </p:spPr>
        <p:txBody>
          <a:bodyPr lIns="91416" tIns="45708" rIns="91416" bIns="457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93CDDD"/>
              </a:solidFill>
              <a:effectLst/>
              <a:uLnTx/>
              <a:uFillTx/>
              <a:latin typeface="微软雅黑" panose="020B0503020204020204" pitchFamily="34" charset="-122"/>
              <a:ea typeface="微软雅黑" panose="020B0503020204020204" pitchFamily="34" charset="-122"/>
              <a:cs typeface="+mn-cs"/>
            </a:endParaRPr>
          </a:p>
        </p:txBody>
      </p:sp>
      <p:sp>
        <p:nvSpPr>
          <p:cNvPr id="21" name="椭圆 20"/>
          <p:cNvSpPr/>
          <p:nvPr/>
        </p:nvSpPr>
        <p:spPr>
          <a:xfrm>
            <a:off x="8930865" y="4210970"/>
            <a:ext cx="146361" cy="146400"/>
          </a:xfrm>
          <a:prstGeom prst="ellipse">
            <a:avLst/>
          </a:prstGeom>
          <a:solidFill>
            <a:srgbClr val="2C3637"/>
          </a:solidFill>
          <a:ln w="25400" cap="flat" cmpd="sng" algn="ctr">
            <a:solidFill>
              <a:srgbClr val="2C3637"/>
            </a:solidFill>
            <a:prstDash val="solid"/>
          </a:ln>
          <a:effectLst/>
        </p:spPr>
        <p:txBody>
          <a:bodyPr lIns="91416" tIns="45708" rIns="91416" bIns="457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93CDDD"/>
              </a:solidFill>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a:off x="2424605" y="2405467"/>
            <a:ext cx="1575329" cy="1759852"/>
            <a:chOff x="2940476" y="3272285"/>
            <a:chExt cx="1575740" cy="1759852"/>
          </a:xfrm>
        </p:grpSpPr>
        <p:sp>
          <p:nvSpPr>
            <p:cNvPr id="23"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072B91">
                <a:alpha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5" name="文本框 59"/>
            <p:cNvSpPr txBox="1"/>
            <p:nvPr/>
          </p:nvSpPr>
          <p:spPr>
            <a:xfrm>
              <a:off x="3102007" y="4128108"/>
              <a:ext cx="135722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输入标题</a:t>
              </a:r>
            </a:p>
          </p:txBody>
        </p:sp>
      </p:grpSp>
      <p:grpSp>
        <p:nvGrpSpPr>
          <p:cNvPr id="26" name="组合 25"/>
          <p:cNvGrpSpPr/>
          <p:nvPr/>
        </p:nvGrpSpPr>
        <p:grpSpPr>
          <a:xfrm>
            <a:off x="3965543" y="1611836"/>
            <a:ext cx="2368741" cy="2553483"/>
            <a:chOff x="4078604" y="2478655"/>
            <a:chExt cx="2369358" cy="2553482"/>
          </a:xfrm>
        </p:grpSpPr>
        <p:sp>
          <p:nvSpPr>
            <p:cNvPr id="27"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72B9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8" name="组合 27"/>
            <p:cNvGrpSpPr/>
            <p:nvPr/>
          </p:nvGrpSpPr>
          <p:grpSpPr>
            <a:xfrm>
              <a:off x="4614176" y="3268683"/>
              <a:ext cx="1562853" cy="1004206"/>
              <a:chOff x="4716874" y="2621791"/>
              <a:chExt cx="1562853" cy="1004206"/>
            </a:xfrm>
          </p:grpSpPr>
          <p:sp>
            <p:nvSpPr>
              <p:cNvPr id="29"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0" name="文本框 60"/>
              <p:cNvSpPr txBox="1"/>
              <p:nvPr/>
            </p:nvSpPr>
            <p:spPr>
              <a:xfrm>
                <a:off x="4716874" y="3225887"/>
                <a:ext cx="156285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输入标题</a:t>
                </a:r>
              </a:p>
            </p:txBody>
          </p:sp>
        </p:grpSp>
      </p:grpSp>
      <p:grpSp>
        <p:nvGrpSpPr>
          <p:cNvPr id="31" name="组合 30"/>
          <p:cNvGrpSpPr/>
          <p:nvPr/>
        </p:nvGrpSpPr>
        <p:grpSpPr>
          <a:xfrm>
            <a:off x="8077037" y="2160691"/>
            <a:ext cx="1834448" cy="1997677"/>
            <a:chOff x="7567273" y="3027509"/>
            <a:chExt cx="1834926" cy="1997677"/>
          </a:xfrm>
        </p:grpSpPr>
        <p:sp>
          <p:nvSpPr>
            <p:cNvPr id="32"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072B9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ysClr val="window" lastClr="FFFFFF"/>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4" name="文本框 63"/>
            <p:cNvSpPr txBox="1"/>
            <p:nvPr/>
          </p:nvSpPr>
          <p:spPr>
            <a:xfrm>
              <a:off x="7925165" y="3989044"/>
              <a:ext cx="147703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输入标题</a:t>
              </a:r>
            </a:p>
          </p:txBody>
        </p:sp>
      </p:grpSp>
      <p:sp>
        <p:nvSpPr>
          <p:cNvPr id="35" name="矩形 34"/>
          <p:cNvSpPr/>
          <p:nvPr/>
        </p:nvSpPr>
        <p:spPr>
          <a:xfrm>
            <a:off x="2280625" y="4452954"/>
            <a:ext cx="1849480" cy="1133106"/>
          </a:xfrm>
          <a:prstGeom prst="rect">
            <a:avLst/>
          </a:prstGeom>
        </p:spPr>
        <p:txBody>
          <a:bodyPr wrap="square" lIns="91416" tIns="45708" rIns="91416" bIns="45708">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6" name="矩形 35"/>
          <p:cNvSpPr/>
          <p:nvPr/>
        </p:nvSpPr>
        <p:spPr>
          <a:xfrm>
            <a:off x="4318564" y="4411958"/>
            <a:ext cx="1849480" cy="1133106"/>
          </a:xfrm>
          <a:prstGeom prst="rect">
            <a:avLst/>
          </a:prstGeom>
        </p:spPr>
        <p:txBody>
          <a:bodyPr wrap="square" lIns="91416" tIns="45708" rIns="91416" bIns="45708">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7" name="矩形 36"/>
          <p:cNvSpPr/>
          <p:nvPr/>
        </p:nvSpPr>
        <p:spPr>
          <a:xfrm>
            <a:off x="6312024" y="4411958"/>
            <a:ext cx="1849480" cy="1133106"/>
          </a:xfrm>
          <a:prstGeom prst="rect">
            <a:avLst/>
          </a:prstGeom>
        </p:spPr>
        <p:txBody>
          <a:bodyPr wrap="square" lIns="91416" tIns="45708" rIns="91416" bIns="45708">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8" name="矩形 37"/>
          <p:cNvSpPr/>
          <p:nvPr/>
        </p:nvSpPr>
        <p:spPr>
          <a:xfrm>
            <a:off x="8133995" y="4411958"/>
            <a:ext cx="1849480" cy="1133106"/>
          </a:xfrm>
          <a:prstGeom prst="rect">
            <a:avLst/>
          </a:prstGeom>
        </p:spPr>
        <p:txBody>
          <a:bodyPr wrap="square" lIns="91416" tIns="45708" rIns="91416" bIns="45708">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39" name="组合 38"/>
            <p:cNvGrpSpPr/>
            <p:nvPr/>
          </p:nvGrpSpPr>
          <p:grpSpPr>
            <a:xfrm>
              <a:off x="695400" y="260648"/>
              <a:ext cx="3057247" cy="678559"/>
              <a:chOff x="623392" y="310880"/>
              <a:chExt cx="3057247" cy="678559"/>
            </a:xfrm>
          </p:grpSpPr>
          <p:sp>
            <p:nvSpPr>
              <p:cNvPr id="40" name="文本框 39"/>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41" name="直接连接符 40"/>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AutoShape 6"/>
          <p:cNvSpPr/>
          <p:nvPr/>
        </p:nvSpPr>
        <p:spPr bwMode="auto">
          <a:xfrm>
            <a:off x="6095374" y="1751301"/>
            <a:ext cx="1642462" cy="1233519"/>
          </a:xfrm>
          <a:custGeom>
            <a:avLst/>
            <a:gdLst>
              <a:gd name="T0" fmla="*/ 1558845 w 21600"/>
              <a:gd name="T1" fmla="*/ 1170782 h 21600"/>
              <a:gd name="T2" fmla="*/ 1558845 w 21600"/>
              <a:gd name="T3" fmla="*/ 1170782 h 21600"/>
              <a:gd name="T4" fmla="*/ 1558845 w 21600"/>
              <a:gd name="T5" fmla="*/ 1170782 h 21600"/>
              <a:gd name="T6" fmla="*/ 1558845 w 21600"/>
              <a:gd name="T7" fmla="*/ 11707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rgbClr val="0053A3"/>
          </a:solidFill>
          <a:ln>
            <a:solidFill>
              <a:sysClr val="window" lastClr="FFFFFF"/>
            </a:solidFill>
          </a:ln>
          <a:effectLst/>
        </p:spPr>
        <p:txBody>
          <a:bodyPr lIns="0" tIns="0" rIns="0" bIns="0"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7"/>
          <p:cNvSpPr/>
          <p:nvPr/>
        </p:nvSpPr>
        <p:spPr bwMode="auto">
          <a:xfrm>
            <a:off x="7221849" y="2544098"/>
            <a:ext cx="905696" cy="1747833"/>
          </a:xfrm>
          <a:custGeom>
            <a:avLst/>
            <a:gdLst>
              <a:gd name="T0" fmla="*/ 859587 w 21600"/>
              <a:gd name="T1" fmla="*/ 1658938 h 21600"/>
              <a:gd name="T2" fmla="*/ 859587 w 21600"/>
              <a:gd name="T3" fmla="*/ 1658938 h 21600"/>
              <a:gd name="T4" fmla="*/ 859587 w 21600"/>
              <a:gd name="T5" fmla="*/ 1658938 h 21600"/>
              <a:gd name="T6" fmla="*/ 859587 w 21600"/>
              <a:gd name="T7" fmla="*/ 1658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59" y="0"/>
                </a:moveTo>
                <a:lnTo>
                  <a:pt x="0" y="5438"/>
                </a:lnTo>
                <a:lnTo>
                  <a:pt x="6423" y="20020"/>
                </a:lnTo>
                <a:lnTo>
                  <a:pt x="6234" y="20144"/>
                </a:lnTo>
                <a:lnTo>
                  <a:pt x="21600" y="21599"/>
                </a:lnTo>
                <a:lnTo>
                  <a:pt x="12159" y="0"/>
                </a:lnTo>
                <a:close/>
              </a:path>
            </a:pathLst>
          </a:custGeom>
          <a:solidFill>
            <a:srgbClr val="0053A3"/>
          </a:solidFill>
          <a:ln>
            <a:solidFill>
              <a:sysClr val="window" lastClr="FFFFFF"/>
            </a:solidFill>
          </a:ln>
          <a:effectLst/>
        </p:spPr>
        <p:txBody>
          <a:bodyPr lIns="0" tIns="0" rIns="0" bIns="0"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AutoShape 8"/>
          <p:cNvSpPr/>
          <p:nvPr/>
        </p:nvSpPr>
        <p:spPr bwMode="auto">
          <a:xfrm>
            <a:off x="6724260" y="4174015"/>
            <a:ext cx="1404957" cy="1540435"/>
          </a:xfrm>
          <a:custGeom>
            <a:avLst/>
            <a:gdLst>
              <a:gd name="T0" fmla="*/ 1333432 w 21600"/>
              <a:gd name="T1" fmla="*/ 1462088 h 21600"/>
              <a:gd name="T2" fmla="*/ 1333432 w 21600"/>
              <a:gd name="T3" fmla="*/ 1462088 h 21600"/>
              <a:gd name="T4" fmla="*/ 1333432 w 21600"/>
              <a:gd name="T5" fmla="*/ 1462088 h 21600"/>
              <a:gd name="T6" fmla="*/ 1333432 w 21600"/>
              <a:gd name="T7" fmla="*/ 14620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64" y="0"/>
                </a:moveTo>
                <a:lnTo>
                  <a:pt x="0" y="13332"/>
                </a:lnTo>
                <a:lnTo>
                  <a:pt x="4256" y="21599"/>
                </a:lnTo>
                <a:lnTo>
                  <a:pt x="21599" y="1770"/>
                </a:lnTo>
                <a:lnTo>
                  <a:pt x="21571" y="1650"/>
                </a:lnTo>
                <a:lnTo>
                  <a:pt x="11664" y="0"/>
                </a:lnTo>
                <a:close/>
              </a:path>
            </a:pathLst>
          </a:custGeom>
          <a:solidFill>
            <a:srgbClr val="0053A3"/>
          </a:solidFill>
          <a:ln>
            <a:solidFill>
              <a:sysClr val="window" lastClr="FFFFFF"/>
            </a:solidFill>
          </a:ln>
          <a:effectLst/>
        </p:spPr>
        <p:txBody>
          <a:bodyPr lIns="0" tIns="0" rIns="0" bIns="0"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9"/>
          <p:cNvSpPr/>
          <p:nvPr/>
        </p:nvSpPr>
        <p:spPr bwMode="auto">
          <a:xfrm>
            <a:off x="5185497" y="5124870"/>
            <a:ext cx="1815573" cy="589580"/>
          </a:xfrm>
          <a:custGeom>
            <a:avLst/>
            <a:gdLst>
              <a:gd name="T0" fmla="*/ 1723143 w 21600"/>
              <a:gd name="T1" fmla="*/ 559594 h 21600"/>
              <a:gd name="T2" fmla="*/ 1723143 w 21600"/>
              <a:gd name="T3" fmla="*/ 559594 h 21600"/>
              <a:gd name="T4" fmla="*/ 1723143 w 21600"/>
              <a:gd name="T5" fmla="*/ 559594 h 21600"/>
              <a:gd name="T6" fmla="*/ 1723143 w 21600"/>
              <a:gd name="T7" fmla="*/ 5595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solidFill>
            <a:srgbClr val="002060"/>
          </a:solidFill>
          <a:ln>
            <a:solidFill>
              <a:sysClr val="window" lastClr="FFFFFF"/>
            </a:solidFill>
          </a:ln>
          <a:effectLst/>
        </p:spPr>
        <p:txBody>
          <a:bodyPr lIns="0" tIns="0" rIns="0" bIns="0"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10"/>
          <p:cNvSpPr/>
          <p:nvPr/>
        </p:nvSpPr>
        <p:spPr bwMode="auto">
          <a:xfrm>
            <a:off x="4064040" y="4173179"/>
            <a:ext cx="1440918" cy="1533744"/>
          </a:xfrm>
          <a:custGeom>
            <a:avLst/>
            <a:gdLst>
              <a:gd name="T0" fmla="*/ 1367561 w 21600"/>
              <a:gd name="T1" fmla="*/ 1455738 h 21600"/>
              <a:gd name="T2" fmla="*/ 1367561 w 21600"/>
              <a:gd name="T3" fmla="*/ 1455738 h 21600"/>
              <a:gd name="T4" fmla="*/ 1367561 w 21600"/>
              <a:gd name="T5" fmla="*/ 1455738 h 21600"/>
              <a:gd name="T6" fmla="*/ 1367561 w 21600"/>
              <a:gd name="T7" fmla="*/ 1455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solidFill>
            <a:srgbClr val="00B0F0"/>
          </a:solidFill>
          <a:ln>
            <a:solidFill>
              <a:sysClr val="window" lastClr="FFFFFF"/>
            </a:solidFill>
          </a:ln>
          <a:effectLst/>
        </p:spPr>
        <p:txBody>
          <a:bodyPr lIns="0" tIns="0" rIns="0" bIns="0"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1"/>
          <p:cNvSpPr/>
          <p:nvPr/>
        </p:nvSpPr>
        <p:spPr bwMode="auto">
          <a:xfrm>
            <a:off x="4064040" y="2529881"/>
            <a:ext cx="935802" cy="1769576"/>
          </a:xfrm>
          <a:custGeom>
            <a:avLst/>
            <a:gdLst>
              <a:gd name="T0" fmla="*/ 888161 w 21600"/>
              <a:gd name="T1" fmla="*/ 1679575 h 21600"/>
              <a:gd name="T2" fmla="*/ 888161 w 21600"/>
              <a:gd name="T3" fmla="*/ 1679575 h 21600"/>
              <a:gd name="T4" fmla="*/ 888161 w 21600"/>
              <a:gd name="T5" fmla="*/ 1679575 h 21600"/>
              <a:gd name="T6" fmla="*/ 888161 w 21600"/>
              <a:gd name="T7" fmla="*/ 1679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solidFill>
            <a:srgbClr val="00B0F0"/>
          </a:solidFill>
          <a:ln>
            <a:solidFill>
              <a:sysClr val="window" lastClr="FFFFFF"/>
            </a:solidFill>
          </a:ln>
          <a:effectLst/>
        </p:spPr>
        <p:txBody>
          <a:bodyPr lIns="0" tIns="0" rIns="0" bIns="0"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2"/>
          <p:cNvSpPr/>
          <p:nvPr/>
        </p:nvSpPr>
        <p:spPr bwMode="auto">
          <a:xfrm>
            <a:off x="4469637" y="1752138"/>
            <a:ext cx="1644971" cy="1207594"/>
          </a:xfrm>
          <a:custGeom>
            <a:avLst/>
            <a:gdLst>
              <a:gd name="T0" fmla="*/ 1561227 w 21600"/>
              <a:gd name="T1" fmla="*/ 1146175 h 21600"/>
              <a:gd name="T2" fmla="*/ 1561227 w 21600"/>
              <a:gd name="T3" fmla="*/ 1146175 h 21600"/>
              <a:gd name="T4" fmla="*/ 1561227 w 21600"/>
              <a:gd name="T5" fmla="*/ 1146175 h 21600"/>
              <a:gd name="T6" fmla="*/ 1561227 w 21600"/>
              <a:gd name="T7" fmla="*/ 11461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rgbClr val="00B0F0"/>
          </a:solidFill>
          <a:ln>
            <a:solidFill>
              <a:sysClr val="window" lastClr="FFFFFF"/>
            </a:solidFill>
          </a:ln>
          <a:effectLst/>
        </p:spPr>
        <p:txBody>
          <a:bodyPr lIns="0" tIns="0" rIns="0" bIns="0"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29"/>
          <p:cNvSpPr/>
          <p:nvPr/>
        </p:nvSpPr>
        <p:spPr bwMode="auto">
          <a:xfrm>
            <a:off x="7104775" y="4645182"/>
            <a:ext cx="410780" cy="4029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696" tIns="35696" rIns="35696" bIns="35696"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778510" eaLnBrk="1"/>
            <a:r>
              <a:rPr lang="es-ES" altLang="zh-CN" sz="1800"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19" name="AutoShape 30"/>
          <p:cNvSpPr/>
          <p:nvPr/>
        </p:nvSpPr>
        <p:spPr bwMode="auto">
          <a:xfrm>
            <a:off x="5166561" y="2242033"/>
            <a:ext cx="365576" cy="4029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5696" tIns="35696" rIns="35696" bIns="35696"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778510" eaLnBrk="1"/>
            <a:r>
              <a:rPr lang="es-ES" altLang="zh-CN" sz="1800" dirty="0">
                <a:solidFill>
                  <a:prstClr val="white"/>
                </a:solidFill>
                <a:latin typeface="Arial" panose="020B0604020202020204" pitchFamily="34" charset="0"/>
                <a:ea typeface="微软雅黑" panose="020B0503020204020204" pitchFamily="34" charset="-122"/>
                <a:sym typeface="Arial" panose="020B0604020202020204" pitchFamily="34" charset="0"/>
              </a:rPr>
              <a:t>06</a:t>
            </a:r>
          </a:p>
        </p:txBody>
      </p:sp>
      <p:sp>
        <p:nvSpPr>
          <p:cNvPr id="20" name="AutoShape 31"/>
          <p:cNvSpPr/>
          <p:nvPr/>
        </p:nvSpPr>
        <p:spPr bwMode="auto">
          <a:xfrm>
            <a:off x="6691665" y="2253243"/>
            <a:ext cx="388179" cy="4029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5696" tIns="35696" rIns="35696" bIns="35696"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778510" eaLnBrk="1"/>
            <a:r>
              <a:rPr lang="es-ES" altLang="zh-CN" sz="1800"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1" name="AutoShape 32"/>
          <p:cNvSpPr/>
          <p:nvPr/>
        </p:nvSpPr>
        <p:spPr bwMode="auto">
          <a:xfrm>
            <a:off x="4724186" y="4670889"/>
            <a:ext cx="365576" cy="4029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5696" tIns="35696" rIns="35696" bIns="35696"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778510" eaLnBrk="1"/>
            <a:r>
              <a:rPr lang="es-ES" altLang="zh-CN" sz="1800"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22" name="AutoShape 34"/>
          <p:cNvSpPr/>
          <p:nvPr/>
        </p:nvSpPr>
        <p:spPr bwMode="auto">
          <a:xfrm>
            <a:off x="7428811" y="3244949"/>
            <a:ext cx="410780" cy="4029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696" tIns="35696" rIns="35696" bIns="35696"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778510" eaLnBrk="1"/>
            <a:r>
              <a:rPr lang="es-ES" altLang="zh-CN" sz="1800"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23" name="AutoShape 35"/>
          <p:cNvSpPr/>
          <p:nvPr/>
        </p:nvSpPr>
        <p:spPr bwMode="auto">
          <a:xfrm>
            <a:off x="4373719" y="3244949"/>
            <a:ext cx="410780" cy="4029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696" tIns="35696" rIns="35696" bIns="35696"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defTabSz="778510" eaLnBrk="1"/>
            <a:r>
              <a:rPr lang="es-ES" altLang="zh-CN" sz="1800" dirty="0">
                <a:solidFill>
                  <a:prstClr val="white"/>
                </a:solidFill>
                <a:latin typeface="Arial" panose="020B0604020202020204" pitchFamily="34" charset="0"/>
                <a:ea typeface="微软雅黑" panose="020B0503020204020204" pitchFamily="34" charset="-122"/>
                <a:sym typeface="Arial" panose="020B0604020202020204" pitchFamily="34" charset="0"/>
              </a:rPr>
              <a:t>05</a:t>
            </a:r>
          </a:p>
        </p:txBody>
      </p:sp>
      <p:sp>
        <p:nvSpPr>
          <p:cNvPr id="24" name="AutoShape 38"/>
          <p:cNvSpPr/>
          <p:nvPr/>
        </p:nvSpPr>
        <p:spPr bwMode="auto">
          <a:xfrm>
            <a:off x="3486710" y="1969366"/>
            <a:ext cx="267302" cy="2673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B0F0"/>
          </a:solidFill>
          <a:ln w="25400" cap="flat" cmpd="sng">
            <a:solidFill>
              <a:srgbClr val="000000">
                <a:alpha val="0"/>
              </a:srgbClr>
            </a:solidFill>
            <a:prstDash val="solid"/>
            <a:miter lim="0"/>
          </a:ln>
          <a:effectLst/>
        </p:spPr>
        <p:txBody>
          <a:bodyPr lIns="0" tIns="0" rIns="0" bIns="0" anchor="ctr"/>
          <a:lstStyle/>
          <a:p>
            <a:pPr algn="r" defTabSz="292100">
              <a:lnSpc>
                <a:spcPct val="120000"/>
              </a:lnSpc>
              <a:defRPr/>
            </a:pPr>
            <a:endParaRPr lang="es-ES" sz="2000">
              <a:solidFill>
                <a:prstClr val="white">
                  <a:lumMod val="65000"/>
                </a:prst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5" name="AutoShape 41"/>
          <p:cNvSpPr/>
          <p:nvPr/>
        </p:nvSpPr>
        <p:spPr bwMode="auto">
          <a:xfrm>
            <a:off x="8508983" y="1969366"/>
            <a:ext cx="267302" cy="2673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53A3"/>
          </a:solidFill>
          <a:ln w="25400" cap="flat" cmpd="sng">
            <a:solidFill>
              <a:srgbClr val="000000">
                <a:alpha val="0"/>
              </a:srgbClr>
            </a:solidFill>
            <a:prstDash val="solid"/>
            <a:miter lim="0"/>
          </a:ln>
          <a:effectLst/>
        </p:spPr>
        <p:txBody>
          <a:bodyPr lIns="0" tIns="0" rIns="0" bIns="0" anchor="ctr"/>
          <a:lstStyle/>
          <a:p>
            <a:pPr defTabSz="292100">
              <a:lnSpc>
                <a:spcPct val="120000"/>
              </a:lnSpc>
              <a:defRPr/>
            </a:pPr>
            <a:endParaRPr lang="es-ES" sz="2000">
              <a:solidFill>
                <a:prstClr val="white">
                  <a:lumMod val="65000"/>
                </a:prst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6" name="AutoShape 44"/>
          <p:cNvSpPr/>
          <p:nvPr/>
        </p:nvSpPr>
        <p:spPr bwMode="auto">
          <a:xfrm>
            <a:off x="3488675" y="3426752"/>
            <a:ext cx="267302" cy="2673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B0F0"/>
          </a:solidFill>
          <a:ln w="25400" cap="flat" cmpd="sng">
            <a:solidFill>
              <a:srgbClr val="000000">
                <a:alpha val="0"/>
              </a:srgbClr>
            </a:solidFill>
            <a:prstDash val="solid"/>
            <a:miter lim="0"/>
          </a:ln>
          <a:effectLst/>
        </p:spPr>
        <p:txBody>
          <a:bodyPr lIns="0" tIns="0" rIns="0" bIns="0" anchor="ctr"/>
          <a:lstStyle/>
          <a:p>
            <a:pPr algn="r" defTabSz="292100">
              <a:lnSpc>
                <a:spcPct val="120000"/>
              </a:lnSpc>
              <a:defRPr/>
            </a:pPr>
            <a:endParaRPr lang="es-ES" sz="2000">
              <a:solidFill>
                <a:prstClr val="white">
                  <a:lumMod val="65000"/>
                </a:prst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7" name="AutoShape 47"/>
          <p:cNvSpPr/>
          <p:nvPr/>
        </p:nvSpPr>
        <p:spPr bwMode="auto">
          <a:xfrm>
            <a:off x="8474587" y="3426752"/>
            <a:ext cx="267302" cy="2673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53A3"/>
          </a:solidFill>
          <a:ln w="25400" cap="flat" cmpd="sng">
            <a:solidFill>
              <a:srgbClr val="000000">
                <a:alpha val="0"/>
              </a:srgbClr>
            </a:solidFill>
            <a:prstDash val="solid"/>
            <a:miter lim="0"/>
          </a:ln>
          <a:effectLst/>
        </p:spPr>
        <p:txBody>
          <a:bodyPr lIns="0" tIns="0" rIns="0" bIns="0" anchor="ctr"/>
          <a:lstStyle/>
          <a:p>
            <a:pPr defTabSz="292100">
              <a:lnSpc>
                <a:spcPct val="120000"/>
              </a:lnSpc>
              <a:defRPr/>
            </a:pPr>
            <a:endParaRPr lang="es-ES" sz="2000">
              <a:solidFill>
                <a:prstClr val="white">
                  <a:lumMod val="65000"/>
                </a:prst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 name="AutoShape 50"/>
          <p:cNvSpPr/>
          <p:nvPr/>
        </p:nvSpPr>
        <p:spPr bwMode="auto">
          <a:xfrm>
            <a:off x="3488675" y="4872349"/>
            <a:ext cx="267302" cy="2673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B0F0"/>
          </a:solidFill>
          <a:ln w="25400" cap="flat" cmpd="sng">
            <a:solidFill>
              <a:srgbClr val="000000">
                <a:alpha val="0"/>
              </a:srgbClr>
            </a:solidFill>
            <a:prstDash val="solid"/>
            <a:miter lim="0"/>
          </a:ln>
          <a:effectLst/>
        </p:spPr>
        <p:txBody>
          <a:bodyPr lIns="0" tIns="0" rIns="0" bIns="0" anchor="ctr"/>
          <a:lstStyle/>
          <a:p>
            <a:pPr algn="r" defTabSz="292100">
              <a:lnSpc>
                <a:spcPct val="120000"/>
              </a:lnSpc>
              <a:defRPr/>
            </a:pPr>
            <a:endParaRPr lang="es-ES" sz="2000">
              <a:solidFill>
                <a:prstClr val="white">
                  <a:lumMod val="65000"/>
                </a:prst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9" name="AutoShape 53"/>
          <p:cNvSpPr/>
          <p:nvPr/>
        </p:nvSpPr>
        <p:spPr bwMode="auto">
          <a:xfrm>
            <a:off x="8474587" y="4872349"/>
            <a:ext cx="267302" cy="2673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53A3"/>
          </a:solidFill>
          <a:ln w="25400" cap="flat" cmpd="sng">
            <a:solidFill>
              <a:srgbClr val="000000">
                <a:alpha val="0"/>
              </a:srgbClr>
            </a:solidFill>
            <a:prstDash val="solid"/>
            <a:miter lim="0"/>
          </a:ln>
          <a:effectLst/>
        </p:spPr>
        <p:txBody>
          <a:bodyPr lIns="0" tIns="0" rIns="0" bIns="0" anchor="ctr"/>
          <a:lstStyle/>
          <a:p>
            <a:pPr defTabSz="292100">
              <a:lnSpc>
                <a:spcPct val="120000"/>
              </a:lnSpc>
              <a:defRPr/>
            </a:pPr>
            <a:endParaRPr lang="es-ES" sz="2000">
              <a:solidFill>
                <a:prstClr val="white">
                  <a:lumMod val="65000"/>
                </a:prst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0" name="文本框 29"/>
          <p:cNvSpPr txBox="1"/>
          <p:nvPr/>
        </p:nvSpPr>
        <p:spPr>
          <a:xfrm>
            <a:off x="8898692" y="1856660"/>
            <a:ext cx="2478483" cy="396583"/>
          </a:xfrm>
          <a:prstGeom prst="rect">
            <a:avLst/>
          </a:prstGeom>
          <a:noFill/>
        </p:spPr>
        <p:txBody>
          <a:bodyPr wrap="none" rtlCol="0">
            <a:noAutofit/>
          </a:bodyPr>
          <a:lstStyle/>
          <a:p>
            <a:pPr>
              <a:lnSpc>
                <a:spcPct val="120000"/>
              </a:lnSpc>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rPr>
              <a:t>点击添加标题</a:t>
            </a:r>
          </a:p>
        </p:txBody>
      </p:sp>
      <p:sp>
        <p:nvSpPr>
          <p:cNvPr id="31" name="文本框 30"/>
          <p:cNvSpPr txBox="1"/>
          <p:nvPr/>
        </p:nvSpPr>
        <p:spPr>
          <a:xfrm>
            <a:off x="8898693" y="2200939"/>
            <a:ext cx="2545160" cy="532903"/>
          </a:xfrm>
          <a:prstGeom prst="rect">
            <a:avLst/>
          </a:prstGeom>
          <a:noFill/>
        </p:spPr>
        <p:txBody>
          <a:bodyPr wrap="square" rtlCol="0">
            <a:spAutoFit/>
          </a:bodyPr>
          <a:lstStyle/>
          <a:p>
            <a:pPr>
              <a:lnSpc>
                <a:spcPct val="125000"/>
              </a:lnSpc>
            </a:pPr>
            <a:r>
              <a:rPr lang="zh-CN" altLang="en-US" sz="1200" dirty="0">
                <a:solidFill>
                  <a:srgbClr val="E7E6E6">
                    <a:lumMod val="50000"/>
                  </a:srgbClr>
                </a:solidFill>
                <a:latin typeface="微软雅黑" panose="020B0503020204020204" pitchFamily="34" charset="-122"/>
                <a:ea typeface="微软雅黑" panose="020B0503020204020204" pitchFamily="34" charset="-122"/>
              </a:rPr>
              <a:t>点击添加相关标题文字，点击添加相关标题文字。</a:t>
            </a:r>
          </a:p>
        </p:txBody>
      </p:sp>
      <p:sp>
        <p:nvSpPr>
          <p:cNvPr id="32" name="文本框 31"/>
          <p:cNvSpPr txBox="1"/>
          <p:nvPr/>
        </p:nvSpPr>
        <p:spPr>
          <a:xfrm>
            <a:off x="8898692" y="3338919"/>
            <a:ext cx="2478483" cy="396583"/>
          </a:xfrm>
          <a:prstGeom prst="rect">
            <a:avLst/>
          </a:prstGeom>
          <a:noFill/>
        </p:spPr>
        <p:txBody>
          <a:bodyPr wrap="none" rtlCol="0">
            <a:noAutofit/>
          </a:bodyPr>
          <a:lstStyle/>
          <a:p>
            <a:pPr>
              <a:lnSpc>
                <a:spcPct val="120000"/>
              </a:lnSpc>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rPr>
              <a:t>点击添加标题</a:t>
            </a:r>
          </a:p>
        </p:txBody>
      </p:sp>
      <p:sp>
        <p:nvSpPr>
          <p:cNvPr id="33" name="文本框 32"/>
          <p:cNvSpPr txBox="1"/>
          <p:nvPr/>
        </p:nvSpPr>
        <p:spPr>
          <a:xfrm>
            <a:off x="8898693" y="3683198"/>
            <a:ext cx="2545160" cy="532903"/>
          </a:xfrm>
          <a:prstGeom prst="rect">
            <a:avLst/>
          </a:prstGeom>
          <a:noFill/>
        </p:spPr>
        <p:txBody>
          <a:bodyPr wrap="square" rtlCol="0">
            <a:spAutoFit/>
          </a:bodyPr>
          <a:lstStyle/>
          <a:p>
            <a:pPr>
              <a:lnSpc>
                <a:spcPct val="125000"/>
              </a:lnSpc>
            </a:pPr>
            <a:r>
              <a:rPr lang="zh-CN" altLang="en-US" sz="1200" dirty="0">
                <a:solidFill>
                  <a:srgbClr val="E7E6E6">
                    <a:lumMod val="50000"/>
                  </a:srgbClr>
                </a:solidFill>
                <a:latin typeface="微软雅黑" panose="020B0503020204020204" pitchFamily="34" charset="-122"/>
                <a:ea typeface="微软雅黑" panose="020B0503020204020204" pitchFamily="34" charset="-122"/>
              </a:rPr>
              <a:t>点击添加相关标题文字，点击添加相关标题文字。</a:t>
            </a:r>
          </a:p>
        </p:txBody>
      </p:sp>
      <p:sp>
        <p:nvSpPr>
          <p:cNvPr id="34" name="文本框 33"/>
          <p:cNvSpPr txBox="1"/>
          <p:nvPr/>
        </p:nvSpPr>
        <p:spPr>
          <a:xfrm>
            <a:off x="8898692" y="4823236"/>
            <a:ext cx="2478483" cy="396583"/>
          </a:xfrm>
          <a:prstGeom prst="rect">
            <a:avLst/>
          </a:prstGeom>
          <a:noFill/>
        </p:spPr>
        <p:txBody>
          <a:bodyPr wrap="none" rtlCol="0">
            <a:noAutofit/>
          </a:bodyPr>
          <a:lstStyle/>
          <a:p>
            <a:pPr>
              <a:lnSpc>
                <a:spcPct val="120000"/>
              </a:lnSpc>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rPr>
              <a:t>点击添加标题</a:t>
            </a:r>
          </a:p>
        </p:txBody>
      </p:sp>
      <p:sp>
        <p:nvSpPr>
          <p:cNvPr id="35" name="文本框 34"/>
          <p:cNvSpPr txBox="1"/>
          <p:nvPr/>
        </p:nvSpPr>
        <p:spPr>
          <a:xfrm>
            <a:off x="8898693" y="5167515"/>
            <a:ext cx="2545160" cy="532903"/>
          </a:xfrm>
          <a:prstGeom prst="rect">
            <a:avLst/>
          </a:prstGeom>
          <a:noFill/>
        </p:spPr>
        <p:txBody>
          <a:bodyPr wrap="square" rtlCol="0">
            <a:spAutoFit/>
          </a:bodyPr>
          <a:lstStyle/>
          <a:p>
            <a:pPr>
              <a:lnSpc>
                <a:spcPct val="125000"/>
              </a:lnSpc>
            </a:pPr>
            <a:r>
              <a:rPr lang="zh-CN" altLang="en-US" sz="1200" dirty="0">
                <a:solidFill>
                  <a:srgbClr val="E7E6E6">
                    <a:lumMod val="50000"/>
                  </a:srgbClr>
                </a:solidFill>
                <a:latin typeface="微软雅黑" panose="020B0503020204020204" pitchFamily="34" charset="-122"/>
                <a:ea typeface="微软雅黑" panose="020B0503020204020204" pitchFamily="34" charset="-122"/>
              </a:rPr>
              <a:t>点击添加相关标题文字，点击添加相关标题文字。</a:t>
            </a:r>
          </a:p>
        </p:txBody>
      </p:sp>
      <p:sp>
        <p:nvSpPr>
          <p:cNvPr id="36" name="文本框 35"/>
          <p:cNvSpPr txBox="1"/>
          <p:nvPr/>
        </p:nvSpPr>
        <p:spPr>
          <a:xfrm>
            <a:off x="880151" y="1856660"/>
            <a:ext cx="2478483" cy="396583"/>
          </a:xfrm>
          <a:prstGeom prst="rect">
            <a:avLst/>
          </a:prstGeom>
          <a:noFill/>
        </p:spPr>
        <p:txBody>
          <a:bodyPr wrap="none" rtlCol="0">
            <a:noAutofit/>
          </a:bodyPr>
          <a:lstStyle/>
          <a:p>
            <a:pPr algn="r">
              <a:lnSpc>
                <a:spcPct val="120000"/>
              </a:lnSpc>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rPr>
              <a:t>点击添加标题</a:t>
            </a:r>
          </a:p>
        </p:txBody>
      </p:sp>
      <p:sp>
        <p:nvSpPr>
          <p:cNvPr id="37" name="文本框 36"/>
          <p:cNvSpPr txBox="1"/>
          <p:nvPr/>
        </p:nvSpPr>
        <p:spPr>
          <a:xfrm>
            <a:off x="813474" y="2200939"/>
            <a:ext cx="2545160" cy="532903"/>
          </a:xfrm>
          <a:prstGeom prst="rect">
            <a:avLst/>
          </a:prstGeom>
          <a:noFill/>
        </p:spPr>
        <p:txBody>
          <a:bodyPr wrap="square" rtlCol="0">
            <a:spAutoFit/>
          </a:bodyPr>
          <a:lstStyle/>
          <a:p>
            <a:pPr algn="r">
              <a:lnSpc>
                <a:spcPct val="125000"/>
              </a:lnSpc>
            </a:pPr>
            <a:r>
              <a:rPr lang="zh-CN" altLang="en-US" sz="1200" dirty="0">
                <a:solidFill>
                  <a:srgbClr val="E7E6E6">
                    <a:lumMod val="50000"/>
                  </a:srgbClr>
                </a:solidFill>
                <a:latin typeface="微软雅黑" panose="020B0503020204020204" pitchFamily="34" charset="-122"/>
                <a:ea typeface="微软雅黑" panose="020B0503020204020204" pitchFamily="34" charset="-122"/>
              </a:rPr>
              <a:t>点击添加相关标题文字，点击添加相关标题文字。</a:t>
            </a:r>
          </a:p>
        </p:txBody>
      </p:sp>
      <p:sp>
        <p:nvSpPr>
          <p:cNvPr id="38" name="文本框 37"/>
          <p:cNvSpPr txBox="1"/>
          <p:nvPr/>
        </p:nvSpPr>
        <p:spPr>
          <a:xfrm>
            <a:off x="880151" y="3338919"/>
            <a:ext cx="2478483" cy="396583"/>
          </a:xfrm>
          <a:prstGeom prst="rect">
            <a:avLst/>
          </a:prstGeom>
          <a:noFill/>
        </p:spPr>
        <p:txBody>
          <a:bodyPr wrap="none" rtlCol="0">
            <a:noAutofit/>
          </a:bodyPr>
          <a:lstStyle/>
          <a:p>
            <a:pPr algn="r">
              <a:lnSpc>
                <a:spcPct val="120000"/>
              </a:lnSpc>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rPr>
              <a:t>点击添加标题</a:t>
            </a:r>
          </a:p>
        </p:txBody>
      </p:sp>
      <p:sp>
        <p:nvSpPr>
          <p:cNvPr id="39" name="文本框 38"/>
          <p:cNvSpPr txBox="1"/>
          <p:nvPr/>
        </p:nvSpPr>
        <p:spPr>
          <a:xfrm>
            <a:off x="813474" y="3683198"/>
            <a:ext cx="2545160" cy="532903"/>
          </a:xfrm>
          <a:prstGeom prst="rect">
            <a:avLst/>
          </a:prstGeom>
          <a:noFill/>
        </p:spPr>
        <p:txBody>
          <a:bodyPr wrap="square" rtlCol="0">
            <a:spAutoFit/>
          </a:bodyPr>
          <a:lstStyle/>
          <a:p>
            <a:pPr algn="r">
              <a:lnSpc>
                <a:spcPct val="125000"/>
              </a:lnSpc>
            </a:pPr>
            <a:r>
              <a:rPr lang="zh-CN" altLang="en-US" sz="1200" dirty="0">
                <a:solidFill>
                  <a:srgbClr val="E7E6E6">
                    <a:lumMod val="50000"/>
                  </a:srgbClr>
                </a:solidFill>
                <a:latin typeface="微软雅黑" panose="020B0503020204020204" pitchFamily="34" charset="-122"/>
                <a:ea typeface="微软雅黑" panose="020B0503020204020204" pitchFamily="34" charset="-122"/>
              </a:rPr>
              <a:t>点击添加相关标题文字，点击添加相关标题文字。</a:t>
            </a:r>
            <a:r>
              <a:rPr lang="en-US" altLang="zh-CN" sz="1200" dirty="0">
                <a:solidFill>
                  <a:srgbClr val="E7E6E6">
                    <a:lumMod val="50000"/>
                  </a:srgbClr>
                </a:solidFill>
                <a:latin typeface="微软雅黑" panose="020B0503020204020204" pitchFamily="34" charset="-122"/>
                <a:ea typeface="微软雅黑" panose="020B0503020204020204" pitchFamily="34" charset="-122"/>
              </a:rPr>
              <a:t> </a:t>
            </a:r>
          </a:p>
        </p:txBody>
      </p:sp>
      <p:sp>
        <p:nvSpPr>
          <p:cNvPr id="40" name="文本框 39"/>
          <p:cNvSpPr txBox="1"/>
          <p:nvPr/>
        </p:nvSpPr>
        <p:spPr>
          <a:xfrm>
            <a:off x="880151" y="4823236"/>
            <a:ext cx="2478483" cy="396583"/>
          </a:xfrm>
          <a:prstGeom prst="rect">
            <a:avLst/>
          </a:prstGeom>
          <a:noFill/>
        </p:spPr>
        <p:txBody>
          <a:bodyPr wrap="none" rtlCol="0">
            <a:noAutofit/>
          </a:bodyPr>
          <a:lstStyle/>
          <a:p>
            <a:pPr algn="r">
              <a:lnSpc>
                <a:spcPct val="120000"/>
              </a:lnSpc>
            </a:pPr>
            <a:r>
              <a:rPr lang="zh-CN" altLang="en-US" b="1" dirty="0">
                <a:solidFill>
                  <a:prstClr val="black">
                    <a:lumMod val="85000"/>
                    <a:lumOff val="15000"/>
                  </a:prstClr>
                </a:solidFill>
                <a:latin typeface="微软雅黑" panose="020B0503020204020204" pitchFamily="34" charset="-122"/>
                <a:ea typeface="微软雅黑" panose="020B0503020204020204" pitchFamily="34" charset="-122"/>
              </a:rPr>
              <a:t>点击添加标题</a:t>
            </a:r>
          </a:p>
        </p:txBody>
      </p:sp>
      <p:sp>
        <p:nvSpPr>
          <p:cNvPr id="41" name="文本框 40"/>
          <p:cNvSpPr txBox="1"/>
          <p:nvPr/>
        </p:nvSpPr>
        <p:spPr>
          <a:xfrm>
            <a:off x="813474" y="5167515"/>
            <a:ext cx="2545160" cy="532903"/>
          </a:xfrm>
          <a:prstGeom prst="rect">
            <a:avLst/>
          </a:prstGeom>
          <a:noFill/>
        </p:spPr>
        <p:txBody>
          <a:bodyPr wrap="square" rtlCol="0">
            <a:spAutoFit/>
          </a:bodyPr>
          <a:lstStyle/>
          <a:p>
            <a:pPr algn="r">
              <a:lnSpc>
                <a:spcPct val="125000"/>
              </a:lnSpc>
            </a:pPr>
            <a:r>
              <a:rPr lang="zh-CN" altLang="en-US" sz="1200" dirty="0">
                <a:solidFill>
                  <a:srgbClr val="E7E6E6">
                    <a:lumMod val="50000"/>
                  </a:srgbClr>
                </a:solidFill>
                <a:latin typeface="微软雅黑" panose="020B0503020204020204" pitchFamily="34" charset="-122"/>
                <a:ea typeface="微软雅黑" panose="020B0503020204020204" pitchFamily="34" charset="-122"/>
              </a:rPr>
              <a:t>点击添加相关标题文字，点击添加相关标题文字。</a:t>
            </a:r>
          </a:p>
        </p:txBody>
      </p:sp>
      <p:sp>
        <p:nvSpPr>
          <p:cNvPr id="42" name="公众号：陈西设计之家。微信搜索即可"/>
          <p:cNvSpPr>
            <a:spLocks noEditPoints="1"/>
          </p:cNvSpPr>
          <p:nvPr/>
        </p:nvSpPr>
        <p:spPr bwMode="auto">
          <a:xfrm>
            <a:off x="5393522" y="3454088"/>
            <a:ext cx="1404957" cy="1173211"/>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0053A3"/>
          </a:solidFill>
          <a:ln>
            <a:noFill/>
          </a:ln>
        </p:spPr>
        <p:txBody>
          <a:bodyPr vert="horz" wrap="square" lIns="91429" tIns="45715" rIns="91429" bIns="45715" numCol="1" anchor="t" anchorCtr="0" compatLnSpc="1"/>
          <a:lstStyle/>
          <a:p>
            <a:pPr algn="just" defTabSz="1219200">
              <a:lnSpc>
                <a:spcPct val="120000"/>
              </a:lnSpc>
            </a:pPr>
            <a:endParaRPr lang="en-GB" sz="90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3" name="直接连接符 42"/>
          <p:cNvCxnSpPr/>
          <p:nvPr/>
        </p:nvCxnSpPr>
        <p:spPr>
          <a:xfrm>
            <a:off x="5837894" y="5418524"/>
            <a:ext cx="516213" cy="0"/>
          </a:xfrm>
          <a:prstGeom prst="line">
            <a:avLst/>
          </a:prstGeom>
          <a:noFill/>
          <a:ln w="19050" cap="flat" cmpd="sng" algn="ctr">
            <a:solidFill>
              <a:sysClr val="window" lastClr="FFFFFF"/>
            </a:solidFill>
            <a:prstDash val="solid"/>
            <a:miter lim="800000"/>
          </a:ln>
          <a:effectLst/>
        </p:spPr>
      </p:cxn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4" name="组合 43"/>
            <p:cNvGrpSpPr/>
            <p:nvPr/>
          </p:nvGrpSpPr>
          <p:grpSpPr>
            <a:xfrm>
              <a:off x="695400" y="260648"/>
              <a:ext cx="3057247" cy="678559"/>
              <a:chOff x="623392" y="310880"/>
              <a:chExt cx="3057247" cy="678559"/>
            </a:xfrm>
          </p:grpSpPr>
          <p:sp>
            <p:nvSpPr>
              <p:cNvPr id="45" name="文本框 4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46" name="直接连接符 45"/>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2" name="矩形 1"/>
          <p:cNvSpPr/>
          <p:nvPr/>
        </p:nvSpPr>
        <p:spPr>
          <a:xfrm>
            <a:off x="0" y="-5680"/>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p:nvPr/>
        </p:nvSpPr>
        <p:spPr>
          <a:xfrm>
            <a:off x="6245918" y="2171025"/>
            <a:ext cx="4962650" cy="119885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8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第六章</a:t>
            </a:r>
          </a:p>
        </p:txBody>
      </p:sp>
      <p:sp>
        <p:nvSpPr>
          <p:cNvPr id="5" name="标题 4"/>
          <p:cNvSpPr txBox="1"/>
          <p:nvPr/>
        </p:nvSpPr>
        <p:spPr>
          <a:xfrm>
            <a:off x="6310934" y="3775413"/>
            <a:ext cx="4754488" cy="74659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j-cs"/>
              </a:rPr>
              <a:t>请输入你的标题</a:t>
            </a:r>
          </a:p>
        </p:txBody>
      </p:sp>
      <p:cxnSp>
        <p:nvCxnSpPr>
          <p:cNvPr id="6" name="直接连接符 5"/>
          <p:cNvCxnSpPr/>
          <p:nvPr/>
        </p:nvCxnSpPr>
        <p:spPr>
          <a:xfrm>
            <a:off x="6353930" y="3607066"/>
            <a:ext cx="3594498" cy="0"/>
          </a:xfrm>
          <a:prstGeom prst="line">
            <a:avLst/>
          </a:prstGeom>
          <a:ln w="28575">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995219" y="1169917"/>
            <a:ext cx="5328592" cy="45089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rPr>
              <a:t>06</a:t>
            </a:r>
            <a:endParaRPr kumimoji="0" lang="zh-CN" altLang="en-US" sz="28700" b="0" i="0" u="none" strike="noStrike" kern="1200" cap="none" spc="0" normalizeH="0" baseline="0" noProof="0" dirty="0">
              <a:ln>
                <a:noFill/>
              </a:ln>
              <a:solidFill>
                <a:prstClr val="white"/>
              </a:solidFill>
              <a:effectLst/>
              <a:uLnTx/>
              <a:uFillTx/>
              <a:latin typeface="Arial Black" panose="020B0A04020102020204" pitchFamily="34" charset="0"/>
              <a:ea typeface="宋体" panose="02010600030101010101" pitchFamily="2" charset="-122"/>
              <a:cs typeface="+mn-cs"/>
            </a:endParaRPr>
          </a:p>
        </p:txBody>
      </p:sp>
      <p:sp>
        <p:nvSpPr>
          <p:cNvPr id="3" name="文本框 2"/>
          <p:cNvSpPr txBox="1"/>
          <p:nvPr/>
        </p:nvSpPr>
        <p:spPr>
          <a:xfrm>
            <a:off x="119336" y="617772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9" name="图片 8">
            <a:extLst>
              <a:ext uri="{FF2B5EF4-FFF2-40B4-BE49-F238E27FC236}">
                <a16:creationId xmlns:a16="http://schemas.microsoft.com/office/drawing/2014/main" id="{0503D6F6-D302-0162-0554-41CC1C2C8F2B}"/>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l="-80" t="1402" r="80" b="-5860"/>
          <a:stretch/>
        </p:blipFill>
        <p:spPr>
          <a:xfrm>
            <a:off x="10128447" y="116632"/>
            <a:ext cx="1969233" cy="68947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矩形 10"/>
          <p:cNvSpPr/>
          <p:nvPr/>
        </p:nvSpPr>
        <p:spPr>
          <a:xfrm>
            <a:off x="509588" y="1496598"/>
            <a:ext cx="5545137" cy="4136514"/>
          </a:xfrm>
          <a:prstGeom prst="rect">
            <a:avLst/>
          </a:prstGeom>
          <a:solidFill>
            <a:srgbClr val="1437A6"/>
          </a:solidFill>
          <a:ln w="12700" cap="flat" cmpd="sng" algn="ctr">
            <a:solidFill>
              <a:srgbClr val="1437A6"/>
            </a:solid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2" name="矩形 11"/>
          <p:cNvSpPr/>
          <p:nvPr/>
        </p:nvSpPr>
        <p:spPr>
          <a:xfrm>
            <a:off x="6054725" y="1496598"/>
            <a:ext cx="5545138" cy="4140713"/>
          </a:xfrm>
          <a:prstGeom prst="rect">
            <a:avLst/>
          </a:prstGeom>
          <a:noFill/>
          <a:ln w="28575" cap="flat" cmpd="sng" algn="ctr">
            <a:solidFill>
              <a:srgbClr val="1437A6"/>
            </a:solid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11272838" y="1484784"/>
            <a:ext cx="338137" cy="338137"/>
          </a:xfrm>
          <a:prstGeom prst="rect">
            <a:avLst/>
          </a:prstGeom>
          <a:solidFill>
            <a:srgbClr val="1437A6"/>
          </a:solidFill>
          <a:ln w="12700" cap="flat" cmpd="sng" algn="ctr">
            <a:solidFill>
              <a:srgbClr val="02219A"/>
            </a:solid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11272838" y="5296562"/>
            <a:ext cx="338137" cy="336550"/>
          </a:xfrm>
          <a:prstGeom prst="rect">
            <a:avLst/>
          </a:prstGeom>
          <a:solidFill>
            <a:srgbClr val="1437A6"/>
          </a:solidFill>
          <a:ln w="12700" cap="flat" cmpd="sng" algn="ctr">
            <a:solidFill>
              <a:srgbClr val="02219A"/>
            </a:solid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5" name="文本框 13"/>
          <p:cNvSpPr txBox="1">
            <a:spLocks noChangeArrowheads="1"/>
          </p:cNvSpPr>
          <p:nvPr/>
        </p:nvSpPr>
        <p:spPr bwMode="auto">
          <a:xfrm>
            <a:off x="695399" y="1462855"/>
            <a:ext cx="5021189" cy="4198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撰写毕业论文是检验学生在校学习成果的重要措施，也是提高教学质量的重要环节。大学生在毕业前都必须完成毕业论文的撰写任务。申请学位必须提交相应的学位论文，经答辩通过后，方可取得学位。可以这么说，毕业论文是结束大学学习生活走向社会的一个中介和桥梁。</a:t>
            </a:r>
            <a:endPar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撰写毕业论文是检验学生在校学习成果的重要措施，也是提高教学质量的重要环节。</a:t>
            </a:r>
            <a:endPar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lgn="just" fontAlgn="base">
              <a:lnSpc>
                <a:spcPct val="150000"/>
              </a:lnSpc>
              <a:spcBef>
                <a:spcPct val="0"/>
              </a:spcBef>
              <a:spcAft>
                <a:spcPct val="0"/>
              </a:spcAft>
              <a:buNone/>
              <a:defRPr/>
            </a:pPr>
            <a:r>
              <a:rPr lang="zh-CN" altLang="en-US" sz="1800" dirty="0">
                <a:solidFill>
                  <a:prstClr val="white"/>
                </a:solidFill>
                <a:latin typeface="微软雅黑" panose="020B0503020204020204" pitchFamily="34" charset="-122"/>
              </a:rPr>
              <a:t>撰写毕业论文是检验学生在校学习成果的重要措施，也是提高教学质量的重要环节。</a:t>
            </a:r>
          </a:p>
        </p:txBody>
      </p:sp>
      <p:sp>
        <p:nvSpPr>
          <p:cNvPr id="16" name="矩形 14"/>
          <p:cNvSpPr>
            <a:spLocks noChangeArrowheads="1"/>
          </p:cNvSpPr>
          <p:nvPr/>
        </p:nvSpPr>
        <p:spPr bwMode="auto">
          <a:xfrm>
            <a:off x="6240015" y="1484784"/>
            <a:ext cx="5021711" cy="4198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lvl="0" algn="just" fontAlgn="base">
              <a:lnSpc>
                <a:spcPct val="150000"/>
              </a:lnSpc>
              <a:spcBef>
                <a:spcPct val="0"/>
              </a:spcBef>
              <a:spcAft>
                <a:spcPct val="0"/>
              </a:spcAft>
              <a:buNone/>
              <a:defRPr/>
            </a:pPr>
            <a:r>
              <a:rPr kumimoji="0" lang="zh-CN" altLang="en-US" sz="1800" b="0" i="0" u="none" strike="noStrike" kern="1200" cap="none" spc="0" normalizeH="0" baseline="0" noProof="0" dirty="0">
                <a:ln>
                  <a:noFill/>
                </a:ln>
                <a:solidFill>
                  <a:srgbClr val="02219A"/>
                </a:solidFill>
                <a:effectLst/>
                <a:uLnTx/>
                <a:uFillTx/>
                <a:latin typeface="微软雅黑" panose="020B0503020204020204" pitchFamily="34" charset="-122"/>
                <a:ea typeface="微软雅黑" panose="020B0503020204020204" pitchFamily="34" charset="-122"/>
                <a:cs typeface="+mn-cs"/>
              </a:rPr>
              <a:t>毕业论文是大学生才华的第一次显露，是向祖国和人民所交的一份有份量的答卷，是投身社会主义现代化建设事业的报到书。一篇毕业论文虽然不能全面地反映出一个人的才华，也不一定能对社会直接带来巨大的效益，对专业产生开拓性的影响。毕业论文是大学生才华的第一次显露，是向祖国和人民所交的一份有份量的答卷，是投身社会主义现代化建设事业的报到书</a:t>
            </a:r>
            <a:r>
              <a:rPr lang="zh-CN" altLang="en-US" sz="1800" dirty="0">
                <a:solidFill>
                  <a:srgbClr val="02219A"/>
                </a:solidFill>
                <a:latin typeface="微软雅黑" panose="020B0503020204020204" pitchFamily="34" charset="-122"/>
              </a:rPr>
              <a:t>。撰写毕业论文是检验学生在校学习成果的重要措施，也是提高教学质量的重要环节。</a:t>
            </a: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17" name="组合 16"/>
            <p:cNvGrpSpPr/>
            <p:nvPr/>
          </p:nvGrpSpPr>
          <p:grpSpPr>
            <a:xfrm>
              <a:off x="695400" y="260648"/>
              <a:ext cx="3057247" cy="678559"/>
              <a:chOff x="623392" y="310880"/>
              <a:chExt cx="3057247" cy="678559"/>
            </a:xfrm>
          </p:grpSpPr>
          <p:sp>
            <p:nvSpPr>
              <p:cNvPr id="18" name="文本框 17"/>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19" name="直接连接符 18"/>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11" name="图片 10" descr="图片包含 监视器, 电子产品, 就坐, 陈列&#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589" y="845423"/>
            <a:ext cx="6488261" cy="6635720"/>
          </a:xfrm>
          <a:prstGeom prst="rect">
            <a:avLst/>
          </a:prstGeom>
          <a:effectLst>
            <a:outerShdw blurRad="127000" dist="38100" dir="18900000" algn="bl" rotWithShape="0">
              <a:prstClr val="black">
                <a:alpha val="25000"/>
              </a:prstClr>
            </a:outerShdw>
          </a:effectLst>
        </p:spPr>
      </p:pic>
      <p:pic>
        <p:nvPicPr>
          <p:cNvPr id="12" name="图形 11" descr="放大镜"/>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6355" y="1951643"/>
            <a:ext cx="540000" cy="540000"/>
          </a:xfrm>
          <a:prstGeom prst="rect">
            <a:avLst/>
          </a:prstGeom>
        </p:spPr>
      </p:pic>
      <p:pic>
        <p:nvPicPr>
          <p:cNvPr id="13" name="图形 12" descr="拼图"/>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6355" y="3290397"/>
            <a:ext cx="540000" cy="540000"/>
          </a:xfrm>
          <a:prstGeom prst="rect">
            <a:avLst/>
          </a:prstGeom>
        </p:spPr>
      </p:pic>
      <p:pic>
        <p:nvPicPr>
          <p:cNvPr id="14" name="图形 13" descr="上升趋势"/>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6355" y="4546909"/>
            <a:ext cx="540000" cy="540000"/>
          </a:xfrm>
          <a:prstGeom prst="rect">
            <a:avLst/>
          </a:prstGeom>
        </p:spPr>
      </p:pic>
      <p:sp>
        <p:nvSpPr>
          <p:cNvPr id="15" name="文本框 14"/>
          <p:cNvSpPr txBox="1"/>
          <p:nvPr/>
        </p:nvSpPr>
        <p:spPr>
          <a:xfrm>
            <a:off x="7741241" y="2409401"/>
            <a:ext cx="4546009" cy="369332"/>
          </a:xfrm>
          <a:prstGeom prst="rect">
            <a:avLst/>
          </a:prstGeom>
          <a:noFill/>
        </p:spPr>
        <p:txBody>
          <a:bodyPr wrap="square" lIns="0"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请在此处一句话阐述您的观点</a:t>
            </a:r>
          </a:p>
        </p:txBody>
      </p:sp>
      <p:sp>
        <p:nvSpPr>
          <p:cNvPr id="16" name="文本框 15"/>
          <p:cNvSpPr txBox="1"/>
          <p:nvPr/>
        </p:nvSpPr>
        <p:spPr>
          <a:xfrm>
            <a:off x="7741241" y="3290397"/>
            <a:ext cx="2691223" cy="461665"/>
          </a:xfrm>
          <a:prstGeom prst="rect">
            <a:avLst/>
          </a:prstGeom>
          <a:noFill/>
        </p:spPr>
        <p:txBody>
          <a:bodyPr wrap="square" lIns="0" rtlCol="0">
            <a:spAutoFit/>
          </a:bodyPr>
          <a:lstStyle/>
          <a:p>
            <a:r>
              <a:rPr lang="zh-CN" altLang="en-US" sz="2400" b="1" dirty="0">
                <a:solidFill>
                  <a:srgbClr val="052891"/>
                </a:solidFill>
                <a:latin typeface="微软雅黑" panose="020B0503020204020204" pitchFamily="34" charset="-122"/>
                <a:ea typeface="微软雅黑" panose="020B0503020204020204" pitchFamily="34" charset="-122"/>
              </a:rPr>
              <a:t>请输入您的小标题</a:t>
            </a:r>
          </a:p>
        </p:txBody>
      </p:sp>
      <p:sp>
        <p:nvSpPr>
          <p:cNvPr id="17" name="文本框 16"/>
          <p:cNvSpPr txBox="1"/>
          <p:nvPr/>
        </p:nvSpPr>
        <p:spPr>
          <a:xfrm>
            <a:off x="7741241" y="3748155"/>
            <a:ext cx="4546009" cy="369332"/>
          </a:xfrm>
          <a:prstGeom prst="rect">
            <a:avLst/>
          </a:prstGeom>
          <a:noFill/>
        </p:spPr>
        <p:txBody>
          <a:bodyPr wrap="square" lIns="0"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请在此处一句话阐述您的观点</a:t>
            </a:r>
          </a:p>
        </p:txBody>
      </p:sp>
      <p:sp>
        <p:nvSpPr>
          <p:cNvPr id="18" name="文本框 17"/>
          <p:cNvSpPr txBox="1"/>
          <p:nvPr/>
        </p:nvSpPr>
        <p:spPr>
          <a:xfrm>
            <a:off x="7741241" y="4629151"/>
            <a:ext cx="2691223" cy="461665"/>
          </a:xfrm>
          <a:prstGeom prst="rect">
            <a:avLst/>
          </a:prstGeom>
          <a:noFill/>
        </p:spPr>
        <p:txBody>
          <a:bodyPr wrap="square" lIns="0" rtlCol="0">
            <a:spAutoFit/>
          </a:bodyPr>
          <a:lstStyle/>
          <a:p>
            <a:r>
              <a:rPr lang="zh-CN" altLang="en-US" sz="2400" b="1" dirty="0">
                <a:solidFill>
                  <a:srgbClr val="052891"/>
                </a:solidFill>
                <a:latin typeface="微软雅黑" panose="020B0503020204020204" pitchFamily="34" charset="-122"/>
                <a:ea typeface="微软雅黑" panose="020B0503020204020204" pitchFamily="34" charset="-122"/>
              </a:rPr>
              <a:t>请输入您的小标题</a:t>
            </a:r>
          </a:p>
        </p:txBody>
      </p:sp>
      <p:sp>
        <p:nvSpPr>
          <p:cNvPr id="19" name="文本框 18"/>
          <p:cNvSpPr txBox="1"/>
          <p:nvPr/>
        </p:nvSpPr>
        <p:spPr>
          <a:xfrm>
            <a:off x="7741241" y="5086909"/>
            <a:ext cx="4546009" cy="369332"/>
          </a:xfrm>
          <a:prstGeom prst="rect">
            <a:avLst/>
          </a:prstGeom>
          <a:noFill/>
        </p:spPr>
        <p:txBody>
          <a:bodyPr wrap="square" lIns="0"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请在此处一句话阐述您的观点</a:t>
            </a:r>
          </a:p>
        </p:txBody>
      </p:sp>
      <p:sp>
        <p:nvSpPr>
          <p:cNvPr id="21" name="文本框 20"/>
          <p:cNvSpPr txBox="1"/>
          <p:nvPr/>
        </p:nvSpPr>
        <p:spPr>
          <a:xfrm>
            <a:off x="7741241" y="1951643"/>
            <a:ext cx="2691223" cy="461665"/>
          </a:xfrm>
          <a:prstGeom prst="rect">
            <a:avLst/>
          </a:prstGeom>
          <a:noFill/>
        </p:spPr>
        <p:txBody>
          <a:bodyPr wrap="square" lIns="0" rtlCol="0">
            <a:spAutoFit/>
          </a:bodyPr>
          <a:lstStyle/>
          <a:p>
            <a:r>
              <a:rPr lang="zh-CN" altLang="en-US" sz="2400" b="1" dirty="0">
                <a:solidFill>
                  <a:srgbClr val="052891"/>
                </a:solidFill>
                <a:latin typeface="微软雅黑" panose="020B0503020204020204" pitchFamily="34" charset="-122"/>
                <a:ea typeface="微软雅黑" panose="020B0503020204020204" pitchFamily="34" charset="-122"/>
              </a:rPr>
              <a:t>请输入您的小标题</a:t>
            </a:r>
          </a:p>
        </p:txBody>
      </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20" name="组合 19"/>
            <p:cNvGrpSpPr/>
            <p:nvPr/>
          </p:nvGrpSpPr>
          <p:grpSpPr>
            <a:xfrm>
              <a:off x="695400" y="260648"/>
              <a:ext cx="3057247" cy="678559"/>
              <a:chOff x="623392" y="310880"/>
              <a:chExt cx="3057247" cy="678559"/>
            </a:xfrm>
          </p:grpSpPr>
          <p:sp>
            <p:nvSpPr>
              <p:cNvPr id="22" name="文本框 21"/>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24" name="直接连接符 23"/>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pic>
        <p:nvPicPr>
          <p:cNvPr id="4" name="图片 3"/>
          <p:cNvPicPr>
            <a:picLocks noChangeAspect="1"/>
          </p:cNvPicPr>
          <p:nvPr/>
        </p:nvPicPr>
        <p:blipFill rotWithShape="1">
          <a:blip r:embed="rId9">
            <a:extLst>
              <a:ext uri="{28A0092B-C50C-407E-A947-70E740481C1C}">
                <a14:useLocalDpi xmlns:a14="http://schemas.microsoft.com/office/drawing/2010/main" val="0"/>
              </a:ext>
            </a:extLst>
          </a:blip>
          <a:srcRect l="-199" t="16075" r="199" b="1543"/>
          <a:stretch/>
        </p:blipFill>
        <p:spPr>
          <a:xfrm>
            <a:off x="889635" y="1714500"/>
            <a:ext cx="5461000" cy="308991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矩形 10"/>
          <p:cNvSpPr/>
          <p:nvPr/>
        </p:nvSpPr>
        <p:spPr>
          <a:xfrm>
            <a:off x="0" y="1704728"/>
            <a:ext cx="12192000" cy="4132993"/>
          </a:xfrm>
          <a:prstGeom prst="rect">
            <a:avLst/>
          </a:prstGeom>
          <a:solidFill>
            <a:srgbClr val="1437A6"/>
          </a:solidFill>
          <a:ln>
            <a:noFill/>
          </a:ln>
          <a:effectLst>
            <a:outerShdw blurRad="254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914400"/>
            <a:endParaRPr lang="zh-CN" altLang="en-US" dirty="0">
              <a:solidFill>
                <a:prstClr val="white"/>
              </a:solidFill>
              <a:latin typeface="Calibri Light" panose="020F0302020204030204"/>
              <a:ea typeface="微软雅黑 Light" panose="020B0502040204020203" charset="-122"/>
            </a:endParaRPr>
          </a:p>
        </p:txBody>
      </p:sp>
      <p:sp>
        <p:nvSpPr>
          <p:cNvPr id="12" name="椭圆 11"/>
          <p:cNvSpPr/>
          <p:nvPr/>
        </p:nvSpPr>
        <p:spPr>
          <a:xfrm>
            <a:off x="855167" y="2037921"/>
            <a:ext cx="1530480" cy="15304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latin typeface="Calibri Light" panose="020F0302020204030204"/>
              <a:ea typeface="微软雅黑 Light" panose="020B0502040204020203" charset="-122"/>
            </a:endParaRPr>
          </a:p>
        </p:txBody>
      </p:sp>
      <p:sp>
        <p:nvSpPr>
          <p:cNvPr id="13" name="椭圆 12"/>
          <p:cNvSpPr/>
          <p:nvPr/>
        </p:nvSpPr>
        <p:spPr>
          <a:xfrm>
            <a:off x="3842573" y="2037921"/>
            <a:ext cx="1530480" cy="15304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latin typeface="Calibri Light" panose="020F0302020204030204"/>
              <a:ea typeface="微软雅黑 Light" panose="020B0502040204020203" charset="-122"/>
            </a:endParaRPr>
          </a:p>
        </p:txBody>
      </p:sp>
      <p:sp>
        <p:nvSpPr>
          <p:cNvPr id="14" name="椭圆 13"/>
          <p:cNvSpPr/>
          <p:nvPr/>
        </p:nvSpPr>
        <p:spPr>
          <a:xfrm>
            <a:off x="6834781" y="2037921"/>
            <a:ext cx="1530480" cy="15304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latin typeface="Calibri Light" panose="020F0302020204030204"/>
              <a:ea typeface="微软雅黑 Light" panose="020B0502040204020203" charset="-122"/>
            </a:endParaRPr>
          </a:p>
        </p:txBody>
      </p:sp>
      <p:sp>
        <p:nvSpPr>
          <p:cNvPr id="15" name="椭圆 14"/>
          <p:cNvSpPr/>
          <p:nvPr/>
        </p:nvSpPr>
        <p:spPr>
          <a:xfrm>
            <a:off x="9838405" y="2037921"/>
            <a:ext cx="1530480" cy="15304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prstClr val="white"/>
              </a:solidFill>
              <a:latin typeface="Calibri Light" panose="020F0302020204030204"/>
              <a:ea typeface="微软雅黑 Light" panose="020B0502040204020203" charset="-122"/>
            </a:endParaRPr>
          </a:p>
        </p:txBody>
      </p:sp>
      <p:sp>
        <p:nvSpPr>
          <p:cNvPr id="16" name="矩形 15"/>
          <p:cNvSpPr/>
          <p:nvPr/>
        </p:nvSpPr>
        <p:spPr>
          <a:xfrm>
            <a:off x="471414" y="4327611"/>
            <a:ext cx="2297988" cy="1027717"/>
          </a:xfrm>
          <a:prstGeom prst="rect">
            <a:avLst/>
          </a:prstGeom>
        </p:spPr>
        <p:txBody>
          <a:bodyPr wrap="square">
            <a:spAutoFit/>
          </a:bodyPr>
          <a:lstStyle/>
          <a:p>
            <a:pPr algn="just" defTabSz="914400">
              <a:lnSpc>
                <a:spcPct val="150000"/>
              </a:lnSpc>
            </a:pPr>
            <a:r>
              <a:rPr lang="zh-CN" altLang="en-US" sz="1400" dirty="0">
                <a:solidFill>
                  <a:prstClr val="white"/>
                </a:solidFill>
                <a:latin typeface="Calibri Light" panose="020F0302020204030204"/>
                <a:ea typeface="微软雅黑 Light" panose="020B0502040204020203" charset="-122"/>
              </a:rPr>
              <a:t>您的内容打在这里，或者通过复制您的文本后，在此框中选择粘贴。</a:t>
            </a:r>
          </a:p>
        </p:txBody>
      </p:sp>
      <p:sp>
        <p:nvSpPr>
          <p:cNvPr id="17" name="文本框 5"/>
          <p:cNvSpPr txBox="1">
            <a:spLocks noChangeArrowheads="1"/>
          </p:cNvSpPr>
          <p:nvPr/>
        </p:nvSpPr>
        <p:spPr bwMode="auto">
          <a:xfrm>
            <a:off x="845198" y="3751592"/>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400" fontAlgn="base">
              <a:spcBef>
                <a:spcPct val="0"/>
              </a:spcBef>
              <a:spcAft>
                <a:spcPct val="0"/>
              </a:spcAft>
              <a:defRPr/>
            </a:pPr>
            <a:r>
              <a:rPr lang="zh-CN" altLang="en-US" sz="2665" dirty="0">
                <a:solidFill>
                  <a:prstClr val="white"/>
                </a:solidFill>
                <a:latin typeface="微软雅黑" panose="020B0503020204020204" pitchFamily="34" charset="-122"/>
                <a:ea typeface="微软雅黑" panose="020B0503020204020204" pitchFamily="34" charset="-122"/>
              </a:rPr>
              <a:t>你的标题</a:t>
            </a:r>
          </a:p>
        </p:txBody>
      </p:sp>
      <p:cxnSp>
        <p:nvCxnSpPr>
          <p:cNvPr id="18" name="直接连接符 17"/>
          <p:cNvCxnSpPr/>
          <p:nvPr/>
        </p:nvCxnSpPr>
        <p:spPr>
          <a:xfrm>
            <a:off x="1473599" y="4318275"/>
            <a:ext cx="29361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3458821" y="4327611"/>
            <a:ext cx="2297988" cy="1027717"/>
          </a:xfrm>
          <a:prstGeom prst="rect">
            <a:avLst/>
          </a:prstGeom>
        </p:spPr>
        <p:txBody>
          <a:bodyPr wrap="square">
            <a:spAutoFit/>
          </a:bodyPr>
          <a:lstStyle/>
          <a:p>
            <a:pPr algn="just" defTabSz="914400">
              <a:lnSpc>
                <a:spcPct val="150000"/>
              </a:lnSpc>
            </a:pPr>
            <a:r>
              <a:rPr lang="zh-CN" altLang="en-US" sz="1400" dirty="0">
                <a:solidFill>
                  <a:prstClr val="white"/>
                </a:solidFill>
                <a:latin typeface="Calibri Light" panose="020F0302020204030204"/>
                <a:ea typeface="微软雅黑 Light" panose="020B0502040204020203" charset="-122"/>
              </a:rPr>
              <a:t>您的内容打在这里，或者通过复制您的文本后，在此框中选择粘贴。</a:t>
            </a:r>
          </a:p>
        </p:txBody>
      </p:sp>
      <p:sp>
        <p:nvSpPr>
          <p:cNvPr id="20" name="文本框 5"/>
          <p:cNvSpPr txBox="1">
            <a:spLocks noChangeArrowheads="1"/>
          </p:cNvSpPr>
          <p:nvPr/>
        </p:nvSpPr>
        <p:spPr bwMode="auto">
          <a:xfrm>
            <a:off x="3832603" y="3751592"/>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400" fontAlgn="base">
              <a:spcBef>
                <a:spcPct val="0"/>
              </a:spcBef>
              <a:spcAft>
                <a:spcPct val="0"/>
              </a:spcAft>
              <a:defRPr/>
            </a:pPr>
            <a:r>
              <a:rPr lang="zh-CN" altLang="en-US" sz="2665" dirty="0">
                <a:solidFill>
                  <a:prstClr val="white"/>
                </a:solidFill>
                <a:latin typeface="微软雅黑" panose="020B0503020204020204" pitchFamily="34" charset="-122"/>
                <a:ea typeface="微软雅黑" panose="020B0503020204020204" pitchFamily="34" charset="-122"/>
              </a:rPr>
              <a:t>你的标题</a:t>
            </a:r>
          </a:p>
        </p:txBody>
      </p:sp>
      <p:cxnSp>
        <p:nvCxnSpPr>
          <p:cNvPr id="21" name="直接连接符 20"/>
          <p:cNvCxnSpPr/>
          <p:nvPr/>
        </p:nvCxnSpPr>
        <p:spPr>
          <a:xfrm>
            <a:off x="4461005" y="4318275"/>
            <a:ext cx="29361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451029" y="4327611"/>
            <a:ext cx="2297988" cy="1027717"/>
          </a:xfrm>
          <a:prstGeom prst="rect">
            <a:avLst/>
          </a:prstGeom>
        </p:spPr>
        <p:txBody>
          <a:bodyPr wrap="square">
            <a:spAutoFit/>
          </a:bodyPr>
          <a:lstStyle/>
          <a:p>
            <a:pPr algn="just" defTabSz="914400">
              <a:lnSpc>
                <a:spcPct val="150000"/>
              </a:lnSpc>
            </a:pPr>
            <a:r>
              <a:rPr lang="zh-CN" altLang="en-US" sz="1400" dirty="0">
                <a:solidFill>
                  <a:prstClr val="white"/>
                </a:solidFill>
                <a:latin typeface="Calibri Light" panose="020F0302020204030204"/>
                <a:ea typeface="微软雅黑 Light" panose="020B0502040204020203" charset="-122"/>
              </a:rPr>
              <a:t>您的内容打在这里，或者通过复制您的文本后，在此框中选择粘贴。</a:t>
            </a:r>
          </a:p>
        </p:txBody>
      </p:sp>
      <p:sp>
        <p:nvSpPr>
          <p:cNvPr id="23" name="文本框 5"/>
          <p:cNvSpPr txBox="1">
            <a:spLocks noChangeArrowheads="1"/>
          </p:cNvSpPr>
          <p:nvPr/>
        </p:nvSpPr>
        <p:spPr bwMode="auto">
          <a:xfrm>
            <a:off x="6824811" y="3751592"/>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400" fontAlgn="base">
              <a:spcBef>
                <a:spcPct val="0"/>
              </a:spcBef>
              <a:spcAft>
                <a:spcPct val="0"/>
              </a:spcAft>
              <a:defRPr/>
            </a:pPr>
            <a:r>
              <a:rPr lang="zh-CN" altLang="en-US" sz="2665" dirty="0">
                <a:solidFill>
                  <a:prstClr val="white"/>
                </a:solidFill>
                <a:latin typeface="微软雅黑" panose="020B0503020204020204" pitchFamily="34" charset="-122"/>
                <a:ea typeface="微软雅黑" panose="020B0503020204020204" pitchFamily="34" charset="-122"/>
              </a:rPr>
              <a:t>你的标题</a:t>
            </a:r>
          </a:p>
        </p:txBody>
      </p:sp>
      <p:cxnSp>
        <p:nvCxnSpPr>
          <p:cNvPr id="24" name="直接连接符 23"/>
          <p:cNvCxnSpPr/>
          <p:nvPr/>
        </p:nvCxnSpPr>
        <p:spPr>
          <a:xfrm>
            <a:off x="7453213" y="4318275"/>
            <a:ext cx="29361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9454653" y="4327611"/>
            <a:ext cx="2297988" cy="1027717"/>
          </a:xfrm>
          <a:prstGeom prst="rect">
            <a:avLst/>
          </a:prstGeom>
        </p:spPr>
        <p:txBody>
          <a:bodyPr wrap="square">
            <a:spAutoFit/>
          </a:bodyPr>
          <a:lstStyle/>
          <a:p>
            <a:pPr algn="just" defTabSz="914400">
              <a:lnSpc>
                <a:spcPct val="150000"/>
              </a:lnSpc>
            </a:pPr>
            <a:r>
              <a:rPr lang="zh-CN" altLang="en-US" sz="1400" dirty="0">
                <a:solidFill>
                  <a:prstClr val="white"/>
                </a:solidFill>
                <a:latin typeface="Calibri Light" panose="020F0302020204030204"/>
                <a:ea typeface="微软雅黑 Light" panose="020B0502040204020203" charset="-122"/>
              </a:rPr>
              <a:t>您的内容打在这里，或者通过复制您的文本后，在此框中选择粘贴。</a:t>
            </a:r>
          </a:p>
        </p:txBody>
      </p:sp>
      <p:sp>
        <p:nvSpPr>
          <p:cNvPr id="26" name="文本框 5"/>
          <p:cNvSpPr txBox="1">
            <a:spLocks noChangeArrowheads="1"/>
          </p:cNvSpPr>
          <p:nvPr/>
        </p:nvSpPr>
        <p:spPr bwMode="auto">
          <a:xfrm>
            <a:off x="9828435" y="3751592"/>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4400" fontAlgn="base">
              <a:spcBef>
                <a:spcPct val="0"/>
              </a:spcBef>
              <a:spcAft>
                <a:spcPct val="0"/>
              </a:spcAft>
              <a:defRPr/>
            </a:pPr>
            <a:r>
              <a:rPr lang="zh-CN" altLang="en-US" sz="2665" dirty="0">
                <a:solidFill>
                  <a:prstClr val="white"/>
                </a:solidFill>
                <a:latin typeface="微软雅黑" panose="020B0503020204020204" pitchFamily="34" charset="-122"/>
                <a:ea typeface="微软雅黑" panose="020B0503020204020204" pitchFamily="34" charset="-122"/>
              </a:rPr>
              <a:t>你的标题</a:t>
            </a:r>
          </a:p>
        </p:txBody>
      </p:sp>
      <p:cxnSp>
        <p:nvCxnSpPr>
          <p:cNvPr id="27" name="直接连接符 26"/>
          <p:cNvCxnSpPr/>
          <p:nvPr/>
        </p:nvCxnSpPr>
        <p:spPr>
          <a:xfrm>
            <a:off x="10456837" y="4318275"/>
            <a:ext cx="29361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10286907" y="2485022"/>
            <a:ext cx="633479" cy="636281"/>
            <a:chOff x="5394325" y="2859088"/>
            <a:chExt cx="358775" cy="360362"/>
          </a:xfrm>
          <a:solidFill>
            <a:schemeClr val="bg1"/>
          </a:solidFill>
        </p:grpSpPr>
        <p:sp>
          <p:nvSpPr>
            <p:cNvPr id="29"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0"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1"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2"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3"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4"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grpSp>
      <p:sp>
        <p:nvSpPr>
          <p:cNvPr id="35" name="AutoShape 59"/>
          <p:cNvSpPr/>
          <p:nvPr/>
        </p:nvSpPr>
        <p:spPr bwMode="auto">
          <a:xfrm>
            <a:off x="7281880" y="2486421"/>
            <a:ext cx="636283" cy="63348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grpSp>
        <p:nvGrpSpPr>
          <p:cNvPr id="36" name="组合 35"/>
          <p:cNvGrpSpPr/>
          <p:nvPr/>
        </p:nvGrpSpPr>
        <p:grpSpPr>
          <a:xfrm>
            <a:off x="4289672" y="2486421"/>
            <a:ext cx="636283" cy="633480"/>
            <a:chOff x="4675188" y="1422400"/>
            <a:chExt cx="360362" cy="358775"/>
          </a:xfrm>
          <a:solidFill>
            <a:schemeClr val="bg1"/>
          </a:solidFill>
        </p:grpSpPr>
        <p:sp>
          <p:nvSpPr>
            <p:cNvPr id="37"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8"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39"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0"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1"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2"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3"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4"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5"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6"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7"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8"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49"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grpSp>
      <p:grpSp>
        <p:nvGrpSpPr>
          <p:cNvPr id="50" name="组合 49"/>
          <p:cNvGrpSpPr/>
          <p:nvPr/>
        </p:nvGrpSpPr>
        <p:grpSpPr>
          <a:xfrm flipH="1">
            <a:off x="1303323" y="2486077"/>
            <a:ext cx="634168" cy="634168"/>
            <a:chOff x="2473104" y="2145028"/>
            <a:chExt cx="359165" cy="359165"/>
          </a:xfrm>
          <a:solidFill>
            <a:schemeClr val="bg1"/>
          </a:solidFill>
        </p:grpSpPr>
        <p:sp>
          <p:nvSpPr>
            <p:cNvPr id="51"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sp>
          <p:nvSpPr>
            <p:cNvPr id="52"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ea typeface="微软雅黑 Light" panose="020B0502040204020203" charset="-122"/>
                <a:sym typeface="Gill Sans" charset="0"/>
              </a:endParaRPr>
            </a:p>
          </p:txBody>
        </p:sp>
      </p:grp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53" name="组合 52"/>
            <p:cNvGrpSpPr/>
            <p:nvPr/>
          </p:nvGrpSpPr>
          <p:grpSpPr>
            <a:xfrm>
              <a:off x="695400" y="260648"/>
              <a:ext cx="3057247" cy="678559"/>
              <a:chOff x="623392" y="310880"/>
              <a:chExt cx="3057247" cy="678559"/>
            </a:xfrm>
          </p:grpSpPr>
          <p:sp>
            <p:nvSpPr>
              <p:cNvPr id="54" name="文本框 53"/>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55" name="直接连接符 54"/>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505565"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任意多边形 4"/>
          <p:cNvSpPr/>
          <p:nvPr/>
        </p:nvSpPr>
        <p:spPr>
          <a:xfrm>
            <a:off x="584492" y="2479337"/>
            <a:ext cx="11016674" cy="0"/>
          </a:xfrm>
          <a:custGeom>
            <a:avLst/>
            <a:gdLst>
              <a:gd name="connsiteX0" fmla="*/ 0 w 8374743"/>
              <a:gd name="connsiteY0" fmla="*/ 0 h 1349828"/>
              <a:gd name="connsiteX1" fmla="*/ 0 w 8374743"/>
              <a:gd name="connsiteY1" fmla="*/ 1349828 h 1349828"/>
              <a:gd name="connsiteX2" fmla="*/ 8374743 w 8374743"/>
              <a:gd name="connsiteY2" fmla="*/ 1349828 h 1349828"/>
            </a:gdLst>
            <a:ahLst/>
            <a:cxnLst>
              <a:cxn ang="0">
                <a:pos x="connsiteX0" y="connsiteY0"/>
              </a:cxn>
              <a:cxn ang="0">
                <a:pos x="connsiteX1" y="connsiteY1"/>
              </a:cxn>
              <a:cxn ang="0">
                <a:pos x="connsiteX2" y="connsiteY2"/>
              </a:cxn>
            </a:cxnLst>
            <a:rect l="l" t="t" r="r" b="b"/>
            <a:pathLst>
              <a:path w="8374743" h="1349828">
                <a:moveTo>
                  <a:pt x="0" y="0"/>
                </a:moveTo>
                <a:lnTo>
                  <a:pt x="0" y="1349828"/>
                </a:lnTo>
                <a:lnTo>
                  <a:pt x="8374743" y="1349828"/>
                </a:lnTo>
              </a:path>
            </a:pathLst>
          </a:custGeom>
          <a:solidFill>
            <a:srgbClr val="0053A3"/>
          </a:solidFill>
          <a:ln w="25400" cap="flat" cmpd="sng" algn="ctr">
            <a:solidFill>
              <a:srgbClr val="4472C4"/>
            </a:solidFill>
            <a:prstDash val="solid"/>
            <a:headEnd type="oval" w="med" len="med"/>
            <a:tailEnd type="oval" w="med" len="med"/>
          </a:ln>
          <a:effectLst/>
        </p:spPr>
        <p:txBody>
          <a:bodyPr lIns="91376" tIns="45687" rIns="91376" bIns="45687"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en-US" sz="1335" b="0" i="0" u="none" strike="noStrike" kern="0" cap="none" spc="0" normalizeH="0" baseline="0" noProof="0" dirty="0">
              <a:ln>
                <a:noFill/>
              </a:ln>
              <a:solidFill>
                <a:sysClr val="window" lastClr="FFFFFF"/>
              </a:solidFill>
              <a:effectLst/>
              <a:uLnTx/>
              <a:uFillTx/>
            </a:endParaRPr>
          </a:p>
        </p:txBody>
      </p:sp>
      <p:sp>
        <p:nvSpPr>
          <p:cNvPr id="12" name="椭圆 11"/>
          <p:cNvSpPr/>
          <p:nvPr/>
        </p:nvSpPr>
        <p:spPr>
          <a:xfrm>
            <a:off x="2519955" y="2364633"/>
            <a:ext cx="215901" cy="214118"/>
          </a:xfrm>
          <a:prstGeom prst="ellipse">
            <a:avLst/>
          </a:prstGeom>
          <a:solidFill>
            <a:srgbClr val="052891"/>
          </a:solidFill>
          <a:ln w="25400" cap="flat" cmpd="sng" algn="ctr">
            <a:solidFill>
              <a:sysClr val="window" lastClr="FFFFFF"/>
            </a:solidFill>
            <a:prstDash val="solid"/>
          </a:ln>
          <a:effectLst/>
        </p:spPr>
        <p:txBody>
          <a:bodyPr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prstClr val="white"/>
              </a:solidFill>
              <a:effectLst/>
              <a:uLnTx/>
              <a:uFillTx/>
            </a:endParaRPr>
          </a:p>
        </p:txBody>
      </p:sp>
      <p:sp>
        <p:nvSpPr>
          <p:cNvPr id="13" name="公众号：陈西设计之家。微信搜索即可"/>
          <p:cNvSpPr/>
          <p:nvPr/>
        </p:nvSpPr>
        <p:spPr>
          <a:xfrm flipH="1">
            <a:off x="1883717" y="1460365"/>
            <a:ext cx="867425" cy="594561"/>
          </a:xfrm>
          <a:prstGeom prst="wedgeEllipseCallout">
            <a:avLst>
              <a:gd name="adj1" fmla="val -27061"/>
              <a:gd name="adj2" fmla="val 71627"/>
            </a:avLst>
          </a:prstGeom>
          <a:solidFill>
            <a:srgbClr val="052891"/>
          </a:solidFill>
          <a:ln w="25400" cap="flat" cmpd="sng" algn="ctr">
            <a:noFill/>
            <a:prstDash val="solid"/>
          </a:ln>
          <a:effectLst/>
        </p:spPr>
        <p:txBody>
          <a:bodyPr lIns="0" tIns="0" rIns="0" bIns="0" anchor="ctr"/>
          <a:lstStyle/>
          <a:p>
            <a:pPr algn="ctr" defTabSz="609600">
              <a:defRPr/>
            </a:pPr>
            <a:r>
              <a:rPr lang="en-US" sz="2800" b="1" kern="0" dirty="0">
                <a:ln w="18415" cmpd="sng">
                  <a:noFill/>
                  <a:prstDash val="solid"/>
                </a:ln>
                <a:solidFill>
                  <a:prstClr val="white"/>
                </a:solidFill>
                <a:latin typeface="Agency FB" panose="020B0503020202020204" pitchFamily="34" charset="0"/>
                <a:ea typeface="微软雅黑" panose="020B0503020204020204" pitchFamily="34" charset="-122"/>
                <a:cs typeface="Times New Roman" panose="02020603050405020304" pitchFamily="18" charset="0"/>
              </a:rPr>
              <a:t>01</a:t>
            </a:r>
          </a:p>
        </p:txBody>
      </p:sp>
      <p:sp>
        <p:nvSpPr>
          <p:cNvPr id="14" name="任意多边形 8"/>
          <p:cNvSpPr/>
          <p:nvPr/>
        </p:nvSpPr>
        <p:spPr>
          <a:xfrm>
            <a:off x="1249389" y="2672427"/>
            <a:ext cx="2136081" cy="3309274"/>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solidFill>
            <a:srgbClr val="052891"/>
          </a:solidFill>
          <a:ln w="3175" cap="flat" cmpd="sng" algn="ctr">
            <a:solidFill>
              <a:sysClr val="window" lastClr="FFFFFF"/>
            </a:solidFill>
            <a:prstDash val="solid"/>
            <a:miter lim="800000"/>
          </a:ln>
          <a:effectLst>
            <a:outerShdw blurRad="50800" dist="38100" dir="2700000" algn="tl" rotWithShape="0">
              <a:prstClr val="black">
                <a:alpha val="20000"/>
              </a:prstClr>
            </a:outerShdw>
          </a:effectLst>
        </p:spPr>
        <p:txBody>
          <a:bodyPr anchor="ctr"/>
          <a:lstStyle/>
          <a:p>
            <a:pPr marL="0" marR="0" lvl="0" indent="0" defTabSz="609600" eaLnBrk="1" fontAlgn="auto" latinLnBrk="0" hangingPunct="1">
              <a:lnSpc>
                <a:spcPct val="100000"/>
              </a:lnSpc>
              <a:spcBef>
                <a:spcPct val="0"/>
              </a:spcBef>
              <a:spcAft>
                <a:spcPts val="0"/>
              </a:spcAft>
              <a:buClrTx/>
              <a:buSzTx/>
              <a:buFontTx/>
              <a:buNone/>
              <a:defRPr/>
            </a:pPr>
            <a:endParaRPr kumimoji="0" lang="zh-CN" altLang="en-US" sz="12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椭圆 14"/>
          <p:cNvSpPr/>
          <p:nvPr/>
        </p:nvSpPr>
        <p:spPr>
          <a:xfrm>
            <a:off x="5055359" y="2364633"/>
            <a:ext cx="215900" cy="214118"/>
          </a:xfrm>
          <a:prstGeom prst="ellipse">
            <a:avLst/>
          </a:prstGeom>
          <a:solidFill>
            <a:srgbClr val="00B0F0"/>
          </a:solidFill>
          <a:ln w="25400" cap="flat" cmpd="sng" algn="ctr">
            <a:solidFill>
              <a:sysClr val="window" lastClr="FFFFFF"/>
            </a:solidFill>
            <a:prstDash val="solid"/>
          </a:ln>
          <a:effectLst/>
        </p:spPr>
        <p:txBody>
          <a:bodyPr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prstClr val="white"/>
              </a:solidFill>
              <a:effectLst/>
              <a:uLnTx/>
              <a:uFillTx/>
            </a:endParaRPr>
          </a:p>
        </p:txBody>
      </p:sp>
      <p:sp>
        <p:nvSpPr>
          <p:cNvPr id="16" name="椭圆形标注 11"/>
          <p:cNvSpPr/>
          <p:nvPr/>
        </p:nvSpPr>
        <p:spPr>
          <a:xfrm flipH="1">
            <a:off x="4472617" y="1460365"/>
            <a:ext cx="867425" cy="594561"/>
          </a:xfrm>
          <a:prstGeom prst="wedgeEllipseCallout">
            <a:avLst>
              <a:gd name="adj1" fmla="val -27061"/>
              <a:gd name="adj2" fmla="val 71627"/>
            </a:avLst>
          </a:prstGeom>
          <a:solidFill>
            <a:srgbClr val="00B0F0"/>
          </a:solidFill>
          <a:ln w="25400" cap="flat" cmpd="sng" algn="ctr">
            <a:noFill/>
            <a:prstDash val="solid"/>
          </a:ln>
          <a:effectLst/>
        </p:spPr>
        <p:txBody>
          <a:bodyPr lIns="0" tIns="0" rIns="0" bIns="0" anchor="ctr"/>
          <a:lstStyle/>
          <a:p>
            <a:pPr algn="ctr" defTabSz="609600">
              <a:defRPr/>
            </a:pPr>
            <a:r>
              <a:rPr lang="en-US" sz="2800" b="1" kern="0" dirty="0">
                <a:ln w="18415" cmpd="sng">
                  <a:noFill/>
                  <a:prstDash val="solid"/>
                </a:ln>
                <a:solidFill>
                  <a:prstClr val="white"/>
                </a:solidFill>
                <a:latin typeface="Agency FB" panose="020B0503020202020204" pitchFamily="34" charset="0"/>
                <a:ea typeface="微软雅黑" panose="020B0503020204020204" pitchFamily="34" charset="-122"/>
                <a:cs typeface="Times New Roman" panose="02020603050405020304" pitchFamily="18" charset="0"/>
              </a:rPr>
              <a:t>02</a:t>
            </a:r>
          </a:p>
        </p:txBody>
      </p:sp>
      <p:sp>
        <p:nvSpPr>
          <p:cNvPr id="17" name="任意多边形 12"/>
          <p:cNvSpPr/>
          <p:nvPr/>
        </p:nvSpPr>
        <p:spPr>
          <a:xfrm>
            <a:off x="3838289" y="2672427"/>
            <a:ext cx="2136081" cy="3309274"/>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solidFill>
            <a:srgbClr val="00B0F0"/>
          </a:solidFill>
          <a:ln w="3175" cap="flat" cmpd="sng" algn="ctr">
            <a:solidFill>
              <a:sysClr val="window" lastClr="FFFFFF"/>
            </a:solidFill>
            <a:prstDash val="solid"/>
            <a:miter lim="800000"/>
          </a:ln>
          <a:effectLst>
            <a:outerShdw blurRad="50800" dist="38100" dir="2700000" algn="tl" rotWithShape="0">
              <a:prstClr val="black">
                <a:alpha val="20000"/>
              </a:prstClr>
            </a:outerShdw>
          </a:effectLst>
        </p:spPr>
        <p:txBody>
          <a:bodyPr anchor="ctr"/>
          <a:lstStyle/>
          <a:p>
            <a:pPr marL="0" marR="0" lvl="0" indent="0" defTabSz="609600" eaLnBrk="1" fontAlgn="auto" latinLnBrk="0" hangingPunct="1">
              <a:lnSpc>
                <a:spcPct val="100000"/>
              </a:lnSpc>
              <a:spcBef>
                <a:spcPct val="0"/>
              </a:spcBef>
              <a:spcAft>
                <a:spcPts val="0"/>
              </a:spcAft>
              <a:buClrTx/>
              <a:buSzTx/>
              <a:buFontTx/>
              <a:buNone/>
              <a:defRPr/>
            </a:pPr>
            <a:endParaRPr kumimoji="0" lang="zh-CN" altLang="en-US" sz="12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椭圆 17"/>
          <p:cNvSpPr/>
          <p:nvPr/>
        </p:nvSpPr>
        <p:spPr>
          <a:xfrm>
            <a:off x="7615598" y="2364633"/>
            <a:ext cx="215900" cy="214118"/>
          </a:xfrm>
          <a:prstGeom prst="ellipse">
            <a:avLst/>
          </a:prstGeom>
          <a:solidFill>
            <a:srgbClr val="052891"/>
          </a:solidFill>
          <a:ln w="25400" cap="flat" cmpd="sng" algn="ctr">
            <a:solidFill>
              <a:sysClr val="window" lastClr="FFFFFF"/>
            </a:solidFill>
            <a:prstDash val="solid"/>
          </a:ln>
          <a:effectLst/>
        </p:spPr>
        <p:txBody>
          <a:bodyPr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prstClr val="white"/>
              </a:solidFill>
              <a:effectLst/>
              <a:uLnTx/>
              <a:uFillTx/>
            </a:endParaRPr>
          </a:p>
        </p:txBody>
      </p:sp>
      <p:sp>
        <p:nvSpPr>
          <p:cNvPr id="19" name="椭圆形标注 15"/>
          <p:cNvSpPr/>
          <p:nvPr/>
        </p:nvSpPr>
        <p:spPr>
          <a:xfrm flipH="1">
            <a:off x="7038589" y="1460365"/>
            <a:ext cx="865513" cy="594561"/>
          </a:xfrm>
          <a:prstGeom prst="wedgeEllipseCallout">
            <a:avLst>
              <a:gd name="adj1" fmla="val -27061"/>
              <a:gd name="adj2" fmla="val 71627"/>
            </a:avLst>
          </a:prstGeom>
          <a:solidFill>
            <a:srgbClr val="052891"/>
          </a:solidFill>
          <a:ln w="25400" cap="flat" cmpd="sng" algn="ctr">
            <a:noFill/>
            <a:prstDash val="solid"/>
          </a:ln>
          <a:effectLst/>
        </p:spPr>
        <p:txBody>
          <a:bodyPr lIns="0" tIns="0" rIns="0" bIns="0" anchor="ctr"/>
          <a:lstStyle/>
          <a:p>
            <a:pPr algn="ctr" defTabSz="609600">
              <a:defRPr/>
            </a:pPr>
            <a:r>
              <a:rPr lang="en-US" sz="2800" b="1" kern="0" dirty="0">
                <a:ln w="18415" cmpd="sng">
                  <a:noFill/>
                  <a:prstDash val="solid"/>
                </a:ln>
                <a:solidFill>
                  <a:prstClr val="white"/>
                </a:solidFill>
                <a:latin typeface="Agency FB" panose="020B0503020202020204" pitchFamily="34" charset="0"/>
                <a:ea typeface="微软雅黑" panose="020B0503020204020204" pitchFamily="34" charset="-122"/>
                <a:cs typeface="Times New Roman" panose="02020603050405020304" pitchFamily="18" charset="0"/>
              </a:rPr>
              <a:t>03</a:t>
            </a:r>
          </a:p>
        </p:txBody>
      </p:sp>
      <p:sp>
        <p:nvSpPr>
          <p:cNvPr id="20" name="任意多边形 16"/>
          <p:cNvSpPr/>
          <p:nvPr/>
        </p:nvSpPr>
        <p:spPr>
          <a:xfrm>
            <a:off x="6402350" y="2672427"/>
            <a:ext cx="2137991" cy="3309274"/>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solidFill>
            <a:srgbClr val="052891"/>
          </a:solidFill>
          <a:ln w="3175" cap="flat" cmpd="sng" algn="ctr">
            <a:solidFill>
              <a:sysClr val="window" lastClr="FFFFFF"/>
            </a:solidFill>
            <a:prstDash val="solid"/>
            <a:miter lim="800000"/>
          </a:ln>
          <a:effectLst>
            <a:outerShdw blurRad="50800" dist="38100" dir="2700000" algn="tl" rotWithShape="0">
              <a:prstClr val="black">
                <a:alpha val="20000"/>
              </a:prstClr>
            </a:outerShdw>
          </a:effectLst>
        </p:spPr>
        <p:txBody>
          <a:bodyPr anchor="ctr"/>
          <a:lstStyle/>
          <a:p>
            <a:pPr marL="0" marR="0" lvl="0" indent="0" defTabSz="609600" eaLnBrk="1" fontAlgn="auto" latinLnBrk="0" hangingPunct="1">
              <a:lnSpc>
                <a:spcPct val="100000"/>
              </a:lnSpc>
              <a:spcBef>
                <a:spcPct val="0"/>
              </a:spcBef>
              <a:spcAft>
                <a:spcPts val="0"/>
              </a:spcAft>
              <a:buClrTx/>
              <a:buSzTx/>
              <a:buFontTx/>
              <a:buNone/>
              <a:defRPr/>
            </a:pPr>
            <a:endParaRPr kumimoji="0" lang="zh-CN" altLang="en-US" sz="12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椭圆 20"/>
          <p:cNvSpPr/>
          <p:nvPr/>
        </p:nvSpPr>
        <p:spPr>
          <a:xfrm>
            <a:off x="10179660" y="2364633"/>
            <a:ext cx="215900" cy="214118"/>
          </a:xfrm>
          <a:prstGeom prst="ellipse">
            <a:avLst/>
          </a:prstGeom>
          <a:solidFill>
            <a:srgbClr val="00B0F0"/>
          </a:solidFill>
          <a:ln w="25400" cap="flat" cmpd="sng" algn="ctr">
            <a:solidFill>
              <a:sysClr val="window" lastClr="FFFFFF"/>
            </a:solidFill>
            <a:prstDash val="solid"/>
          </a:ln>
          <a:effectLst/>
        </p:spPr>
        <p:txBody>
          <a:bodyPr anchor="ctr"/>
          <a:lstStyle/>
          <a:p>
            <a:pPr marL="0" marR="0" lvl="0" indent="0" algn="ctr" defTabSz="6096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prstClr val="white"/>
              </a:solidFill>
              <a:effectLst/>
              <a:uLnTx/>
              <a:uFillTx/>
            </a:endParaRPr>
          </a:p>
        </p:txBody>
      </p:sp>
      <p:sp>
        <p:nvSpPr>
          <p:cNvPr id="22" name="椭圆形标注 19"/>
          <p:cNvSpPr/>
          <p:nvPr/>
        </p:nvSpPr>
        <p:spPr>
          <a:xfrm flipH="1">
            <a:off x="9610293" y="1460365"/>
            <a:ext cx="867425" cy="594561"/>
          </a:xfrm>
          <a:prstGeom prst="wedgeEllipseCallout">
            <a:avLst>
              <a:gd name="adj1" fmla="val -27061"/>
              <a:gd name="adj2" fmla="val 71627"/>
            </a:avLst>
          </a:prstGeom>
          <a:solidFill>
            <a:srgbClr val="00B0F0"/>
          </a:solidFill>
          <a:ln w="25400" cap="flat" cmpd="sng" algn="ctr">
            <a:noFill/>
            <a:prstDash val="solid"/>
          </a:ln>
          <a:effectLst/>
        </p:spPr>
        <p:txBody>
          <a:bodyPr lIns="0" tIns="0" rIns="0" bIns="0" anchor="ctr"/>
          <a:lstStyle/>
          <a:p>
            <a:pPr algn="ctr" defTabSz="609600">
              <a:defRPr/>
            </a:pPr>
            <a:r>
              <a:rPr lang="en-US" sz="2800" b="1" kern="0" dirty="0">
                <a:ln w="18415" cmpd="sng">
                  <a:noFill/>
                  <a:prstDash val="solid"/>
                </a:ln>
                <a:solidFill>
                  <a:prstClr val="white"/>
                </a:solidFill>
                <a:latin typeface="Agency FB" panose="020B0503020202020204" pitchFamily="34" charset="0"/>
                <a:ea typeface="微软雅黑" panose="020B0503020204020204" pitchFamily="34" charset="-122"/>
                <a:cs typeface="Times New Roman" panose="02020603050405020304" pitchFamily="18" charset="0"/>
              </a:rPr>
              <a:t>04</a:t>
            </a:r>
          </a:p>
        </p:txBody>
      </p:sp>
      <p:sp>
        <p:nvSpPr>
          <p:cNvPr id="23" name="任意多边形 20"/>
          <p:cNvSpPr/>
          <p:nvPr/>
        </p:nvSpPr>
        <p:spPr>
          <a:xfrm>
            <a:off x="8968322" y="2672427"/>
            <a:ext cx="2136081" cy="3309274"/>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solidFill>
            <a:srgbClr val="00B0F0"/>
          </a:solidFill>
          <a:ln w="3175" cap="flat" cmpd="sng" algn="ctr">
            <a:solidFill>
              <a:sysClr val="window" lastClr="FFFFFF"/>
            </a:solidFill>
            <a:prstDash val="solid"/>
            <a:miter lim="800000"/>
          </a:ln>
          <a:effectLst>
            <a:outerShdw blurRad="50800" dist="38100" dir="2700000" algn="tl" rotWithShape="0">
              <a:prstClr val="black">
                <a:alpha val="20000"/>
              </a:prstClr>
            </a:outerShdw>
          </a:effectLst>
        </p:spPr>
        <p:txBody>
          <a:bodyPr anchor="ctr"/>
          <a:lstStyle/>
          <a:p>
            <a:pPr marL="0" marR="0" lvl="0" indent="0" defTabSz="609600" eaLnBrk="1" fontAlgn="auto" latinLnBrk="0" hangingPunct="1">
              <a:lnSpc>
                <a:spcPct val="100000"/>
              </a:lnSpc>
              <a:spcBef>
                <a:spcPct val="0"/>
              </a:spcBef>
              <a:spcAft>
                <a:spcPts val="0"/>
              </a:spcAft>
              <a:buClrTx/>
              <a:buSzTx/>
              <a:buFontTx/>
              <a:buNone/>
              <a:defRPr/>
            </a:pPr>
            <a:endParaRPr kumimoji="0" lang="zh-CN" altLang="en-US" sz="12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文本框 23"/>
          <p:cNvSpPr txBox="1"/>
          <p:nvPr/>
        </p:nvSpPr>
        <p:spPr>
          <a:xfrm>
            <a:off x="1432558" y="3421553"/>
            <a:ext cx="1772076" cy="396583"/>
          </a:xfrm>
          <a:prstGeom prst="rect">
            <a:avLst/>
          </a:prstGeom>
          <a:noFill/>
        </p:spPr>
        <p:txBody>
          <a:bodyPr wrap="none" rtlCol="0">
            <a:noAutofit/>
          </a:bodyPr>
          <a:lstStyle/>
          <a:p>
            <a:pPr algn="ctr">
              <a:lnSpc>
                <a:spcPct val="120000"/>
              </a:lnSpc>
            </a:pPr>
            <a:r>
              <a:rPr lang="zh-CN" altLang="en-US" sz="2000" b="1" dirty="0">
                <a:solidFill>
                  <a:prstClr val="white"/>
                </a:solidFill>
                <a:latin typeface="微软雅黑" panose="020B0503020204020204" pitchFamily="34" charset="-122"/>
                <a:ea typeface="微软雅黑" panose="020B0503020204020204" pitchFamily="34" charset="-122"/>
              </a:rPr>
              <a:t>点击添加标题</a:t>
            </a:r>
          </a:p>
        </p:txBody>
      </p:sp>
      <p:sp>
        <p:nvSpPr>
          <p:cNvPr id="25" name="文本框 24"/>
          <p:cNvSpPr txBox="1"/>
          <p:nvPr/>
        </p:nvSpPr>
        <p:spPr>
          <a:xfrm>
            <a:off x="1322492" y="3891124"/>
            <a:ext cx="1992208" cy="1954318"/>
          </a:xfrm>
          <a:prstGeom prst="rect">
            <a:avLst/>
          </a:prstGeom>
          <a:noFill/>
        </p:spPr>
        <p:txBody>
          <a:bodyPr wrap="square" rtlCol="0">
            <a:spAutoFit/>
          </a:bodyPr>
          <a:lstStyle/>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a:t>
            </a:r>
          </a:p>
        </p:txBody>
      </p:sp>
      <p:cxnSp>
        <p:nvCxnSpPr>
          <p:cNvPr id="26" name="直接连接符 25"/>
          <p:cNvCxnSpPr/>
          <p:nvPr/>
        </p:nvCxnSpPr>
        <p:spPr>
          <a:xfrm>
            <a:off x="2031756" y="3275060"/>
            <a:ext cx="573681" cy="0"/>
          </a:xfrm>
          <a:prstGeom prst="line">
            <a:avLst/>
          </a:prstGeom>
          <a:noFill/>
          <a:ln w="12700" cap="flat" cmpd="sng" algn="ctr">
            <a:solidFill>
              <a:sysClr val="window" lastClr="FFFFFF"/>
            </a:solidFill>
            <a:prstDash val="solid"/>
            <a:miter lim="800000"/>
          </a:ln>
          <a:effectLst/>
        </p:spPr>
      </p:cxnSp>
      <p:sp>
        <p:nvSpPr>
          <p:cNvPr id="27" name="文本框 26"/>
          <p:cNvSpPr txBox="1"/>
          <p:nvPr/>
        </p:nvSpPr>
        <p:spPr>
          <a:xfrm>
            <a:off x="4030907" y="3421553"/>
            <a:ext cx="1772076" cy="396583"/>
          </a:xfrm>
          <a:prstGeom prst="rect">
            <a:avLst/>
          </a:prstGeom>
          <a:noFill/>
        </p:spPr>
        <p:txBody>
          <a:bodyPr wrap="none" rtlCol="0">
            <a:noAutofit/>
          </a:bodyPr>
          <a:lstStyle/>
          <a:p>
            <a:pPr algn="ctr">
              <a:lnSpc>
                <a:spcPct val="120000"/>
              </a:lnSpc>
            </a:pPr>
            <a:r>
              <a:rPr lang="zh-CN" altLang="en-US" sz="2000" b="1" dirty="0">
                <a:solidFill>
                  <a:prstClr val="white"/>
                </a:solidFill>
                <a:latin typeface="微软雅黑" panose="020B0503020204020204" pitchFamily="34" charset="-122"/>
                <a:ea typeface="微软雅黑" panose="020B0503020204020204" pitchFamily="34" charset="-122"/>
              </a:rPr>
              <a:t>点击添加标题</a:t>
            </a:r>
          </a:p>
        </p:txBody>
      </p:sp>
      <p:sp>
        <p:nvSpPr>
          <p:cNvPr id="28" name="文本框 27"/>
          <p:cNvSpPr txBox="1"/>
          <p:nvPr/>
        </p:nvSpPr>
        <p:spPr>
          <a:xfrm>
            <a:off x="3920841" y="3891124"/>
            <a:ext cx="1992208" cy="1954318"/>
          </a:xfrm>
          <a:prstGeom prst="rect">
            <a:avLst/>
          </a:prstGeom>
          <a:noFill/>
        </p:spPr>
        <p:txBody>
          <a:bodyPr wrap="square" rtlCol="0">
            <a:spAutoFit/>
          </a:bodyPr>
          <a:lstStyle/>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a:t>
            </a:r>
            <a:endParaRPr lang="en-US" altLang="zh-CN" sz="1200" dirty="0">
              <a:solidFill>
                <a:prstClr val="white"/>
              </a:solidFill>
              <a:latin typeface="微软雅黑 Light" panose="020B0502040204020203" charset="-122"/>
              <a:ea typeface="微软雅黑 Light" panose="020B0502040204020203" charset="-122"/>
              <a:cs typeface="+mn-ea"/>
              <a:sym typeface="Arial" panose="020B0604020202020204" pitchFamily="34" charset="0"/>
            </a:endParaRPr>
          </a:p>
        </p:txBody>
      </p:sp>
      <p:cxnSp>
        <p:nvCxnSpPr>
          <p:cNvPr id="29" name="直接连接符 28"/>
          <p:cNvCxnSpPr/>
          <p:nvPr/>
        </p:nvCxnSpPr>
        <p:spPr>
          <a:xfrm>
            <a:off x="4630105" y="3275060"/>
            <a:ext cx="573681" cy="0"/>
          </a:xfrm>
          <a:prstGeom prst="line">
            <a:avLst/>
          </a:prstGeom>
          <a:noFill/>
          <a:ln w="12700" cap="flat" cmpd="sng" algn="ctr">
            <a:solidFill>
              <a:sysClr val="window" lastClr="FFFFFF"/>
            </a:solidFill>
            <a:prstDash val="solid"/>
            <a:miter lim="800000"/>
          </a:ln>
          <a:effectLst/>
        </p:spPr>
      </p:cxnSp>
      <p:sp>
        <p:nvSpPr>
          <p:cNvPr id="30" name="文本框 29"/>
          <p:cNvSpPr txBox="1"/>
          <p:nvPr/>
        </p:nvSpPr>
        <p:spPr>
          <a:xfrm>
            <a:off x="6614508" y="3421553"/>
            <a:ext cx="1772076" cy="396583"/>
          </a:xfrm>
          <a:prstGeom prst="rect">
            <a:avLst/>
          </a:prstGeom>
          <a:noFill/>
        </p:spPr>
        <p:txBody>
          <a:bodyPr wrap="none" rtlCol="0">
            <a:noAutofit/>
          </a:bodyPr>
          <a:lstStyle/>
          <a:p>
            <a:pPr algn="ctr">
              <a:lnSpc>
                <a:spcPct val="120000"/>
              </a:lnSpc>
            </a:pPr>
            <a:r>
              <a:rPr lang="zh-CN" altLang="en-US" sz="2000" b="1" dirty="0">
                <a:solidFill>
                  <a:prstClr val="white"/>
                </a:solidFill>
                <a:latin typeface="微软雅黑" panose="020B0503020204020204" pitchFamily="34" charset="-122"/>
                <a:ea typeface="微软雅黑" panose="020B0503020204020204" pitchFamily="34" charset="-122"/>
              </a:rPr>
              <a:t>点击添加标题</a:t>
            </a:r>
          </a:p>
        </p:txBody>
      </p:sp>
      <p:sp>
        <p:nvSpPr>
          <p:cNvPr id="31" name="文本框 30"/>
          <p:cNvSpPr txBox="1"/>
          <p:nvPr/>
        </p:nvSpPr>
        <p:spPr>
          <a:xfrm>
            <a:off x="6504442" y="3891124"/>
            <a:ext cx="1992208" cy="1954318"/>
          </a:xfrm>
          <a:prstGeom prst="rect">
            <a:avLst/>
          </a:prstGeom>
          <a:noFill/>
        </p:spPr>
        <p:txBody>
          <a:bodyPr wrap="square" rtlCol="0">
            <a:spAutoFit/>
          </a:bodyPr>
          <a:lstStyle/>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a:t>
            </a:r>
            <a:endParaRPr lang="en-US" altLang="zh-CN" sz="1200" dirty="0">
              <a:solidFill>
                <a:prstClr val="white"/>
              </a:solidFill>
              <a:latin typeface="微软雅黑 Light" panose="020B0502040204020203" charset="-122"/>
              <a:ea typeface="微软雅黑 Light" panose="020B0502040204020203" charset="-122"/>
              <a:cs typeface="+mn-ea"/>
              <a:sym typeface="Arial" panose="020B0604020202020204" pitchFamily="34" charset="0"/>
            </a:endParaRPr>
          </a:p>
        </p:txBody>
      </p:sp>
      <p:cxnSp>
        <p:nvCxnSpPr>
          <p:cNvPr id="32" name="直接连接符 31"/>
          <p:cNvCxnSpPr/>
          <p:nvPr/>
        </p:nvCxnSpPr>
        <p:spPr>
          <a:xfrm>
            <a:off x="7213706" y="3275060"/>
            <a:ext cx="573681" cy="0"/>
          </a:xfrm>
          <a:prstGeom prst="line">
            <a:avLst/>
          </a:prstGeom>
          <a:noFill/>
          <a:ln w="12700" cap="flat" cmpd="sng" algn="ctr">
            <a:solidFill>
              <a:sysClr val="window" lastClr="FFFFFF"/>
            </a:solidFill>
            <a:prstDash val="solid"/>
            <a:miter lim="800000"/>
          </a:ln>
          <a:effectLst/>
        </p:spPr>
      </p:cxnSp>
      <p:sp>
        <p:nvSpPr>
          <p:cNvPr id="33" name="文本框 32"/>
          <p:cNvSpPr txBox="1"/>
          <p:nvPr/>
        </p:nvSpPr>
        <p:spPr>
          <a:xfrm>
            <a:off x="9184161" y="3421553"/>
            <a:ext cx="1772076" cy="396583"/>
          </a:xfrm>
          <a:prstGeom prst="rect">
            <a:avLst/>
          </a:prstGeom>
          <a:noFill/>
        </p:spPr>
        <p:txBody>
          <a:bodyPr wrap="none" rtlCol="0">
            <a:noAutofit/>
          </a:bodyPr>
          <a:lstStyle/>
          <a:p>
            <a:pPr algn="ctr">
              <a:lnSpc>
                <a:spcPct val="120000"/>
              </a:lnSpc>
            </a:pPr>
            <a:r>
              <a:rPr lang="zh-CN" altLang="en-US" sz="2000" b="1" dirty="0">
                <a:solidFill>
                  <a:prstClr val="white"/>
                </a:solidFill>
                <a:latin typeface="微软雅黑" panose="020B0503020204020204" pitchFamily="34" charset="-122"/>
                <a:ea typeface="微软雅黑" panose="020B0503020204020204" pitchFamily="34" charset="-122"/>
              </a:rPr>
              <a:t>点击添加标题</a:t>
            </a:r>
          </a:p>
        </p:txBody>
      </p:sp>
      <p:sp>
        <p:nvSpPr>
          <p:cNvPr id="34" name="文本框 33"/>
          <p:cNvSpPr txBox="1"/>
          <p:nvPr/>
        </p:nvSpPr>
        <p:spPr>
          <a:xfrm>
            <a:off x="9074095" y="3891124"/>
            <a:ext cx="1992208" cy="1954318"/>
          </a:xfrm>
          <a:prstGeom prst="rect">
            <a:avLst/>
          </a:prstGeom>
          <a:noFill/>
        </p:spPr>
        <p:txBody>
          <a:bodyPr wrap="square" rtlCol="0">
            <a:spAutoFit/>
          </a:bodyPr>
          <a:lstStyle/>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点击添加相关标题文字，点击添加相关标题文字。</a:t>
            </a:r>
          </a:p>
          <a:p>
            <a:pPr algn="ctr" defTabSz="1219200">
              <a:lnSpc>
                <a:spcPct val="125000"/>
              </a:lnSpc>
            </a:pPr>
            <a:r>
              <a:rPr lang="zh-CN" altLang="en-US" sz="1400" dirty="0">
                <a:solidFill>
                  <a:prstClr val="white"/>
                </a:solidFill>
                <a:latin typeface="微软雅黑 Light" panose="020B0502040204020203" charset="-122"/>
                <a:ea typeface="微软雅黑 Light" panose="020B0502040204020203" charset="-122"/>
              </a:rPr>
              <a:t>点击添加相关标题文字，</a:t>
            </a:r>
            <a:endParaRPr lang="en-US" altLang="zh-CN" sz="1200" dirty="0">
              <a:solidFill>
                <a:prstClr val="white"/>
              </a:solidFill>
              <a:latin typeface="微软雅黑 Light" panose="020B0502040204020203" charset="-122"/>
              <a:ea typeface="微软雅黑 Light" panose="020B0502040204020203" charset="-122"/>
              <a:cs typeface="+mn-ea"/>
              <a:sym typeface="Arial" panose="020B0604020202020204" pitchFamily="34" charset="0"/>
            </a:endParaRPr>
          </a:p>
        </p:txBody>
      </p:sp>
      <p:cxnSp>
        <p:nvCxnSpPr>
          <p:cNvPr id="35" name="直接连接符 34"/>
          <p:cNvCxnSpPr/>
          <p:nvPr/>
        </p:nvCxnSpPr>
        <p:spPr>
          <a:xfrm>
            <a:off x="9783359" y="3275060"/>
            <a:ext cx="573681" cy="0"/>
          </a:xfrm>
          <a:prstGeom prst="line">
            <a:avLst/>
          </a:prstGeom>
          <a:noFill/>
          <a:ln w="12700" cap="flat" cmpd="sng" algn="ctr">
            <a:solidFill>
              <a:sysClr val="window" lastClr="FFFFFF"/>
            </a:solidFill>
            <a:prstDash val="solid"/>
            <a:miter lim="800000"/>
          </a:ln>
          <a:effectLst/>
        </p:spPr>
      </p:cxnSp>
      <p:grpSp>
        <p:nvGrpSpPr>
          <p:cNvPr id="9" name="组合 8"/>
          <p:cNvGrpSpPr/>
          <p:nvPr/>
        </p:nvGrpSpPr>
        <p:grpSpPr>
          <a:xfrm>
            <a:off x="0" y="260648"/>
            <a:ext cx="3752647" cy="905661"/>
            <a:chOff x="0" y="260648"/>
            <a:chExt cx="3752647" cy="905661"/>
          </a:xfrm>
        </p:grpSpPr>
        <p:sp>
          <p:nvSpPr>
            <p:cNvPr id="10" name="矩形 9"/>
            <p:cNvSpPr/>
            <p:nvPr/>
          </p:nvSpPr>
          <p:spPr>
            <a:xfrm>
              <a:off x="0" y="374221"/>
              <a:ext cx="551384" cy="792088"/>
            </a:xfrm>
            <a:prstGeom prst="rect">
              <a:avLst/>
            </a:prstGeom>
            <a:solidFill>
              <a:srgbClr val="1437A6"/>
            </a:solidFill>
            <a:ln>
              <a:solidFill>
                <a:srgbClr val="1437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36" name="组合 35"/>
            <p:cNvGrpSpPr/>
            <p:nvPr/>
          </p:nvGrpSpPr>
          <p:grpSpPr>
            <a:xfrm>
              <a:off x="695400" y="260648"/>
              <a:ext cx="3057247" cy="678559"/>
              <a:chOff x="623392" y="310880"/>
              <a:chExt cx="3057247" cy="678559"/>
            </a:xfrm>
          </p:grpSpPr>
          <p:sp>
            <p:nvSpPr>
              <p:cNvPr id="37" name="文本框 36"/>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mn-cs"/>
                  </a:rPr>
                  <a:t>请输入你的标题</a:t>
                </a:r>
              </a:p>
            </p:txBody>
          </p:sp>
          <p:cxnSp>
            <p:nvCxnSpPr>
              <p:cNvPr id="38" name="直接连接符 37"/>
              <p:cNvCxnSpPr/>
              <p:nvPr/>
            </p:nvCxnSpPr>
            <p:spPr>
              <a:xfrm>
                <a:off x="623392" y="989439"/>
                <a:ext cx="2880320" cy="0"/>
              </a:xfrm>
              <a:prstGeom prst="line">
                <a:avLst/>
              </a:prstGeom>
              <a:ln w="28575">
                <a:gradFill flip="none" rotWithShape="1">
                  <a:gsLst>
                    <a:gs pos="0">
                      <a:srgbClr val="0323B8"/>
                    </a:gs>
                    <a:gs pos="93000">
                      <a:schemeClr val="accent1">
                        <a:lumMod val="45000"/>
                        <a:lumOff val="55000"/>
                      </a:schemeClr>
                    </a:gs>
                    <a:gs pos="100000">
                      <a:schemeClr val="accent1">
                        <a:lumMod val="45000"/>
                        <a:lumOff val="55000"/>
                      </a:schemeClr>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输入你的标</a:t>
            </a:r>
          </a:p>
        </p:txBody>
      </p:sp>
      <p:sp>
        <p:nvSpPr>
          <p:cNvPr id="30" name="文本框 29"/>
          <p:cNvSpPr txBox="1"/>
          <p:nvPr/>
        </p:nvSpPr>
        <p:spPr>
          <a:xfrm>
            <a:off x="10635827" y="6413266"/>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1004117" y="1928513"/>
            <a:ext cx="10183766" cy="2959849"/>
          </a:xfrm>
          <a:prstGeom prst="rect">
            <a:avLst/>
          </a:prstGeom>
        </p:spPr>
        <p:txBody>
          <a:bodyPr wrap="square">
            <a:spAutoFit/>
          </a:bodyPr>
          <a:lstStyle/>
          <a:p>
            <a:pPr algn="ctr">
              <a:lnSpc>
                <a:spcPct val="150000"/>
              </a:lnSpc>
            </a:pPr>
            <a:r>
              <a:rPr lang="zh-CN" altLang="en-US" sz="6600" b="1" i="1" dirty="0">
                <a:solidFill>
                  <a:srgbClr val="0326A0"/>
                </a:solidFill>
                <a:latin typeface="微软雅黑" panose="020B0503020204020204" pitchFamily="34" charset="-122"/>
                <a:ea typeface="微软雅黑" panose="020B0503020204020204" pitchFamily="34" charset="-122"/>
              </a:rPr>
              <a:t>你的模板你做主！</a:t>
            </a:r>
            <a:endParaRPr lang="en-US" altLang="zh-CN" sz="6600" b="1" i="1" dirty="0">
              <a:solidFill>
                <a:srgbClr val="0326A0"/>
              </a:solidFill>
              <a:latin typeface="微软雅黑" panose="020B0503020204020204" pitchFamily="34" charset="-122"/>
              <a:ea typeface="微软雅黑" panose="020B0503020204020204" pitchFamily="34" charset="-122"/>
            </a:endParaRPr>
          </a:p>
          <a:p>
            <a:pPr algn="ctr">
              <a:lnSpc>
                <a:spcPct val="150000"/>
              </a:lnSpc>
            </a:pPr>
            <a:r>
              <a:rPr lang="zh-CN" altLang="en-US" sz="6600" b="1" i="1" dirty="0">
                <a:solidFill>
                  <a:srgbClr val="0326A0"/>
                </a:solidFill>
                <a:latin typeface="微软雅黑" panose="020B0503020204020204" pitchFamily="34" charset="-122"/>
                <a:ea typeface="微软雅黑" panose="020B0503020204020204" pitchFamily="34" charset="-122"/>
              </a:rPr>
              <a:t>（请输入你的内容）</a:t>
            </a:r>
          </a:p>
        </p:txBody>
      </p:sp>
      <p:pic>
        <p:nvPicPr>
          <p:cNvPr id="5" name="图片 4" descr="C:/Users/133927/Desktop/浙江工业大学/更多浙江工业大学内容，关注微信公众号：浙工大球知道.png更多浙江工业大学内容，关注微信公众号：浙工大球知道"/>
          <p:cNvPicPr>
            <a:picLocks noChangeAspect="1"/>
          </p:cNvPicPr>
          <p:nvPr/>
        </p:nvPicPr>
        <p:blipFill>
          <a:blip r:embed="rId2"/>
          <a:srcRect t="3" b="3"/>
          <a:stretch>
            <a:fillRect/>
          </a:stretch>
        </p:blipFill>
        <p:spPr>
          <a:xfrm>
            <a:off x="651240" y="1680762"/>
            <a:ext cx="10922000" cy="398557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1000" r="-1000"/>
          </a:stretch>
        </a:blipFill>
        <a:effectLst/>
      </p:bgPr>
    </p:bg>
    <p:spTree>
      <p:nvGrpSpPr>
        <p:cNvPr id="1" name=""/>
        <p:cNvGrpSpPr/>
        <p:nvPr/>
      </p:nvGrpSpPr>
      <p:grpSpPr>
        <a:xfrm>
          <a:off x="0" y="0"/>
          <a:ext cx="0" cy="0"/>
          <a:chOff x="0" y="0"/>
          <a:chExt cx="0" cy="0"/>
        </a:xfrm>
      </p:grpSpPr>
      <p:sp>
        <p:nvSpPr>
          <p:cNvPr id="13" name="矩形 12"/>
          <p:cNvSpPr/>
          <p:nvPr/>
        </p:nvSpPr>
        <p:spPr>
          <a:xfrm>
            <a:off x="0" y="-812"/>
            <a:ext cx="12192000" cy="6858000"/>
          </a:xfrm>
          <a:prstGeom prst="rect">
            <a:avLst/>
          </a:prstGeom>
          <a:solidFill>
            <a:srgbClr val="002060">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663952" y="605206"/>
            <a:ext cx="5472608" cy="6272330"/>
          </a:xfrm>
          <a:prstGeom prst="rect">
            <a:avLst/>
          </a:prstGeom>
        </p:spPr>
      </p:pic>
      <p:grpSp>
        <p:nvGrpSpPr>
          <p:cNvPr id="6" name="组合 5"/>
          <p:cNvGrpSpPr/>
          <p:nvPr/>
        </p:nvGrpSpPr>
        <p:grpSpPr>
          <a:xfrm>
            <a:off x="1487488" y="2479349"/>
            <a:ext cx="5256584" cy="1899301"/>
            <a:chOff x="2135560" y="1748871"/>
            <a:chExt cx="5256584" cy="1899301"/>
          </a:xfrm>
        </p:grpSpPr>
        <p:sp>
          <p:nvSpPr>
            <p:cNvPr id="7" name="文本框 6"/>
            <p:cNvSpPr txBox="1"/>
            <p:nvPr/>
          </p:nvSpPr>
          <p:spPr>
            <a:xfrm flipH="1">
              <a:off x="2135560" y="1748871"/>
              <a:ext cx="525658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欢迎提问</a:t>
              </a:r>
            </a:p>
          </p:txBody>
        </p:sp>
        <p:cxnSp>
          <p:nvCxnSpPr>
            <p:cNvPr id="8" name="直接连接符 7"/>
            <p:cNvCxnSpPr/>
            <p:nvPr/>
          </p:nvCxnSpPr>
          <p:spPr>
            <a:xfrm>
              <a:off x="2279576" y="3102783"/>
              <a:ext cx="417646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135560" y="3278840"/>
              <a:ext cx="4176464"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Welcoming</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for communication.</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 name="文本框 1"/>
          <p:cNvSpPr txBox="1"/>
          <p:nvPr/>
        </p:nvSpPr>
        <p:spPr>
          <a:xfrm>
            <a:off x="119336" y="6177720"/>
            <a:ext cx="6096000" cy="583565"/>
          </a:xfrm>
          <a:prstGeom prst="rect">
            <a:avLst/>
          </a:prstGeom>
          <a:noFill/>
        </p:spPr>
        <p:txBody>
          <a:bodyPr wrap="square">
            <a:spAutoFit/>
          </a:bodyPr>
          <a:lstStyle/>
          <a:p>
            <a:r>
              <a:rPr lang="zh-CN" altLang="en-US" sz="3200" dirty="0">
                <a:solidFill>
                  <a:schemeClr val="bg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pic>
        <p:nvPicPr>
          <p:cNvPr id="4" name="图片 3"/>
          <p:cNvPicPr>
            <a:picLocks noChangeAspect="1"/>
          </p:cNvPicPr>
          <p:nvPr>
            <p:custDataLst>
              <p:tags r:id="rId1"/>
            </p:custDataLst>
          </p:nvPr>
        </p:nvPicPr>
        <p:blipFill rotWithShape="1">
          <a:blip r:embed="rId6" cstate="print">
            <a:extLst>
              <a:ext uri="{28A0092B-C50C-407E-A947-70E740481C1C}">
                <a14:useLocalDpi xmlns:a14="http://schemas.microsoft.com/office/drawing/2010/main" val="0"/>
              </a:ext>
            </a:extLst>
          </a:blip>
          <a:srcRect l="-80" t="1402" r="80" b="-5860"/>
          <a:stretch/>
        </p:blipFill>
        <p:spPr>
          <a:xfrm>
            <a:off x="1487805" y="966753"/>
            <a:ext cx="4320163" cy="151259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djN2NjMDJjMDhlNTcyODdhZDcxZWMyYWM4YWYyMGQ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TotalTime>
  <Words>3038</Words>
  <Application>Microsoft Office PowerPoint</Application>
  <PresentationFormat>宽屏</PresentationFormat>
  <Paragraphs>286</Paragraphs>
  <Slides>29</Slides>
  <Notes>2</Notes>
  <HiddenSlides>0</HiddenSlides>
  <MMClips>1</MMClips>
  <ScaleCrop>false</ScaleCrop>
  <HeadingPairs>
    <vt:vector size="6" baseType="variant">
      <vt:variant>
        <vt:lpstr>已用的字体</vt:lpstr>
      </vt:variant>
      <vt:variant>
        <vt:i4>16</vt:i4>
      </vt:variant>
      <vt:variant>
        <vt:lpstr>主题</vt:lpstr>
      </vt:variant>
      <vt:variant>
        <vt:i4>3</vt:i4>
      </vt:variant>
      <vt:variant>
        <vt:lpstr>幻灯片标题</vt:lpstr>
      </vt:variant>
      <vt:variant>
        <vt:i4>29</vt:i4>
      </vt:variant>
    </vt:vector>
  </HeadingPairs>
  <TitlesOfParts>
    <vt:vector size="48" baseType="lpstr">
      <vt:lpstr>Gill Sans</vt:lpstr>
      <vt:lpstr>Impact MT Std</vt:lpstr>
      <vt:lpstr>等线</vt:lpstr>
      <vt:lpstr>方正舒体</vt:lpstr>
      <vt:lpstr>黑体</vt:lpstr>
      <vt:lpstr>华文行楷</vt:lpstr>
      <vt:lpstr>迷你简菱心</vt:lpstr>
      <vt:lpstr>宋体</vt:lpstr>
      <vt:lpstr>微软雅黑</vt:lpstr>
      <vt:lpstr>微软雅黑 Light</vt:lpstr>
      <vt:lpstr>Agency FB</vt:lpstr>
      <vt:lpstr>Arial</vt:lpstr>
      <vt:lpstr>Arial Black</vt:lpstr>
      <vt:lpstr>Calibri</vt:lpstr>
      <vt:lpstr>Calibri Light</vt:lpstr>
      <vt:lpstr>Century Gothic</vt:lpstr>
      <vt:lpstr>Office 主题</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锅炉爷爷</dc:creator>
  <cp:lastModifiedBy>Yuqian Bu</cp:lastModifiedBy>
  <cp:revision>42</cp:revision>
  <dcterms:created xsi:type="dcterms:W3CDTF">2020-06-06T09:47:00Z</dcterms:created>
  <dcterms:modified xsi:type="dcterms:W3CDTF">2024-03-04T06:03:42Z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7BDF886E618D413DB8FCE2257FACA34C_13</vt:lpwstr>
  </property>
  <property fmtid="{D5CDD505-2E9C-101B-9397-08002B2CF9AE}" pid="3" name="KSOProductBuildVer">
    <vt:lpwstr>2052-12.1.0.16250</vt:lpwstr>
  </property>
</Properties>
</file>